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F8800F-A2F0-46A8-8B61-318E9A38618C}" type="datetimeFigureOut">
              <a:rPr lang="en-US" smtClean="0"/>
              <a:pPr/>
              <a:t>12/6/2010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A99AE3-DABC-4FAA-A1C9-656AB036AB2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Chemical Notation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00438"/>
            <a:ext cx="1900222" cy="6143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AU" dirty="0" smtClean="0"/>
              <a:t>coefficient</a:t>
            </a:r>
            <a:endParaRPr lang="en-A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6578" y="2071678"/>
            <a:ext cx="214314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superscript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8" y="4357694"/>
            <a:ext cx="214314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subscript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57290" y="5500702"/>
            <a:ext cx="371477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number means </a:t>
            </a: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1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7158" y="1714488"/>
            <a:ext cx="142876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species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6" y="264318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total charge on the species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492919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how many of that element in the species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400050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how many of this species present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221455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this element or compound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3071810"/>
            <a:ext cx="23574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H</a:t>
            </a:r>
            <a:r>
              <a:rPr lang="en-AU" sz="6000" dirty="0" smtClean="0"/>
              <a:t>3</a:t>
            </a:r>
            <a:r>
              <a:rPr lang="en-AU" sz="8800" dirty="0" smtClean="0"/>
              <a:t>O</a:t>
            </a:r>
            <a:endParaRPr lang="en-AU" sz="8800" dirty="0"/>
          </a:p>
        </p:txBody>
      </p:sp>
      <p:sp>
        <p:nvSpPr>
          <p:cNvPr id="16" name="TextBox 15"/>
          <p:cNvSpPr txBox="1"/>
          <p:nvPr/>
        </p:nvSpPr>
        <p:spPr>
          <a:xfrm>
            <a:off x="5357818" y="2883755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/>
              <a:t>+</a:t>
            </a:r>
            <a:endParaRPr lang="en-AU" sz="48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071670" y="3714752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929322" y="2500306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28926" y="305402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>
                <a:latin typeface="Calibri" pitchFamily="34" charset="0"/>
                <a:cs typeface="Calibri" pitchFamily="34" charset="0"/>
              </a:rPr>
              <a:t>2</a:t>
            </a:r>
            <a:endParaRPr lang="en-AU" sz="8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857488" y="3214686"/>
            <a:ext cx="785818" cy="1285884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Oval 32"/>
          <p:cNvSpPr/>
          <p:nvPr/>
        </p:nvSpPr>
        <p:spPr>
          <a:xfrm>
            <a:off x="3500430" y="3000372"/>
            <a:ext cx="2071702" cy="157163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Oval 33"/>
          <p:cNvSpPr/>
          <p:nvPr/>
        </p:nvSpPr>
        <p:spPr>
          <a:xfrm>
            <a:off x="5286380" y="3026631"/>
            <a:ext cx="642942" cy="64294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4143372" y="3643314"/>
            <a:ext cx="714380" cy="78581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4857752" y="4286256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9" grpId="0" animBg="1"/>
      <p:bldP spid="3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Examples</a:t>
            </a:r>
            <a:endParaRPr lang="en-AU" dirty="0"/>
          </a:p>
        </p:txBody>
      </p:sp>
      <p:pic>
        <p:nvPicPr>
          <p:cNvPr id="5" name="Picture 4" descr="three iod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000372"/>
            <a:ext cx="2886478" cy="2924583"/>
          </a:xfrm>
          <a:prstGeom prst="rect">
            <a:avLst/>
          </a:prstGeom>
        </p:spPr>
      </p:pic>
      <p:pic>
        <p:nvPicPr>
          <p:cNvPr id="6" name="Picture 5" descr="tri-iodi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3429000"/>
            <a:ext cx="1905000" cy="118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348" y="2500306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three  iodide  ions</a:t>
            </a:r>
            <a:endParaRPr lang="en-A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143504" y="2487035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one  tri-iodide  ion</a:t>
            </a:r>
            <a:endParaRPr lang="en-A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592933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these atoms are </a:t>
            </a:r>
            <a:r>
              <a:rPr lang="en-AU" i="1" dirty="0" smtClean="0"/>
              <a:t>not</a:t>
            </a:r>
            <a:r>
              <a:rPr lang="en-AU" dirty="0" smtClean="0"/>
              <a:t> bonded to each other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9190" y="4857760"/>
            <a:ext cx="407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three iodine </a:t>
            </a:r>
            <a:r>
              <a:rPr lang="en-AU" i="1" dirty="0" smtClean="0"/>
              <a:t>atoms</a:t>
            </a:r>
            <a:r>
              <a:rPr lang="en-AU" dirty="0" smtClean="0"/>
              <a:t> bonded to each other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57356" y="1714488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AU" sz="7200" baseline="-5000" dirty="0" smtClean="0">
                <a:latin typeface="Andalus" pitchFamily="18" charset="-78"/>
                <a:cs typeface="Andalus" pitchFamily="18" charset="-78"/>
              </a:rPr>
              <a:t>I</a:t>
            </a:r>
            <a:r>
              <a:rPr lang="en-AU" sz="4800" baseline="45000" dirty="0" smtClean="0">
                <a:latin typeface="Calibri" pitchFamily="34" charset="0"/>
                <a:cs typeface="Calibri" pitchFamily="34" charset="0"/>
              </a:rPr>
              <a:t>-</a:t>
            </a:r>
            <a:endParaRPr lang="en-AU" sz="4800" baseline="4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826" y="1740747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baseline="-5000" dirty="0" smtClean="0">
                <a:latin typeface="Andalus" pitchFamily="18" charset="-78"/>
                <a:cs typeface="Andalus" pitchFamily="18" charset="-78"/>
              </a:rPr>
              <a:t>I</a:t>
            </a:r>
            <a:r>
              <a:rPr lang="en-AU" sz="4400" baseline="-2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AU" sz="4800" baseline="45000" dirty="0" smtClean="0">
                <a:latin typeface="Calibri" pitchFamily="34" charset="0"/>
                <a:cs typeface="Calibri" pitchFamily="34" charset="0"/>
              </a:rPr>
              <a:t>-</a:t>
            </a:r>
            <a:endParaRPr lang="en-AU" sz="4800" baseline="4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4000504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AU" sz="7200" b="1" spc="150" baseline="-5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I</a:t>
            </a:r>
            <a:r>
              <a:rPr lang="en-AU" sz="4800" b="1" spc="150" baseline="45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</a:t>
            </a:r>
            <a:endParaRPr lang="en-AU" sz="4800" b="1" spc="150" baseline="450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3286124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AU" sz="7200" b="1" spc="150" baseline="-5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I</a:t>
            </a:r>
            <a:r>
              <a:rPr lang="en-AU" sz="4800" b="1" spc="150" baseline="45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</a:t>
            </a:r>
            <a:endParaRPr lang="en-AU" sz="4800" b="1" spc="150" baseline="450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71736" y="4857760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AU" sz="7200" b="1" spc="150" baseline="-5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I</a:t>
            </a:r>
            <a:r>
              <a:rPr lang="en-AU" sz="4800" b="1" spc="150" baseline="45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</a:t>
            </a:r>
            <a:endParaRPr lang="en-AU" sz="4800" b="1" spc="150" baseline="450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0826" y="3571876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AU" sz="7200" b="1" spc="150" baseline="-5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I</a:t>
            </a:r>
            <a:r>
              <a:rPr lang="en-AU" sz="4800" b="1" spc="150" baseline="-20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</a:t>
            </a:r>
            <a:r>
              <a:rPr lang="en-AU" sz="4800" b="1" spc="150" baseline="45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</a:t>
            </a:r>
            <a:endParaRPr lang="en-AU" sz="4800" b="1" spc="150" baseline="450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</TotalTime>
  <Words>64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Chemical Notation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Burney</dc:creator>
  <cp:lastModifiedBy>Tom Burney</cp:lastModifiedBy>
  <cp:revision>15</cp:revision>
  <dcterms:created xsi:type="dcterms:W3CDTF">2010-12-06T01:55:54Z</dcterms:created>
  <dcterms:modified xsi:type="dcterms:W3CDTF">2010-12-06T03:34:21Z</dcterms:modified>
</cp:coreProperties>
</file>