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A0B86-5180-4086-AE69-7E8AD6848397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8E8FA-65EB-41C3-BFA8-8D3C72BA6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8E8FA-65EB-41C3-BFA8-8D3C72BA66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8E8FA-65EB-41C3-BFA8-8D3C72BA66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Relationship Id="rId6" Type="http://schemas.openxmlformats.org/officeDocument/2006/relationships/image" Target="../media/image2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Chemistry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Numbering Systems</a:t>
            </a:r>
            <a:endParaRPr lang="en-US" dirty="0"/>
          </a:p>
        </p:txBody>
      </p:sp>
      <p:pic>
        <p:nvPicPr>
          <p:cNvPr id="5" name="~PP2566.WAV">
            <a:hlinkClick r:id="" action="ppaction://media"/>
          </p:cNvPr>
          <p:cNvPicPr>
            <a:picLocks noRot="1" noChangeAspect="1"/>
          </p:cNvPicPr>
          <p:nvPr>
            <a:wavAudioFile r:embed="rId1" name="~PP2566.WAV"/>
          </p:nvPr>
        </p:nvPicPr>
        <p:blipFill>
          <a:blip r:embed="rId3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length of the main carbon chain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2819400"/>
            <a:ext cx="1371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smtClean="0"/>
              <a:t>1   meth</a:t>
            </a:r>
          </a:p>
          <a:p>
            <a:r>
              <a:rPr lang="en-US" sz="2500" dirty="0" smtClean="0"/>
              <a:t>2   eth</a:t>
            </a:r>
          </a:p>
          <a:p>
            <a:r>
              <a:rPr lang="en-US" sz="2500" dirty="0" smtClean="0"/>
              <a:t>3   prop</a:t>
            </a:r>
          </a:p>
          <a:p>
            <a:r>
              <a:rPr lang="en-US" sz="2500" dirty="0" smtClean="0"/>
              <a:t>4   but</a:t>
            </a:r>
          </a:p>
          <a:p>
            <a:r>
              <a:rPr lang="en-US" sz="2500" dirty="0" smtClean="0"/>
              <a:t>5   pent</a:t>
            </a:r>
          </a:p>
          <a:p>
            <a:r>
              <a:rPr lang="en-US" sz="2500" dirty="0" smtClean="0"/>
              <a:t>6   hex</a:t>
            </a:r>
          </a:p>
          <a:p>
            <a:r>
              <a:rPr lang="en-US" sz="2500" dirty="0" smtClean="0"/>
              <a:t>7   </a:t>
            </a:r>
            <a:r>
              <a:rPr lang="en-US" sz="2500" dirty="0" err="1" smtClean="0"/>
              <a:t>hept</a:t>
            </a:r>
            <a:endParaRPr lang="en-US" sz="2500" dirty="0" smtClean="0"/>
          </a:p>
          <a:p>
            <a:r>
              <a:rPr lang="en-US" sz="2500" dirty="0" smtClean="0"/>
              <a:t>8   </a:t>
            </a:r>
            <a:r>
              <a:rPr lang="en-US" sz="2500" dirty="0" err="1" smtClean="0"/>
              <a:t>oct</a:t>
            </a:r>
            <a:endParaRPr lang="en-US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5562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baseline="-25000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6" name="Rectangle 5"/>
          <p:cNvSpPr/>
          <p:nvPr/>
        </p:nvSpPr>
        <p:spPr>
          <a:xfrm>
            <a:off x="1066800" y="2819400"/>
            <a:ext cx="4495800" cy="3124200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3276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066800" y="3657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800" y="4038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66800" y="4419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066800" y="4800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066800" y="5181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066800" y="5562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-114300" y="43815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723900" y="4381500"/>
            <a:ext cx="3124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286000" y="5181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baseline="-25000" dirty="0" smtClean="0"/>
              <a:t> </a:t>
            </a:r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0" y="4800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2286000" y="4419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286000" y="4038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2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2286000" y="3657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CH</a:t>
            </a:r>
            <a:r>
              <a:rPr lang="en-US" baseline="-25000" dirty="0" smtClean="0"/>
              <a:t>2</a:t>
            </a:r>
            <a:r>
              <a:rPr lang="en-US" dirty="0" smtClean="0"/>
              <a:t> CH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47" name="TextBox 46"/>
          <p:cNvSpPr txBox="1"/>
          <p:nvPr/>
        </p:nvSpPr>
        <p:spPr>
          <a:xfrm>
            <a:off x="2286000" y="3276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CH</a:t>
            </a:r>
            <a:r>
              <a:rPr lang="en-US" baseline="-25000" dirty="0" err="1" smtClean="0"/>
              <a:t>3</a:t>
            </a:r>
            <a:endParaRPr lang="en-US" baseline="-25000" dirty="0"/>
          </a:p>
        </p:txBody>
      </p:sp>
      <p:sp>
        <p:nvSpPr>
          <p:cNvPr id="48" name="TextBox 47"/>
          <p:cNvSpPr txBox="1"/>
          <p:nvPr/>
        </p:nvSpPr>
        <p:spPr>
          <a:xfrm>
            <a:off x="2286000" y="28956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pic>
        <p:nvPicPr>
          <p:cNvPr id="24" name="~PP718.WAV">
            <a:hlinkClick r:id="" action="ppaction://media"/>
          </p:cNvPr>
          <p:cNvPicPr>
            <a:picLocks noRot="1" noChangeAspect="1"/>
          </p:cNvPicPr>
          <p:nvPr>
            <a:wavAudioFile r:embed="rId1" name="~PP718.WAV"/>
          </p:nvPr>
        </p:nvPicPr>
        <p:blipFill>
          <a:blip r:embed="rId3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position of a group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638800" y="2662535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2-methyl pentane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40341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3-methyl pentane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799" y="5253335"/>
            <a:ext cx="2590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2-methyl pentane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2438400"/>
            <a:ext cx="38290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3810000"/>
            <a:ext cx="38766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8200" y="5143500"/>
            <a:ext cx="38957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~PP2434.WAV">
            <a:hlinkClick r:id="" action="ppaction://media"/>
          </p:cNvPr>
          <p:cNvPicPr>
            <a:picLocks noRot="1" noChangeAspect="1"/>
          </p:cNvPicPr>
          <p:nvPr>
            <a:wavAudioFile r:embed="rId1" name="~PP2434.WAV"/>
          </p:nvPr>
        </p:nvPicPr>
        <p:blipFill>
          <a:blip r:embed="rId7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78486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position of a group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2514600"/>
            <a:ext cx="44577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3505200"/>
            <a:ext cx="380047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3400" y="4876800"/>
            <a:ext cx="37909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38800" y="24384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pentan-1-ol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35052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pentan-2-ol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5638799" y="5024735"/>
            <a:ext cx="18505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pentan-3-ol</a:t>
            </a:r>
            <a:endParaRPr lang="en-US" sz="2400" dirty="0"/>
          </a:p>
        </p:txBody>
      </p:sp>
      <p:pic>
        <p:nvPicPr>
          <p:cNvPr id="12" name="~PP3229.WAV">
            <a:hlinkClick r:id="" action="ppaction://media"/>
          </p:cNvPr>
          <p:cNvPicPr>
            <a:picLocks noRot="1" noChangeAspect="1"/>
          </p:cNvPicPr>
          <p:nvPr>
            <a:wavAudioFile r:embed="rId1" name="~PP3229.WAV"/>
          </p:nvPr>
        </p:nvPicPr>
        <p:blipFill>
          <a:blip r:embed="rId7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1816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More than one of the same group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33528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2,2-dimethyl pentane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49530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2,3,4-trimethyl pentane</a:t>
            </a:r>
            <a:endParaRPr lang="en-US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743200"/>
            <a:ext cx="3800475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4495800"/>
            <a:ext cx="36480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6096000" y="1600200"/>
          <a:ext cx="205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tetra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~PP1923.WAV">
            <a:hlinkClick r:id="" action="ppaction://media"/>
          </p:cNvPr>
          <p:cNvPicPr>
            <a:picLocks noRot="1" noChangeAspect="1"/>
          </p:cNvPicPr>
          <p:nvPr>
            <a:wavAudioFile r:embed="rId1" name="~PP1923.WAV"/>
          </p:nvPr>
        </p:nvPicPr>
        <p:blipFill>
          <a:blip r:embed="rId5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Numbering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446722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4953000"/>
            <a:ext cx="45529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3352800"/>
            <a:ext cx="44577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715000" y="2743200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pentan-1,1-diol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39579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pentan-1,2,2-triol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715000" y="54102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pentan-1,2,2,3-tetraol</a:t>
            </a:r>
            <a:endParaRPr lang="en-US" sz="240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More than one of the same group</a:t>
            </a:r>
            <a:endParaRPr lang="en-US" sz="28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6096000" y="1447800"/>
          <a:ext cx="205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tetra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~PP3673.WAV">
            <a:hlinkClick r:id="" action="ppaction://media"/>
          </p:cNvPr>
          <p:cNvPicPr>
            <a:picLocks noRot="1" noChangeAspect="1"/>
          </p:cNvPicPr>
          <p:nvPr>
            <a:wavAudioFile r:embed="rId1" name="~PP3673.WAV"/>
          </p:nvPr>
        </p:nvPicPr>
        <p:blipFill>
          <a:blip r:embed="rId6" cstate="print"/>
          <a:stretch>
            <a:fillRect/>
          </a:stretch>
        </p:blipFill>
        <p:spPr>
          <a:xfrm>
            <a:off x="8702675" y="641667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122</Words>
  <Application>Microsoft Office PowerPoint</Application>
  <PresentationFormat>On-screen Show (4:3)</PresentationFormat>
  <Paragraphs>53</Paragraphs>
  <Slides>6</Slides>
  <Notes>2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Organic Chemistry</vt:lpstr>
      <vt:lpstr>Numbering</vt:lpstr>
      <vt:lpstr>Numbering</vt:lpstr>
      <vt:lpstr>Numbering</vt:lpstr>
      <vt:lpstr>Numbering</vt:lpstr>
      <vt:lpstr>Numbering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Chemistry</dc:title>
  <dc:creator/>
  <cp:lastModifiedBy>Tom Burney</cp:lastModifiedBy>
  <cp:revision>13</cp:revision>
  <dcterms:created xsi:type="dcterms:W3CDTF">2006-08-16T00:00:00Z</dcterms:created>
  <dcterms:modified xsi:type="dcterms:W3CDTF">2010-04-08T13:50:19Z</dcterms:modified>
</cp:coreProperties>
</file>