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5" r:id="rId7"/>
    <p:sldId id="262" r:id="rId8"/>
    <p:sldId id="261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565F83EE-9785-4C22-876C-5D3265D063B5}"/>
    <pc:docChg chg="modSld">
      <pc:chgData name="Sarah Burney" userId="3ff1fe9c-ec4d-4417-af83-dbc6e1aa8c41" providerId="ADAL" clId="{565F83EE-9785-4C22-876C-5D3265D063B5}" dt="2022-08-22T04:33:25.257" v="20" actId="20577"/>
      <pc:docMkLst>
        <pc:docMk/>
      </pc:docMkLst>
      <pc:sldChg chg="modSp mod">
        <pc:chgData name="Sarah Burney" userId="3ff1fe9c-ec4d-4417-af83-dbc6e1aa8c41" providerId="ADAL" clId="{565F83EE-9785-4C22-876C-5D3265D063B5}" dt="2022-08-22T04:33:25.257" v="20" actId="20577"/>
        <pc:sldMkLst>
          <pc:docMk/>
          <pc:sldMk cId="4128229992" sldId="258"/>
        </pc:sldMkLst>
        <pc:spChg chg="mod">
          <ac:chgData name="Sarah Burney" userId="3ff1fe9c-ec4d-4417-af83-dbc6e1aa8c41" providerId="ADAL" clId="{565F83EE-9785-4C22-876C-5D3265D063B5}" dt="2022-08-22T04:33:25.257" v="20" actId="20577"/>
          <ac:spMkLst>
            <pc:docMk/>
            <pc:sldMk cId="4128229992" sldId="258"/>
            <ac:spMk id="3" creationId="{554A0D8E-0670-4C6F-ABC2-D77AB6F6ABF0}"/>
          </ac:spMkLst>
        </pc:spChg>
      </pc:sldChg>
    </pc:docChg>
  </pc:docChgLst>
  <pc:docChgLst>
    <pc:chgData name="Sarah Burney" userId="11b09efd01d8afd9" providerId="LiveId" clId="{D739CAB2-98DC-4903-96C7-C91320BDF5FB}"/>
    <pc:docChg chg="undo custSel modSld sldOrd">
      <pc:chgData name="Sarah Burney" userId="11b09efd01d8afd9" providerId="LiveId" clId="{D739CAB2-98DC-4903-96C7-C91320BDF5FB}" dt="2021-07-24T08:58:14.417" v="103" actId="20577"/>
      <pc:docMkLst>
        <pc:docMk/>
      </pc:docMkLst>
      <pc:sldChg chg="modSp mod">
        <pc:chgData name="Sarah Burney" userId="11b09efd01d8afd9" providerId="LiveId" clId="{D739CAB2-98DC-4903-96C7-C91320BDF5FB}" dt="2021-07-24T08:56:29.515" v="71" actId="20577"/>
        <pc:sldMkLst>
          <pc:docMk/>
          <pc:sldMk cId="4128229992" sldId="258"/>
        </pc:sldMkLst>
        <pc:spChg chg="mod">
          <ac:chgData name="Sarah Burney" userId="11b09efd01d8afd9" providerId="LiveId" clId="{D739CAB2-98DC-4903-96C7-C91320BDF5FB}" dt="2021-07-24T08:56:29.515" v="71" actId="20577"/>
          <ac:spMkLst>
            <pc:docMk/>
            <pc:sldMk cId="4128229992" sldId="258"/>
            <ac:spMk id="3" creationId="{554A0D8E-0670-4C6F-ABC2-D77AB6F6ABF0}"/>
          </ac:spMkLst>
        </pc:spChg>
      </pc:sldChg>
      <pc:sldChg chg="ord">
        <pc:chgData name="Sarah Burney" userId="11b09efd01d8afd9" providerId="LiveId" clId="{D739CAB2-98DC-4903-96C7-C91320BDF5FB}" dt="2021-07-24T07:42:35.656" v="1"/>
        <pc:sldMkLst>
          <pc:docMk/>
          <pc:sldMk cId="3039227062" sldId="261"/>
        </pc:sldMkLst>
      </pc:sldChg>
      <pc:sldChg chg="addSp delSp modSp mod">
        <pc:chgData name="Sarah Burney" userId="11b09efd01d8afd9" providerId="LiveId" clId="{D739CAB2-98DC-4903-96C7-C91320BDF5FB}" dt="2021-07-24T07:43:54.404" v="22" actId="27636"/>
        <pc:sldMkLst>
          <pc:docMk/>
          <pc:sldMk cId="3584507256" sldId="262"/>
        </pc:sldMkLst>
        <pc:spChg chg="mod">
          <ac:chgData name="Sarah Burney" userId="11b09efd01d8afd9" providerId="LiveId" clId="{D739CAB2-98DC-4903-96C7-C91320BDF5FB}" dt="2021-07-24T07:43:49.248" v="18" actId="14100"/>
          <ac:spMkLst>
            <pc:docMk/>
            <pc:sldMk cId="3584507256" sldId="262"/>
            <ac:spMk id="2" creationId="{A6CB691F-5052-4FEC-9D1B-4BB1FEA8C5EA}"/>
          </ac:spMkLst>
        </pc:spChg>
        <pc:spChg chg="mod">
          <ac:chgData name="Sarah Burney" userId="11b09efd01d8afd9" providerId="LiveId" clId="{D739CAB2-98DC-4903-96C7-C91320BDF5FB}" dt="2021-07-24T07:43:54.404" v="22" actId="27636"/>
          <ac:spMkLst>
            <pc:docMk/>
            <pc:sldMk cId="3584507256" sldId="262"/>
            <ac:spMk id="3" creationId="{0DBCB2E4-30AC-4161-9DC8-1CA7039960BC}"/>
          </ac:spMkLst>
        </pc:spChg>
        <pc:spChg chg="add del">
          <ac:chgData name="Sarah Burney" userId="11b09efd01d8afd9" providerId="LiveId" clId="{D739CAB2-98DC-4903-96C7-C91320BDF5FB}" dt="2021-07-24T07:43:44.754" v="17" actId="26606"/>
          <ac:spMkLst>
            <pc:docMk/>
            <pc:sldMk cId="3584507256" sldId="262"/>
            <ac:spMk id="137" creationId="{32768DCD-B824-413A-B330-8D57ADB3724C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2" creationId="{32768DCD-B824-413A-B330-8D57ADB3724C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3" creationId="{96E45848-BEDA-4F24-9C4E-DA2120958262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4" creationId="{B2BB8117-A903-442C-9223-A4FEB85C3271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5" creationId="{C59300B8-3117-43F8-9F8E-68DB9F002F92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6" creationId="{1AFAE680-42C1-4104-B74F-B0A8F1FB264A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7" creationId="{828A8BA9-B3FE-4C96-A0A1-72A0D2C85578}"/>
          </ac:spMkLst>
        </pc:spChg>
        <pc:spChg chg="add del">
          <ac:chgData name="Sarah Burney" userId="11b09efd01d8afd9" providerId="LiveId" clId="{D739CAB2-98DC-4903-96C7-C91320BDF5FB}" dt="2021-07-24T07:43:44.749" v="16" actId="26606"/>
          <ac:spMkLst>
            <pc:docMk/>
            <pc:sldMk cId="3584507256" sldId="262"/>
            <ac:spMk id="198" creationId="{19F9CD66-32FC-448F-B4C5-67D17508A226}"/>
          </ac:spMkLst>
        </pc:spChg>
        <pc:spChg chg="add">
          <ac:chgData name="Sarah Burney" userId="11b09efd01d8afd9" providerId="LiveId" clId="{D739CAB2-98DC-4903-96C7-C91320BDF5FB}" dt="2021-07-24T07:43:44.754" v="17" actId="26606"/>
          <ac:spMkLst>
            <pc:docMk/>
            <pc:sldMk cId="3584507256" sldId="262"/>
            <ac:spMk id="1029" creationId="{32768DCD-B824-413A-B330-8D57ADB3724C}"/>
          </ac:spMkLst>
        </pc:spChg>
        <pc:picChg chg="add mod">
          <ac:chgData name="Sarah Burney" userId="11b09efd01d8afd9" providerId="LiveId" clId="{D739CAB2-98DC-4903-96C7-C91320BDF5FB}" dt="2021-07-24T07:43:44.754" v="17" actId="26606"/>
          <ac:picMkLst>
            <pc:docMk/>
            <pc:sldMk cId="3584507256" sldId="262"/>
            <ac:picMk id="1026" creationId="{EC8A1F2F-187A-49E7-A96E-D2D93C386945}"/>
          </ac:picMkLst>
        </pc:picChg>
        <pc:picChg chg="del">
          <ac:chgData name="Sarah Burney" userId="11b09efd01d8afd9" providerId="LiveId" clId="{D739CAB2-98DC-4903-96C7-C91320BDF5FB}" dt="2021-07-24T07:43:16.299" v="13" actId="478"/>
          <ac:picMkLst>
            <pc:docMk/>
            <pc:sldMk cId="3584507256" sldId="262"/>
            <ac:picMk id="1028" creationId="{B4C9AD73-1355-4615-A584-83C21F4D80A7}"/>
          </ac:picMkLst>
        </pc:picChg>
      </pc:sldChg>
      <pc:sldChg chg="modSp mod">
        <pc:chgData name="Sarah Burney" userId="11b09efd01d8afd9" providerId="LiveId" clId="{D739CAB2-98DC-4903-96C7-C91320BDF5FB}" dt="2021-07-24T08:58:14.417" v="103" actId="20577"/>
        <pc:sldMkLst>
          <pc:docMk/>
          <pc:sldMk cId="1909110847" sldId="263"/>
        </pc:sldMkLst>
        <pc:spChg chg="mod">
          <ac:chgData name="Sarah Burney" userId="11b09efd01d8afd9" providerId="LiveId" clId="{D739CAB2-98DC-4903-96C7-C91320BDF5FB}" dt="2021-07-24T07:44:25.384" v="35" actId="14100"/>
          <ac:spMkLst>
            <pc:docMk/>
            <pc:sldMk cId="1909110847" sldId="263"/>
            <ac:spMk id="2" creationId="{BFA4A1DE-E7CF-42E8-AFE9-1E4040DF26EE}"/>
          </ac:spMkLst>
        </pc:spChg>
        <pc:spChg chg="mod">
          <ac:chgData name="Sarah Burney" userId="11b09efd01d8afd9" providerId="LiveId" clId="{D739CAB2-98DC-4903-96C7-C91320BDF5FB}" dt="2021-07-24T08:58:14.417" v="103" actId="20577"/>
          <ac:spMkLst>
            <pc:docMk/>
            <pc:sldMk cId="1909110847" sldId="263"/>
            <ac:spMk id="3" creationId="{DD0F075F-4575-479C-BEFD-C50B6DAF37DD}"/>
          </ac:spMkLst>
        </pc:spChg>
      </pc:sldChg>
      <pc:sldChg chg="modSp mod">
        <pc:chgData name="Sarah Burney" userId="11b09efd01d8afd9" providerId="LiveId" clId="{D739CAB2-98DC-4903-96C7-C91320BDF5FB}" dt="2021-07-24T07:45:00.611" v="52" actId="27636"/>
        <pc:sldMkLst>
          <pc:docMk/>
          <pc:sldMk cId="2578041790" sldId="264"/>
        </pc:sldMkLst>
        <pc:spChg chg="mod">
          <ac:chgData name="Sarah Burney" userId="11b09efd01d8afd9" providerId="LiveId" clId="{D739CAB2-98DC-4903-96C7-C91320BDF5FB}" dt="2021-07-24T07:44:58.896" v="50" actId="14100"/>
          <ac:spMkLst>
            <pc:docMk/>
            <pc:sldMk cId="2578041790" sldId="264"/>
            <ac:spMk id="2" creationId="{27C4DF0A-FCB6-42C0-A024-CECEA7330502}"/>
          </ac:spMkLst>
        </pc:spChg>
        <pc:spChg chg="mod">
          <ac:chgData name="Sarah Burney" userId="11b09efd01d8afd9" providerId="LiveId" clId="{D739CAB2-98DC-4903-96C7-C91320BDF5FB}" dt="2021-07-24T07:45:00.611" v="52" actId="27636"/>
          <ac:spMkLst>
            <pc:docMk/>
            <pc:sldMk cId="2578041790" sldId="264"/>
            <ac:spMk id="3" creationId="{646B10BE-A99D-4FB3-85C8-F1CBC8E65915}"/>
          </ac:spMkLst>
        </pc:spChg>
      </pc:sldChg>
      <pc:sldChg chg="modSp mod ord">
        <pc:chgData name="Sarah Burney" userId="11b09efd01d8afd9" providerId="LiveId" clId="{D739CAB2-98DC-4903-96C7-C91320BDF5FB}" dt="2021-07-24T07:42:50.907" v="12" actId="20577"/>
        <pc:sldMkLst>
          <pc:docMk/>
          <pc:sldMk cId="393227813" sldId="265"/>
        </pc:sldMkLst>
        <pc:spChg chg="mod">
          <ac:chgData name="Sarah Burney" userId="11b09efd01d8afd9" providerId="LiveId" clId="{D739CAB2-98DC-4903-96C7-C91320BDF5FB}" dt="2021-07-24T07:42:50.907" v="12" actId="20577"/>
          <ac:spMkLst>
            <pc:docMk/>
            <pc:sldMk cId="393227813" sldId="265"/>
            <ac:spMk id="3" creationId="{9CA1DB61-7624-457E-96E3-43BCAEF999A9}"/>
          </ac:spMkLst>
        </pc:spChg>
      </pc:sldChg>
      <pc:sldChg chg="modSp mod">
        <pc:chgData name="Sarah Burney" userId="11b09efd01d8afd9" providerId="LiveId" clId="{D739CAB2-98DC-4903-96C7-C91320BDF5FB}" dt="2021-07-24T07:44:43" v="47" actId="14100"/>
        <pc:sldMkLst>
          <pc:docMk/>
          <pc:sldMk cId="535583875" sldId="266"/>
        </pc:sldMkLst>
        <pc:spChg chg="mod">
          <ac:chgData name="Sarah Burney" userId="11b09efd01d8afd9" providerId="LiveId" clId="{D739CAB2-98DC-4903-96C7-C91320BDF5FB}" dt="2021-07-24T07:44:41.040" v="46" actId="14100"/>
          <ac:spMkLst>
            <pc:docMk/>
            <pc:sldMk cId="535583875" sldId="266"/>
            <ac:spMk id="2" creationId="{7F144A0C-ECC8-48C9-9013-3266D4DFC19A}"/>
          </ac:spMkLst>
        </pc:spChg>
        <pc:spChg chg="mod">
          <ac:chgData name="Sarah Burney" userId="11b09efd01d8afd9" providerId="LiveId" clId="{D739CAB2-98DC-4903-96C7-C91320BDF5FB}" dt="2021-07-24T07:44:43" v="47" actId="14100"/>
          <ac:spMkLst>
            <pc:docMk/>
            <pc:sldMk cId="535583875" sldId="266"/>
            <ac:spMk id="3" creationId="{3F652589-AE37-4A0D-BC33-5480A80C2CD6}"/>
          </ac:spMkLst>
        </pc:spChg>
      </pc:sldChg>
    </pc:docChg>
  </pc:docChgLst>
  <pc:docChgLst>
    <pc:chgData name="Sarah Burney" userId="3ff1fe9c-ec4d-4417-af83-dbc6e1aa8c41" providerId="ADAL" clId="{826383D1-B6F2-452F-A398-D9D8C7B145AD}"/>
    <pc:docChg chg="undo custSel modSld">
      <pc:chgData name="Sarah Burney" userId="3ff1fe9c-ec4d-4417-af83-dbc6e1aa8c41" providerId="ADAL" clId="{826383D1-B6F2-452F-A398-D9D8C7B145AD}" dt="2022-05-29T12:33:22.344" v="339" actId="114"/>
      <pc:docMkLst>
        <pc:docMk/>
      </pc:docMkLst>
      <pc:sldChg chg="modSp mod">
        <pc:chgData name="Sarah Burney" userId="3ff1fe9c-ec4d-4417-af83-dbc6e1aa8c41" providerId="ADAL" clId="{826383D1-B6F2-452F-A398-D9D8C7B145AD}" dt="2022-05-29T12:30:21.915" v="66" actId="114"/>
        <pc:sldMkLst>
          <pc:docMk/>
          <pc:sldMk cId="3440728961" sldId="257"/>
        </pc:sldMkLst>
        <pc:spChg chg="mod">
          <ac:chgData name="Sarah Burney" userId="3ff1fe9c-ec4d-4417-af83-dbc6e1aa8c41" providerId="ADAL" clId="{826383D1-B6F2-452F-A398-D9D8C7B145AD}" dt="2022-05-29T12:30:21.915" v="66" actId="114"/>
          <ac:spMkLst>
            <pc:docMk/>
            <pc:sldMk cId="3440728961" sldId="257"/>
            <ac:spMk id="3" creationId="{0589D215-D429-4A1C-9EFC-239F444F07F1}"/>
          </ac:spMkLst>
        </pc:spChg>
      </pc:sldChg>
      <pc:sldChg chg="modSp mod">
        <pc:chgData name="Sarah Burney" userId="3ff1fe9c-ec4d-4417-af83-dbc6e1aa8c41" providerId="ADAL" clId="{826383D1-B6F2-452F-A398-D9D8C7B145AD}" dt="2022-05-29T12:30:54.802" v="115" actId="114"/>
        <pc:sldMkLst>
          <pc:docMk/>
          <pc:sldMk cId="4128229992" sldId="258"/>
        </pc:sldMkLst>
        <pc:spChg chg="mod">
          <ac:chgData name="Sarah Burney" userId="3ff1fe9c-ec4d-4417-af83-dbc6e1aa8c41" providerId="ADAL" clId="{826383D1-B6F2-452F-A398-D9D8C7B145AD}" dt="2022-05-29T12:30:54.802" v="115" actId="114"/>
          <ac:spMkLst>
            <pc:docMk/>
            <pc:sldMk cId="4128229992" sldId="258"/>
            <ac:spMk id="3" creationId="{554A0D8E-0670-4C6F-ABC2-D77AB6F6ABF0}"/>
          </ac:spMkLst>
        </pc:spChg>
      </pc:sldChg>
      <pc:sldChg chg="modSp mod">
        <pc:chgData name="Sarah Burney" userId="3ff1fe9c-ec4d-4417-af83-dbc6e1aa8c41" providerId="ADAL" clId="{826383D1-B6F2-452F-A398-D9D8C7B145AD}" dt="2022-05-29T12:30:06.116" v="32" actId="114"/>
        <pc:sldMkLst>
          <pc:docMk/>
          <pc:sldMk cId="670895474" sldId="259"/>
        </pc:sldMkLst>
        <pc:spChg chg="mod">
          <ac:chgData name="Sarah Burney" userId="3ff1fe9c-ec4d-4417-af83-dbc6e1aa8c41" providerId="ADAL" clId="{826383D1-B6F2-452F-A398-D9D8C7B145AD}" dt="2022-05-29T12:30:06.116" v="32" actId="114"/>
          <ac:spMkLst>
            <pc:docMk/>
            <pc:sldMk cId="670895474" sldId="259"/>
            <ac:spMk id="3" creationId="{FCA0FB7C-745B-486B-A41A-012A0C6FD95E}"/>
          </ac:spMkLst>
        </pc:spChg>
      </pc:sldChg>
      <pc:sldChg chg="modSp mod">
        <pc:chgData name="Sarah Burney" userId="3ff1fe9c-ec4d-4417-af83-dbc6e1aa8c41" providerId="ADAL" clId="{826383D1-B6F2-452F-A398-D9D8C7B145AD}" dt="2022-05-29T12:30:39.389" v="91" actId="114"/>
        <pc:sldMkLst>
          <pc:docMk/>
          <pc:sldMk cId="3291084327" sldId="260"/>
        </pc:sldMkLst>
        <pc:spChg chg="mod">
          <ac:chgData name="Sarah Burney" userId="3ff1fe9c-ec4d-4417-af83-dbc6e1aa8c41" providerId="ADAL" clId="{826383D1-B6F2-452F-A398-D9D8C7B145AD}" dt="2022-05-29T12:30:39.389" v="91" actId="114"/>
          <ac:spMkLst>
            <pc:docMk/>
            <pc:sldMk cId="3291084327" sldId="260"/>
            <ac:spMk id="3" creationId="{B2A94C14-B1E0-4AC4-8111-8740BB764BEA}"/>
          </ac:spMkLst>
        </pc:spChg>
      </pc:sldChg>
      <pc:sldChg chg="modSp mod">
        <pc:chgData name="Sarah Burney" userId="3ff1fe9c-ec4d-4417-af83-dbc6e1aa8c41" providerId="ADAL" clId="{826383D1-B6F2-452F-A398-D9D8C7B145AD}" dt="2022-05-29T12:31:58.610" v="223" actId="114"/>
        <pc:sldMkLst>
          <pc:docMk/>
          <pc:sldMk cId="3039227062" sldId="261"/>
        </pc:sldMkLst>
        <pc:spChg chg="mod">
          <ac:chgData name="Sarah Burney" userId="3ff1fe9c-ec4d-4417-af83-dbc6e1aa8c41" providerId="ADAL" clId="{826383D1-B6F2-452F-A398-D9D8C7B145AD}" dt="2022-05-29T12:31:58.610" v="223" actId="114"/>
          <ac:spMkLst>
            <pc:docMk/>
            <pc:sldMk cId="3039227062" sldId="261"/>
            <ac:spMk id="3" creationId="{9C496E14-15E7-450E-8781-D30270759514}"/>
          </ac:spMkLst>
        </pc:spChg>
      </pc:sldChg>
      <pc:sldChg chg="modSp mod">
        <pc:chgData name="Sarah Burney" userId="3ff1fe9c-ec4d-4417-af83-dbc6e1aa8c41" providerId="ADAL" clId="{826383D1-B6F2-452F-A398-D9D8C7B145AD}" dt="2022-05-29T12:31:39.559" v="187" actId="114"/>
        <pc:sldMkLst>
          <pc:docMk/>
          <pc:sldMk cId="3584507256" sldId="262"/>
        </pc:sldMkLst>
        <pc:spChg chg="mod">
          <ac:chgData name="Sarah Burney" userId="3ff1fe9c-ec4d-4417-af83-dbc6e1aa8c41" providerId="ADAL" clId="{826383D1-B6F2-452F-A398-D9D8C7B145AD}" dt="2022-05-29T12:31:39.559" v="187" actId="114"/>
          <ac:spMkLst>
            <pc:docMk/>
            <pc:sldMk cId="3584507256" sldId="262"/>
            <ac:spMk id="3" creationId="{0DBCB2E4-30AC-4161-9DC8-1CA7039960BC}"/>
          </ac:spMkLst>
        </pc:spChg>
      </pc:sldChg>
      <pc:sldChg chg="modSp mod">
        <pc:chgData name="Sarah Burney" userId="3ff1fe9c-ec4d-4417-af83-dbc6e1aa8c41" providerId="ADAL" clId="{826383D1-B6F2-452F-A398-D9D8C7B145AD}" dt="2022-05-29T12:32:56.675" v="305" actId="20577"/>
        <pc:sldMkLst>
          <pc:docMk/>
          <pc:sldMk cId="1909110847" sldId="263"/>
        </pc:sldMkLst>
        <pc:spChg chg="mod">
          <ac:chgData name="Sarah Burney" userId="3ff1fe9c-ec4d-4417-af83-dbc6e1aa8c41" providerId="ADAL" clId="{826383D1-B6F2-452F-A398-D9D8C7B145AD}" dt="2022-05-29T12:32:56.675" v="305" actId="20577"/>
          <ac:spMkLst>
            <pc:docMk/>
            <pc:sldMk cId="1909110847" sldId="263"/>
            <ac:spMk id="3" creationId="{DD0F075F-4575-479C-BEFD-C50B6DAF37DD}"/>
          </ac:spMkLst>
        </pc:spChg>
      </pc:sldChg>
      <pc:sldChg chg="modSp mod">
        <pc:chgData name="Sarah Burney" userId="3ff1fe9c-ec4d-4417-af83-dbc6e1aa8c41" providerId="ADAL" clId="{826383D1-B6F2-452F-A398-D9D8C7B145AD}" dt="2022-05-29T12:33:22.344" v="339" actId="114"/>
        <pc:sldMkLst>
          <pc:docMk/>
          <pc:sldMk cId="2578041790" sldId="264"/>
        </pc:sldMkLst>
        <pc:spChg chg="mod">
          <ac:chgData name="Sarah Burney" userId="3ff1fe9c-ec4d-4417-af83-dbc6e1aa8c41" providerId="ADAL" clId="{826383D1-B6F2-452F-A398-D9D8C7B145AD}" dt="2022-05-29T12:33:22.344" v="339" actId="114"/>
          <ac:spMkLst>
            <pc:docMk/>
            <pc:sldMk cId="2578041790" sldId="264"/>
            <ac:spMk id="3" creationId="{646B10BE-A99D-4FB3-85C8-F1CBC8E65915}"/>
          </ac:spMkLst>
        </pc:spChg>
      </pc:sldChg>
      <pc:sldChg chg="modSp mod">
        <pc:chgData name="Sarah Burney" userId="3ff1fe9c-ec4d-4417-af83-dbc6e1aa8c41" providerId="ADAL" clId="{826383D1-B6F2-452F-A398-D9D8C7B145AD}" dt="2022-05-29T12:31:12.646" v="150" actId="114"/>
        <pc:sldMkLst>
          <pc:docMk/>
          <pc:sldMk cId="393227813" sldId="265"/>
        </pc:sldMkLst>
        <pc:spChg chg="mod">
          <ac:chgData name="Sarah Burney" userId="3ff1fe9c-ec4d-4417-af83-dbc6e1aa8c41" providerId="ADAL" clId="{826383D1-B6F2-452F-A398-D9D8C7B145AD}" dt="2022-05-29T12:31:12.646" v="150" actId="114"/>
          <ac:spMkLst>
            <pc:docMk/>
            <pc:sldMk cId="393227813" sldId="265"/>
            <ac:spMk id="3" creationId="{9CA1DB61-7624-457E-96E3-43BCAEF999A9}"/>
          </ac:spMkLst>
        </pc:spChg>
      </pc:sldChg>
      <pc:sldChg chg="modSp mod">
        <pc:chgData name="Sarah Burney" userId="3ff1fe9c-ec4d-4417-af83-dbc6e1aa8c41" providerId="ADAL" clId="{826383D1-B6F2-452F-A398-D9D8C7B145AD}" dt="2022-05-29T12:32:50.420" v="298" actId="20577"/>
        <pc:sldMkLst>
          <pc:docMk/>
          <pc:sldMk cId="535583875" sldId="266"/>
        </pc:sldMkLst>
        <pc:spChg chg="mod">
          <ac:chgData name="Sarah Burney" userId="3ff1fe9c-ec4d-4417-af83-dbc6e1aa8c41" providerId="ADAL" clId="{826383D1-B6F2-452F-A398-D9D8C7B145AD}" dt="2022-05-29T12:32:50.420" v="298" actId="20577"/>
          <ac:spMkLst>
            <pc:docMk/>
            <pc:sldMk cId="535583875" sldId="266"/>
            <ac:spMk id="3" creationId="{3F652589-AE37-4A0D-BC33-5480A80C2C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E10DA-8199-4CF0-AA4B-0CDB7E80D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33601"/>
            <a:ext cx="4800600" cy="3766268"/>
          </a:xfrm>
        </p:spPr>
        <p:txBody>
          <a:bodyPr anchor="t">
            <a:normAutofit/>
          </a:bodyPr>
          <a:lstStyle/>
          <a:p>
            <a:pPr algn="l"/>
            <a:r>
              <a:rPr lang="en-AU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75BD2-919D-43B0-920E-9008DBB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>
            <a:normAutofit/>
          </a:bodyPr>
          <a:lstStyle/>
          <a:p>
            <a:pPr algn="l"/>
            <a:r>
              <a:rPr lang="en-AU" sz="2200" dirty="0">
                <a:solidFill>
                  <a:schemeClr val="tx2">
                    <a:alpha val="60000"/>
                  </a:schemeClr>
                </a:solidFill>
              </a:rPr>
              <a:t>Term 3, Week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ildflowers in a meadow with a sunrise">
            <a:extLst>
              <a:ext uri="{FF2B5EF4-FFF2-40B4-BE49-F238E27FC236}">
                <a16:creationId xmlns:a16="http://schemas.microsoft.com/office/drawing/2014/main" id="{FBB44527-EA22-4FC2-BD1C-31F455A7B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9884" r="11567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4A0C-ECC8-48C9-9013-3266D4D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652586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Placate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2589-AE37-4A0D-BC33-5480A80C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08515"/>
            <a:ext cx="4581526" cy="3368448"/>
          </a:xfrm>
        </p:spPr>
        <p:txBody>
          <a:bodyPr>
            <a:normAutofit lnSpcReduction="10000"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verb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to stop from being angry; to appease</a:t>
            </a:r>
          </a:p>
          <a:p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Helena tried her hardest to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placate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her husband’s wrath.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D3D6763-E433-4124-897F-6E7D77BB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65" y="857251"/>
            <a:ext cx="3428562" cy="5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8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4DF0A-FCB6-42C0-A024-CECEA733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652586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Lichen </a:t>
            </a:r>
            <a:r>
              <a:rPr lang="en-AU" sz="3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(LIE-</a:t>
            </a:r>
            <a:r>
              <a:rPr lang="en-AU" sz="3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kun</a:t>
            </a:r>
            <a:r>
              <a:rPr lang="en-AU" sz="3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)</a:t>
            </a:r>
            <a:endParaRPr lang="en-AU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10BE-A99D-4FB3-85C8-F1CBC8E6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26871"/>
            <a:ext cx="4581526" cy="3450091"/>
          </a:xfrm>
        </p:spPr>
        <p:txBody>
          <a:bodyPr>
            <a:normAutofit fontScale="92500" lnSpcReduction="10000"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: noun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a type of flat plant-like organism which grows over rocks or wood</a:t>
            </a:r>
          </a:p>
          <a:p>
            <a:pPr marL="228600" indent="0">
              <a:buNone/>
            </a:pPr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Lichen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had spread over the fallen tree trunk.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115D1-657C-4622-9B18-E9652FC8E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0" r="10050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6A094-A38E-4ACD-B82A-7FDDF834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216478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Notorious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B7C-745B-486B-A41A-012A0C6FD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83971"/>
            <a:ext cx="4581526" cy="3792991"/>
          </a:xfrm>
        </p:spPr>
        <p:txBody>
          <a:bodyPr>
            <a:normAutofit lnSpcReduction="10000"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adjective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famous for something bad</a:t>
            </a:r>
          </a:p>
          <a:p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Tourists should avoid this area as it is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notorious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for crime and pickpocketing.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BF2A4-B55B-44CF-AEF8-23D83A88F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0" r="27473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49A4E-678E-4572-8556-60759F07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004206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Covert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D215-D429-4A1C-9EFC-239F444F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357"/>
            <a:ext cx="4362974" cy="3972605"/>
          </a:xfrm>
        </p:spPr>
        <p:txBody>
          <a:bodyPr>
            <a:normAutofit fontScale="92500" lnSpcReduction="10000"/>
          </a:bodyPr>
          <a:lstStyle/>
          <a:p>
            <a:pPr marL="228600" indent="0">
              <a:buNone/>
            </a:pPr>
            <a:r>
              <a:rPr lang="en-GB" sz="26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600" dirty="0">
                <a:solidFill>
                  <a:schemeClr val="tx2">
                    <a:alpha val="60000"/>
                  </a:schemeClr>
                </a:solidFill>
              </a:rPr>
              <a:t>adjective	</a:t>
            </a:r>
          </a:p>
          <a:p>
            <a:pPr marL="228600" indent="0">
              <a:buNone/>
            </a:pPr>
            <a:r>
              <a:rPr lang="en-GB" sz="26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600" dirty="0">
                <a:solidFill>
                  <a:schemeClr val="tx2">
                    <a:alpha val="60000"/>
                  </a:schemeClr>
                </a:solidFill>
              </a:rPr>
              <a:t>hidden or disguised; secret</a:t>
            </a:r>
          </a:p>
          <a:p>
            <a:pPr marL="228600" indent="0">
              <a:buNone/>
            </a:pPr>
            <a:endParaRPr lang="en-GB" sz="26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600" i="1" dirty="0">
                <a:solidFill>
                  <a:schemeClr val="tx2">
                    <a:alpha val="60000"/>
                  </a:schemeClr>
                </a:solidFill>
              </a:rPr>
              <a:t>The spy went to great lengths to ensure his enemies would not discover his </a:t>
            </a:r>
            <a:r>
              <a:rPr lang="en-GB" sz="2600" i="1" u="sng" dirty="0">
                <a:solidFill>
                  <a:schemeClr val="tx2">
                    <a:alpha val="60000"/>
                  </a:schemeClr>
                </a:solidFill>
              </a:rPr>
              <a:t>covert</a:t>
            </a:r>
            <a:r>
              <a:rPr lang="en-GB" sz="2600" i="1" dirty="0">
                <a:solidFill>
                  <a:schemeClr val="tx2">
                    <a:alpha val="60000"/>
                  </a:schemeClr>
                </a:solidFill>
              </a:rPr>
              <a:t> plans.</a:t>
            </a:r>
          </a:p>
          <a:p>
            <a:endParaRPr lang="en-AU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C1372-E2EF-4881-BFDF-BEA8603A0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3816" r="3908" b="7724"/>
          <a:stretch/>
        </p:blipFill>
        <p:spPr>
          <a:xfrm>
            <a:off x="6264276" y="486561"/>
            <a:ext cx="5438366" cy="58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D7C8B-78DF-451B-85AB-114C8A87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971549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Defray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4C14-B1E0-4AC4-8111-8740BB76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9671"/>
            <a:ext cx="4581526" cy="3907291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verb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provide the money to cover costs or expenses</a:t>
            </a:r>
          </a:p>
          <a:p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All we ask is a donation to help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defray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the costs of running the animal shelter.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99B25-286D-4A0A-93C9-3B6D403C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0" r="17755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E28EB-71AD-4427-BDFA-FC641E08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151163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Vanquished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0D8E-0670-4C6F-ABC2-D77AB6F6A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0889"/>
            <a:ext cx="4362974" cy="3766073"/>
          </a:xfrm>
        </p:spPr>
        <p:txBody>
          <a:bodyPr>
            <a:normAutofit fontScale="92500"/>
          </a:bodyPr>
          <a:lstStyle/>
          <a:p>
            <a:pPr marL="228600" indent="0">
              <a:buNone/>
            </a:pPr>
            <a:r>
              <a:rPr lang="en-GB" b="1" dirty="0">
                <a:solidFill>
                  <a:schemeClr val="tx2">
                    <a:alpha val="60000"/>
                  </a:schemeClr>
                </a:solidFill>
              </a:rPr>
              <a:t>Part of Speech</a:t>
            </a:r>
            <a:r>
              <a:rPr lang="en-GB" b="1">
                <a:solidFill>
                  <a:schemeClr val="tx2">
                    <a:alpha val="60000"/>
                  </a:schemeClr>
                </a:solidFill>
              </a:rPr>
              <a:t>: </a:t>
            </a:r>
            <a:r>
              <a:rPr lang="en-GB">
                <a:solidFill>
                  <a:schemeClr val="tx2">
                    <a:alpha val="60000"/>
                  </a:schemeClr>
                </a:solidFill>
              </a:rPr>
              <a:t>adjective</a:t>
            </a:r>
            <a:endParaRPr lang="en-GB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endParaRPr lang="en-GB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dirty="0">
                <a:solidFill>
                  <a:schemeClr val="tx2">
                    <a:alpha val="60000"/>
                  </a:schemeClr>
                </a:solidFill>
              </a:rPr>
              <a:t>defeated; utterly wiped out</a:t>
            </a:r>
          </a:p>
          <a:p>
            <a:endParaRPr lang="en-GB" b="1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i="1" dirty="0">
                <a:solidFill>
                  <a:schemeClr val="tx2">
                    <a:alpha val="60000"/>
                  </a:schemeClr>
                </a:solidFill>
              </a:rPr>
              <a:t>I will not rest until every foe is </a:t>
            </a:r>
            <a:r>
              <a:rPr lang="en-GB" i="1" u="sng" dirty="0">
                <a:solidFill>
                  <a:schemeClr val="tx2">
                    <a:alpha val="60000"/>
                  </a:schemeClr>
                </a:solidFill>
              </a:rPr>
              <a:t>vanquished</a:t>
            </a:r>
            <a:r>
              <a:rPr lang="en-GB" i="1" dirty="0">
                <a:solidFill>
                  <a:schemeClr val="tx2">
                    <a:alpha val="60000"/>
                  </a:schemeClr>
                </a:solidFill>
              </a:rPr>
              <a:t>!</a:t>
            </a:r>
          </a:p>
          <a:p>
            <a:endParaRPr lang="en-AU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9D7F3-F069-485E-9626-8DB05C243F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039374" y="1543182"/>
            <a:ext cx="5663269" cy="37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7535A-5CD4-4C2B-AFBD-B7C3BD40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069520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Camaraderie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DB61-7624-457E-96E3-43BCAEF99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9671"/>
            <a:ext cx="4581526" cy="3907291"/>
          </a:xfrm>
        </p:spPr>
        <p:txBody>
          <a:bodyPr>
            <a:normAutofit fontScale="92500" lnSpcReduction="20000"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noun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friendly warmth and loyalty between people who work together or spend a lot of time together</a:t>
            </a:r>
          </a:p>
          <a:p>
            <a:pPr marL="228600" indent="0">
              <a:buNone/>
            </a:pPr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The cheerful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camaraderie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between the workers helped the business to thrive.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D0223-9A52-4F4E-857A-643849A281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330893" y="1738711"/>
            <a:ext cx="5022907" cy="33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191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B691F-5052-4FEC-9D1B-4BB1FEA8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200149"/>
          </a:xfrm>
        </p:spPr>
        <p:txBody>
          <a:bodyPr anchor="b">
            <a:normAutofit/>
          </a:bodyPr>
          <a:lstStyle/>
          <a:p>
            <a:r>
              <a:rPr lang="en-AU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Waylaid</a:t>
            </a:r>
            <a:endParaRPr lang="en-AU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B2E4-30AC-4161-9DC8-1CA70399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731"/>
            <a:ext cx="4362974" cy="3780231"/>
          </a:xfrm>
        </p:spPr>
        <p:txBody>
          <a:bodyPr>
            <a:normAutofit fontScale="92500" lnSpcReduction="20000"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verb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ambushed;</a:t>
            </a: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attacked unexpectedly by someone who has been lying in wait</a:t>
            </a:r>
          </a:p>
          <a:p>
            <a:pPr marL="228600" indent="0">
              <a:buNone/>
            </a:pPr>
            <a:endParaRPr lang="en-GB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On the way to the park we were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waylaid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by a bunch of kids with water balloons. </a:t>
            </a:r>
          </a:p>
          <a:p>
            <a:endParaRPr lang="en-AU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26" name="Picture 2" descr="1,223 Water Balloon Stock Photos, Pictures &amp;amp; Royalty-Free Images - iStock">
            <a:extLst>
              <a:ext uri="{FF2B5EF4-FFF2-40B4-BE49-F238E27FC236}">
                <a16:creationId xmlns:a16="http://schemas.microsoft.com/office/drawing/2014/main" id="{EC8A1F2F-187A-49E7-A96E-D2D93C38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374" y="1536102"/>
            <a:ext cx="5663269" cy="37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0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63D9E-BB4B-44B2-B2D6-CF2223E9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053192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Scabbard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6E14-15E7-450E-8781-D3027075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3343"/>
            <a:ext cx="4581526" cy="3923619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noun</a:t>
            </a:r>
          </a:p>
          <a:p>
            <a:pPr marL="228600" indent="0"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a sheath for a dagger or sword</a:t>
            </a:r>
          </a:p>
          <a:p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He pulled his sword out of the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scabbard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and bravely approached the dragon. </a:t>
            </a:r>
          </a:p>
          <a:p>
            <a:endParaRPr lang="en-AU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B28A3-3607-4980-92A8-B336E3921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7" r="7184" b="3497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2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4A1DE-E7CF-42E8-AFE9-1E4040DF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477735"/>
          </a:xfrm>
        </p:spPr>
        <p:txBody>
          <a:bodyPr anchor="b">
            <a:normAutofit/>
          </a:bodyPr>
          <a:lstStyle/>
          <a:p>
            <a:r>
              <a:rPr lang="en-A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Contraband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075F-4575-479C-BEFD-C50B6DAF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051"/>
            <a:ext cx="4362974" cy="3490911"/>
          </a:xfrm>
        </p:spPr>
        <p:txBody>
          <a:bodyPr>
            <a:normAutofit fontScale="92500" lnSpcReduction="10000"/>
          </a:bodyPr>
          <a:lstStyle/>
          <a:p>
            <a:pPr marL="228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Part of Speech: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noun</a:t>
            </a:r>
          </a:p>
          <a:p>
            <a:pPr marL="228600" indent="0">
              <a:lnSpc>
                <a:spcPct val="100000"/>
              </a:lnSpc>
              <a:buNone/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2">
                    <a:alpha val="60000"/>
                  </a:schemeClr>
                </a:solidFill>
              </a:rPr>
              <a:t>Meaning: </a:t>
            </a:r>
            <a:r>
              <a:rPr lang="en-GB" sz="2400" dirty="0">
                <a:solidFill>
                  <a:schemeClr val="tx2">
                    <a:alpha val="60000"/>
                  </a:schemeClr>
                </a:solidFill>
              </a:rPr>
              <a:t>goods that have been taken between countries illegally</a:t>
            </a:r>
          </a:p>
          <a:p>
            <a:pPr>
              <a:lnSpc>
                <a:spcPct val="100000"/>
              </a:lnSpc>
            </a:pPr>
            <a:endParaRPr lang="en-GB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At the airport, bags are inspected for any </a:t>
            </a:r>
            <a:r>
              <a:rPr lang="en-GB" sz="2400" i="1" u="sng" dirty="0">
                <a:solidFill>
                  <a:schemeClr val="tx2">
                    <a:alpha val="60000"/>
                  </a:schemeClr>
                </a:solidFill>
              </a:rPr>
              <a:t>contraband</a:t>
            </a:r>
            <a:r>
              <a:rPr lang="en-GB" sz="2400" i="1" dirty="0">
                <a:solidFill>
                  <a:schemeClr val="tx2">
                    <a:alpha val="60000"/>
                  </a:schemeClr>
                </a:solidFill>
              </a:rPr>
              <a:t> items.</a:t>
            </a:r>
          </a:p>
          <a:p>
            <a:pPr>
              <a:lnSpc>
                <a:spcPct val="100000"/>
              </a:lnSpc>
            </a:pPr>
            <a:endParaRPr lang="en-AU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A4C1-6004-49DA-8C5E-CB206583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4634" r="25781" b="-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0847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1B302C"/>
      </a:dk2>
      <a:lt2>
        <a:srgbClr val="F2F0F3"/>
      </a:lt2>
      <a:accent1>
        <a:srgbClr val="74AF45"/>
      </a:accent1>
      <a:accent2>
        <a:srgbClr val="9AA938"/>
      </a:accent2>
      <a:accent3>
        <a:srgbClr val="BD9D4A"/>
      </a:accent3>
      <a:accent4>
        <a:srgbClr val="B15F3B"/>
      </a:accent4>
      <a:accent5>
        <a:srgbClr val="C34D5A"/>
      </a:accent5>
      <a:accent6>
        <a:srgbClr val="B13B7A"/>
      </a:accent6>
      <a:hlink>
        <a:srgbClr val="C2504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312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Sabon Next LT</vt:lpstr>
      <vt:lpstr>Wingdings</vt:lpstr>
      <vt:lpstr>LuminousVTI</vt:lpstr>
      <vt:lpstr>Year 8 English: Vocab</vt:lpstr>
      <vt:lpstr>Notorious </vt:lpstr>
      <vt:lpstr>Covert</vt:lpstr>
      <vt:lpstr>Defray</vt:lpstr>
      <vt:lpstr>Vanquished</vt:lpstr>
      <vt:lpstr>Camaraderie </vt:lpstr>
      <vt:lpstr>Waylaid</vt:lpstr>
      <vt:lpstr>Scabbard</vt:lpstr>
      <vt:lpstr>Contraband</vt:lpstr>
      <vt:lpstr>Placate</vt:lpstr>
      <vt:lpstr>Lichen (LIE-kun)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8</cp:revision>
  <dcterms:created xsi:type="dcterms:W3CDTF">2021-07-23T08:45:43Z</dcterms:created>
  <dcterms:modified xsi:type="dcterms:W3CDTF">2022-08-22T04:33:29Z</dcterms:modified>
</cp:coreProperties>
</file>