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301" r:id="rId3"/>
    <p:sldId id="299" r:id="rId4"/>
    <p:sldId id="300" r:id="rId5"/>
    <p:sldId id="293" r:id="rId6"/>
    <p:sldId id="302" r:id="rId7"/>
    <p:sldId id="284" r:id="rId8"/>
    <p:sldId id="296" r:id="rId9"/>
    <p:sldId id="295" r:id="rId10"/>
    <p:sldId id="297" r:id="rId11"/>
    <p:sldId id="298" r:id="rId12"/>
    <p:sldId id="303" r:id="rId13"/>
    <p:sldId id="280" r:id="rId14"/>
    <p:sldId id="282" r:id="rId15"/>
    <p:sldId id="290" r:id="rId16"/>
    <p:sldId id="286" r:id="rId17"/>
    <p:sldId id="264" r:id="rId18"/>
    <p:sldId id="304" r:id="rId19"/>
    <p:sldId id="291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3FF0D9-2D32-4B4E-82A3-58D122109B9B}" v="447" dt="2022-05-16T13:09:34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urney" userId="3ff1fe9c-ec4d-4417-af83-dbc6e1aa8c41" providerId="ADAL" clId="{BB3FF0D9-2D32-4B4E-82A3-58D122109B9B}"/>
    <pc:docChg chg="undo custSel addSld delSld modSld sldOrd">
      <pc:chgData name="Sarah Burney" userId="3ff1fe9c-ec4d-4417-af83-dbc6e1aa8c41" providerId="ADAL" clId="{BB3FF0D9-2D32-4B4E-82A3-58D122109B9B}" dt="2022-05-16T13:09:34.115" v="8729" actId="20578"/>
      <pc:docMkLst>
        <pc:docMk/>
      </pc:docMkLst>
      <pc:sldChg chg="modSp mod">
        <pc:chgData name="Sarah Burney" userId="3ff1fe9c-ec4d-4417-af83-dbc6e1aa8c41" providerId="ADAL" clId="{BB3FF0D9-2D32-4B4E-82A3-58D122109B9B}" dt="2022-05-14T19:09:27.596" v="2717" actId="20577"/>
        <pc:sldMkLst>
          <pc:docMk/>
          <pc:sldMk cId="2211677531" sldId="256"/>
        </pc:sldMkLst>
        <pc:spChg chg="mod">
          <ac:chgData name="Sarah Burney" userId="3ff1fe9c-ec4d-4417-af83-dbc6e1aa8c41" providerId="ADAL" clId="{BB3FF0D9-2D32-4B4E-82A3-58D122109B9B}" dt="2022-05-14T19:09:27.596" v="2717" actId="20577"/>
          <ac:spMkLst>
            <pc:docMk/>
            <pc:sldMk cId="2211677531" sldId="256"/>
            <ac:spMk id="3" creationId="{4895FCF1-9D23-C1F5-50C0-635773E32996}"/>
          </ac:spMkLst>
        </pc:spChg>
      </pc:sldChg>
      <pc:sldChg chg="addSp modSp mod setBg">
        <pc:chgData name="Sarah Burney" userId="3ff1fe9c-ec4d-4417-af83-dbc6e1aa8c41" providerId="ADAL" clId="{BB3FF0D9-2D32-4B4E-82A3-58D122109B9B}" dt="2022-05-16T13:09:34.115" v="8729" actId="20578"/>
        <pc:sldMkLst>
          <pc:docMk/>
          <pc:sldMk cId="3101621914" sldId="264"/>
        </pc:sldMkLst>
        <pc:spChg chg="mod">
          <ac:chgData name="Sarah Burney" userId="3ff1fe9c-ec4d-4417-af83-dbc6e1aa8c41" providerId="ADAL" clId="{BB3FF0D9-2D32-4B4E-82A3-58D122109B9B}" dt="2022-05-16T13:09:11.869" v="8727" actId="14100"/>
          <ac:spMkLst>
            <pc:docMk/>
            <pc:sldMk cId="3101621914" sldId="264"/>
            <ac:spMk id="2" creationId="{6CD275B9-A6C8-4CB8-A195-55F0893C84C8}"/>
          </ac:spMkLst>
        </pc:spChg>
        <pc:spChg chg="mod">
          <ac:chgData name="Sarah Burney" userId="3ff1fe9c-ec4d-4417-af83-dbc6e1aa8c41" providerId="ADAL" clId="{BB3FF0D9-2D32-4B4E-82A3-58D122109B9B}" dt="2022-05-16T13:09:34.115" v="8729" actId="20578"/>
          <ac:spMkLst>
            <pc:docMk/>
            <pc:sldMk cId="3101621914" sldId="264"/>
            <ac:spMk id="3" creationId="{8B5905D4-3AA3-4C55-B4CE-A7CCEEDD49C3}"/>
          </ac:spMkLst>
        </pc:spChg>
        <pc:spChg chg="add">
          <ac:chgData name="Sarah Burney" userId="3ff1fe9c-ec4d-4417-af83-dbc6e1aa8c41" providerId="ADAL" clId="{BB3FF0D9-2D32-4B4E-82A3-58D122109B9B}" dt="2022-05-14T16:37:40.593" v="219" actId="26606"/>
          <ac:spMkLst>
            <pc:docMk/>
            <pc:sldMk cId="3101621914" sldId="264"/>
            <ac:spMk id="73" creationId="{E2A96188-384C-4341-9EEB-967A9341CD86}"/>
          </ac:spMkLst>
        </pc:spChg>
        <pc:spChg chg="add">
          <ac:chgData name="Sarah Burney" userId="3ff1fe9c-ec4d-4417-af83-dbc6e1aa8c41" providerId="ADAL" clId="{BB3FF0D9-2D32-4B4E-82A3-58D122109B9B}" dt="2022-05-14T16:37:40.593" v="219" actId="26606"/>
          <ac:spMkLst>
            <pc:docMk/>
            <pc:sldMk cId="3101621914" sldId="264"/>
            <ac:spMk id="75" creationId="{280331C3-DDF5-48A9-8947-D71EAAFFAB0E}"/>
          </ac:spMkLst>
        </pc:spChg>
        <pc:spChg chg="add">
          <ac:chgData name="Sarah Burney" userId="3ff1fe9c-ec4d-4417-af83-dbc6e1aa8c41" providerId="ADAL" clId="{BB3FF0D9-2D32-4B4E-82A3-58D122109B9B}" dt="2022-05-14T16:37:40.593" v="219" actId="26606"/>
          <ac:spMkLst>
            <pc:docMk/>
            <pc:sldMk cId="3101621914" sldId="264"/>
            <ac:spMk id="77" creationId="{C535A640-1948-4AFD-A0B7-19AFDA955322}"/>
          </ac:spMkLst>
        </pc:spChg>
        <pc:picChg chg="mod">
          <ac:chgData name="Sarah Burney" userId="3ff1fe9c-ec4d-4417-af83-dbc6e1aa8c41" providerId="ADAL" clId="{BB3FF0D9-2D32-4B4E-82A3-58D122109B9B}" dt="2022-05-14T16:37:40.593" v="219" actId="26606"/>
          <ac:picMkLst>
            <pc:docMk/>
            <pc:sldMk cId="3101621914" sldId="264"/>
            <ac:picMk id="8194" creationId="{63E0EA25-CD25-4D9C-9A49-446C188E754E}"/>
          </ac:picMkLst>
        </pc:picChg>
        <pc:picChg chg="mod">
          <ac:chgData name="Sarah Burney" userId="3ff1fe9c-ec4d-4417-af83-dbc6e1aa8c41" providerId="ADAL" clId="{BB3FF0D9-2D32-4B4E-82A3-58D122109B9B}" dt="2022-05-14T16:37:40.593" v="219" actId="26606"/>
          <ac:picMkLst>
            <pc:docMk/>
            <pc:sldMk cId="3101621914" sldId="264"/>
            <ac:picMk id="8196" creationId="{20E66F03-305D-4299-8EF7-3E1DF0F4B761}"/>
          </ac:picMkLst>
        </pc:picChg>
      </pc:sldChg>
      <pc:sldChg chg="delSp modSp del mod delAnim">
        <pc:chgData name="Sarah Burney" userId="3ff1fe9c-ec4d-4417-af83-dbc6e1aa8c41" providerId="ADAL" clId="{BB3FF0D9-2D32-4B4E-82A3-58D122109B9B}" dt="2022-05-14T18:42:27.830" v="714" actId="47"/>
        <pc:sldMkLst>
          <pc:docMk/>
          <pc:sldMk cId="374912095" sldId="269"/>
        </pc:sldMkLst>
        <pc:spChg chg="mod">
          <ac:chgData name="Sarah Burney" userId="3ff1fe9c-ec4d-4417-af83-dbc6e1aa8c41" providerId="ADAL" clId="{BB3FF0D9-2D32-4B4E-82A3-58D122109B9B}" dt="2022-05-14T16:42:22.213" v="455" actId="20577"/>
          <ac:spMkLst>
            <pc:docMk/>
            <pc:sldMk cId="374912095" sldId="269"/>
            <ac:spMk id="31" creationId="{145C5978-4771-F90C-4931-D253C216DD21}"/>
          </ac:spMkLst>
        </pc:spChg>
        <pc:grpChg chg="del">
          <ac:chgData name="Sarah Burney" userId="3ff1fe9c-ec4d-4417-af83-dbc6e1aa8c41" providerId="ADAL" clId="{BB3FF0D9-2D32-4B4E-82A3-58D122109B9B}" dt="2022-05-14T16:43:10.452" v="456" actId="478"/>
          <ac:grpSpMkLst>
            <pc:docMk/>
            <pc:sldMk cId="374912095" sldId="269"/>
            <ac:grpSpMk id="23" creationId="{3C425E94-ECBE-EC81-8964-24097888826E}"/>
          </ac:grpSpMkLst>
        </pc:grpChg>
      </pc:sldChg>
      <pc:sldChg chg="addSp delSp modSp del mod setBg">
        <pc:chgData name="Sarah Burney" userId="3ff1fe9c-ec4d-4417-af83-dbc6e1aa8c41" providerId="ADAL" clId="{BB3FF0D9-2D32-4B4E-82A3-58D122109B9B}" dt="2022-05-14T19:06:59.701" v="2458" actId="47"/>
        <pc:sldMkLst>
          <pc:docMk/>
          <pc:sldMk cId="1946189973" sldId="279"/>
        </pc:sldMkLst>
        <pc:spChg chg="mod">
          <ac:chgData name="Sarah Burney" userId="3ff1fe9c-ec4d-4417-af83-dbc6e1aa8c41" providerId="ADAL" clId="{BB3FF0D9-2D32-4B4E-82A3-58D122109B9B}" dt="2022-05-14T18:52:13.932" v="1261" actId="26606"/>
          <ac:spMkLst>
            <pc:docMk/>
            <pc:sldMk cId="1946189973" sldId="279"/>
            <ac:spMk id="2" creationId="{B8AF7290-51A6-4BBD-ADC0-93336E564284}"/>
          </ac:spMkLst>
        </pc:spChg>
        <pc:spChg chg="mod">
          <ac:chgData name="Sarah Burney" userId="3ff1fe9c-ec4d-4417-af83-dbc6e1aa8c41" providerId="ADAL" clId="{BB3FF0D9-2D32-4B4E-82A3-58D122109B9B}" dt="2022-05-14T18:53:15.305" v="1356" actId="20577"/>
          <ac:spMkLst>
            <pc:docMk/>
            <pc:sldMk cId="1946189973" sldId="279"/>
            <ac:spMk id="3" creationId="{6CA7DA5F-F689-468E-A34A-979E0FD7AECC}"/>
          </ac:spMkLst>
        </pc:spChg>
        <pc:spChg chg="del">
          <ac:chgData name="Sarah Burney" userId="3ff1fe9c-ec4d-4417-af83-dbc6e1aa8c41" providerId="ADAL" clId="{BB3FF0D9-2D32-4B4E-82A3-58D122109B9B}" dt="2022-05-14T18:51:48.019" v="1259" actId="478"/>
          <ac:spMkLst>
            <pc:docMk/>
            <pc:sldMk cId="1946189973" sldId="279"/>
            <ac:spMk id="6" creationId="{EDB822EE-1F6B-477C-ACAF-690EDBC9FFD6}"/>
          </ac:spMkLst>
        </pc:spChg>
        <pc:spChg chg="add">
          <ac:chgData name="Sarah Burney" userId="3ff1fe9c-ec4d-4417-af83-dbc6e1aa8c41" providerId="ADAL" clId="{BB3FF0D9-2D32-4B4E-82A3-58D122109B9B}" dt="2022-05-14T18:52:13.932" v="1261" actId="26606"/>
          <ac:spMkLst>
            <pc:docMk/>
            <pc:sldMk cId="1946189973" sldId="279"/>
            <ac:spMk id="71" creationId="{E2A96188-384C-4341-9EEB-967A9341CD86}"/>
          </ac:spMkLst>
        </pc:spChg>
        <pc:spChg chg="add">
          <ac:chgData name="Sarah Burney" userId="3ff1fe9c-ec4d-4417-af83-dbc6e1aa8c41" providerId="ADAL" clId="{BB3FF0D9-2D32-4B4E-82A3-58D122109B9B}" dt="2022-05-14T18:52:13.932" v="1261" actId="26606"/>
          <ac:spMkLst>
            <pc:docMk/>
            <pc:sldMk cId="1946189973" sldId="279"/>
            <ac:spMk id="73" creationId="{280331C3-DDF5-48A9-8947-D71EAAFFAB0E}"/>
          </ac:spMkLst>
        </pc:spChg>
        <pc:spChg chg="add">
          <ac:chgData name="Sarah Burney" userId="3ff1fe9c-ec4d-4417-af83-dbc6e1aa8c41" providerId="ADAL" clId="{BB3FF0D9-2D32-4B4E-82A3-58D122109B9B}" dt="2022-05-14T18:52:13.932" v="1261" actId="26606"/>
          <ac:spMkLst>
            <pc:docMk/>
            <pc:sldMk cId="1946189973" sldId="279"/>
            <ac:spMk id="75" creationId="{C535A640-1948-4AFD-A0B7-19AFDA955322}"/>
          </ac:spMkLst>
        </pc:spChg>
        <pc:picChg chg="mod">
          <ac:chgData name="Sarah Burney" userId="3ff1fe9c-ec4d-4417-af83-dbc6e1aa8c41" providerId="ADAL" clId="{BB3FF0D9-2D32-4B4E-82A3-58D122109B9B}" dt="2022-05-14T18:52:13.932" v="1261" actId="26606"/>
          <ac:picMkLst>
            <pc:docMk/>
            <pc:sldMk cId="1946189973" sldId="279"/>
            <ac:picMk id="4" creationId="{34E75422-049B-427A-8746-15D979F7FF97}"/>
          </ac:picMkLst>
        </pc:picChg>
        <pc:picChg chg="mod ord">
          <ac:chgData name="Sarah Burney" userId="3ff1fe9c-ec4d-4417-af83-dbc6e1aa8c41" providerId="ADAL" clId="{BB3FF0D9-2D32-4B4E-82A3-58D122109B9B}" dt="2022-05-14T18:52:13.932" v="1261" actId="26606"/>
          <ac:picMkLst>
            <pc:docMk/>
            <pc:sldMk cId="1946189973" sldId="279"/>
            <ac:picMk id="7170" creationId="{6EA5B2A0-6F3A-475A-B90E-E82AF027D515}"/>
          </ac:picMkLst>
        </pc:picChg>
      </pc:sldChg>
      <pc:sldChg chg="modSp mod">
        <pc:chgData name="Sarah Burney" userId="3ff1fe9c-ec4d-4417-af83-dbc6e1aa8c41" providerId="ADAL" clId="{BB3FF0D9-2D32-4B4E-82A3-58D122109B9B}" dt="2022-05-16T13:08:06.270" v="8688" actId="20577"/>
        <pc:sldMkLst>
          <pc:docMk/>
          <pc:sldMk cId="600461647" sldId="280"/>
        </pc:sldMkLst>
        <pc:spChg chg="mod">
          <ac:chgData name="Sarah Burney" userId="3ff1fe9c-ec4d-4417-af83-dbc6e1aa8c41" providerId="ADAL" clId="{BB3FF0D9-2D32-4B4E-82A3-58D122109B9B}" dt="2022-05-15T16:24:30.436" v="7866" actId="20577"/>
          <ac:spMkLst>
            <pc:docMk/>
            <pc:sldMk cId="600461647" sldId="280"/>
            <ac:spMk id="2" creationId="{68F19C4F-33FE-522E-D41C-74B321E0217F}"/>
          </ac:spMkLst>
        </pc:spChg>
        <pc:spChg chg="mod">
          <ac:chgData name="Sarah Burney" userId="3ff1fe9c-ec4d-4417-af83-dbc6e1aa8c41" providerId="ADAL" clId="{BB3FF0D9-2D32-4B4E-82A3-58D122109B9B}" dt="2022-05-16T13:08:06.270" v="8688" actId="20577"/>
          <ac:spMkLst>
            <pc:docMk/>
            <pc:sldMk cId="600461647" sldId="280"/>
            <ac:spMk id="3" creationId="{865B46F8-215F-52B2-5BF3-B3CD85E4D6E2}"/>
          </ac:spMkLst>
        </pc:spChg>
      </pc:sldChg>
      <pc:sldChg chg="modSp mod">
        <pc:chgData name="Sarah Burney" userId="3ff1fe9c-ec4d-4417-af83-dbc6e1aa8c41" providerId="ADAL" clId="{BB3FF0D9-2D32-4B4E-82A3-58D122109B9B}" dt="2022-05-15T15:26:36.716" v="4572" actId="20577"/>
        <pc:sldMkLst>
          <pc:docMk/>
          <pc:sldMk cId="1662767571" sldId="282"/>
        </pc:sldMkLst>
        <pc:spChg chg="mod">
          <ac:chgData name="Sarah Burney" userId="3ff1fe9c-ec4d-4417-af83-dbc6e1aa8c41" providerId="ADAL" clId="{BB3FF0D9-2D32-4B4E-82A3-58D122109B9B}" dt="2022-05-14T18:38:33.273" v="640" actId="14100"/>
          <ac:spMkLst>
            <pc:docMk/>
            <pc:sldMk cId="1662767571" sldId="282"/>
            <ac:spMk id="9" creationId="{D2E1CAE5-4F44-E959-BD53-3A637D669CDD}"/>
          </ac:spMkLst>
        </pc:spChg>
        <pc:spChg chg="mod">
          <ac:chgData name="Sarah Burney" userId="3ff1fe9c-ec4d-4417-af83-dbc6e1aa8c41" providerId="ADAL" clId="{BB3FF0D9-2D32-4B4E-82A3-58D122109B9B}" dt="2022-05-15T15:26:36.716" v="4572" actId="20577"/>
          <ac:spMkLst>
            <pc:docMk/>
            <pc:sldMk cId="1662767571" sldId="282"/>
            <ac:spMk id="11" creationId="{3D167013-3DB8-3C13-D4FF-146062B1D665}"/>
          </ac:spMkLst>
        </pc:spChg>
      </pc:sldChg>
      <pc:sldChg chg="modSp mod">
        <pc:chgData name="Sarah Burney" userId="3ff1fe9c-ec4d-4417-af83-dbc6e1aa8c41" providerId="ADAL" clId="{BB3FF0D9-2D32-4B4E-82A3-58D122109B9B}" dt="2022-05-15T14:46:06.933" v="4000" actId="20577"/>
        <pc:sldMkLst>
          <pc:docMk/>
          <pc:sldMk cId="1015773602" sldId="284"/>
        </pc:sldMkLst>
        <pc:spChg chg="mod">
          <ac:chgData name="Sarah Burney" userId="3ff1fe9c-ec4d-4417-af83-dbc6e1aa8c41" providerId="ADAL" clId="{BB3FF0D9-2D32-4B4E-82A3-58D122109B9B}" dt="2022-05-15T14:46:06.933" v="4000" actId="20577"/>
          <ac:spMkLst>
            <pc:docMk/>
            <pc:sldMk cId="1015773602" sldId="284"/>
            <ac:spMk id="12" creationId="{0AB2533C-00AD-ED9E-AB7C-2FCFFA04807D}"/>
          </ac:spMkLst>
        </pc:spChg>
        <pc:spChg chg="mod">
          <ac:chgData name="Sarah Burney" userId="3ff1fe9c-ec4d-4417-af83-dbc6e1aa8c41" providerId="ADAL" clId="{BB3FF0D9-2D32-4B4E-82A3-58D122109B9B}" dt="2022-05-14T18:47:32.594" v="825" actId="207"/>
          <ac:spMkLst>
            <pc:docMk/>
            <pc:sldMk cId="1015773602" sldId="284"/>
            <ac:spMk id="13" creationId="{5DB64371-C4E0-6A10-60F5-B96CBA01DBF0}"/>
          </ac:spMkLst>
        </pc:spChg>
      </pc:sldChg>
      <pc:sldChg chg="addSp delSp modSp mod delAnim modAnim">
        <pc:chgData name="Sarah Burney" userId="3ff1fe9c-ec4d-4417-af83-dbc6e1aa8c41" providerId="ADAL" clId="{BB3FF0D9-2D32-4B4E-82A3-58D122109B9B}" dt="2022-05-14T18:46:38.356" v="819"/>
        <pc:sldMkLst>
          <pc:docMk/>
          <pc:sldMk cId="2700170659" sldId="286"/>
        </pc:sldMkLst>
        <pc:spChg chg="mod">
          <ac:chgData name="Sarah Burney" userId="3ff1fe9c-ec4d-4417-af83-dbc6e1aa8c41" providerId="ADAL" clId="{BB3FF0D9-2D32-4B4E-82A3-58D122109B9B}" dt="2022-05-14T18:44:54.255" v="740" actId="1076"/>
          <ac:spMkLst>
            <pc:docMk/>
            <pc:sldMk cId="2700170659" sldId="286"/>
            <ac:spMk id="3" creationId="{704B8075-CDE3-D2A1-F9A2-9CF720F7EFD7}"/>
          </ac:spMkLst>
        </pc:spChg>
        <pc:spChg chg="mod">
          <ac:chgData name="Sarah Burney" userId="3ff1fe9c-ec4d-4417-af83-dbc6e1aa8c41" providerId="ADAL" clId="{BB3FF0D9-2D32-4B4E-82A3-58D122109B9B}" dt="2022-05-14T18:44:46.177" v="738" actId="1076"/>
          <ac:spMkLst>
            <pc:docMk/>
            <pc:sldMk cId="2700170659" sldId="286"/>
            <ac:spMk id="4" creationId="{C0726C7B-A939-174F-8683-9F56C96EE7FB}"/>
          </ac:spMkLst>
        </pc:spChg>
        <pc:spChg chg="del">
          <ac:chgData name="Sarah Burney" userId="3ff1fe9c-ec4d-4417-af83-dbc6e1aa8c41" providerId="ADAL" clId="{BB3FF0D9-2D32-4B4E-82A3-58D122109B9B}" dt="2022-05-14T18:43:00.120" v="716" actId="478"/>
          <ac:spMkLst>
            <pc:docMk/>
            <pc:sldMk cId="2700170659" sldId="286"/>
            <ac:spMk id="6" creationId="{EC04407B-8CF8-6FE6-6F75-709A808BF807}"/>
          </ac:spMkLst>
        </pc:spChg>
        <pc:spChg chg="del mod">
          <ac:chgData name="Sarah Burney" userId="3ff1fe9c-ec4d-4417-af83-dbc6e1aa8c41" providerId="ADAL" clId="{BB3FF0D9-2D32-4B4E-82A3-58D122109B9B}" dt="2022-05-14T18:43:03.291" v="717" actId="478"/>
          <ac:spMkLst>
            <pc:docMk/>
            <pc:sldMk cId="2700170659" sldId="286"/>
            <ac:spMk id="7" creationId="{C322B58B-45D2-C48F-8601-71C0EC910897}"/>
          </ac:spMkLst>
        </pc:spChg>
        <pc:spChg chg="del topLvl">
          <ac:chgData name="Sarah Burney" userId="3ff1fe9c-ec4d-4417-af83-dbc6e1aa8c41" providerId="ADAL" clId="{BB3FF0D9-2D32-4B4E-82A3-58D122109B9B}" dt="2022-05-14T16:43:19.196" v="457" actId="478"/>
          <ac:spMkLst>
            <pc:docMk/>
            <pc:sldMk cId="2700170659" sldId="286"/>
            <ac:spMk id="9" creationId="{D3CA410D-24FE-819F-F03B-C0B41782A370}"/>
          </ac:spMkLst>
        </pc:spChg>
        <pc:spChg chg="del topLvl">
          <ac:chgData name="Sarah Burney" userId="3ff1fe9c-ec4d-4417-af83-dbc6e1aa8c41" providerId="ADAL" clId="{BB3FF0D9-2D32-4B4E-82A3-58D122109B9B}" dt="2022-05-14T16:43:22.159" v="458" actId="478"/>
          <ac:spMkLst>
            <pc:docMk/>
            <pc:sldMk cId="2700170659" sldId="286"/>
            <ac:spMk id="10" creationId="{68BBF18D-F0F2-052D-55C5-0637E6954CBB}"/>
          </ac:spMkLst>
        </pc:spChg>
        <pc:spChg chg="mod">
          <ac:chgData name="Sarah Burney" userId="3ff1fe9c-ec4d-4417-af83-dbc6e1aa8c41" providerId="ADAL" clId="{BB3FF0D9-2D32-4B4E-82A3-58D122109B9B}" dt="2022-05-14T18:45:51.973" v="814" actId="27636"/>
          <ac:spMkLst>
            <pc:docMk/>
            <pc:sldMk cId="2700170659" sldId="286"/>
            <ac:spMk id="14" creationId="{FFB5BC95-9FC0-6ED6-66AA-F48B0A589416}"/>
          </ac:spMkLst>
        </pc:spChg>
        <pc:spChg chg="add mod">
          <ac:chgData name="Sarah Burney" userId="3ff1fe9c-ec4d-4417-af83-dbc6e1aa8c41" providerId="ADAL" clId="{BB3FF0D9-2D32-4B4E-82A3-58D122109B9B}" dt="2022-05-14T18:45:24.592" v="744" actId="688"/>
          <ac:spMkLst>
            <pc:docMk/>
            <pc:sldMk cId="2700170659" sldId="286"/>
            <ac:spMk id="15" creationId="{7B0AA716-9C13-A4EE-1A1A-0BD8AF447B64}"/>
          </ac:spMkLst>
        </pc:spChg>
        <pc:spChg chg="add mod">
          <ac:chgData name="Sarah Burney" userId="3ff1fe9c-ec4d-4417-af83-dbc6e1aa8c41" providerId="ADAL" clId="{BB3FF0D9-2D32-4B4E-82A3-58D122109B9B}" dt="2022-05-14T18:45:35.241" v="783" actId="20577"/>
          <ac:spMkLst>
            <pc:docMk/>
            <pc:sldMk cId="2700170659" sldId="286"/>
            <ac:spMk id="16" creationId="{2D132332-AE3E-228D-4056-8AF0735D6A48}"/>
          </ac:spMkLst>
        </pc:spChg>
        <pc:grpChg chg="del">
          <ac:chgData name="Sarah Burney" userId="3ff1fe9c-ec4d-4417-af83-dbc6e1aa8c41" providerId="ADAL" clId="{BB3FF0D9-2D32-4B4E-82A3-58D122109B9B}" dt="2022-05-14T16:43:19.196" v="457" actId="478"/>
          <ac:grpSpMkLst>
            <pc:docMk/>
            <pc:sldMk cId="2700170659" sldId="286"/>
            <ac:grpSpMk id="8" creationId="{1AAAADCE-A5BF-36F4-6B58-BF1F25E06185}"/>
          </ac:grpSpMkLst>
        </pc:grpChg>
        <pc:grpChg chg="mod">
          <ac:chgData name="Sarah Burney" userId="3ff1fe9c-ec4d-4417-af83-dbc6e1aa8c41" providerId="ADAL" clId="{BB3FF0D9-2D32-4B4E-82A3-58D122109B9B}" dt="2022-05-14T18:45:00.968" v="741" actId="1076"/>
          <ac:grpSpMkLst>
            <pc:docMk/>
            <pc:sldMk cId="2700170659" sldId="286"/>
            <ac:grpSpMk id="12" creationId="{B1FC1B0B-BE1C-1E53-28D9-D025255FDD30}"/>
          </ac:grpSpMkLst>
        </pc:grpChg>
        <pc:picChg chg="mod">
          <ac:chgData name="Sarah Burney" userId="3ff1fe9c-ec4d-4417-af83-dbc6e1aa8c41" providerId="ADAL" clId="{BB3FF0D9-2D32-4B4E-82A3-58D122109B9B}" dt="2022-05-14T18:44:39.289" v="737" actId="1076"/>
          <ac:picMkLst>
            <pc:docMk/>
            <pc:sldMk cId="2700170659" sldId="286"/>
            <ac:picMk id="2" creationId="{BFD029B6-EE37-A2BC-1745-E53E393BBFCC}"/>
          </ac:picMkLst>
        </pc:picChg>
      </pc:sldChg>
      <pc:sldChg chg="modSp del mod">
        <pc:chgData name="Sarah Burney" userId="3ff1fe9c-ec4d-4417-af83-dbc6e1aa8c41" providerId="ADAL" clId="{BB3FF0D9-2D32-4B4E-82A3-58D122109B9B}" dt="2022-05-14T18:47:03.756" v="821" actId="47"/>
        <pc:sldMkLst>
          <pc:docMk/>
          <pc:sldMk cId="3795483202" sldId="288"/>
        </pc:sldMkLst>
        <pc:spChg chg="mod">
          <ac:chgData name="Sarah Burney" userId="3ff1fe9c-ec4d-4417-af83-dbc6e1aa8c41" providerId="ADAL" clId="{BB3FF0D9-2D32-4B4E-82A3-58D122109B9B}" dt="2022-05-14T16:44:11.710" v="522" actId="20577"/>
          <ac:spMkLst>
            <pc:docMk/>
            <pc:sldMk cId="3795483202" sldId="288"/>
            <ac:spMk id="2" creationId="{A6407BB4-71BE-1E8A-20B0-A8309B525C41}"/>
          </ac:spMkLst>
        </pc:spChg>
      </pc:sldChg>
      <pc:sldChg chg="modSp add del mod">
        <pc:chgData name="Sarah Burney" userId="3ff1fe9c-ec4d-4417-af83-dbc6e1aa8c41" providerId="ADAL" clId="{BB3FF0D9-2D32-4B4E-82A3-58D122109B9B}" dt="2022-05-14T18:47:01.826" v="820" actId="47"/>
        <pc:sldMkLst>
          <pc:docMk/>
          <pc:sldMk cId="1182023998" sldId="289"/>
        </pc:sldMkLst>
        <pc:spChg chg="mod">
          <ac:chgData name="Sarah Burney" userId="3ff1fe9c-ec4d-4417-af83-dbc6e1aa8c41" providerId="ADAL" clId="{BB3FF0D9-2D32-4B4E-82A3-58D122109B9B}" dt="2022-05-14T16:44:18.141" v="540" actId="20577"/>
          <ac:spMkLst>
            <pc:docMk/>
            <pc:sldMk cId="1182023998" sldId="289"/>
            <ac:spMk id="2" creationId="{A6407BB4-71BE-1E8A-20B0-A8309B525C41}"/>
          </ac:spMkLst>
        </pc:spChg>
      </pc:sldChg>
      <pc:sldChg chg="addSp delSp modSp new mod modAnim">
        <pc:chgData name="Sarah Burney" userId="3ff1fe9c-ec4d-4417-af83-dbc6e1aa8c41" providerId="ADAL" clId="{BB3FF0D9-2D32-4B4E-82A3-58D122109B9B}" dt="2022-05-15T16:27:52.443" v="7990" actId="313"/>
        <pc:sldMkLst>
          <pc:docMk/>
          <pc:sldMk cId="2235788394" sldId="290"/>
        </pc:sldMkLst>
        <pc:spChg chg="add mod">
          <ac:chgData name="Sarah Burney" userId="3ff1fe9c-ec4d-4417-af83-dbc6e1aa8c41" providerId="ADAL" clId="{BB3FF0D9-2D32-4B4E-82A3-58D122109B9B}" dt="2022-05-14T18:40:35.009" v="657" actId="14100"/>
          <ac:spMkLst>
            <pc:docMk/>
            <pc:sldMk cId="2235788394" sldId="290"/>
            <ac:spMk id="4" creationId="{4C29B7CE-D222-93A7-A897-ACE32C4552E7}"/>
          </ac:spMkLst>
        </pc:spChg>
        <pc:spChg chg="add mod">
          <ac:chgData name="Sarah Burney" userId="3ff1fe9c-ec4d-4417-af83-dbc6e1aa8c41" providerId="ADAL" clId="{BB3FF0D9-2D32-4B4E-82A3-58D122109B9B}" dt="2022-05-15T16:27:52.443" v="7990" actId="313"/>
          <ac:spMkLst>
            <pc:docMk/>
            <pc:sldMk cId="2235788394" sldId="290"/>
            <ac:spMk id="5" creationId="{A8D67C2B-69E9-F741-E5E6-E9145EDE0B25}"/>
          </ac:spMkLst>
        </pc:spChg>
        <pc:spChg chg="mod">
          <ac:chgData name="Sarah Burney" userId="3ff1fe9c-ec4d-4417-af83-dbc6e1aa8c41" providerId="ADAL" clId="{BB3FF0D9-2D32-4B4E-82A3-58D122109B9B}" dt="2022-05-14T18:40:47.414" v="659"/>
          <ac:spMkLst>
            <pc:docMk/>
            <pc:sldMk cId="2235788394" sldId="290"/>
            <ac:spMk id="7" creationId="{B1C807F2-16C7-5D5F-507E-07B16025C97E}"/>
          </ac:spMkLst>
        </pc:spChg>
        <pc:spChg chg="mod">
          <ac:chgData name="Sarah Burney" userId="3ff1fe9c-ec4d-4417-af83-dbc6e1aa8c41" providerId="ADAL" clId="{BB3FF0D9-2D32-4B4E-82A3-58D122109B9B}" dt="2022-05-14T18:40:47.414" v="659"/>
          <ac:spMkLst>
            <pc:docMk/>
            <pc:sldMk cId="2235788394" sldId="290"/>
            <ac:spMk id="8" creationId="{3A7D7DDA-D144-EF5B-5492-30EFC7C1355C}"/>
          </ac:spMkLst>
        </pc:spChg>
        <pc:spChg chg="add del mod">
          <ac:chgData name="Sarah Burney" userId="3ff1fe9c-ec4d-4417-af83-dbc6e1aa8c41" providerId="ADAL" clId="{BB3FF0D9-2D32-4B4E-82A3-58D122109B9B}" dt="2022-05-14T18:41:21.428" v="664"/>
          <ac:spMkLst>
            <pc:docMk/>
            <pc:sldMk cId="2235788394" sldId="290"/>
            <ac:spMk id="10" creationId="{AF109EF1-DA70-E0FC-2012-06C6B98257DC}"/>
          </ac:spMkLst>
        </pc:spChg>
        <pc:spChg chg="add mod">
          <ac:chgData name="Sarah Burney" userId="3ff1fe9c-ec4d-4417-af83-dbc6e1aa8c41" providerId="ADAL" clId="{BB3FF0D9-2D32-4B4E-82A3-58D122109B9B}" dt="2022-05-14T18:41:32.905" v="666" actId="1076"/>
          <ac:spMkLst>
            <pc:docMk/>
            <pc:sldMk cId="2235788394" sldId="290"/>
            <ac:spMk id="11" creationId="{A139240D-AE94-FD60-35FC-5DB16C27CDFC}"/>
          </ac:spMkLst>
        </pc:spChg>
        <pc:spChg chg="add mod">
          <ac:chgData name="Sarah Burney" userId="3ff1fe9c-ec4d-4417-af83-dbc6e1aa8c41" providerId="ADAL" clId="{BB3FF0D9-2D32-4B4E-82A3-58D122109B9B}" dt="2022-05-14T18:41:48.480" v="705" actId="14100"/>
          <ac:spMkLst>
            <pc:docMk/>
            <pc:sldMk cId="2235788394" sldId="290"/>
            <ac:spMk id="12" creationId="{E64BC6F7-64E6-89E9-8293-1DF0D0602FB8}"/>
          </ac:spMkLst>
        </pc:spChg>
        <pc:spChg chg="mod">
          <ac:chgData name="Sarah Burney" userId="3ff1fe9c-ec4d-4417-af83-dbc6e1aa8c41" providerId="ADAL" clId="{BB3FF0D9-2D32-4B4E-82A3-58D122109B9B}" dt="2022-05-14T18:41:59.616" v="706"/>
          <ac:spMkLst>
            <pc:docMk/>
            <pc:sldMk cId="2235788394" sldId="290"/>
            <ac:spMk id="14" creationId="{8B3F577C-887C-198D-0C7A-EE3EF3636A85}"/>
          </ac:spMkLst>
        </pc:spChg>
        <pc:spChg chg="mod">
          <ac:chgData name="Sarah Burney" userId="3ff1fe9c-ec4d-4417-af83-dbc6e1aa8c41" providerId="ADAL" clId="{BB3FF0D9-2D32-4B4E-82A3-58D122109B9B}" dt="2022-05-14T18:42:07.651" v="713" actId="20577"/>
          <ac:spMkLst>
            <pc:docMk/>
            <pc:sldMk cId="2235788394" sldId="290"/>
            <ac:spMk id="15" creationId="{6B012A6C-DCDF-875A-2461-61CD49F941A3}"/>
          </ac:spMkLst>
        </pc:spChg>
        <pc:grpChg chg="add mod">
          <ac:chgData name="Sarah Burney" userId="3ff1fe9c-ec4d-4417-af83-dbc6e1aa8c41" providerId="ADAL" clId="{BB3FF0D9-2D32-4B4E-82A3-58D122109B9B}" dt="2022-05-14T18:40:50.129" v="660" actId="1076"/>
          <ac:grpSpMkLst>
            <pc:docMk/>
            <pc:sldMk cId="2235788394" sldId="290"/>
            <ac:grpSpMk id="6" creationId="{CF4C6D9C-3F23-C64D-2EE4-64F5FDD86FCC}"/>
          </ac:grpSpMkLst>
        </pc:grpChg>
        <pc:grpChg chg="add mod">
          <ac:chgData name="Sarah Burney" userId="3ff1fe9c-ec4d-4417-af83-dbc6e1aa8c41" providerId="ADAL" clId="{BB3FF0D9-2D32-4B4E-82A3-58D122109B9B}" dt="2022-05-14T18:42:03.697" v="707" actId="1076"/>
          <ac:grpSpMkLst>
            <pc:docMk/>
            <pc:sldMk cId="2235788394" sldId="290"/>
            <ac:grpSpMk id="13" creationId="{89041276-79B1-D35D-CDA7-F4BC50646008}"/>
          </ac:grpSpMkLst>
        </pc:grpChg>
        <pc:picChg chg="add del mod">
          <ac:chgData name="Sarah Burney" userId="3ff1fe9c-ec4d-4417-af83-dbc6e1aa8c41" providerId="ADAL" clId="{BB3FF0D9-2D32-4B4E-82A3-58D122109B9B}" dt="2022-05-14T18:39:48.698" v="650"/>
          <ac:picMkLst>
            <pc:docMk/>
            <pc:sldMk cId="2235788394" sldId="290"/>
            <ac:picMk id="2" creationId="{5BD9DFD0-EECD-4DCE-0EED-F7915319FFA9}"/>
          </ac:picMkLst>
        </pc:picChg>
        <pc:picChg chg="add mod">
          <ac:chgData name="Sarah Burney" userId="3ff1fe9c-ec4d-4417-af83-dbc6e1aa8c41" providerId="ADAL" clId="{BB3FF0D9-2D32-4B4E-82A3-58D122109B9B}" dt="2022-05-14T18:40:09.165" v="651"/>
          <ac:picMkLst>
            <pc:docMk/>
            <pc:sldMk cId="2235788394" sldId="290"/>
            <ac:picMk id="3" creationId="{7DB8AF16-832E-DC55-A036-26FF7ACD4318}"/>
          </ac:picMkLst>
        </pc:picChg>
        <pc:picChg chg="add mod">
          <ac:chgData name="Sarah Burney" userId="3ff1fe9c-ec4d-4417-af83-dbc6e1aa8c41" providerId="ADAL" clId="{BB3FF0D9-2D32-4B4E-82A3-58D122109B9B}" dt="2022-05-14T18:41:09.850" v="662" actId="1076"/>
          <ac:picMkLst>
            <pc:docMk/>
            <pc:sldMk cId="2235788394" sldId="290"/>
            <ac:picMk id="9" creationId="{0139E5D4-7A64-8787-89E5-7A390E0D8309}"/>
          </ac:picMkLst>
        </pc:picChg>
      </pc:sldChg>
      <pc:sldChg chg="addSp delSp modSp new mod setBg">
        <pc:chgData name="Sarah Burney" userId="3ff1fe9c-ec4d-4417-af83-dbc6e1aa8c41" providerId="ADAL" clId="{BB3FF0D9-2D32-4B4E-82A3-58D122109B9B}" dt="2022-05-15T15:31:47.023" v="4994" actId="20577"/>
        <pc:sldMkLst>
          <pc:docMk/>
          <pc:sldMk cId="1670370295" sldId="291"/>
        </pc:sldMkLst>
        <pc:spChg chg="mod">
          <ac:chgData name="Sarah Burney" userId="3ff1fe9c-ec4d-4417-af83-dbc6e1aa8c41" providerId="ADAL" clId="{BB3FF0D9-2D32-4B4E-82A3-58D122109B9B}" dt="2022-05-14T19:05:47.565" v="2429" actId="26606"/>
          <ac:spMkLst>
            <pc:docMk/>
            <pc:sldMk cId="1670370295" sldId="291"/>
            <ac:spMk id="2" creationId="{E7D55A5C-FA6B-84DB-474A-66A0B37F9AC3}"/>
          </ac:spMkLst>
        </pc:spChg>
        <pc:spChg chg="mod ord">
          <ac:chgData name="Sarah Burney" userId="3ff1fe9c-ec4d-4417-af83-dbc6e1aa8c41" providerId="ADAL" clId="{BB3FF0D9-2D32-4B4E-82A3-58D122109B9B}" dt="2022-05-15T15:31:47.023" v="4994" actId="20577"/>
          <ac:spMkLst>
            <pc:docMk/>
            <pc:sldMk cId="1670370295" sldId="291"/>
            <ac:spMk id="3" creationId="{7B86E004-6DA4-9E85-0734-E19ED381BEB7}"/>
          </ac:spMkLst>
        </pc:spChg>
        <pc:spChg chg="add del">
          <ac:chgData name="Sarah Burney" userId="3ff1fe9c-ec4d-4417-af83-dbc6e1aa8c41" providerId="ADAL" clId="{BB3FF0D9-2D32-4B4E-82A3-58D122109B9B}" dt="2022-05-14T19:05:21.109" v="2422" actId="26606"/>
          <ac:spMkLst>
            <pc:docMk/>
            <pc:sldMk cId="1670370295" sldId="291"/>
            <ac:spMk id="79" creationId="{BD2A7128-270D-45DD-B0C7-24FF462228BB}"/>
          </ac:spMkLst>
        </pc:spChg>
        <pc:spChg chg="add del">
          <ac:chgData name="Sarah Burney" userId="3ff1fe9c-ec4d-4417-af83-dbc6e1aa8c41" providerId="ADAL" clId="{BB3FF0D9-2D32-4B4E-82A3-58D122109B9B}" dt="2022-05-14T19:05:21.109" v="2422" actId="26606"/>
          <ac:spMkLst>
            <pc:docMk/>
            <pc:sldMk cId="1670370295" sldId="291"/>
            <ac:spMk id="81" creationId="{B8FF6271-3265-454B-8C05-E3A079E34564}"/>
          </ac:spMkLst>
        </pc:spChg>
        <pc:spChg chg="add del">
          <ac:chgData name="Sarah Burney" userId="3ff1fe9c-ec4d-4417-af83-dbc6e1aa8c41" providerId="ADAL" clId="{BB3FF0D9-2D32-4B4E-82A3-58D122109B9B}" dt="2022-05-14T19:05:21.109" v="2422" actId="26606"/>
          <ac:spMkLst>
            <pc:docMk/>
            <pc:sldMk cId="1670370295" sldId="291"/>
            <ac:spMk id="83" creationId="{F8BBF676-DD2A-4CF7-A89A-C20DF132476E}"/>
          </ac:spMkLst>
        </pc:spChg>
        <pc:spChg chg="add del">
          <ac:chgData name="Sarah Burney" userId="3ff1fe9c-ec4d-4417-af83-dbc6e1aa8c41" providerId="ADAL" clId="{BB3FF0D9-2D32-4B4E-82A3-58D122109B9B}" dt="2022-05-14T19:05:21.109" v="2422" actId="26606"/>
          <ac:spMkLst>
            <pc:docMk/>
            <pc:sldMk cId="1670370295" sldId="291"/>
            <ac:spMk id="85" creationId="{05D9F2FB-1814-467D-A608-A6F63BCB69E3}"/>
          </ac:spMkLst>
        </pc:spChg>
        <pc:spChg chg="add del">
          <ac:chgData name="Sarah Burney" userId="3ff1fe9c-ec4d-4417-af83-dbc6e1aa8c41" providerId="ADAL" clId="{BB3FF0D9-2D32-4B4E-82A3-58D122109B9B}" dt="2022-05-14T19:05:40.124" v="2426" actId="26606"/>
          <ac:spMkLst>
            <pc:docMk/>
            <pc:sldMk cId="1670370295" sldId="291"/>
            <ac:spMk id="87" creationId="{4E01EA27-E19B-42B7-9A22-1D4E1D4CA310}"/>
          </ac:spMkLst>
        </pc:spChg>
        <pc:spChg chg="add del">
          <ac:chgData name="Sarah Burney" userId="3ff1fe9c-ec4d-4417-af83-dbc6e1aa8c41" providerId="ADAL" clId="{BB3FF0D9-2D32-4B4E-82A3-58D122109B9B}" dt="2022-05-14T19:05:40.124" v="2426" actId="26606"/>
          <ac:spMkLst>
            <pc:docMk/>
            <pc:sldMk cId="1670370295" sldId="291"/>
            <ac:spMk id="89" creationId="{1D65707D-3485-4997-B5FD-1351BFB584D9}"/>
          </ac:spMkLst>
        </pc:spChg>
        <pc:spChg chg="add del">
          <ac:chgData name="Sarah Burney" userId="3ff1fe9c-ec4d-4417-af83-dbc6e1aa8c41" providerId="ADAL" clId="{BB3FF0D9-2D32-4B4E-82A3-58D122109B9B}" dt="2022-05-14T19:05:40.124" v="2426" actId="26606"/>
          <ac:spMkLst>
            <pc:docMk/>
            <pc:sldMk cId="1670370295" sldId="291"/>
            <ac:spMk id="91" creationId="{15193871-948A-40F1-8A5D-1B67C6D8CB8A}"/>
          </ac:spMkLst>
        </pc:spChg>
        <pc:spChg chg="add del">
          <ac:chgData name="Sarah Burney" userId="3ff1fe9c-ec4d-4417-af83-dbc6e1aa8c41" providerId="ADAL" clId="{BB3FF0D9-2D32-4B4E-82A3-58D122109B9B}" dt="2022-05-14T19:05:40.124" v="2426" actId="26606"/>
          <ac:spMkLst>
            <pc:docMk/>
            <pc:sldMk cId="1670370295" sldId="291"/>
            <ac:spMk id="93" creationId="{A7C39F35-723B-4F16-9AB5-1DBCEA6B16CC}"/>
          </ac:spMkLst>
        </pc:spChg>
        <pc:spChg chg="add del">
          <ac:chgData name="Sarah Burney" userId="3ff1fe9c-ec4d-4417-af83-dbc6e1aa8c41" providerId="ADAL" clId="{BB3FF0D9-2D32-4B4E-82A3-58D122109B9B}" dt="2022-05-14T19:05:22.873" v="2424" actId="26606"/>
          <ac:spMkLst>
            <pc:docMk/>
            <pc:sldMk cId="1670370295" sldId="291"/>
            <ac:spMk id="6156" creationId="{B20DF01A-DAD0-4D16-BEDE-ED085CCC3B73}"/>
          </ac:spMkLst>
        </pc:spChg>
        <pc:spChg chg="add del">
          <ac:chgData name="Sarah Burney" userId="3ff1fe9c-ec4d-4417-af83-dbc6e1aa8c41" providerId="ADAL" clId="{BB3FF0D9-2D32-4B4E-82A3-58D122109B9B}" dt="2022-05-14T19:05:22.873" v="2424" actId="26606"/>
          <ac:spMkLst>
            <pc:docMk/>
            <pc:sldMk cId="1670370295" sldId="291"/>
            <ac:spMk id="6157" creationId="{A2EE1E2D-ECFB-49DE-A025-1F56F4BFB5EE}"/>
          </ac:spMkLst>
        </pc:spChg>
        <pc:spChg chg="add del">
          <ac:chgData name="Sarah Burney" userId="3ff1fe9c-ec4d-4417-af83-dbc6e1aa8c41" providerId="ADAL" clId="{BB3FF0D9-2D32-4B4E-82A3-58D122109B9B}" dt="2022-05-14T19:05:22.873" v="2424" actId="26606"/>
          <ac:spMkLst>
            <pc:docMk/>
            <pc:sldMk cId="1670370295" sldId="291"/>
            <ac:spMk id="6158" creationId="{D79121EC-981A-4EB2-B42E-58FA5B2FF8E7}"/>
          </ac:spMkLst>
        </pc:spChg>
        <pc:spChg chg="add del">
          <ac:chgData name="Sarah Burney" userId="3ff1fe9c-ec4d-4417-af83-dbc6e1aa8c41" providerId="ADAL" clId="{BB3FF0D9-2D32-4B4E-82A3-58D122109B9B}" dt="2022-05-14T19:05:40.124" v="2426" actId="26606"/>
          <ac:spMkLst>
            <pc:docMk/>
            <pc:sldMk cId="1670370295" sldId="291"/>
            <ac:spMk id="6160" creationId="{F8C721FA-5DE4-4902-A65F-8D2CA00176D7}"/>
          </ac:spMkLst>
        </pc:spChg>
        <pc:spChg chg="add del">
          <ac:chgData name="Sarah Burney" userId="3ff1fe9c-ec4d-4417-af83-dbc6e1aa8c41" providerId="ADAL" clId="{BB3FF0D9-2D32-4B4E-82A3-58D122109B9B}" dt="2022-05-14T19:05:40.124" v="2426" actId="26606"/>
          <ac:spMkLst>
            <pc:docMk/>
            <pc:sldMk cId="1670370295" sldId="291"/>
            <ac:spMk id="6161" creationId="{8AA16353-0578-41AA-AE5D-4CE16C5FBC44}"/>
          </ac:spMkLst>
        </pc:spChg>
        <pc:spChg chg="add del">
          <ac:chgData name="Sarah Burney" userId="3ff1fe9c-ec4d-4417-af83-dbc6e1aa8c41" providerId="ADAL" clId="{BB3FF0D9-2D32-4B4E-82A3-58D122109B9B}" dt="2022-05-14T19:05:40.124" v="2426" actId="26606"/>
          <ac:spMkLst>
            <pc:docMk/>
            <pc:sldMk cId="1670370295" sldId="291"/>
            <ac:spMk id="6162" creationId="{FE4EDB16-AFCE-4276-9D25-012C41A3DCE6}"/>
          </ac:spMkLst>
        </pc:spChg>
        <pc:spChg chg="add del">
          <ac:chgData name="Sarah Burney" userId="3ff1fe9c-ec4d-4417-af83-dbc6e1aa8c41" providerId="ADAL" clId="{BB3FF0D9-2D32-4B4E-82A3-58D122109B9B}" dt="2022-05-14T19:05:40.124" v="2426" actId="26606"/>
          <ac:spMkLst>
            <pc:docMk/>
            <pc:sldMk cId="1670370295" sldId="291"/>
            <ac:spMk id="6163" creationId="{E4D2C6FB-7E25-496E-B997-5ADCBAE646E8}"/>
          </ac:spMkLst>
        </pc:spChg>
        <pc:spChg chg="add del">
          <ac:chgData name="Sarah Burney" userId="3ff1fe9c-ec4d-4417-af83-dbc6e1aa8c41" providerId="ADAL" clId="{BB3FF0D9-2D32-4B4E-82A3-58D122109B9B}" dt="2022-05-14T19:05:47.529" v="2428" actId="26606"/>
          <ac:spMkLst>
            <pc:docMk/>
            <pc:sldMk cId="1670370295" sldId="291"/>
            <ac:spMk id="6165" creationId="{6544EF42-87F9-4466-8124-7328D49A22B4}"/>
          </ac:spMkLst>
        </pc:spChg>
        <pc:spChg chg="add del">
          <ac:chgData name="Sarah Burney" userId="3ff1fe9c-ec4d-4417-af83-dbc6e1aa8c41" providerId="ADAL" clId="{BB3FF0D9-2D32-4B4E-82A3-58D122109B9B}" dt="2022-05-14T19:05:47.529" v="2428" actId="26606"/>
          <ac:spMkLst>
            <pc:docMk/>
            <pc:sldMk cId="1670370295" sldId="291"/>
            <ac:spMk id="6166" creationId="{681A593B-5514-4B55-9161-7A047848B5CA}"/>
          </ac:spMkLst>
        </pc:spChg>
        <pc:spChg chg="add del">
          <ac:chgData name="Sarah Burney" userId="3ff1fe9c-ec4d-4417-af83-dbc6e1aa8c41" providerId="ADAL" clId="{BB3FF0D9-2D32-4B4E-82A3-58D122109B9B}" dt="2022-05-14T19:05:47.529" v="2428" actId="26606"/>
          <ac:spMkLst>
            <pc:docMk/>
            <pc:sldMk cId="1670370295" sldId="291"/>
            <ac:spMk id="6167" creationId="{99B7B539-E79B-44C5-8319-9CE01F87F474}"/>
          </ac:spMkLst>
        </pc:spChg>
        <pc:spChg chg="add del">
          <ac:chgData name="Sarah Burney" userId="3ff1fe9c-ec4d-4417-af83-dbc6e1aa8c41" providerId="ADAL" clId="{BB3FF0D9-2D32-4B4E-82A3-58D122109B9B}" dt="2022-05-14T19:05:47.529" v="2428" actId="26606"/>
          <ac:spMkLst>
            <pc:docMk/>
            <pc:sldMk cId="1670370295" sldId="291"/>
            <ac:spMk id="6168" creationId="{A9247908-DADA-488F-9D38-A458235D2E39}"/>
          </ac:spMkLst>
        </pc:spChg>
        <pc:spChg chg="add del">
          <ac:chgData name="Sarah Burney" userId="3ff1fe9c-ec4d-4417-af83-dbc6e1aa8c41" providerId="ADAL" clId="{BB3FF0D9-2D32-4B4E-82A3-58D122109B9B}" dt="2022-05-14T19:05:47.529" v="2428" actId="26606"/>
          <ac:spMkLst>
            <pc:docMk/>
            <pc:sldMk cId="1670370295" sldId="291"/>
            <ac:spMk id="6169" creationId="{9EE52275-D816-40A9-AC0F-AEBB7D905085}"/>
          </ac:spMkLst>
        </pc:spChg>
        <pc:spChg chg="add del">
          <ac:chgData name="Sarah Burney" userId="3ff1fe9c-ec4d-4417-af83-dbc6e1aa8c41" providerId="ADAL" clId="{BB3FF0D9-2D32-4B4E-82A3-58D122109B9B}" dt="2022-05-14T19:05:47.529" v="2428" actId="26606"/>
          <ac:spMkLst>
            <pc:docMk/>
            <pc:sldMk cId="1670370295" sldId="291"/>
            <ac:spMk id="6170" creationId="{661FBDA7-9172-4602-B89E-E59AA0C582B2}"/>
          </ac:spMkLst>
        </pc:spChg>
        <pc:spChg chg="add">
          <ac:chgData name="Sarah Burney" userId="3ff1fe9c-ec4d-4417-af83-dbc6e1aa8c41" providerId="ADAL" clId="{BB3FF0D9-2D32-4B4E-82A3-58D122109B9B}" dt="2022-05-14T19:05:47.565" v="2429" actId="26606"/>
          <ac:spMkLst>
            <pc:docMk/>
            <pc:sldMk cId="1670370295" sldId="291"/>
            <ac:spMk id="6172" creationId="{F8C721FA-5DE4-4902-A65F-8D2CA00176D7}"/>
          </ac:spMkLst>
        </pc:spChg>
        <pc:spChg chg="add">
          <ac:chgData name="Sarah Burney" userId="3ff1fe9c-ec4d-4417-af83-dbc6e1aa8c41" providerId="ADAL" clId="{BB3FF0D9-2D32-4B4E-82A3-58D122109B9B}" dt="2022-05-14T19:05:47.565" v="2429" actId="26606"/>
          <ac:spMkLst>
            <pc:docMk/>
            <pc:sldMk cId="1670370295" sldId="291"/>
            <ac:spMk id="6173" creationId="{8AA16353-0578-41AA-AE5D-4CE16C5FBC44}"/>
          </ac:spMkLst>
        </pc:spChg>
        <pc:spChg chg="add">
          <ac:chgData name="Sarah Burney" userId="3ff1fe9c-ec4d-4417-af83-dbc6e1aa8c41" providerId="ADAL" clId="{BB3FF0D9-2D32-4B4E-82A3-58D122109B9B}" dt="2022-05-14T19:05:47.565" v="2429" actId="26606"/>
          <ac:spMkLst>
            <pc:docMk/>
            <pc:sldMk cId="1670370295" sldId="291"/>
            <ac:spMk id="6174" creationId="{FE4EDB16-AFCE-4276-9D25-012C41A3DCE6}"/>
          </ac:spMkLst>
        </pc:spChg>
        <pc:spChg chg="add">
          <ac:chgData name="Sarah Burney" userId="3ff1fe9c-ec4d-4417-af83-dbc6e1aa8c41" providerId="ADAL" clId="{BB3FF0D9-2D32-4B4E-82A3-58D122109B9B}" dt="2022-05-14T19:05:47.565" v="2429" actId="26606"/>
          <ac:spMkLst>
            <pc:docMk/>
            <pc:sldMk cId="1670370295" sldId="291"/>
            <ac:spMk id="6175" creationId="{E4D2C6FB-7E25-496E-B997-5ADCBAE646E8}"/>
          </ac:spMkLst>
        </pc:spChg>
        <pc:spChg chg="add">
          <ac:chgData name="Sarah Burney" userId="3ff1fe9c-ec4d-4417-af83-dbc6e1aa8c41" providerId="ADAL" clId="{BB3FF0D9-2D32-4B4E-82A3-58D122109B9B}" dt="2022-05-14T19:05:47.565" v="2429" actId="26606"/>
          <ac:spMkLst>
            <pc:docMk/>
            <pc:sldMk cId="1670370295" sldId="291"/>
            <ac:spMk id="6176" creationId="{4E01EA27-E19B-42B7-9A22-1D4E1D4CA310}"/>
          </ac:spMkLst>
        </pc:spChg>
        <pc:spChg chg="add">
          <ac:chgData name="Sarah Burney" userId="3ff1fe9c-ec4d-4417-af83-dbc6e1aa8c41" providerId="ADAL" clId="{BB3FF0D9-2D32-4B4E-82A3-58D122109B9B}" dt="2022-05-14T19:05:47.565" v="2429" actId="26606"/>
          <ac:spMkLst>
            <pc:docMk/>
            <pc:sldMk cId="1670370295" sldId="291"/>
            <ac:spMk id="6177" creationId="{1D65707D-3485-4997-B5FD-1351BFB584D9}"/>
          </ac:spMkLst>
        </pc:spChg>
        <pc:spChg chg="add">
          <ac:chgData name="Sarah Burney" userId="3ff1fe9c-ec4d-4417-af83-dbc6e1aa8c41" providerId="ADAL" clId="{BB3FF0D9-2D32-4B4E-82A3-58D122109B9B}" dt="2022-05-14T19:05:47.565" v="2429" actId="26606"/>
          <ac:spMkLst>
            <pc:docMk/>
            <pc:sldMk cId="1670370295" sldId="291"/>
            <ac:spMk id="6178" creationId="{15193871-948A-40F1-8A5D-1B67C6D8CB8A}"/>
          </ac:spMkLst>
        </pc:spChg>
        <pc:spChg chg="add">
          <ac:chgData name="Sarah Burney" userId="3ff1fe9c-ec4d-4417-af83-dbc6e1aa8c41" providerId="ADAL" clId="{BB3FF0D9-2D32-4B4E-82A3-58D122109B9B}" dt="2022-05-14T19:05:47.565" v="2429" actId="26606"/>
          <ac:spMkLst>
            <pc:docMk/>
            <pc:sldMk cId="1670370295" sldId="291"/>
            <ac:spMk id="6179" creationId="{A7C39F35-723B-4F16-9AB5-1DBCEA6B16CC}"/>
          </ac:spMkLst>
        </pc:spChg>
        <pc:picChg chg="add del mod">
          <ac:chgData name="Sarah Burney" userId="3ff1fe9c-ec4d-4417-af83-dbc6e1aa8c41" providerId="ADAL" clId="{BB3FF0D9-2D32-4B4E-82A3-58D122109B9B}" dt="2022-05-14T19:03:21.931" v="2397" actId="478"/>
          <ac:picMkLst>
            <pc:docMk/>
            <pc:sldMk cId="1670370295" sldId="291"/>
            <ac:picMk id="4" creationId="{158F0177-FBE6-BD4A-B644-7C8FC8DC6EFC}"/>
          </ac:picMkLst>
        </pc:picChg>
        <pc:picChg chg="add mod ord">
          <ac:chgData name="Sarah Burney" userId="3ff1fe9c-ec4d-4417-af83-dbc6e1aa8c41" providerId="ADAL" clId="{BB3FF0D9-2D32-4B4E-82A3-58D122109B9B}" dt="2022-05-14T19:05:47.565" v="2429" actId="26606"/>
          <ac:picMkLst>
            <pc:docMk/>
            <pc:sldMk cId="1670370295" sldId="291"/>
            <ac:picMk id="6146" creationId="{14195E28-3BCD-8441-66AD-A3BE8DA6BAA3}"/>
          </ac:picMkLst>
        </pc:picChg>
        <pc:picChg chg="add del">
          <ac:chgData name="Sarah Burney" userId="3ff1fe9c-ec4d-4417-af83-dbc6e1aa8c41" providerId="ADAL" clId="{BB3FF0D9-2D32-4B4E-82A3-58D122109B9B}" dt="2022-05-14T19:02:29.340" v="2395"/>
          <ac:picMkLst>
            <pc:docMk/>
            <pc:sldMk cId="1670370295" sldId="291"/>
            <ac:picMk id="6148" creationId="{5FD741FF-8BA2-8B76-9015-628FDAE9FF96}"/>
          </ac:picMkLst>
        </pc:picChg>
        <pc:picChg chg="add del">
          <ac:chgData name="Sarah Burney" userId="3ff1fe9c-ec4d-4417-af83-dbc6e1aa8c41" providerId="ADAL" clId="{BB3FF0D9-2D32-4B4E-82A3-58D122109B9B}" dt="2022-05-14T19:04:33.199" v="2416" actId="478"/>
          <ac:picMkLst>
            <pc:docMk/>
            <pc:sldMk cId="1670370295" sldId="291"/>
            <ac:picMk id="6150" creationId="{8F0B4DCC-F829-274C-56A5-78B7F1B3CD61}"/>
          </ac:picMkLst>
        </pc:picChg>
        <pc:picChg chg="add mod ord">
          <ac:chgData name="Sarah Burney" userId="3ff1fe9c-ec4d-4417-af83-dbc6e1aa8c41" providerId="ADAL" clId="{BB3FF0D9-2D32-4B4E-82A3-58D122109B9B}" dt="2022-05-14T19:05:47.565" v="2429" actId="26606"/>
          <ac:picMkLst>
            <pc:docMk/>
            <pc:sldMk cId="1670370295" sldId="291"/>
            <ac:picMk id="6152" creationId="{3825ACD3-EBAC-2111-6412-998422EB44B7}"/>
          </ac:picMkLst>
        </pc:picChg>
        <pc:picChg chg="add mod ord">
          <ac:chgData name="Sarah Burney" userId="3ff1fe9c-ec4d-4417-af83-dbc6e1aa8c41" providerId="ADAL" clId="{BB3FF0D9-2D32-4B4E-82A3-58D122109B9B}" dt="2022-05-14T19:05:47.565" v="2429" actId="26606"/>
          <ac:picMkLst>
            <pc:docMk/>
            <pc:sldMk cId="1670370295" sldId="291"/>
            <ac:picMk id="6154" creationId="{BFB6FBE6-53A1-42E4-53CE-29D6F6684DD4}"/>
          </ac:picMkLst>
        </pc:picChg>
      </pc:sldChg>
      <pc:sldChg chg="modSp new mod">
        <pc:chgData name="Sarah Burney" userId="3ff1fe9c-ec4d-4417-af83-dbc6e1aa8c41" providerId="ADAL" clId="{BB3FF0D9-2D32-4B4E-82A3-58D122109B9B}" dt="2022-05-16T13:07:34.255" v="8687" actId="20577"/>
        <pc:sldMkLst>
          <pc:docMk/>
          <pc:sldMk cId="659388378" sldId="292"/>
        </pc:sldMkLst>
        <pc:spChg chg="mod">
          <ac:chgData name="Sarah Burney" userId="3ff1fe9c-ec4d-4417-af83-dbc6e1aa8c41" providerId="ADAL" clId="{BB3FF0D9-2D32-4B4E-82A3-58D122109B9B}" dt="2022-05-14T18:56:27.568" v="1994" actId="20577"/>
          <ac:spMkLst>
            <pc:docMk/>
            <pc:sldMk cId="659388378" sldId="292"/>
            <ac:spMk id="2" creationId="{4AC549D0-A703-C468-3C16-2E6369566AA2}"/>
          </ac:spMkLst>
        </pc:spChg>
        <pc:spChg chg="mod">
          <ac:chgData name="Sarah Burney" userId="3ff1fe9c-ec4d-4417-af83-dbc6e1aa8c41" providerId="ADAL" clId="{BB3FF0D9-2D32-4B4E-82A3-58D122109B9B}" dt="2022-05-16T13:07:34.255" v="8687" actId="20577"/>
          <ac:spMkLst>
            <pc:docMk/>
            <pc:sldMk cId="659388378" sldId="292"/>
            <ac:spMk id="3" creationId="{94CF94B5-6AF0-5BCD-59F5-879F49AD6D9D}"/>
          </ac:spMkLst>
        </pc:spChg>
      </pc:sldChg>
      <pc:sldChg chg="addSp modSp new mod setBg">
        <pc:chgData name="Sarah Burney" userId="3ff1fe9c-ec4d-4417-af83-dbc6e1aa8c41" providerId="ADAL" clId="{BB3FF0D9-2D32-4B4E-82A3-58D122109B9B}" dt="2022-05-16T12:39:48.677" v="8116" actId="20577"/>
        <pc:sldMkLst>
          <pc:docMk/>
          <pc:sldMk cId="3310377287" sldId="293"/>
        </pc:sldMkLst>
        <pc:spChg chg="mod">
          <ac:chgData name="Sarah Burney" userId="3ff1fe9c-ec4d-4417-af83-dbc6e1aa8c41" providerId="ADAL" clId="{BB3FF0D9-2D32-4B4E-82A3-58D122109B9B}" dt="2022-05-15T16:16:08.933" v="7390" actId="26606"/>
          <ac:spMkLst>
            <pc:docMk/>
            <pc:sldMk cId="3310377287" sldId="293"/>
            <ac:spMk id="2" creationId="{FD5558D7-80C9-6FC9-15E3-363CE523A7A0}"/>
          </ac:spMkLst>
        </pc:spChg>
        <pc:spChg chg="mod">
          <ac:chgData name="Sarah Burney" userId="3ff1fe9c-ec4d-4417-af83-dbc6e1aa8c41" providerId="ADAL" clId="{BB3FF0D9-2D32-4B4E-82A3-58D122109B9B}" dt="2022-05-16T12:39:48.677" v="8116" actId="20577"/>
          <ac:spMkLst>
            <pc:docMk/>
            <pc:sldMk cId="3310377287" sldId="293"/>
            <ac:spMk id="3" creationId="{CFAF294F-127D-B37D-0267-0AC932EB7726}"/>
          </ac:spMkLst>
        </pc:spChg>
        <pc:spChg chg="add">
          <ac:chgData name="Sarah Burney" userId="3ff1fe9c-ec4d-4417-af83-dbc6e1aa8c41" providerId="ADAL" clId="{BB3FF0D9-2D32-4B4E-82A3-58D122109B9B}" dt="2022-05-15T16:16:08.933" v="7390" actId="26606"/>
          <ac:spMkLst>
            <pc:docMk/>
            <pc:sldMk cId="3310377287" sldId="293"/>
            <ac:spMk id="71" creationId="{E2A96188-384C-4341-9EEB-967A9341CD86}"/>
          </ac:spMkLst>
        </pc:spChg>
        <pc:spChg chg="add">
          <ac:chgData name="Sarah Burney" userId="3ff1fe9c-ec4d-4417-af83-dbc6e1aa8c41" providerId="ADAL" clId="{BB3FF0D9-2D32-4B4E-82A3-58D122109B9B}" dt="2022-05-15T16:16:08.933" v="7390" actId="26606"/>
          <ac:spMkLst>
            <pc:docMk/>
            <pc:sldMk cId="3310377287" sldId="293"/>
            <ac:spMk id="73" creationId="{280331C3-DDF5-48A9-8947-D71EAAFFAB0E}"/>
          </ac:spMkLst>
        </pc:spChg>
        <pc:spChg chg="add">
          <ac:chgData name="Sarah Burney" userId="3ff1fe9c-ec4d-4417-af83-dbc6e1aa8c41" providerId="ADAL" clId="{BB3FF0D9-2D32-4B4E-82A3-58D122109B9B}" dt="2022-05-15T16:16:08.933" v="7390" actId="26606"/>
          <ac:spMkLst>
            <pc:docMk/>
            <pc:sldMk cId="3310377287" sldId="293"/>
            <ac:spMk id="75" creationId="{C535A640-1948-4AFD-A0B7-19AFDA955322}"/>
          </ac:spMkLst>
        </pc:spChg>
        <pc:picChg chg="add mod">
          <ac:chgData name="Sarah Burney" userId="3ff1fe9c-ec4d-4417-af83-dbc6e1aa8c41" providerId="ADAL" clId="{BB3FF0D9-2D32-4B4E-82A3-58D122109B9B}" dt="2022-05-15T16:16:08.933" v="7390" actId="26606"/>
          <ac:picMkLst>
            <pc:docMk/>
            <pc:sldMk cId="3310377287" sldId="293"/>
            <ac:picMk id="7170" creationId="{5013EA05-F67A-CCB7-3889-E24E1F9E5B50}"/>
          </ac:picMkLst>
        </pc:picChg>
      </pc:sldChg>
      <pc:sldChg chg="addSp delSp modSp new del mod setBg">
        <pc:chgData name="Sarah Burney" userId="3ff1fe9c-ec4d-4417-af83-dbc6e1aa8c41" providerId="ADAL" clId="{BB3FF0D9-2D32-4B4E-82A3-58D122109B9B}" dt="2022-05-15T14:46:38.098" v="4001" actId="47"/>
        <pc:sldMkLst>
          <pc:docMk/>
          <pc:sldMk cId="274581157" sldId="294"/>
        </pc:sldMkLst>
        <pc:spChg chg="mod">
          <ac:chgData name="Sarah Burney" userId="3ff1fe9c-ec4d-4417-af83-dbc6e1aa8c41" providerId="ADAL" clId="{BB3FF0D9-2D32-4B4E-82A3-58D122109B9B}" dt="2022-05-14T19:24:18.344" v="3420" actId="20577"/>
          <ac:spMkLst>
            <pc:docMk/>
            <pc:sldMk cId="274581157" sldId="294"/>
            <ac:spMk id="2" creationId="{6FB58F86-C9AE-85D1-D9F2-AA9809B7F359}"/>
          </ac:spMkLst>
        </pc:spChg>
        <pc:spChg chg="del mod">
          <ac:chgData name="Sarah Burney" userId="3ff1fe9c-ec4d-4417-af83-dbc6e1aa8c41" providerId="ADAL" clId="{BB3FF0D9-2D32-4B4E-82A3-58D122109B9B}" dt="2022-05-14T19:23:24.916" v="3407" actId="26606"/>
          <ac:spMkLst>
            <pc:docMk/>
            <pc:sldMk cId="274581157" sldId="294"/>
            <ac:spMk id="3" creationId="{40126656-64DE-22E4-846D-9CE0EDC5D799}"/>
          </ac:spMkLst>
        </pc:spChg>
        <pc:spChg chg="add">
          <ac:chgData name="Sarah Burney" userId="3ff1fe9c-ec4d-4417-af83-dbc6e1aa8c41" providerId="ADAL" clId="{BB3FF0D9-2D32-4B4E-82A3-58D122109B9B}" dt="2022-05-14T19:23:24.916" v="3407" actId="26606"/>
          <ac:spMkLst>
            <pc:docMk/>
            <pc:sldMk cId="274581157" sldId="294"/>
            <ac:spMk id="9" creationId="{BF7BC237-77DF-4DFB-94F7-DB493EDA1C7C}"/>
          </ac:spMkLst>
        </pc:spChg>
        <pc:graphicFrameChg chg="add mod">
          <ac:chgData name="Sarah Burney" userId="3ff1fe9c-ec4d-4417-af83-dbc6e1aa8c41" providerId="ADAL" clId="{BB3FF0D9-2D32-4B4E-82A3-58D122109B9B}" dt="2022-05-14T19:24:05.801" v="3415"/>
          <ac:graphicFrameMkLst>
            <pc:docMk/>
            <pc:sldMk cId="274581157" sldId="294"/>
            <ac:graphicFrameMk id="5" creationId="{DAA818C1-E232-F3DC-BF71-FAE0DCFDC2E3}"/>
          </ac:graphicFrameMkLst>
        </pc:graphicFrameChg>
        <pc:picChg chg="add mod">
          <ac:chgData name="Sarah Burney" userId="3ff1fe9c-ec4d-4417-af83-dbc6e1aa8c41" providerId="ADAL" clId="{BB3FF0D9-2D32-4B4E-82A3-58D122109B9B}" dt="2022-05-14T19:24:46.838" v="3427" actId="14100"/>
          <ac:picMkLst>
            <pc:docMk/>
            <pc:sldMk cId="274581157" sldId="294"/>
            <ac:picMk id="9218" creationId="{6118BE11-40AC-6CE5-ADC1-C05F9A33D4A4}"/>
          </ac:picMkLst>
        </pc:picChg>
      </pc:sldChg>
      <pc:sldChg chg="addSp delSp modSp new mod setBg">
        <pc:chgData name="Sarah Burney" userId="3ff1fe9c-ec4d-4417-af83-dbc6e1aa8c41" providerId="ADAL" clId="{BB3FF0D9-2D32-4B4E-82A3-58D122109B9B}" dt="2022-05-16T12:41:46.942" v="8150" actId="1076"/>
        <pc:sldMkLst>
          <pc:docMk/>
          <pc:sldMk cId="2347162383" sldId="295"/>
        </pc:sldMkLst>
        <pc:spChg chg="mod">
          <ac:chgData name="Sarah Burney" userId="3ff1fe9c-ec4d-4417-af83-dbc6e1aa8c41" providerId="ADAL" clId="{BB3FF0D9-2D32-4B4E-82A3-58D122109B9B}" dt="2022-05-15T15:05:24.925" v="4330" actId="26606"/>
          <ac:spMkLst>
            <pc:docMk/>
            <pc:sldMk cId="2347162383" sldId="295"/>
            <ac:spMk id="2" creationId="{6272EA9F-58C7-F34A-FFA0-69439BFF782F}"/>
          </ac:spMkLst>
        </pc:spChg>
        <pc:spChg chg="mod ord">
          <ac:chgData name="Sarah Burney" userId="3ff1fe9c-ec4d-4417-af83-dbc6e1aa8c41" providerId="ADAL" clId="{BB3FF0D9-2D32-4B4E-82A3-58D122109B9B}" dt="2022-05-15T15:05:24.925" v="4330" actId="26606"/>
          <ac:spMkLst>
            <pc:docMk/>
            <pc:sldMk cId="2347162383" sldId="295"/>
            <ac:spMk id="3" creationId="{1480955C-89F2-CB9C-72CA-0C8B0406525D}"/>
          </ac:spMkLst>
        </pc:spChg>
        <pc:spChg chg="add mod">
          <ac:chgData name="Sarah Burney" userId="3ff1fe9c-ec4d-4417-af83-dbc6e1aa8c41" providerId="ADAL" clId="{BB3FF0D9-2D32-4B4E-82A3-58D122109B9B}" dt="2022-05-16T12:41:46.942" v="8150" actId="1076"/>
          <ac:spMkLst>
            <pc:docMk/>
            <pc:sldMk cId="2347162383" sldId="295"/>
            <ac:spMk id="4" creationId="{25CD93AA-660D-1EF0-34F5-6D34FE33592F}"/>
          </ac:spMkLst>
        </pc:spChg>
        <pc:spChg chg="add del">
          <ac:chgData name="Sarah Burney" userId="3ff1fe9c-ec4d-4417-af83-dbc6e1aa8c41" providerId="ADAL" clId="{BB3FF0D9-2D32-4B4E-82A3-58D122109B9B}" dt="2022-05-14T19:20:41.100" v="3282" actId="26606"/>
          <ac:spMkLst>
            <pc:docMk/>
            <pc:sldMk cId="2347162383" sldId="295"/>
            <ac:spMk id="71" creationId="{B20DF01A-DAD0-4D16-BEDE-ED085CCC3B73}"/>
          </ac:spMkLst>
        </pc:spChg>
        <pc:spChg chg="add del">
          <ac:chgData name="Sarah Burney" userId="3ff1fe9c-ec4d-4417-af83-dbc6e1aa8c41" providerId="ADAL" clId="{BB3FF0D9-2D32-4B4E-82A3-58D122109B9B}" dt="2022-05-14T19:20:41.100" v="3282" actId="26606"/>
          <ac:spMkLst>
            <pc:docMk/>
            <pc:sldMk cId="2347162383" sldId="295"/>
            <ac:spMk id="73" creationId="{99B7B539-E79B-44C5-8319-9CE01F87F474}"/>
          </ac:spMkLst>
        </pc:spChg>
        <pc:spChg chg="add del">
          <ac:chgData name="Sarah Burney" userId="3ff1fe9c-ec4d-4417-af83-dbc6e1aa8c41" providerId="ADAL" clId="{BB3FF0D9-2D32-4B4E-82A3-58D122109B9B}" dt="2022-05-14T19:20:41.100" v="3282" actId="26606"/>
          <ac:spMkLst>
            <pc:docMk/>
            <pc:sldMk cId="2347162383" sldId="295"/>
            <ac:spMk id="75" creationId="{1979858C-A26E-4B53-9728-5EC82E0E95A1}"/>
          </ac:spMkLst>
        </pc:spChg>
        <pc:spChg chg="add del">
          <ac:chgData name="Sarah Burney" userId="3ff1fe9c-ec4d-4417-af83-dbc6e1aa8c41" providerId="ADAL" clId="{BB3FF0D9-2D32-4B4E-82A3-58D122109B9B}" dt="2022-05-14T19:21:28.052" v="3294" actId="26606"/>
          <ac:spMkLst>
            <pc:docMk/>
            <pc:sldMk cId="2347162383" sldId="295"/>
            <ac:spMk id="76" creationId="{3D6A03ED-7B7A-4C88-8FFC-A4D862447D4B}"/>
          </ac:spMkLst>
        </pc:spChg>
        <pc:spChg chg="add del">
          <ac:chgData name="Sarah Burney" userId="3ff1fe9c-ec4d-4417-af83-dbc6e1aa8c41" providerId="ADAL" clId="{BB3FF0D9-2D32-4B4E-82A3-58D122109B9B}" dt="2022-05-14T19:20:41.100" v="3282" actId="26606"/>
          <ac:spMkLst>
            <pc:docMk/>
            <pc:sldMk cId="2347162383" sldId="295"/>
            <ac:spMk id="77" creationId="{3F73B9C9-A160-4E92-89A0-667A53CD703B}"/>
          </ac:spMkLst>
        </pc:spChg>
        <pc:spChg chg="add del">
          <ac:chgData name="Sarah Burney" userId="3ff1fe9c-ec4d-4417-af83-dbc6e1aa8c41" providerId="ADAL" clId="{BB3FF0D9-2D32-4B4E-82A3-58D122109B9B}" dt="2022-05-14T19:21:28.052" v="3294" actId="26606"/>
          <ac:spMkLst>
            <pc:docMk/>
            <pc:sldMk cId="2347162383" sldId="295"/>
            <ac:spMk id="78" creationId="{53975754-B125-4FFC-9140-F88A16E3D0E7}"/>
          </ac:spMkLst>
        </pc:spChg>
        <pc:spChg chg="add del">
          <ac:chgData name="Sarah Burney" userId="3ff1fe9c-ec4d-4417-af83-dbc6e1aa8c41" providerId="ADAL" clId="{BB3FF0D9-2D32-4B4E-82A3-58D122109B9B}" dt="2022-05-14T19:21:28.052" v="3294" actId="26606"/>
          <ac:spMkLst>
            <pc:docMk/>
            <pc:sldMk cId="2347162383" sldId="295"/>
            <ac:spMk id="80" creationId="{2C673667-46AA-4DF0-A85B-F7D6E52DB8DF}"/>
          </ac:spMkLst>
        </pc:spChg>
        <pc:spChg chg="add del">
          <ac:chgData name="Sarah Burney" userId="3ff1fe9c-ec4d-4417-af83-dbc6e1aa8c41" providerId="ADAL" clId="{BB3FF0D9-2D32-4B4E-82A3-58D122109B9B}" dt="2022-05-14T19:21:28.052" v="3294" actId="26606"/>
          <ac:spMkLst>
            <pc:docMk/>
            <pc:sldMk cId="2347162383" sldId="295"/>
            <ac:spMk id="82" creationId="{A6C1F2A2-D184-49FB-99E6-B2EE7A52C05B}"/>
          </ac:spMkLst>
        </pc:spChg>
        <pc:spChg chg="add">
          <ac:chgData name="Sarah Burney" userId="3ff1fe9c-ec4d-4417-af83-dbc6e1aa8c41" providerId="ADAL" clId="{BB3FF0D9-2D32-4B4E-82A3-58D122109B9B}" dt="2022-05-15T15:05:24.925" v="4330" actId="26606"/>
          <ac:spMkLst>
            <pc:docMk/>
            <pc:sldMk cId="2347162383" sldId="295"/>
            <ac:spMk id="84" creationId="{41D7BE2F-D450-4BB9-88A4-89117A39D0DA}"/>
          </ac:spMkLst>
        </pc:spChg>
        <pc:spChg chg="add">
          <ac:chgData name="Sarah Burney" userId="3ff1fe9c-ec4d-4417-af83-dbc6e1aa8c41" providerId="ADAL" clId="{BB3FF0D9-2D32-4B4E-82A3-58D122109B9B}" dt="2022-05-15T15:05:24.925" v="4330" actId="26606"/>
          <ac:spMkLst>
            <pc:docMk/>
            <pc:sldMk cId="2347162383" sldId="295"/>
            <ac:spMk id="86" creationId="{4FB6307F-6A94-41F5-B00A-92BE5D3C7DC9}"/>
          </ac:spMkLst>
        </pc:spChg>
        <pc:spChg chg="add del">
          <ac:chgData name="Sarah Burney" userId="3ff1fe9c-ec4d-4417-af83-dbc6e1aa8c41" providerId="ADAL" clId="{BB3FF0D9-2D32-4B4E-82A3-58D122109B9B}" dt="2022-05-14T19:21:28.030" v="3293" actId="26606"/>
          <ac:spMkLst>
            <pc:docMk/>
            <pc:sldMk cId="2347162383" sldId="295"/>
            <ac:spMk id="135" creationId="{3D6A03ED-7B7A-4C88-8FFC-A4D862447D4B}"/>
          </ac:spMkLst>
        </pc:spChg>
        <pc:spChg chg="add del">
          <ac:chgData name="Sarah Burney" userId="3ff1fe9c-ec4d-4417-af83-dbc6e1aa8c41" providerId="ADAL" clId="{BB3FF0D9-2D32-4B4E-82A3-58D122109B9B}" dt="2022-05-14T19:21:28.030" v="3293" actId="26606"/>
          <ac:spMkLst>
            <pc:docMk/>
            <pc:sldMk cId="2347162383" sldId="295"/>
            <ac:spMk id="137" creationId="{53975754-B125-4FFC-9140-F88A16E3D0E7}"/>
          </ac:spMkLst>
        </pc:spChg>
        <pc:spChg chg="add del">
          <ac:chgData name="Sarah Burney" userId="3ff1fe9c-ec4d-4417-af83-dbc6e1aa8c41" providerId="ADAL" clId="{BB3FF0D9-2D32-4B4E-82A3-58D122109B9B}" dt="2022-05-14T19:21:28.030" v="3293" actId="26606"/>
          <ac:spMkLst>
            <pc:docMk/>
            <pc:sldMk cId="2347162383" sldId="295"/>
            <ac:spMk id="139" creationId="{2C673667-46AA-4DF0-A85B-F7D6E52DB8DF}"/>
          </ac:spMkLst>
        </pc:spChg>
        <pc:spChg chg="add del">
          <ac:chgData name="Sarah Burney" userId="3ff1fe9c-ec4d-4417-af83-dbc6e1aa8c41" providerId="ADAL" clId="{BB3FF0D9-2D32-4B4E-82A3-58D122109B9B}" dt="2022-05-14T19:21:28.030" v="3293" actId="26606"/>
          <ac:spMkLst>
            <pc:docMk/>
            <pc:sldMk cId="2347162383" sldId="295"/>
            <ac:spMk id="141" creationId="{A6C1F2A2-D184-49FB-99E6-B2EE7A52C05B}"/>
          </ac:spMkLst>
        </pc:spChg>
        <pc:spChg chg="add del">
          <ac:chgData name="Sarah Burney" userId="3ff1fe9c-ec4d-4417-af83-dbc6e1aa8c41" providerId="ADAL" clId="{BB3FF0D9-2D32-4B4E-82A3-58D122109B9B}" dt="2022-05-14T19:20:57.934" v="3288" actId="26606"/>
          <ac:spMkLst>
            <pc:docMk/>
            <pc:sldMk cId="2347162383" sldId="295"/>
            <ac:spMk id="8196" creationId="{BD2A7128-270D-45DD-B0C7-24FF462228BB}"/>
          </ac:spMkLst>
        </pc:spChg>
        <pc:spChg chg="add del">
          <ac:chgData name="Sarah Burney" userId="3ff1fe9c-ec4d-4417-af83-dbc6e1aa8c41" providerId="ADAL" clId="{BB3FF0D9-2D32-4B4E-82A3-58D122109B9B}" dt="2022-05-14T19:20:57.934" v="3288" actId="26606"/>
          <ac:spMkLst>
            <pc:docMk/>
            <pc:sldMk cId="2347162383" sldId="295"/>
            <ac:spMk id="8197" creationId="{99B7B539-E79B-44C5-8319-9CE01F87F474}"/>
          </ac:spMkLst>
        </pc:spChg>
        <pc:spChg chg="add del">
          <ac:chgData name="Sarah Burney" userId="3ff1fe9c-ec4d-4417-af83-dbc6e1aa8c41" providerId="ADAL" clId="{BB3FF0D9-2D32-4B4E-82A3-58D122109B9B}" dt="2022-05-14T19:20:57.934" v="3288" actId="26606"/>
          <ac:spMkLst>
            <pc:docMk/>
            <pc:sldMk cId="2347162383" sldId="295"/>
            <ac:spMk id="8198" creationId="{78F7AE4B-9747-4033-A691-63FD7B8968EC}"/>
          </ac:spMkLst>
        </pc:spChg>
        <pc:spChg chg="add del">
          <ac:chgData name="Sarah Burney" userId="3ff1fe9c-ec4d-4417-af83-dbc6e1aa8c41" providerId="ADAL" clId="{BB3FF0D9-2D32-4B4E-82A3-58D122109B9B}" dt="2022-05-14T19:20:57.934" v="3288" actId="26606"/>
          <ac:spMkLst>
            <pc:docMk/>
            <pc:sldMk cId="2347162383" sldId="295"/>
            <ac:spMk id="8199" creationId="{3DE94331-B9BD-4D14-A13A-2868661FB1EF}"/>
          </ac:spMkLst>
        </pc:spChg>
        <pc:spChg chg="add del">
          <ac:chgData name="Sarah Burney" userId="3ff1fe9c-ec4d-4417-af83-dbc6e1aa8c41" providerId="ADAL" clId="{BB3FF0D9-2D32-4B4E-82A3-58D122109B9B}" dt="2022-05-15T15:05:24.925" v="4330" actId="26606"/>
          <ac:spMkLst>
            <pc:docMk/>
            <pc:sldMk cId="2347162383" sldId="295"/>
            <ac:spMk id="8200" creationId="{E2A96188-384C-4341-9EEB-967A9341CD86}"/>
          </ac:spMkLst>
        </pc:spChg>
        <pc:spChg chg="add del">
          <ac:chgData name="Sarah Burney" userId="3ff1fe9c-ec4d-4417-af83-dbc6e1aa8c41" providerId="ADAL" clId="{BB3FF0D9-2D32-4B4E-82A3-58D122109B9B}" dt="2022-05-15T15:05:24.925" v="4330" actId="26606"/>
          <ac:spMkLst>
            <pc:docMk/>
            <pc:sldMk cId="2347162383" sldId="295"/>
            <ac:spMk id="8201" creationId="{280331C3-DDF5-48A9-8947-D71EAAFFAB0E}"/>
          </ac:spMkLst>
        </pc:spChg>
        <pc:spChg chg="add del">
          <ac:chgData name="Sarah Burney" userId="3ff1fe9c-ec4d-4417-af83-dbc6e1aa8c41" providerId="ADAL" clId="{BB3FF0D9-2D32-4B4E-82A3-58D122109B9B}" dt="2022-05-15T15:05:24.925" v="4330" actId="26606"/>
          <ac:spMkLst>
            <pc:docMk/>
            <pc:sldMk cId="2347162383" sldId="295"/>
            <ac:spMk id="8202" creationId="{C535A640-1948-4AFD-A0B7-19AFDA955322}"/>
          </ac:spMkLst>
        </pc:spChg>
        <pc:spChg chg="add">
          <ac:chgData name="Sarah Burney" userId="3ff1fe9c-ec4d-4417-af83-dbc6e1aa8c41" providerId="ADAL" clId="{BB3FF0D9-2D32-4B4E-82A3-58D122109B9B}" dt="2022-05-15T15:05:24.925" v="4330" actId="26606"/>
          <ac:spMkLst>
            <pc:docMk/>
            <pc:sldMk cId="2347162383" sldId="295"/>
            <ac:spMk id="8204" creationId="{BD2A7128-270D-45DD-B0C7-24FF462228BB}"/>
          </ac:spMkLst>
        </pc:spChg>
        <pc:spChg chg="add">
          <ac:chgData name="Sarah Burney" userId="3ff1fe9c-ec4d-4417-af83-dbc6e1aa8c41" providerId="ADAL" clId="{BB3FF0D9-2D32-4B4E-82A3-58D122109B9B}" dt="2022-05-15T15:05:24.925" v="4330" actId="26606"/>
          <ac:spMkLst>
            <pc:docMk/>
            <pc:sldMk cId="2347162383" sldId="295"/>
            <ac:spMk id="8205" creationId="{61734980-3A14-4021-8D8C-42AC55C397DE}"/>
          </ac:spMkLst>
        </pc:spChg>
        <pc:picChg chg="add mod">
          <ac:chgData name="Sarah Burney" userId="3ff1fe9c-ec4d-4417-af83-dbc6e1aa8c41" providerId="ADAL" clId="{BB3FF0D9-2D32-4B4E-82A3-58D122109B9B}" dt="2022-05-15T15:05:24.925" v="4330" actId="26606"/>
          <ac:picMkLst>
            <pc:docMk/>
            <pc:sldMk cId="2347162383" sldId="295"/>
            <ac:picMk id="1026" creationId="{9223BF35-C538-7A0B-2811-1519A2D34D4E}"/>
          </ac:picMkLst>
        </pc:picChg>
        <pc:picChg chg="add del mod ord">
          <ac:chgData name="Sarah Burney" userId="3ff1fe9c-ec4d-4417-af83-dbc6e1aa8c41" providerId="ADAL" clId="{BB3FF0D9-2D32-4B4E-82A3-58D122109B9B}" dt="2022-05-15T14:53:54.512" v="4168" actId="478"/>
          <ac:picMkLst>
            <pc:docMk/>
            <pc:sldMk cId="2347162383" sldId="295"/>
            <ac:picMk id="8194" creationId="{364A638E-65DC-6E47-97A0-42A7897F0F12}"/>
          </ac:picMkLst>
        </pc:picChg>
      </pc:sldChg>
      <pc:sldChg chg="addSp delSp modSp new mod modAnim">
        <pc:chgData name="Sarah Burney" userId="3ff1fe9c-ec4d-4417-af83-dbc6e1aa8c41" providerId="ADAL" clId="{BB3FF0D9-2D32-4B4E-82A3-58D122109B9B}" dt="2022-05-16T12:40:12.014" v="8120" actId="20577"/>
        <pc:sldMkLst>
          <pc:docMk/>
          <pc:sldMk cId="1665572478" sldId="296"/>
        </pc:sldMkLst>
        <pc:spChg chg="mod">
          <ac:chgData name="Sarah Burney" userId="3ff1fe9c-ec4d-4417-af83-dbc6e1aa8c41" providerId="ADAL" clId="{BB3FF0D9-2D32-4B4E-82A3-58D122109B9B}" dt="2022-05-15T14:46:46.372" v="4011" actId="20577"/>
          <ac:spMkLst>
            <pc:docMk/>
            <pc:sldMk cId="1665572478" sldId="296"/>
            <ac:spMk id="2" creationId="{2F76717C-A520-0674-0229-A47D4D5A7C4F}"/>
          </ac:spMkLst>
        </pc:spChg>
        <pc:spChg chg="mod">
          <ac:chgData name="Sarah Burney" userId="3ff1fe9c-ec4d-4417-af83-dbc6e1aa8c41" providerId="ADAL" clId="{BB3FF0D9-2D32-4B4E-82A3-58D122109B9B}" dt="2022-05-16T12:40:12.014" v="8120" actId="20577"/>
          <ac:spMkLst>
            <pc:docMk/>
            <pc:sldMk cId="1665572478" sldId="296"/>
            <ac:spMk id="3" creationId="{0B92C5A0-D66B-1F82-B19B-F3F5876C5E06}"/>
          </ac:spMkLst>
        </pc:spChg>
        <pc:picChg chg="add del">
          <ac:chgData name="Sarah Burney" userId="3ff1fe9c-ec4d-4417-af83-dbc6e1aa8c41" providerId="ADAL" clId="{BB3FF0D9-2D32-4B4E-82A3-58D122109B9B}" dt="2022-05-15T15:21:05.942" v="4479"/>
          <ac:picMkLst>
            <pc:docMk/>
            <pc:sldMk cId="1665572478" sldId="296"/>
            <ac:picMk id="4" creationId="{C3E9222D-3F65-326D-3C8B-AE47CEEB4F17}"/>
          </ac:picMkLst>
        </pc:picChg>
        <pc:picChg chg="add del mod">
          <ac:chgData name="Sarah Burney" userId="3ff1fe9c-ec4d-4417-af83-dbc6e1aa8c41" providerId="ADAL" clId="{BB3FF0D9-2D32-4B4E-82A3-58D122109B9B}" dt="2022-05-15T15:20:10.869" v="4476" actId="478"/>
          <ac:picMkLst>
            <pc:docMk/>
            <pc:sldMk cId="1665572478" sldId="296"/>
            <ac:picMk id="5" creationId="{4FFFE49A-EFD1-D4A3-D232-3EA1C869148A}"/>
          </ac:picMkLst>
        </pc:picChg>
        <pc:picChg chg="add del mod">
          <ac:chgData name="Sarah Burney" userId="3ff1fe9c-ec4d-4417-af83-dbc6e1aa8c41" providerId="ADAL" clId="{BB3FF0D9-2D32-4B4E-82A3-58D122109B9B}" dt="2022-05-15T15:20:09.203" v="4475" actId="478"/>
          <ac:picMkLst>
            <pc:docMk/>
            <pc:sldMk cId="1665572478" sldId="296"/>
            <ac:picMk id="6" creationId="{22013DFE-5FB1-B8A3-D20E-EB8315930193}"/>
          </ac:picMkLst>
        </pc:picChg>
        <pc:picChg chg="add mod">
          <ac:chgData name="Sarah Burney" userId="3ff1fe9c-ec4d-4417-af83-dbc6e1aa8c41" providerId="ADAL" clId="{BB3FF0D9-2D32-4B4E-82A3-58D122109B9B}" dt="2022-05-15T15:23:32.859" v="4517" actId="1076"/>
          <ac:picMkLst>
            <pc:docMk/>
            <pc:sldMk cId="1665572478" sldId="296"/>
            <ac:picMk id="7" creationId="{09A4E41D-D3FB-6570-018F-9AB30BFC37DC}"/>
          </ac:picMkLst>
        </pc:picChg>
        <pc:picChg chg="add del mod">
          <ac:chgData name="Sarah Burney" userId="3ff1fe9c-ec4d-4417-af83-dbc6e1aa8c41" providerId="ADAL" clId="{BB3FF0D9-2D32-4B4E-82A3-58D122109B9B}" dt="2022-05-15T15:23:11.339" v="4513" actId="478"/>
          <ac:picMkLst>
            <pc:docMk/>
            <pc:sldMk cId="1665572478" sldId="296"/>
            <ac:picMk id="8" creationId="{0144E60A-89B6-2EB4-B9C9-F53F5295FC68}"/>
          </ac:picMkLst>
        </pc:picChg>
        <pc:picChg chg="add del mod">
          <ac:chgData name="Sarah Burney" userId="3ff1fe9c-ec4d-4417-af83-dbc6e1aa8c41" providerId="ADAL" clId="{BB3FF0D9-2D32-4B4E-82A3-58D122109B9B}" dt="2022-05-15T15:20:11.441" v="4477" actId="478"/>
          <ac:picMkLst>
            <pc:docMk/>
            <pc:sldMk cId="1665572478" sldId="296"/>
            <ac:picMk id="4098" creationId="{B2941441-6D08-ECC0-6E0B-AB5D44552313}"/>
          </ac:picMkLst>
        </pc:picChg>
        <pc:picChg chg="add mod">
          <ac:chgData name="Sarah Burney" userId="3ff1fe9c-ec4d-4417-af83-dbc6e1aa8c41" providerId="ADAL" clId="{BB3FF0D9-2D32-4B4E-82A3-58D122109B9B}" dt="2022-05-15T15:23:10.202" v="4512" actId="1076"/>
          <ac:picMkLst>
            <pc:docMk/>
            <pc:sldMk cId="1665572478" sldId="296"/>
            <ac:picMk id="4100" creationId="{8F9420D1-F2D9-7933-9C42-5A006171A853}"/>
          </ac:picMkLst>
        </pc:picChg>
        <pc:picChg chg="add mod">
          <ac:chgData name="Sarah Burney" userId="3ff1fe9c-ec4d-4417-af83-dbc6e1aa8c41" providerId="ADAL" clId="{BB3FF0D9-2D32-4B4E-82A3-58D122109B9B}" dt="2022-05-15T15:24:24.779" v="4531" actId="1076"/>
          <ac:picMkLst>
            <pc:docMk/>
            <pc:sldMk cId="1665572478" sldId="296"/>
            <ac:picMk id="4102" creationId="{ADF01B45-AB7E-EF6F-1535-2C3A2DD91CCE}"/>
          </ac:picMkLst>
        </pc:picChg>
      </pc:sldChg>
      <pc:sldChg chg="addSp delSp modSp new mod setBg modAnim">
        <pc:chgData name="Sarah Burney" userId="3ff1fe9c-ec4d-4417-af83-dbc6e1aa8c41" providerId="ADAL" clId="{BB3FF0D9-2D32-4B4E-82A3-58D122109B9B}" dt="2022-05-16T12:41:40.565" v="8149" actId="20577"/>
        <pc:sldMkLst>
          <pc:docMk/>
          <pc:sldMk cId="2845304604" sldId="297"/>
        </pc:sldMkLst>
        <pc:spChg chg="mod">
          <ac:chgData name="Sarah Burney" userId="3ff1fe9c-ec4d-4417-af83-dbc6e1aa8c41" providerId="ADAL" clId="{BB3FF0D9-2D32-4B4E-82A3-58D122109B9B}" dt="2022-05-15T15:05:12.901" v="4329" actId="26606"/>
          <ac:spMkLst>
            <pc:docMk/>
            <pc:sldMk cId="2845304604" sldId="297"/>
            <ac:spMk id="2" creationId="{B3C3A95B-CAA6-0BB4-C0A5-0C697DD4F851}"/>
          </ac:spMkLst>
        </pc:spChg>
        <pc:spChg chg="mod">
          <ac:chgData name="Sarah Burney" userId="3ff1fe9c-ec4d-4417-af83-dbc6e1aa8c41" providerId="ADAL" clId="{BB3FF0D9-2D32-4B4E-82A3-58D122109B9B}" dt="2022-05-15T16:21:50.100" v="7599" actId="113"/>
          <ac:spMkLst>
            <pc:docMk/>
            <pc:sldMk cId="2845304604" sldId="297"/>
            <ac:spMk id="3" creationId="{E63A1CED-DC2C-EC9C-1CB4-0C5820446790}"/>
          </ac:spMkLst>
        </pc:spChg>
        <pc:spChg chg="add mod">
          <ac:chgData name="Sarah Burney" userId="3ff1fe9c-ec4d-4417-af83-dbc6e1aa8c41" providerId="ADAL" clId="{BB3FF0D9-2D32-4B4E-82A3-58D122109B9B}" dt="2022-05-16T12:41:40.565" v="8149" actId="20577"/>
          <ac:spMkLst>
            <pc:docMk/>
            <pc:sldMk cId="2845304604" sldId="297"/>
            <ac:spMk id="10" creationId="{7EF3CBB3-4134-7EB1-05A3-DD3CA627900D}"/>
          </ac:spMkLst>
        </pc:spChg>
        <pc:spChg chg="add">
          <ac:chgData name="Sarah Burney" userId="3ff1fe9c-ec4d-4417-af83-dbc6e1aa8c41" providerId="ADAL" clId="{BB3FF0D9-2D32-4B4E-82A3-58D122109B9B}" dt="2022-05-15T15:05:12.901" v="4329" actId="26606"/>
          <ac:spMkLst>
            <pc:docMk/>
            <pc:sldMk cId="2845304604" sldId="297"/>
            <ac:spMk id="71" creationId="{BD2A7128-270D-45DD-B0C7-24FF462228BB}"/>
          </ac:spMkLst>
        </pc:spChg>
        <pc:spChg chg="add">
          <ac:chgData name="Sarah Burney" userId="3ff1fe9c-ec4d-4417-af83-dbc6e1aa8c41" providerId="ADAL" clId="{BB3FF0D9-2D32-4B4E-82A3-58D122109B9B}" dt="2022-05-15T15:05:12.901" v="4329" actId="26606"/>
          <ac:spMkLst>
            <pc:docMk/>
            <pc:sldMk cId="2845304604" sldId="297"/>
            <ac:spMk id="73" creationId="{99B7B539-E79B-44C5-8319-9CE01F87F474}"/>
          </ac:spMkLst>
        </pc:spChg>
        <pc:spChg chg="add">
          <ac:chgData name="Sarah Burney" userId="3ff1fe9c-ec4d-4417-af83-dbc6e1aa8c41" providerId="ADAL" clId="{BB3FF0D9-2D32-4B4E-82A3-58D122109B9B}" dt="2022-05-15T15:05:12.901" v="4329" actId="26606"/>
          <ac:spMkLst>
            <pc:docMk/>
            <pc:sldMk cId="2845304604" sldId="297"/>
            <ac:spMk id="75" creationId="{78F7AE4B-9747-4033-A691-63FD7B8968EC}"/>
          </ac:spMkLst>
        </pc:spChg>
        <pc:spChg chg="add">
          <ac:chgData name="Sarah Burney" userId="3ff1fe9c-ec4d-4417-af83-dbc6e1aa8c41" providerId="ADAL" clId="{BB3FF0D9-2D32-4B4E-82A3-58D122109B9B}" dt="2022-05-15T15:05:12.901" v="4329" actId="26606"/>
          <ac:spMkLst>
            <pc:docMk/>
            <pc:sldMk cId="2845304604" sldId="297"/>
            <ac:spMk id="77" creationId="{3DE94331-B9BD-4D14-A13A-2868661FB1EF}"/>
          </ac:spMkLst>
        </pc:spChg>
        <pc:picChg chg="add del mod">
          <ac:chgData name="Sarah Burney" userId="3ff1fe9c-ec4d-4417-af83-dbc6e1aa8c41" providerId="ADAL" clId="{BB3FF0D9-2D32-4B4E-82A3-58D122109B9B}" dt="2022-05-15T15:03:29.276" v="4321" actId="478"/>
          <ac:picMkLst>
            <pc:docMk/>
            <pc:sldMk cId="2845304604" sldId="297"/>
            <ac:picMk id="4" creationId="{A10829F5-76A0-DB77-15A9-34689DF0B9AC}"/>
          </ac:picMkLst>
        </pc:picChg>
        <pc:picChg chg="add del mod">
          <ac:chgData name="Sarah Burney" userId="3ff1fe9c-ec4d-4417-af83-dbc6e1aa8c41" providerId="ADAL" clId="{BB3FF0D9-2D32-4B4E-82A3-58D122109B9B}" dt="2022-05-15T15:24:32.684" v="4532" actId="478"/>
          <ac:picMkLst>
            <pc:docMk/>
            <pc:sldMk cId="2845304604" sldId="297"/>
            <ac:picMk id="14" creationId="{2A3B87F0-05FE-1D5E-A131-AB642429C448}"/>
          </ac:picMkLst>
        </pc:picChg>
        <pc:picChg chg="add mod">
          <ac:chgData name="Sarah Burney" userId="3ff1fe9c-ec4d-4417-af83-dbc6e1aa8c41" providerId="ADAL" clId="{BB3FF0D9-2D32-4B4E-82A3-58D122109B9B}" dt="2022-05-15T15:25:52.587" v="4560"/>
          <ac:picMkLst>
            <pc:docMk/>
            <pc:sldMk cId="2845304604" sldId="297"/>
            <ac:picMk id="15" creationId="{CE411E73-5A63-1581-DD79-B8030CFAD5AE}"/>
          </ac:picMkLst>
        </pc:picChg>
        <pc:picChg chg="add mod ord">
          <ac:chgData name="Sarah Burney" userId="3ff1fe9c-ec4d-4417-af83-dbc6e1aa8c41" providerId="ADAL" clId="{BB3FF0D9-2D32-4B4E-82A3-58D122109B9B}" dt="2022-05-15T15:05:12.901" v="4329" actId="26606"/>
          <ac:picMkLst>
            <pc:docMk/>
            <pc:sldMk cId="2845304604" sldId="297"/>
            <ac:picMk id="2050" creationId="{2E0C2704-45FF-EE7C-B088-22B381DF1FEC}"/>
          </ac:picMkLst>
        </pc:picChg>
        <pc:picChg chg="add del mod">
          <ac:chgData name="Sarah Burney" userId="3ff1fe9c-ec4d-4417-af83-dbc6e1aa8c41" providerId="ADAL" clId="{BB3FF0D9-2D32-4B4E-82A3-58D122109B9B}" dt="2022-05-15T15:01:17.589" v="4303" actId="478"/>
          <ac:picMkLst>
            <pc:docMk/>
            <pc:sldMk cId="2845304604" sldId="297"/>
            <ac:picMk id="2052" creationId="{30310EFC-9C72-7F08-38E2-A4B21285C681}"/>
          </ac:picMkLst>
        </pc:picChg>
        <pc:picChg chg="add del mod">
          <ac:chgData name="Sarah Burney" userId="3ff1fe9c-ec4d-4417-af83-dbc6e1aa8c41" providerId="ADAL" clId="{BB3FF0D9-2D32-4B4E-82A3-58D122109B9B}" dt="2022-05-15T15:01:59.469" v="4308" actId="478"/>
          <ac:picMkLst>
            <pc:docMk/>
            <pc:sldMk cId="2845304604" sldId="297"/>
            <ac:picMk id="2054" creationId="{176C7465-9952-63DC-ED30-4C95807F5A24}"/>
          </ac:picMkLst>
        </pc:picChg>
        <pc:picChg chg="add del mod">
          <ac:chgData name="Sarah Burney" userId="3ff1fe9c-ec4d-4417-af83-dbc6e1aa8c41" providerId="ADAL" clId="{BB3FF0D9-2D32-4B4E-82A3-58D122109B9B}" dt="2022-05-15T15:02:57.987" v="4317" actId="478"/>
          <ac:picMkLst>
            <pc:docMk/>
            <pc:sldMk cId="2845304604" sldId="297"/>
            <ac:picMk id="2056" creationId="{6E589EDA-1996-7D10-467D-BEA0FC69AD8D}"/>
          </ac:picMkLst>
        </pc:picChg>
        <pc:picChg chg="add del mod">
          <ac:chgData name="Sarah Burney" userId="3ff1fe9c-ec4d-4417-af83-dbc6e1aa8c41" providerId="ADAL" clId="{BB3FF0D9-2D32-4B4E-82A3-58D122109B9B}" dt="2022-05-15T15:05:04.931" v="4328" actId="478"/>
          <ac:picMkLst>
            <pc:docMk/>
            <pc:sldMk cId="2845304604" sldId="297"/>
            <ac:picMk id="2058" creationId="{06F0B553-1D2C-D64C-D76B-40AACE05D1D2}"/>
          </ac:picMkLst>
        </pc:picChg>
      </pc:sldChg>
      <pc:sldChg chg="addSp delSp modSp new mod setBg">
        <pc:chgData name="Sarah Burney" userId="3ff1fe9c-ec4d-4417-af83-dbc6e1aa8c41" providerId="ADAL" clId="{BB3FF0D9-2D32-4B4E-82A3-58D122109B9B}" dt="2022-05-16T12:41:56.293" v="8157" actId="20577"/>
        <pc:sldMkLst>
          <pc:docMk/>
          <pc:sldMk cId="3143794570" sldId="298"/>
        </pc:sldMkLst>
        <pc:spChg chg="mod">
          <ac:chgData name="Sarah Burney" userId="3ff1fe9c-ec4d-4417-af83-dbc6e1aa8c41" providerId="ADAL" clId="{BB3FF0D9-2D32-4B4E-82A3-58D122109B9B}" dt="2022-05-15T15:07:36.077" v="4368" actId="26606"/>
          <ac:spMkLst>
            <pc:docMk/>
            <pc:sldMk cId="3143794570" sldId="298"/>
            <ac:spMk id="2" creationId="{7FDC8037-EBB3-364D-5CF7-1B7CDD7E44A0}"/>
          </ac:spMkLst>
        </pc:spChg>
        <pc:spChg chg="add del mod ord">
          <ac:chgData name="Sarah Burney" userId="3ff1fe9c-ec4d-4417-af83-dbc6e1aa8c41" providerId="ADAL" clId="{BB3FF0D9-2D32-4B4E-82A3-58D122109B9B}" dt="2022-05-15T15:17:45.631" v="4449" actId="26606"/>
          <ac:spMkLst>
            <pc:docMk/>
            <pc:sldMk cId="3143794570" sldId="298"/>
            <ac:spMk id="3" creationId="{955E9088-745E-4925-040C-2F51AA1A9C71}"/>
          </ac:spMkLst>
        </pc:spChg>
        <pc:spChg chg="add del mod">
          <ac:chgData name="Sarah Burney" userId="3ff1fe9c-ec4d-4417-af83-dbc6e1aa8c41" providerId="ADAL" clId="{BB3FF0D9-2D32-4B4E-82A3-58D122109B9B}" dt="2022-05-15T15:06:42.407" v="4335"/>
          <ac:spMkLst>
            <pc:docMk/>
            <pc:sldMk cId="3143794570" sldId="298"/>
            <ac:spMk id="4" creationId="{9C3F7F6F-16DF-675C-E8F9-B1CF59E33E40}"/>
          </ac:spMkLst>
        </pc:spChg>
        <pc:spChg chg="add mod">
          <ac:chgData name="Sarah Burney" userId="3ff1fe9c-ec4d-4417-af83-dbc6e1aa8c41" providerId="ADAL" clId="{BB3FF0D9-2D32-4B4E-82A3-58D122109B9B}" dt="2022-05-16T12:41:56.293" v="8157" actId="20577"/>
          <ac:spMkLst>
            <pc:docMk/>
            <pc:sldMk cId="3143794570" sldId="298"/>
            <ac:spMk id="9" creationId="{71CF3CC8-9F90-0ED5-1488-CE637BBD3161}"/>
          </ac:spMkLst>
        </pc:spChg>
        <pc:spChg chg="add del">
          <ac:chgData name="Sarah Burney" userId="3ff1fe9c-ec4d-4417-af83-dbc6e1aa8c41" providerId="ADAL" clId="{BB3FF0D9-2D32-4B4E-82A3-58D122109B9B}" dt="2022-05-15T15:17:45.631" v="4449" actId="26606"/>
          <ac:spMkLst>
            <pc:docMk/>
            <pc:sldMk cId="3143794570" sldId="298"/>
            <ac:spMk id="72" creationId="{BD2A7128-270D-45DD-B0C7-24FF462228BB}"/>
          </ac:spMkLst>
        </pc:spChg>
        <pc:spChg chg="add del">
          <ac:chgData name="Sarah Burney" userId="3ff1fe9c-ec4d-4417-af83-dbc6e1aa8c41" providerId="ADAL" clId="{BB3FF0D9-2D32-4B4E-82A3-58D122109B9B}" dt="2022-05-15T15:17:45.631" v="4449" actId="26606"/>
          <ac:spMkLst>
            <pc:docMk/>
            <pc:sldMk cId="3143794570" sldId="298"/>
            <ac:spMk id="74" creationId="{61734980-3A14-4021-8D8C-42AC55C397DE}"/>
          </ac:spMkLst>
        </pc:spChg>
        <pc:spChg chg="add del">
          <ac:chgData name="Sarah Burney" userId="3ff1fe9c-ec4d-4417-af83-dbc6e1aa8c41" providerId="ADAL" clId="{BB3FF0D9-2D32-4B4E-82A3-58D122109B9B}" dt="2022-05-15T15:17:45.631" v="4449" actId="26606"/>
          <ac:spMkLst>
            <pc:docMk/>
            <pc:sldMk cId="3143794570" sldId="298"/>
            <ac:spMk id="76" creationId="{41D7BE2F-D450-4BB9-88A4-89117A39D0DA}"/>
          </ac:spMkLst>
        </pc:spChg>
        <pc:spChg chg="add del">
          <ac:chgData name="Sarah Burney" userId="3ff1fe9c-ec4d-4417-af83-dbc6e1aa8c41" providerId="ADAL" clId="{BB3FF0D9-2D32-4B4E-82A3-58D122109B9B}" dt="2022-05-15T15:17:45.631" v="4449" actId="26606"/>
          <ac:spMkLst>
            <pc:docMk/>
            <pc:sldMk cId="3143794570" sldId="298"/>
            <ac:spMk id="78" creationId="{4FB6307F-6A94-41F5-B00A-92BE5D3C7DC9}"/>
          </ac:spMkLst>
        </pc:spChg>
        <pc:spChg chg="add">
          <ac:chgData name="Sarah Burney" userId="3ff1fe9c-ec4d-4417-af83-dbc6e1aa8c41" providerId="ADAL" clId="{BB3FF0D9-2D32-4B4E-82A3-58D122109B9B}" dt="2022-05-15T15:17:45.631" v="4449" actId="26606"/>
          <ac:spMkLst>
            <pc:docMk/>
            <pc:sldMk cId="3143794570" sldId="298"/>
            <ac:spMk id="83" creationId="{BD2A7128-270D-45DD-B0C7-24FF462228BB}"/>
          </ac:spMkLst>
        </pc:spChg>
        <pc:spChg chg="add">
          <ac:chgData name="Sarah Burney" userId="3ff1fe9c-ec4d-4417-af83-dbc6e1aa8c41" providerId="ADAL" clId="{BB3FF0D9-2D32-4B4E-82A3-58D122109B9B}" dt="2022-05-15T15:17:45.631" v="4449" actId="26606"/>
          <ac:spMkLst>
            <pc:docMk/>
            <pc:sldMk cId="3143794570" sldId="298"/>
            <ac:spMk id="85" creationId="{61734980-3A14-4021-8D8C-42AC55C397DE}"/>
          </ac:spMkLst>
        </pc:spChg>
        <pc:spChg chg="add">
          <ac:chgData name="Sarah Burney" userId="3ff1fe9c-ec4d-4417-af83-dbc6e1aa8c41" providerId="ADAL" clId="{BB3FF0D9-2D32-4B4E-82A3-58D122109B9B}" dt="2022-05-15T15:17:45.631" v="4449" actId="26606"/>
          <ac:spMkLst>
            <pc:docMk/>
            <pc:sldMk cId="3143794570" sldId="298"/>
            <ac:spMk id="87" creationId="{41D7BE2F-D450-4BB9-88A4-89117A39D0DA}"/>
          </ac:spMkLst>
        </pc:spChg>
        <pc:spChg chg="add">
          <ac:chgData name="Sarah Burney" userId="3ff1fe9c-ec4d-4417-af83-dbc6e1aa8c41" providerId="ADAL" clId="{BB3FF0D9-2D32-4B4E-82A3-58D122109B9B}" dt="2022-05-15T15:17:45.631" v="4449" actId="26606"/>
          <ac:spMkLst>
            <pc:docMk/>
            <pc:sldMk cId="3143794570" sldId="298"/>
            <ac:spMk id="89" creationId="{4FB6307F-6A94-41F5-B00A-92BE5D3C7DC9}"/>
          </ac:spMkLst>
        </pc:spChg>
        <pc:picChg chg="add mod">
          <ac:chgData name="Sarah Burney" userId="3ff1fe9c-ec4d-4417-af83-dbc6e1aa8c41" providerId="ADAL" clId="{BB3FF0D9-2D32-4B4E-82A3-58D122109B9B}" dt="2022-05-15T15:17:45.631" v="4449" actId="26606"/>
          <ac:picMkLst>
            <pc:docMk/>
            <pc:sldMk cId="3143794570" sldId="298"/>
            <ac:picMk id="6" creationId="{B6E0AC39-8DC1-B62C-D024-0D94E6C6530F}"/>
          </ac:picMkLst>
        </pc:picChg>
        <pc:picChg chg="add del mod">
          <ac:chgData name="Sarah Burney" userId="3ff1fe9c-ec4d-4417-af83-dbc6e1aa8c41" providerId="ADAL" clId="{BB3FF0D9-2D32-4B4E-82A3-58D122109B9B}" dt="2022-05-15T15:10:10.715" v="4438" actId="478"/>
          <ac:picMkLst>
            <pc:docMk/>
            <pc:sldMk cId="3143794570" sldId="298"/>
            <ac:picMk id="3075" creationId="{449E7399-C548-E1C9-FF93-15B6B865F3AD}"/>
          </ac:picMkLst>
        </pc:picChg>
        <pc:picChg chg="add del">
          <ac:chgData name="Sarah Burney" userId="3ff1fe9c-ec4d-4417-af83-dbc6e1aa8c41" providerId="ADAL" clId="{BB3FF0D9-2D32-4B4E-82A3-58D122109B9B}" dt="2022-05-15T15:10:13.904" v="4440"/>
          <ac:picMkLst>
            <pc:docMk/>
            <pc:sldMk cId="3143794570" sldId="298"/>
            <ac:picMk id="3077" creationId="{AFB0B65C-85F4-A056-E7FF-281EB6AB73F4}"/>
          </ac:picMkLst>
        </pc:picChg>
        <pc:picChg chg="add del mod">
          <ac:chgData name="Sarah Burney" userId="3ff1fe9c-ec4d-4417-af83-dbc6e1aa8c41" providerId="ADAL" clId="{BB3FF0D9-2D32-4B4E-82A3-58D122109B9B}" dt="2022-05-15T15:17:40.293" v="4447" actId="478"/>
          <ac:picMkLst>
            <pc:docMk/>
            <pc:sldMk cId="3143794570" sldId="298"/>
            <ac:picMk id="3079" creationId="{08AE6EF5-737D-1375-6015-CF6306617CFA}"/>
          </ac:picMkLst>
        </pc:picChg>
      </pc:sldChg>
      <pc:sldChg chg="addSp modSp new mod ord setBg">
        <pc:chgData name="Sarah Burney" userId="3ff1fe9c-ec4d-4417-af83-dbc6e1aa8c41" providerId="ADAL" clId="{BB3FF0D9-2D32-4B4E-82A3-58D122109B9B}" dt="2022-05-15T16:14:29.019" v="7310" actId="404"/>
        <pc:sldMkLst>
          <pc:docMk/>
          <pc:sldMk cId="815138751" sldId="299"/>
        </pc:sldMkLst>
        <pc:spChg chg="mod">
          <ac:chgData name="Sarah Burney" userId="3ff1fe9c-ec4d-4417-af83-dbc6e1aa8c41" providerId="ADAL" clId="{BB3FF0D9-2D32-4B4E-82A3-58D122109B9B}" dt="2022-05-15T16:04:20.370" v="6796" actId="26606"/>
          <ac:spMkLst>
            <pc:docMk/>
            <pc:sldMk cId="815138751" sldId="299"/>
            <ac:spMk id="2" creationId="{6EB49696-42B5-18B9-FD6A-B69843AFFB3B}"/>
          </ac:spMkLst>
        </pc:spChg>
        <pc:spChg chg="mod ord">
          <ac:chgData name="Sarah Burney" userId="3ff1fe9c-ec4d-4417-af83-dbc6e1aa8c41" providerId="ADAL" clId="{BB3FF0D9-2D32-4B4E-82A3-58D122109B9B}" dt="2022-05-15T16:14:29.019" v="7310" actId="404"/>
          <ac:spMkLst>
            <pc:docMk/>
            <pc:sldMk cId="815138751" sldId="299"/>
            <ac:spMk id="3" creationId="{706ED7FF-BBA0-69E8-E2D5-988C489E422C}"/>
          </ac:spMkLst>
        </pc:spChg>
        <pc:spChg chg="add">
          <ac:chgData name="Sarah Burney" userId="3ff1fe9c-ec4d-4417-af83-dbc6e1aa8c41" providerId="ADAL" clId="{BB3FF0D9-2D32-4B4E-82A3-58D122109B9B}" dt="2022-05-15T16:04:20.370" v="6796" actId="26606"/>
          <ac:spMkLst>
            <pc:docMk/>
            <pc:sldMk cId="815138751" sldId="299"/>
            <ac:spMk id="71" creationId="{6544EF42-87F9-4466-8124-7328D49A22B4}"/>
          </ac:spMkLst>
        </pc:spChg>
        <pc:spChg chg="add">
          <ac:chgData name="Sarah Burney" userId="3ff1fe9c-ec4d-4417-af83-dbc6e1aa8c41" providerId="ADAL" clId="{BB3FF0D9-2D32-4B4E-82A3-58D122109B9B}" dt="2022-05-15T16:04:20.370" v="6796" actId="26606"/>
          <ac:spMkLst>
            <pc:docMk/>
            <pc:sldMk cId="815138751" sldId="299"/>
            <ac:spMk id="73" creationId="{99B7B539-E79B-44C5-8319-9CE01F87F474}"/>
          </ac:spMkLst>
        </pc:spChg>
        <pc:spChg chg="add">
          <ac:chgData name="Sarah Burney" userId="3ff1fe9c-ec4d-4417-af83-dbc6e1aa8c41" providerId="ADAL" clId="{BB3FF0D9-2D32-4B4E-82A3-58D122109B9B}" dt="2022-05-15T16:04:20.370" v="6796" actId="26606"/>
          <ac:spMkLst>
            <pc:docMk/>
            <pc:sldMk cId="815138751" sldId="299"/>
            <ac:spMk id="75" creationId="{D86169C0-6882-4BA0-92B1-590870CAE770}"/>
          </ac:spMkLst>
        </pc:spChg>
        <pc:spChg chg="add">
          <ac:chgData name="Sarah Burney" userId="3ff1fe9c-ec4d-4417-af83-dbc6e1aa8c41" providerId="ADAL" clId="{BB3FF0D9-2D32-4B4E-82A3-58D122109B9B}" dt="2022-05-15T16:04:20.370" v="6796" actId="26606"/>
          <ac:spMkLst>
            <pc:docMk/>
            <pc:sldMk cId="815138751" sldId="299"/>
            <ac:spMk id="77" creationId="{DCECB35C-FCFB-4B31-B3CF-A20982BE6461}"/>
          </ac:spMkLst>
        </pc:spChg>
        <pc:picChg chg="add mod">
          <ac:chgData name="Sarah Burney" userId="3ff1fe9c-ec4d-4417-af83-dbc6e1aa8c41" providerId="ADAL" clId="{BB3FF0D9-2D32-4B4E-82A3-58D122109B9B}" dt="2022-05-15T16:04:20.370" v="6796" actId="26606"/>
          <ac:picMkLst>
            <pc:docMk/>
            <pc:sldMk cId="815138751" sldId="299"/>
            <ac:picMk id="5122" creationId="{F1E02281-2088-E5EA-539E-9ABF6428840B}"/>
          </ac:picMkLst>
        </pc:picChg>
      </pc:sldChg>
      <pc:sldChg chg="addSp delSp modSp new mod setBg">
        <pc:chgData name="Sarah Burney" userId="3ff1fe9c-ec4d-4417-af83-dbc6e1aa8c41" providerId="ADAL" clId="{BB3FF0D9-2D32-4B4E-82A3-58D122109B9B}" dt="2022-05-15T16:16:58.486" v="7393" actId="20577"/>
        <pc:sldMkLst>
          <pc:docMk/>
          <pc:sldMk cId="4261133853" sldId="300"/>
        </pc:sldMkLst>
        <pc:spChg chg="del mod">
          <ac:chgData name="Sarah Burney" userId="3ff1fe9c-ec4d-4417-af83-dbc6e1aa8c41" providerId="ADAL" clId="{BB3FF0D9-2D32-4B4E-82A3-58D122109B9B}" dt="2022-05-15T16:08:35.585" v="7189" actId="478"/>
          <ac:spMkLst>
            <pc:docMk/>
            <pc:sldMk cId="4261133853" sldId="300"/>
            <ac:spMk id="2" creationId="{1D5783E6-4FB5-F993-CD1C-767FD6A15543}"/>
          </ac:spMkLst>
        </pc:spChg>
        <pc:spChg chg="mod">
          <ac:chgData name="Sarah Burney" userId="3ff1fe9c-ec4d-4417-af83-dbc6e1aa8c41" providerId="ADAL" clId="{BB3FF0D9-2D32-4B4E-82A3-58D122109B9B}" dt="2022-05-15T16:16:58.486" v="7393" actId="20577"/>
          <ac:spMkLst>
            <pc:docMk/>
            <pc:sldMk cId="4261133853" sldId="300"/>
            <ac:spMk id="3" creationId="{E3B4D8C7-B6F6-8FBA-9064-5AB0CB230D0A}"/>
          </ac:spMkLst>
        </pc:spChg>
        <pc:spChg chg="add del mod">
          <ac:chgData name="Sarah Burney" userId="3ff1fe9c-ec4d-4417-af83-dbc6e1aa8c41" providerId="ADAL" clId="{BB3FF0D9-2D32-4B4E-82A3-58D122109B9B}" dt="2022-05-15T16:08:38.261" v="7190" actId="478"/>
          <ac:spMkLst>
            <pc:docMk/>
            <pc:sldMk cId="4261133853" sldId="300"/>
            <ac:spMk id="5" creationId="{6AFD406B-7FCE-169E-9AF5-51CFA19CFBD7}"/>
          </ac:spMkLst>
        </pc:spChg>
        <pc:spChg chg="add">
          <ac:chgData name="Sarah Burney" userId="3ff1fe9c-ec4d-4417-af83-dbc6e1aa8c41" providerId="ADAL" clId="{BB3FF0D9-2D32-4B4E-82A3-58D122109B9B}" dt="2022-05-15T16:06:11.698" v="6850" actId="26606"/>
          <ac:spMkLst>
            <pc:docMk/>
            <pc:sldMk cId="4261133853" sldId="300"/>
            <ac:spMk id="71" creationId="{E2A96188-384C-4341-9EEB-967A9341CD86}"/>
          </ac:spMkLst>
        </pc:spChg>
        <pc:spChg chg="add">
          <ac:chgData name="Sarah Burney" userId="3ff1fe9c-ec4d-4417-af83-dbc6e1aa8c41" providerId="ADAL" clId="{BB3FF0D9-2D32-4B4E-82A3-58D122109B9B}" dt="2022-05-15T16:06:11.698" v="6850" actId="26606"/>
          <ac:spMkLst>
            <pc:docMk/>
            <pc:sldMk cId="4261133853" sldId="300"/>
            <ac:spMk id="73" creationId="{280331C3-DDF5-48A9-8947-D71EAAFFAB0E}"/>
          </ac:spMkLst>
        </pc:spChg>
        <pc:spChg chg="add">
          <ac:chgData name="Sarah Burney" userId="3ff1fe9c-ec4d-4417-af83-dbc6e1aa8c41" providerId="ADAL" clId="{BB3FF0D9-2D32-4B4E-82A3-58D122109B9B}" dt="2022-05-15T16:06:11.698" v="6850" actId="26606"/>
          <ac:spMkLst>
            <pc:docMk/>
            <pc:sldMk cId="4261133853" sldId="300"/>
            <ac:spMk id="75" creationId="{C535A640-1948-4AFD-A0B7-19AFDA955322}"/>
          </ac:spMkLst>
        </pc:spChg>
        <pc:picChg chg="add mod">
          <ac:chgData name="Sarah Burney" userId="3ff1fe9c-ec4d-4417-af83-dbc6e1aa8c41" providerId="ADAL" clId="{BB3FF0D9-2D32-4B4E-82A3-58D122109B9B}" dt="2022-05-15T16:06:11.698" v="6850" actId="26606"/>
          <ac:picMkLst>
            <pc:docMk/>
            <pc:sldMk cId="4261133853" sldId="300"/>
            <ac:picMk id="6146" creationId="{35252C16-329E-5506-D7F6-BD6F345C2508}"/>
          </ac:picMkLst>
        </pc:picChg>
      </pc:sldChg>
      <pc:sldChg chg="delSp modSp new mod">
        <pc:chgData name="Sarah Burney" userId="3ff1fe9c-ec4d-4417-af83-dbc6e1aa8c41" providerId="ADAL" clId="{BB3FF0D9-2D32-4B4E-82A3-58D122109B9B}" dt="2022-05-15T16:18:19.930" v="7434" actId="478"/>
        <pc:sldMkLst>
          <pc:docMk/>
          <pc:sldMk cId="2253273359" sldId="301"/>
        </pc:sldMkLst>
        <pc:spChg chg="mod">
          <ac:chgData name="Sarah Burney" userId="3ff1fe9c-ec4d-4417-af83-dbc6e1aa8c41" providerId="ADAL" clId="{BB3FF0D9-2D32-4B4E-82A3-58D122109B9B}" dt="2022-05-15T16:17:25.923" v="7401" actId="20577"/>
          <ac:spMkLst>
            <pc:docMk/>
            <pc:sldMk cId="2253273359" sldId="301"/>
            <ac:spMk id="2" creationId="{B977F46D-6415-EDCE-8218-7799A1C882DB}"/>
          </ac:spMkLst>
        </pc:spChg>
        <pc:spChg chg="del">
          <ac:chgData name="Sarah Burney" userId="3ff1fe9c-ec4d-4417-af83-dbc6e1aa8c41" providerId="ADAL" clId="{BB3FF0D9-2D32-4B4E-82A3-58D122109B9B}" dt="2022-05-15T16:18:19.930" v="7434" actId="478"/>
          <ac:spMkLst>
            <pc:docMk/>
            <pc:sldMk cId="2253273359" sldId="301"/>
            <ac:spMk id="3" creationId="{11A3738E-EA8A-2F78-F441-7F5EBD652386}"/>
          </ac:spMkLst>
        </pc:spChg>
      </pc:sldChg>
      <pc:sldChg chg="modSp new mod">
        <pc:chgData name="Sarah Burney" userId="3ff1fe9c-ec4d-4417-af83-dbc6e1aa8c41" providerId="ADAL" clId="{BB3FF0D9-2D32-4B4E-82A3-58D122109B9B}" dt="2022-05-15T16:17:33.058" v="7415" actId="20577"/>
        <pc:sldMkLst>
          <pc:docMk/>
          <pc:sldMk cId="2561593871" sldId="302"/>
        </pc:sldMkLst>
        <pc:spChg chg="mod">
          <ac:chgData name="Sarah Burney" userId="3ff1fe9c-ec4d-4417-af83-dbc6e1aa8c41" providerId="ADAL" clId="{BB3FF0D9-2D32-4B4E-82A3-58D122109B9B}" dt="2022-05-15T16:17:33.058" v="7415" actId="20577"/>
          <ac:spMkLst>
            <pc:docMk/>
            <pc:sldMk cId="2561593871" sldId="302"/>
            <ac:spMk id="2" creationId="{F9B4C1BC-9F37-DB54-022F-6F0AC4049AF1}"/>
          </ac:spMkLst>
        </pc:spChg>
      </pc:sldChg>
      <pc:sldChg chg="modSp new mod">
        <pc:chgData name="Sarah Burney" userId="3ff1fe9c-ec4d-4417-af83-dbc6e1aa8c41" providerId="ADAL" clId="{BB3FF0D9-2D32-4B4E-82A3-58D122109B9B}" dt="2022-05-15T16:17:45.029" v="7421" actId="20577"/>
        <pc:sldMkLst>
          <pc:docMk/>
          <pc:sldMk cId="2962899281" sldId="303"/>
        </pc:sldMkLst>
        <pc:spChg chg="mod">
          <ac:chgData name="Sarah Burney" userId="3ff1fe9c-ec4d-4417-af83-dbc6e1aa8c41" providerId="ADAL" clId="{BB3FF0D9-2D32-4B4E-82A3-58D122109B9B}" dt="2022-05-15T16:17:45.029" v="7421" actId="20577"/>
          <ac:spMkLst>
            <pc:docMk/>
            <pc:sldMk cId="2962899281" sldId="303"/>
            <ac:spMk id="2" creationId="{F25AE7A6-50F0-53C7-C481-6888A562036C}"/>
          </ac:spMkLst>
        </pc:spChg>
      </pc:sldChg>
      <pc:sldChg chg="modSp new mod">
        <pc:chgData name="Sarah Burney" userId="3ff1fe9c-ec4d-4417-af83-dbc6e1aa8c41" providerId="ADAL" clId="{BB3FF0D9-2D32-4B4E-82A3-58D122109B9B}" dt="2022-05-15T16:17:59.353" v="7433" actId="20577"/>
        <pc:sldMkLst>
          <pc:docMk/>
          <pc:sldMk cId="3183178111" sldId="304"/>
        </pc:sldMkLst>
        <pc:spChg chg="mod">
          <ac:chgData name="Sarah Burney" userId="3ff1fe9c-ec4d-4417-af83-dbc6e1aa8c41" providerId="ADAL" clId="{BB3FF0D9-2D32-4B4E-82A3-58D122109B9B}" dt="2022-05-15T16:17:59.353" v="7433" actId="20577"/>
          <ac:spMkLst>
            <pc:docMk/>
            <pc:sldMk cId="3183178111" sldId="304"/>
            <ac:spMk id="2" creationId="{8068E438-977A-6F5D-D70C-E77A6B8D8A1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9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4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2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6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1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6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54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5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4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0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100" b="0" cap="none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>
              <a:defRPr sz="1100" b="0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0" r:id="rId5"/>
    <p:sldLayoutId id="2147483745" r:id="rId6"/>
    <p:sldLayoutId id="2147483741" r:id="rId7"/>
    <p:sldLayoutId id="2147483742" r:id="rId8"/>
    <p:sldLayoutId id="2147483743" r:id="rId9"/>
    <p:sldLayoutId id="2147483744" r:id="rId10"/>
    <p:sldLayoutId id="2147483746" r:id="rId11"/>
  </p:sldLayoutIdLst>
  <p:txStyles>
    <p:titleStyle>
      <a:lvl1pPr algn="l" defTabSz="914400" rtl="0" eaLnBrk="1" latinLnBrk="0" hangingPunct="1">
        <a:lnSpc>
          <a:spcPct val="113000"/>
        </a:lnSpc>
        <a:spcBef>
          <a:spcPct val="0"/>
        </a:spcBef>
        <a:buNone/>
        <a:defRPr sz="4400" b="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SzPct val="73000"/>
        <a:buFontTx/>
        <a:buNone/>
        <a:defRPr sz="2400" b="0" kern="1200" spc="8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1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b="0" kern="1200" spc="8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SzPct val="73000"/>
        <a:buFontTx/>
        <a:buNone/>
        <a:defRPr sz="1800" b="0" kern="1200" spc="8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1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1600" b="0" kern="1200" spc="8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SzPct val="73000"/>
        <a:buFontTx/>
        <a:buNone/>
        <a:defRPr sz="1600" b="0" kern="1200" spc="8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ED3E28F-E990-4EB1-BDE1-DEF2B7F98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lake in the middle of the mountains">
            <a:extLst>
              <a:ext uri="{FF2B5EF4-FFF2-40B4-BE49-F238E27FC236}">
                <a16:creationId xmlns:a16="http://schemas.microsoft.com/office/drawing/2014/main" id="{7269CE9A-3EE1-58DE-AFE4-CA64633C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51"/>
          <a:stretch/>
        </p:blipFill>
        <p:spPr>
          <a:xfrm>
            <a:off x="20" y="1"/>
            <a:ext cx="12191980" cy="686145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5CA07C1-041F-475C-9FC6-2E4316532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022" y="343112"/>
            <a:ext cx="5737538" cy="2989690"/>
          </a:xfrm>
          <a:custGeom>
            <a:avLst/>
            <a:gdLst>
              <a:gd name="connsiteX0" fmla="*/ 1289525 w 6745768"/>
              <a:gd name="connsiteY0" fmla="*/ 2301903 h 2794242"/>
              <a:gd name="connsiteX1" fmla="*/ 182620 w 6745768"/>
              <a:gd name="connsiteY1" fmla="*/ 1797161 h 2794242"/>
              <a:gd name="connsiteX2" fmla="*/ 12857 w 6745768"/>
              <a:gd name="connsiteY2" fmla="*/ 794567 h 2794242"/>
              <a:gd name="connsiteX3" fmla="*/ 697283 w 6745768"/>
              <a:gd name="connsiteY3" fmla="*/ 56263 h 2794242"/>
              <a:gd name="connsiteX4" fmla="*/ 6042476 w 6745768"/>
              <a:gd name="connsiteY4" fmla="*/ 156302 h 2794242"/>
              <a:gd name="connsiteX5" fmla="*/ 6744264 w 6745768"/>
              <a:gd name="connsiteY5" fmla="*/ 865255 h 2794242"/>
              <a:gd name="connsiteX6" fmla="*/ 6299463 w 6745768"/>
              <a:gd name="connsiteY6" fmla="*/ 2129659 h 2794242"/>
              <a:gd name="connsiteX7" fmla="*/ 1843321 w 6745768"/>
              <a:gd name="connsiteY7" fmla="*/ 2302040 h 2794242"/>
              <a:gd name="connsiteX8" fmla="*/ 1297241 w 6745768"/>
              <a:gd name="connsiteY8" fmla="*/ 2794243 h 2794242"/>
              <a:gd name="connsiteX9" fmla="*/ 1289525 w 6745768"/>
              <a:gd name="connsiteY9" fmla="*/ 2301903 h 2794242"/>
              <a:gd name="connsiteX0" fmla="*/ 1289525 w 6745768"/>
              <a:gd name="connsiteY0" fmla="*/ 2301903 h 2633547"/>
              <a:gd name="connsiteX1" fmla="*/ 182620 w 6745768"/>
              <a:gd name="connsiteY1" fmla="*/ 1797161 h 2633547"/>
              <a:gd name="connsiteX2" fmla="*/ 12857 w 6745768"/>
              <a:gd name="connsiteY2" fmla="*/ 794567 h 2633547"/>
              <a:gd name="connsiteX3" fmla="*/ 697283 w 6745768"/>
              <a:gd name="connsiteY3" fmla="*/ 56263 h 2633547"/>
              <a:gd name="connsiteX4" fmla="*/ 6042476 w 6745768"/>
              <a:gd name="connsiteY4" fmla="*/ 156302 h 2633547"/>
              <a:gd name="connsiteX5" fmla="*/ 6744264 w 6745768"/>
              <a:gd name="connsiteY5" fmla="*/ 865255 h 2633547"/>
              <a:gd name="connsiteX6" fmla="*/ 6299463 w 6745768"/>
              <a:gd name="connsiteY6" fmla="*/ 2129659 h 2633547"/>
              <a:gd name="connsiteX7" fmla="*/ 1843321 w 6745768"/>
              <a:gd name="connsiteY7" fmla="*/ 2302040 h 2633547"/>
              <a:gd name="connsiteX8" fmla="*/ 1297241 w 6745768"/>
              <a:gd name="connsiteY8" fmla="*/ 2633547 h 2633547"/>
              <a:gd name="connsiteX9" fmla="*/ 1289525 w 6745768"/>
              <a:gd name="connsiteY9" fmla="*/ 2301903 h 2633547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299463 w 6745768"/>
              <a:gd name="connsiteY6" fmla="*/ 2129659 h 2588909"/>
              <a:gd name="connsiteX7" fmla="*/ 1843321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299463 w 6745768"/>
              <a:gd name="connsiteY6" fmla="*/ 2129659 h 2588909"/>
              <a:gd name="connsiteX7" fmla="*/ 1843321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813483"/>
              <a:gd name="connsiteY0" fmla="*/ 2301903 h 2588909"/>
              <a:gd name="connsiteX1" fmla="*/ 182620 w 6813483"/>
              <a:gd name="connsiteY1" fmla="*/ 1797161 h 2588909"/>
              <a:gd name="connsiteX2" fmla="*/ 12857 w 6813483"/>
              <a:gd name="connsiteY2" fmla="*/ 794567 h 2588909"/>
              <a:gd name="connsiteX3" fmla="*/ 697283 w 6813483"/>
              <a:gd name="connsiteY3" fmla="*/ 56263 h 2588909"/>
              <a:gd name="connsiteX4" fmla="*/ 6042476 w 6813483"/>
              <a:gd name="connsiteY4" fmla="*/ 156302 h 2588909"/>
              <a:gd name="connsiteX5" fmla="*/ 6744264 w 6813483"/>
              <a:gd name="connsiteY5" fmla="*/ 865255 h 2588909"/>
              <a:gd name="connsiteX6" fmla="*/ 6299463 w 6813483"/>
              <a:gd name="connsiteY6" fmla="*/ 2129659 h 2588909"/>
              <a:gd name="connsiteX7" fmla="*/ 1855346 w 6813483"/>
              <a:gd name="connsiteY7" fmla="*/ 2302040 h 2588909"/>
              <a:gd name="connsiteX8" fmla="*/ 1321290 w 6813483"/>
              <a:gd name="connsiteY8" fmla="*/ 2588909 h 2588909"/>
              <a:gd name="connsiteX9" fmla="*/ 1289525 w 6813483"/>
              <a:gd name="connsiteY9" fmla="*/ 2301903 h 2588909"/>
              <a:gd name="connsiteX0" fmla="*/ 1289525 w 6813483"/>
              <a:gd name="connsiteY0" fmla="*/ 2301903 h 2588909"/>
              <a:gd name="connsiteX1" fmla="*/ 182620 w 6813483"/>
              <a:gd name="connsiteY1" fmla="*/ 1797161 h 2588909"/>
              <a:gd name="connsiteX2" fmla="*/ 12857 w 6813483"/>
              <a:gd name="connsiteY2" fmla="*/ 794567 h 2588909"/>
              <a:gd name="connsiteX3" fmla="*/ 697283 w 6813483"/>
              <a:gd name="connsiteY3" fmla="*/ 56263 h 2588909"/>
              <a:gd name="connsiteX4" fmla="*/ 6042476 w 6813483"/>
              <a:gd name="connsiteY4" fmla="*/ 156302 h 2588909"/>
              <a:gd name="connsiteX5" fmla="*/ 6744264 w 6813483"/>
              <a:gd name="connsiteY5" fmla="*/ 865255 h 2588909"/>
              <a:gd name="connsiteX6" fmla="*/ 6299463 w 6813483"/>
              <a:gd name="connsiteY6" fmla="*/ 2129659 h 2588909"/>
              <a:gd name="connsiteX7" fmla="*/ 1855346 w 6813483"/>
              <a:gd name="connsiteY7" fmla="*/ 2302040 h 2588909"/>
              <a:gd name="connsiteX8" fmla="*/ 1321290 w 6813483"/>
              <a:gd name="connsiteY8" fmla="*/ 2588909 h 2588909"/>
              <a:gd name="connsiteX9" fmla="*/ 1289525 w 6813483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046952 w 6745768"/>
              <a:gd name="connsiteY6" fmla="*/ 2129659 h 2588909"/>
              <a:gd name="connsiteX7" fmla="*/ 1855346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5926709 w 6745768"/>
              <a:gd name="connsiteY6" fmla="*/ 2129659 h 2588909"/>
              <a:gd name="connsiteX7" fmla="*/ 1855346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55846"/>
              <a:gd name="connsiteX1" fmla="*/ 182620 w 6745768"/>
              <a:gd name="connsiteY1" fmla="*/ 1797161 h 2555846"/>
              <a:gd name="connsiteX2" fmla="*/ 12857 w 6745768"/>
              <a:gd name="connsiteY2" fmla="*/ 794567 h 2555846"/>
              <a:gd name="connsiteX3" fmla="*/ 697283 w 6745768"/>
              <a:gd name="connsiteY3" fmla="*/ 56263 h 2555846"/>
              <a:gd name="connsiteX4" fmla="*/ 6042476 w 6745768"/>
              <a:gd name="connsiteY4" fmla="*/ 156302 h 2555846"/>
              <a:gd name="connsiteX5" fmla="*/ 6744264 w 6745768"/>
              <a:gd name="connsiteY5" fmla="*/ 865255 h 2555846"/>
              <a:gd name="connsiteX6" fmla="*/ 5926709 w 6745768"/>
              <a:gd name="connsiteY6" fmla="*/ 2129659 h 2555846"/>
              <a:gd name="connsiteX7" fmla="*/ 1855346 w 6745768"/>
              <a:gd name="connsiteY7" fmla="*/ 2302040 h 2555846"/>
              <a:gd name="connsiteX8" fmla="*/ 1321290 w 6745768"/>
              <a:gd name="connsiteY8" fmla="*/ 2555846 h 2555846"/>
              <a:gd name="connsiteX9" fmla="*/ 1289525 w 6745768"/>
              <a:gd name="connsiteY9" fmla="*/ 2301903 h 2555846"/>
              <a:gd name="connsiteX0" fmla="*/ 1289525 w 6745768"/>
              <a:gd name="connsiteY0" fmla="*/ 2301903 h 2555846"/>
              <a:gd name="connsiteX1" fmla="*/ 182620 w 6745768"/>
              <a:gd name="connsiteY1" fmla="*/ 1797161 h 2555846"/>
              <a:gd name="connsiteX2" fmla="*/ 12857 w 6745768"/>
              <a:gd name="connsiteY2" fmla="*/ 794567 h 2555846"/>
              <a:gd name="connsiteX3" fmla="*/ 697283 w 6745768"/>
              <a:gd name="connsiteY3" fmla="*/ 56263 h 2555846"/>
              <a:gd name="connsiteX4" fmla="*/ 6042476 w 6745768"/>
              <a:gd name="connsiteY4" fmla="*/ 156302 h 2555846"/>
              <a:gd name="connsiteX5" fmla="*/ 6744264 w 6745768"/>
              <a:gd name="connsiteY5" fmla="*/ 865255 h 2555846"/>
              <a:gd name="connsiteX6" fmla="*/ 5926709 w 6745768"/>
              <a:gd name="connsiteY6" fmla="*/ 2129659 h 2555846"/>
              <a:gd name="connsiteX7" fmla="*/ 1855346 w 6745768"/>
              <a:gd name="connsiteY7" fmla="*/ 2302040 h 2555846"/>
              <a:gd name="connsiteX8" fmla="*/ 1321290 w 6745768"/>
              <a:gd name="connsiteY8" fmla="*/ 2555846 h 2555846"/>
              <a:gd name="connsiteX9" fmla="*/ 1289525 w 6745768"/>
              <a:gd name="connsiteY9" fmla="*/ 2301903 h 2555846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1855346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1855346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2018095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02083"/>
              <a:gd name="connsiteX1" fmla="*/ 182620 w 6745768"/>
              <a:gd name="connsiteY1" fmla="*/ 1797161 h 2502083"/>
              <a:gd name="connsiteX2" fmla="*/ 12857 w 6745768"/>
              <a:gd name="connsiteY2" fmla="*/ 794567 h 2502083"/>
              <a:gd name="connsiteX3" fmla="*/ 697283 w 6745768"/>
              <a:gd name="connsiteY3" fmla="*/ 56263 h 2502083"/>
              <a:gd name="connsiteX4" fmla="*/ 6042476 w 6745768"/>
              <a:gd name="connsiteY4" fmla="*/ 156302 h 2502083"/>
              <a:gd name="connsiteX5" fmla="*/ 6744264 w 6745768"/>
              <a:gd name="connsiteY5" fmla="*/ 865255 h 2502083"/>
              <a:gd name="connsiteX6" fmla="*/ 5926709 w 6745768"/>
              <a:gd name="connsiteY6" fmla="*/ 2129659 h 2502083"/>
              <a:gd name="connsiteX7" fmla="*/ 2018095 w 6745768"/>
              <a:gd name="connsiteY7" fmla="*/ 2302040 h 2502083"/>
              <a:gd name="connsiteX8" fmla="*/ 1303420 w 6745768"/>
              <a:gd name="connsiteY8" fmla="*/ 2502083 h 2502083"/>
              <a:gd name="connsiteX9" fmla="*/ 1289525 w 6745768"/>
              <a:gd name="connsiteY9" fmla="*/ 2301903 h 2502083"/>
              <a:gd name="connsiteX0" fmla="*/ 1198511 w 6749690"/>
              <a:gd name="connsiteY0" fmla="*/ 2291553 h 2502083"/>
              <a:gd name="connsiteX1" fmla="*/ 186542 w 6749690"/>
              <a:gd name="connsiteY1" fmla="*/ 1797161 h 2502083"/>
              <a:gd name="connsiteX2" fmla="*/ 16779 w 6749690"/>
              <a:gd name="connsiteY2" fmla="*/ 794567 h 2502083"/>
              <a:gd name="connsiteX3" fmla="*/ 701205 w 6749690"/>
              <a:gd name="connsiteY3" fmla="*/ 56263 h 2502083"/>
              <a:gd name="connsiteX4" fmla="*/ 6046398 w 6749690"/>
              <a:gd name="connsiteY4" fmla="*/ 156302 h 2502083"/>
              <a:gd name="connsiteX5" fmla="*/ 6748186 w 6749690"/>
              <a:gd name="connsiteY5" fmla="*/ 865255 h 2502083"/>
              <a:gd name="connsiteX6" fmla="*/ 5930631 w 6749690"/>
              <a:gd name="connsiteY6" fmla="*/ 2129659 h 2502083"/>
              <a:gd name="connsiteX7" fmla="*/ 2022017 w 6749690"/>
              <a:gd name="connsiteY7" fmla="*/ 2302040 h 2502083"/>
              <a:gd name="connsiteX8" fmla="*/ 1307342 w 6749690"/>
              <a:gd name="connsiteY8" fmla="*/ 2502083 h 2502083"/>
              <a:gd name="connsiteX9" fmla="*/ 1198511 w 6749690"/>
              <a:gd name="connsiteY9" fmla="*/ 2291553 h 2502083"/>
              <a:gd name="connsiteX0" fmla="*/ 1198511 w 6749690"/>
              <a:gd name="connsiteY0" fmla="*/ 2291553 h 2502083"/>
              <a:gd name="connsiteX1" fmla="*/ 186542 w 6749690"/>
              <a:gd name="connsiteY1" fmla="*/ 1797161 h 2502083"/>
              <a:gd name="connsiteX2" fmla="*/ 16779 w 6749690"/>
              <a:gd name="connsiteY2" fmla="*/ 794567 h 2502083"/>
              <a:gd name="connsiteX3" fmla="*/ 701205 w 6749690"/>
              <a:gd name="connsiteY3" fmla="*/ 56263 h 2502083"/>
              <a:gd name="connsiteX4" fmla="*/ 6046398 w 6749690"/>
              <a:gd name="connsiteY4" fmla="*/ 156302 h 2502083"/>
              <a:gd name="connsiteX5" fmla="*/ 6748186 w 6749690"/>
              <a:gd name="connsiteY5" fmla="*/ 865255 h 2502083"/>
              <a:gd name="connsiteX6" fmla="*/ 5930631 w 6749690"/>
              <a:gd name="connsiteY6" fmla="*/ 2129659 h 2502083"/>
              <a:gd name="connsiteX7" fmla="*/ 2022017 w 6749690"/>
              <a:gd name="connsiteY7" fmla="*/ 2302040 h 2502083"/>
              <a:gd name="connsiteX8" fmla="*/ 1307342 w 6749690"/>
              <a:gd name="connsiteY8" fmla="*/ 2502083 h 2502083"/>
              <a:gd name="connsiteX9" fmla="*/ 1198511 w 6749690"/>
              <a:gd name="connsiteY9" fmla="*/ 2291553 h 2502083"/>
              <a:gd name="connsiteX0" fmla="*/ 1188693 w 6739872"/>
              <a:gd name="connsiteY0" fmla="*/ 2291553 h 2502083"/>
              <a:gd name="connsiteX1" fmla="*/ 556806 w 6739872"/>
              <a:gd name="connsiteY1" fmla="*/ 2240036 h 2502083"/>
              <a:gd name="connsiteX2" fmla="*/ 176724 w 6739872"/>
              <a:gd name="connsiteY2" fmla="*/ 1797161 h 2502083"/>
              <a:gd name="connsiteX3" fmla="*/ 6961 w 6739872"/>
              <a:gd name="connsiteY3" fmla="*/ 794567 h 2502083"/>
              <a:gd name="connsiteX4" fmla="*/ 691387 w 6739872"/>
              <a:gd name="connsiteY4" fmla="*/ 56263 h 2502083"/>
              <a:gd name="connsiteX5" fmla="*/ 6036580 w 6739872"/>
              <a:gd name="connsiteY5" fmla="*/ 156302 h 2502083"/>
              <a:gd name="connsiteX6" fmla="*/ 6738368 w 6739872"/>
              <a:gd name="connsiteY6" fmla="*/ 865255 h 2502083"/>
              <a:gd name="connsiteX7" fmla="*/ 5920813 w 6739872"/>
              <a:gd name="connsiteY7" fmla="*/ 2129659 h 2502083"/>
              <a:gd name="connsiteX8" fmla="*/ 2012199 w 6739872"/>
              <a:gd name="connsiteY8" fmla="*/ 2302040 h 2502083"/>
              <a:gd name="connsiteX9" fmla="*/ 1297524 w 6739872"/>
              <a:gd name="connsiteY9" fmla="*/ 2502083 h 2502083"/>
              <a:gd name="connsiteX10" fmla="*/ 1188693 w 6739872"/>
              <a:gd name="connsiteY10" fmla="*/ 2291553 h 2502083"/>
              <a:gd name="connsiteX0" fmla="*/ 1188693 w 6739872"/>
              <a:gd name="connsiteY0" fmla="*/ 2291553 h 2502083"/>
              <a:gd name="connsiteX1" fmla="*/ 556806 w 6739872"/>
              <a:gd name="connsiteY1" fmla="*/ 2240036 h 2502083"/>
              <a:gd name="connsiteX2" fmla="*/ 176724 w 6739872"/>
              <a:gd name="connsiteY2" fmla="*/ 1797161 h 2502083"/>
              <a:gd name="connsiteX3" fmla="*/ 6961 w 6739872"/>
              <a:gd name="connsiteY3" fmla="*/ 794567 h 2502083"/>
              <a:gd name="connsiteX4" fmla="*/ 691387 w 6739872"/>
              <a:gd name="connsiteY4" fmla="*/ 56263 h 2502083"/>
              <a:gd name="connsiteX5" fmla="*/ 6036580 w 6739872"/>
              <a:gd name="connsiteY5" fmla="*/ 156302 h 2502083"/>
              <a:gd name="connsiteX6" fmla="*/ 6738368 w 6739872"/>
              <a:gd name="connsiteY6" fmla="*/ 865255 h 2502083"/>
              <a:gd name="connsiteX7" fmla="*/ 5920813 w 6739872"/>
              <a:gd name="connsiteY7" fmla="*/ 2129659 h 2502083"/>
              <a:gd name="connsiteX8" fmla="*/ 2012199 w 6739872"/>
              <a:gd name="connsiteY8" fmla="*/ 2302040 h 2502083"/>
              <a:gd name="connsiteX9" fmla="*/ 1297524 w 6739872"/>
              <a:gd name="connsiteY9" fmla="*/ 2502083 h 2502083"/>
              <a:gd name="connsiteX10" fmla="*/ 1188693 w 6739872"/>
              <a:gd name="connsiteY10" fmla="*/ 2291553 h 2502083"/>
              <a:gd name="connsiteX0" fmla="*/ 1187858 w 6739037"/>
              <a:gd name="connsiteY0" fmla="*/ 2291553 h 2502083"/>
              <a:gd name="connsiteX1" fmla="*/ 429511 w 6739037"/>
              <a:gd name="connsiteY1" fmla="*/ 2224594 h 2502083"/>
              <a:gd name="connsiteX2" fmla="*/ 175889 w 6739037"/>
              <a:gd name="connsiteY2" fmla="*/ 1797161 h 2502083"/>
              <a:gd name="connsiteX3" fmla="*/ 6126 w 6739037"/>
              <a:gd name="connsiteY3" fmla="*/ 794567 h 2502083"/>
              <a:gd name="connsiteX4" fmla="*/ 690552 w 6739037"/>
              <a:gd name="connsiteY4" fmla="*/ 56263 h 2502083"/>
              <a:gd name="connsiteX5" fmla="*/ 6035745 w 6739037"/>
              <a:gd name="connsiteY5" fmla="*/ 156302 h 2502083"/>
              <a:gd name="connsiteX6" fmla="*/ 6737533 w 6739037"/>
              <a:gd name="connsiteY6" fmla="*/ 865255 h 2502083"/>
              <a:gd name="connsiteX7" fmla="*/ 5919978 w 6739037"/>
              <a:gd name="connsiteY7" fmla="*/ 2129659 h 2502083"/>
              <a:gd name="connsiteX8" fmla="*/ 2011364 w 6739037"/>
              <a:gd name="connsiteY8" fmla="*/ 2302040 h 2502083"/>
              <a:gd name="connsiteX9" fmla="*/ 1296689 w 6739037"/>
              <a:gd name="connsiteY9" fmla="*/ 2502083 h 2502083"/>
              <a:gd name="connsiteX10" fmla="*/ 1187858 w 6739037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8071 w 6739250"/>
              <a:gd name="connsiteY0" fmla="*/ 2291553 h 2502083"/>
              <a:gd name="connsiteX1" fmla="*/ 464950 w 6739250"/>
              <a:gd name="connsiteY1" fmla="*/ 2162792 h 2502083"/>
              <a:gd name="connsiteX2" fmla="*/ 176102 w 6739250"/>
              <a:gd name="connsiteY2" fmla="*/ 1797161 h 2502083"/>
              <a:gd name="connsiteX3" fmla="*/ 6339 w 6739250"/>
              <a:gd name="connsiteY3" fmla="*/ 794567 h 2502083"/>
              <a:gd name="connsiteX4" fmla="*/ 690765 w 6739250"/>
              <a:gd name="connsiteY4" fmla="*/ 56263 h 2502083"/>
              <a:gd name="connsiteX5" fmla="*/ 6035958 w 6739250"/>
              <a:gd name="connsiteY5" fmla="*/ 156302 h 2502083"/>
              <a:gd name="connsiteX6" fmla="*/ 6737746 w 6739250"/>
              <a:gd name="connsiteY6" fmla="*/ 865255 h 2502083"/>
              <a:gd name="connsiteX7" fmla="*/ 5920191 w 6739250"/>
              <a:gd name="connsiteY7" fmla="*/ 2129659 h 2502083"/>
              <a:gd name="connsiteX8" fmla="*/ 2011577 w 6739250"/>
              <a:gd name="connsiteY8" fmla="*/ 2302040 h 2502083"/>
              <a:gd name="connsiteX9" fmla="*/ 1296902 w 6739250"/>
              <a:gd name="connsiteY9" fmla="*/ 2502083 h 2502083"/>
              <a:gd name="connsiteX10" fmla="*/ 1188071 w 6739250"/>
              <a:gd name="connsiteY10" fmla="*/ 2291553 h 2502083"/>
              <a:gd name="connsiteX0" fmla="*/ 1218613 w 6769792"/>
              <a:gd name="connsiteY0" fmla="*/ 2291553 h 2502083"/>
              <a:gd name="connsiteX1" fmla="*/ 495492 w 6769792"/>
              <a:gd name="connsiteY1" fmla="*/ 2162792 h 2502083"/>
              <a:gd name="connsiteX2" fmla="*/ 134625 w 6769792"/>
              <a:gd name="connsiteY2" fmla="*/ 1835847 h 2502083"/>
              <a:gd name="connsiteX3" fmla="*/ 36881 w 6769792"/>
              <a:gd name="connsiteY3" fmla="*/ 794567 h 2502083"/>
              <a:gd name="connsiteX4" fmla="*/ 721307 w 6769792"/>
              <a:gd name="connsiteY4" fmla="*/ 56263 h 2502083"/>
              <a:gd name="connsiteX5" fmla="*/ 6066500 w 6769792"/>
              <a:gd name="connsiteY5" fmla="*/ 156302 h 2502083"/>
              <a:gd name="connsiteX6" fmla="*/ 6768288 w 6769792"/>
              <a:gd name="connsiteY6" fmla="*/ 865255 h 2502083"/>
              <a:gd name="connsiteX7" fmla="*/ 5950733 w 6769792"/>
              <a:gd name="connsiteY7" fmla="*/ 2129659 h 2502083"/>
              <a:gd name="connsiteX8" fmla="*/ 2042119 w 6769792"/>
              <a:gd name="connsiteY8" fmla="*/ 2302040 h 2502083"/>
              <a:gd name="connsiteX9" fmla="*/ 1327444 w 6769792"/>
              <a:gd name="connsiteY9" fmla="*/ 2502083 h 2502083"/>
              <a:gd name="connsiteX10" fmla="*/ 1218613 w 6769792"/>
              <a:gd name="connsiteY10" fmla="*/ 2291553 h 2502083"/>
              <a:gd name="connsiteX0" fmla="*/ 1218613 w 6769097"/>
              <a:gd name="connsiteY0" fmla="*/ 2270200 h 2480730"/>
              <a:gd name="connsiteX1" fmla="*/ 495492 w 6769097"/>
              <a:gd name="connsiteY1" fmla="*/ 2141439 h 2480730"/>
              <a:gd name="connsiteX2" fmla="*/ 134625 w 6769097"/>
              <a:gd name="connsiteY2" fmla="*/ 1814494 h 2480730"/>
              <a:gd name="connsiteX3" fmla="*/ 36881 w 6769097"/>
              <a:gd name="connsiteY3" fmla="*/ 773214 h 2480730"/>
              <a:gd name="connsiteX4" fmla="*/ 721307 w 6769097"/>
              <a:gd name="connsiteY4" fmla="*/ 34910 h 2480730"/>
              <a:gd name="connsiteX5" fmla="*/ 5609353 w 6769097"/>
              <a:gd name="connsiteY5" fmla="*/ 127244 h 2480730"/>
              <a:gd name="connsiteX6" fmla="*/ 6768288 w 6769097"/>
              <a:gd name="connsiteY6" fmla="*/ 843902 h 2480730"/>
              <a:gd name="connsiteX7" fmla="*/ 5950733 w 6769097"/>
              <a:gd name="connsiteY7" fmla="*/ 2108306 h 2480730"/>
              <a:gd name="connsiteX8" fmla="*/ 2042119 w 6769097"/>
              <a:gd name="connsiteY8" fmla="*/ 2280687 h 2480730"/>
              <a:gd name="connsiteX9" fmla="*/ 1327444 w 6769097"/>
              <a:gd name="connsiteY9" fmla="*/ 2480730 h 2480730"/>
              <a:gd name="connsiteX10" fmla="*/ 1218613 w 6769097"/>
              <a:gd name="connsiteY10" fmla="*/ 2270200 h 2480730"/>
              <a:gd name="connsiteX0" fmla="*/ 1218613 w 6571897"/>
              <a:gd name="connsiteY0" fmla="*/ 2290477 h 2501007"/>
              <a:gd name="connsiteX1" fmla="*/ 495492 w 6571897"/>
              <a:gd name="connsiteY1" fmla="*/ 2161716 h 2501007"/>
              <a:gd name="connsiteX2" fmla="*/ 134625 w 6571897"/>
              <a:gd name="connsiteY2" fmla="*/ 1834771 h 2501007"/>
              <a:gd name="connsiteX3" fmla="*/ 36881 w 6571897"/>
              <a:gd name="connsiteY3" fmla="*/ 793491 h 2501007"/>
              <a:gd name="connsiteX4" fmla="*/ 721307 w 6571897"/>
              <a:gd name="connsiteY4" fmla="*/ 55187 h 2501007"/>
              <a:gd name="connsiteX5" fmla="*/ 5609353 w 6571897"/>
              <a:gd name="connsiteY5" fmla="*/ 147521 h 2501007"/>
              <a:gd name="connsiteX6" fmla="*/ 6563360 w 6571897"/>
              <a:gd name="connsiteY6" fmla="*/ 894996 h 2501007"/>
              <a:gd name="connsiteX7" fmla="*/ 5950733 w 6571897"/>
              <a:gd name="connsiteY7" fmla="*/ 2128583 h 2501007"/>
              <a:gd name="connsiteX8" fmla="*/ 2042119 w 6571897"/>
              <a:gd name="connsiteY8" fmla="*/ 2300964 h 2501007"/>
              <a:gd name="connsiteX9" fmla="*/ 1327444 w 6571897"/>
              <a:gd name="connsiteY9" fmla="*/ 2501007 h 2501007"/>
              <a:gd name="connsiteX10" fmla="*/ 1218613 w 6571897"/>
              <a:gd name="connsiteY10" fmla="*/ 2290477 h 2501007"/>
              <a:gd name="connsiteX0" fmla="*/ 1218613 w 6567563"/>
              <a:gd name="connsiteY0" fmla="*/ 2246415 h 2456945"/>
              <a:gd name="connsiteX1" fmla="*/ 495492 w 6567563"/>
              <a:gd name="connsiteY1" fmla="*/ 2117654 h 2456945"/>
              <a:gd name="connsiteX2" fmla="*/ 134625 w 6567563"/>
              <a:gd name="connsiteY2" fmla="*/ 1790709 h 2456945"/>
              <a:gd name="connsiteX3" fmla="*/ 36881 w 6567563"/>
              <a:gd name="connsiteY3" fmla="*/ 749429 h 2456945"/>
              <a:gd name="connsiteX4" fmla="*/ 721307 w 6567563"/>
              <a:gd name="connsiteY4" fmla="*/ 11125 h 2456945"/>
              <a:gd name="connsiteX5" fmla="*/ 5483243 w 6567563"/>
              <a:gd name="connsiteY5" fmla="*/ 342289 h 2456945"/>
              <a:gd name="connsiteX6" fmla="*/ 6563360 w 6567563"/>
              <a:gd name="connsiteY6" fmla="*/ 850934 h 2456945"/>
              <a:gd name="connsiteX7" fmla="*/ 5950733 w 6567563"/>
              <a:gd name="connsiteY7" fmla="*/ 2084521 h 2456945"/>
              <a:gd name="connsiteX8" fmla="*/ 2042119 w 6567563"/>
              <a:gd name="connsiteY8" fmla="*/ 2256902 h 2456945"/>
              <a:gd name="connsiteX9" fmla="*/ 1327444 w 6567563"/>
              <a:gd name="connsiteY9" fmla="*/ 2456945 h 2456945"/>
              <a:gd name="connsiteX10" fmla="*/ 1218613 w 6567563"/>
              <a:gd name="connsiteY10" fmla="*/ 2246415 h 2456945"/>
              <a:gd name="connsiteX0" fmla="*/ 1261070 w 6608712"/>
              <a:gd name="connsiteY0" fmla="*/ 2071877 h 2282407"/>
              <a:gd name="connsiteX1" fmla="*/ 537949 w 6608712"/>
              <a:gd name="connsiteY1" fmla="*/ 1943116 h 2282407"/>
              <a:gd name="connsiteX2" fmla="*/ 177082 w 6608712"/>
              <a:gd name="connsiteY2" fmla="*/ 1616171 h 2282407"/>
              <a:gd name="connsiteX3" fmla="*/ 79338 w 6608712"/>
              <a:gd name="connsiteY3" fmla="*/ 574891 h 2282407"/>
              <a:gd name="connsiteX4" fmla="*/ 1347021 w 6608712"/>
              <a:gd name="connsiteY4" fmla="*/ 21487 h 2282407"/>
              <a:gd name="connsiteX5" fmla="*/ 5525700 w 6608712"/>
              <a:gd name="connsiteY5" fmla="*/ 167751 h 2282407"/>
              <a:gd name="connsiteX6" fmla="*/ 6605817 w 6608712"/>
              <a:gd name="connsiteY6" fmla="*/ 676396 h 2282407"/>
              <a:gd name="connsiteX7" fmla="*/ 5993190 w 6608712"/>
              <a:gd name="connsiteY7" fmla="*/ 1909983 h 2282407"/>
              <a:gd name="connsiteX8" fmla="*/ 2084576 w 6608712"/>
              <a:gd name="connsiteY8" fmla="*/ 2082364 h 2282407"/>
              <a:gd name="connsiteX9" fmla="*/ 1369901 w 6608712"/>
              <a:gd name="connsiteY9" fmla="*/ 2282407 h 2282407"/>
              <a:gd name="connsiteX10" fmla="*/ 1261070 w 6608712"/>
              <a:gd name="connsiteY10" fmla="*/ 2071877 h 2282407"/>
              <a:gd name="connsiteX0" fmla="*/ 1223256 w 6570898"/>
              <a:gd name="connsiteY0" fmla="*/ 2072393 h 2282923"/>
              <a:gd name="connsiteX1" fmla="*/ 500135 w 6570898"/>
              <a:gd name="connsiteY1" fmla="*/ 1943632 h 2282923"/>
              <a:gd name="connsiteX2" fmla="*/ 139268 w 6570898"/>
              <a:gd name="connsiteY2" fmla="*/ 1616687 h 2282923"/>
              <a:gd name="connsiteX3" fmla="*/ 88816 w 6570898"/>
              <a:gd name="connsiteY3" fmla="*/ 583111 h 2282923"/>
              <a:gd name="connsiteX4" fmla="*/ 1309207 w 6570898"/>
              <a:gd name="connsiteY4" fmla="*/ 22003 h 2282923"/>
              <a:gd name="connsiteX5" fmla="*/ 5487886 w 6570898"/>
              <a:gd name="connsiteY5" fmla="*/ 168267 h 2282923"/>
              <a:gd name="connsiteX6" fmla="*/ 6568003 w 6570898"/>
              <a:gd name="connsiteY6" fmla="*/ 676912 h 2282923"/>
              <a:gd name="connsiteX7" fmla="*/ 5955376 w 6570898"/>
              <a:gd name="connsiteY7" fmla="*/ 1910499 h 2282923"/>
              <a:gd name="connsiteX8" fmla="*/ 2046762 w 6570898"/>
              <a:gd name="connsiteY8" fmla="*/ 2082880 h 2282923"/>
              <a:gd name="connsiteX9" fmla="*/ 1332087 w 6570898"/>
              <a:gd name="connsiteY9" fmla="*/ 2282923 h 2282923"/>
              <a:gd name="connsiteX10" fmla="*/ 1223256 w 6570898"/>
              <a:gd name="connsiteY10" fmla="*/ 2072393 h 2282923"/>
              <a:gd name="connsiteX0" fmla="*/ 1223256 w 6602187"/>
              <a:gd name="connsiteY0" fmla="*/ 2076033 h 2286563"/>
              <a:gd name="connsiteX1" fmla="*/ 500135 w 6602187"/>
              <a:gd name="connsiteY1" fmla="*/ 1947272 h 2286563"/>
              <a:gd name="connsiteX2" fmla="*/ 139268 w 6602187"/>
              <a:gd name="connsiteY2" fmla="*/ 1620327 h 2286563"/>
              <a:gd name="connsiteX3" fmla="*/ 88816 w 6602187"/>
              <a:gd name="connsiteY3" fmla="*/ 586751 h 2286563"/>
              <a:gd name="connsiteX4" fmla="*/ 1309207 w 6602187"/>
              <a:gd name="connsiteY4" fmla="*/ 25643 h 2286563"/>
              <a:gd name="connsiteX5" fmla="*/ 5487886 w 6602187"/>
              <a:gd name="connsiteY5" fmla="*/ 171907 h 2286563"/>
              <a:gd name="connsiteX6" fmla="*/ 6599531 w 6602187"/>
              <a:gd name="connsiteY6" fmla="*/ 850044 h 2286563"/>
              <a:gd name="connsiteX7" fmla="*/ 5955376 w 6602187"/>
              <a:gd name="connsiteY7" fmla="*/ 1914139 h 2286563"/>
              <a:gd name="connsiteX8" fmla="*/ 2046762 w 6602187"/>
              <a:gd name="connsiteY8" fmla="*/ 2086520 h 2286563"/>
              <a:gd name="connsiteX9" fmla="*/ 1332087 w 6602187"/>
              <a:gd name="connsiteY9" fmla="*/ 2286563 h 2286563"/>
              <a:gd name="connsiteX10" fmla="*/ 1223256 w 6602187"/>
              <a:gd name="connsiteY10" fmla="*/ 2076033 h 2286563"/>
              <a:gd name="connsiteX0" fmla="*/ 1223256 w 6600330"/>
              <a:gd name="connsiteY0" fmla="*/ 2076033 h 2286563"/>
              <a:gd name="connsiteX1" fmla="*/ 500135 w 6600330"/>
              <a:gd name="connsiteY1" fmla="*/ 1947272 h 2286563"/>
              <a:gd name="connsiteX2" fmla="*/ 139268 w 6600330"/>
              <a:gd name="connsiteY2" fmla="*/ 1620327 h 2286563"/>
              <a:gd name="connsiteX3" fmla="*/ 88816 w 6600330"/>
              <a:gd name="connsiteY3" fmla="*/ 586751 h 2286563"/>
              <a:gd name="connsiteX4" fmla="*/ 1309207 w 6600330"/>
              <a:gd name="connsiteY4" fmla="*/ 25643 h 2286563"/>
              <a:gd name="connsiteX5" fmla="*/ 5487886 w 6600330"/>
              <a:gd name="connsiteY5" fmla="*/ 171907 h 2286563"/>
              <a:gd name="connsiteX6" fmla="*/ 6599531 w 6600330"/>
              <a:gd name="connsiteY6" fmla="*/ 850044 h 2286563"/>
              <a:gd name="connsiteX7" fmla="*/ 5955376 w 6600330"/>
              <a:gd name="connsiteY7" fmla="*/ 1914139 h 2286563"/>
              <a:gd name="connsiteX8" fmla="*/ 2046762 w 6600330"/>
              <a:gd name="connsiteY8" fmla="*/ 2086520 h 2286563"/>
              <a:gd name="connsiteX9" fmla="*/ 1332087 w 6600330"/>
              <a:gd name="connsiteY9" fmla="*/ 2286563 h 2286563"/>
              <a:gd name="connsiteX10" fmla="*/ 1223256 w 6600330"/>
              <a:gd name="connsiteY10" fmla="*/ 2076033 h 2286563"/>
              <a:gd name="connsiteX0" fmla="*/ 1223256 w 6623012"/>
              <a:gd name="connsiteY0" fmla="*/ 2076033 h 2286563"/>
              <a:gd name="connsiteX1" fmla="*/ 500135 w 6623012"/>
              <a:gd name="connsiteY1" fmla="*/ 1947272 h 2286563"/>
              <a:gd name="connsiteX2" fmla="*/ 139268 w 6623012"/>
              <a:gd name="connsiteY2" fmla="*/ 1620327 h 2286563"/>
              <a:gd name="connsiteX3" fmla="*/ 88816 w 6623012"/>
              <a:gd name="connsiteY3" fmla="*/ 586751 h 2286563"/>
              <a:gd name="connsiteX4" fmla="*/ 1309207 w 6623012"/>
              <a:gd name="connsiteY4" fmla="*/ 25643 h 2286563"/>
              <a:gd name="connsiteX5" fmla="*/ 5487886 w 6623012"/>
              <a:gd name="connsiteY5" fmla="*/ 171907 h 2286563"/>
              <a:gd name="connsiteX6" fmla="*/ 6599531 w 6623012"/>
              <a:gd name="connsiteY6" fmla="*/ 850044 h 2286563"/>
              <a:gd name="connsiteX7" fmla="*/ 5955376 w 6623012"/>
              <a:gd name="connsiteY7" fmla="*/ 1914139 h 2286563"/>
              <a:gd name="connsiteX8" fmla="*/ 2046762 w 6623012"/>
              <a:gd name="connsiteY8" fmla="*/ 2086520 h 2286563"/>
              <a:gd name="connsiteX9" fmla="*/ 1332087 w 6623012"/>
              <a:gd name="connsiteY9" fmla="*/ 2286563 h 2286563"/>
              <a:gd name="connsiteX10" fmla="*/ 1223256 w 6623012"/>
              <a:gd name="connsiteY10" fmla="*/ 2076033 h 2286563"/>
              <a:gd name="connsiteX0" fmla="*/ 1223256 w 6600330"/>
              <a:gd name="connsiteY0" fmla="*/ 2076033 h 2286563"/>
              <a:gd name="connsiteX1" fmla="*/ 500135 w 6600330"/>
              <a:gd name="connsiteY1" fmla="*/ 1947272 h 2286563"/>
              <a:gd name="connsiteX2" fmla="*/ 139268 w 6600330"/>
              <a:gd name="connsiteY2" fmla="*/ 1620327 h 2286563"/>
              <a:gd name="connsiteX3" fmla="*/ 88816 w 6600330"/>
              <a:gd name="connsiteY3" fmla="*/ 586751 h 2286563"/>
              <a:gd name="connsiteX4" fmla="*/ 1309207 w 6600330"/>
              <a:gd name="connsiteY4" fmla="*/ 25643 h 2286563"/>
              <a:gd name="connsiteX5" fmla="*/ 5487886 w 6600330"/>
              <a:gd name="connsiteY5" fmla="*/ 171907 h 2286563"/>
              <a:gd name="connsiteX6" fmla="*/ 6599531 w 6600330"/>
              <a:gd name="connsiteY6" fmla="*/ 850044 h 2286563"/>
              <a:gd name="connsiteX7" fmla="*/ 5955376 w 6600330"/>
              <a:gd name="connsiteY7" fmla="*/ 1914139 h 2286563"/>
              <a:gd name="connsiteX8" fmla="*/ 2046762 w 6600330"/>
              <a:gd name="connsiteY8" fmla="*/ 2086520 h 2286563"/>
              <a:gd name="connsiteX9" fmla="*/ 1332087 w 6600330"/>
              <a:gd name="connsiteY9" fmla="*/ 2286563 h 2286563"/>
              <a:gd name="connsiteX10" fmla="*/ 1223256 w 6600330"/>
              <a:gd name="connsiteY10" fmla="*/ 2076033 h 2286563"/>
              <a:gd name="connsiteX0" fmla="*/ 1223256 w 6600330"/>
              <a:gd name="connsiteY0" fmla="*/ 2077382 h 2287912"/>
              <a:gd name="connsiteX1" fmla="*/ 500135 w 6600330"/>
              <a:gd name="connsiteY1" fmla="*/ 1948621 h 2287912"/>
              <a:gd name="connsiteX2" fmla="*/ 139268 w 6600330"/>
              <a:gd name="connsiteY2" fmla="*/ 1621676 h 2287912"/>
              <a:gd name="connsiteX3" fmla="*/ 88816 w 6600330"/>
              <a:gd name="connsiteY3" fmla="*/ 588100 h 2287912"/>
              <a:gd name="connsiteX4" fmla="*/ 1309207 w 6600330"/>
              <a:gd name="connsiteY4" fmla="*/ 26992 h 2287912"/>
              <a:gd name="connsiteX5" fmla="*/ 5487886 w 6600330"/>
              <a:gd name="connsiteY5" fmla="*/ 173256 h 2287912"/>
              <a:gd name="connsiteX6" fmla="*/ 6599531 w 6600330"/>
              <a:gd name="connsiteY6" fmla="*/ 905322 h 2287912"/>
              <a:gd name="connsiteX7" fmla="*/ 5955376 w 6600330"/>
              <a:gd name="connsiteY7" fmla="*/ 1915488 h 2287912"/>
              <a:gd name="connsiteX8" fmla="*/ 2046762 w 6600330"/>
              <a:gd name="connsiteY8" fmla="*/ 2087869 h 2287912"/>
              <a:gd name="connsiteX9" fmla="*/ 1332087 w 6600330"/>
              <a:gd name="connsiteY9" fmla="*/ 2287912 h 2287912"/>
              <a:gd name="connsiteX10" fmla="*/ 1223256 w 6600330"/>
              <a:gd name="connsiteY10" fmla="*/ 2077382 h 2287912"/>
              <a:gd name="connsiteX0" fmla="*/ 1236982 w 6614056"/>
              <a:gd name="connsiteY0" fmla="*/ 2077382 h 2287912"/>
              <a:gd name="connsiteX1" fmla="*/ 513861 w 6614056"/>
              <a:gd name="connsiteY1" fmla="*/ 1948621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236982 w 6614056"/>
              <a:gd name="connsiteY0" fmla="*/ 2077382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236982 w 6614056"/>
              <a:gd name="connsiteY0" fmla="*/ 2077382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325239 w 6614056"/>
              <a:gd name="connsiteY0" fmla="*/ 2062693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325239 w 6614056"/>
              <a:gd name="connsiteY10" fmla="*/ 2062693 h 2287912"/>
              <a:gd name="connsiteX0" fmla="*/ 1350455 w 6614056"/>
              <a:gd name="connsiteY0" fmla="*/ 2033314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350455 w 6614056"/>
              <a:gd name="connsiteY10" fmla="*/ 2033314 h 2287912"/>
              <a:gd name="connsiteX0" fmla="*/ 1351015 w 6614616"/>
              <a:gd name="connsiteY0" fmla="*/ 2033314 h 2287912"/>
              <a:gd name="connsiteX1" fmla="*/ 527030 w 6614616"/>
              <a:gd name="connsiteY1" fmla="*/ 1816418 h 2287912"/>
              <a:gd name="connsiteX2" fmla="*/ 115730 w 6614616"/>
              <a:gd name="connsiteY2" fmla="*/ 1423371 h 2287912"/>
              <a:gd name="connsiteX3" fmla="*/ 103102 w 6614616"/>
              <a:gd name="connsiteY3" fmla="*/ 588100 h 2287912"/>
              <a:gd name="connsiteX4" fmla="*/ 1323493 w 6614616"/>
              <a:gd name="connsiteY4" fmla="*/ 26992 h 2287912"/>
              <a:gd name="connsiteX5" fmla="*/ 5502172 w 6614616"/>
              <a:gd name="connsiteY5" fmla="*/ 173256 h 2287912"/>
              <a:gd name="connsiteX6" fmla="*/ 6613817 w 6614616"/>
              <a:gd name="connsiteY6" fmla="*/ 905322 h 2287912"/>
              <a:gd name="connsiteX7" fmla="*/ 5969662 w 6614616"/>
              <a:gd name="connsiteY7" fmla="*/ 1915488 h 2287912"/>
              <a:gd name="connsiteX8" fmla="*/ 2061048 w 6614616"/>
              <a:gd name="connsiteY8" fmla="*/ 2087869 h 2287912"/>
              <a:gd name="connsiteX9" fmla="*/ 1346373 w 6614616"/>
              <a:gd name="connsiteY9" fmla="*/ 2287912 h 2287912"/>
              <a:gd name="connsiteX10" fmla="*/ 1351015 w 6614616"/>
              <a:gd name="connsiteY10" fmla="*/ 2033314 h 2287912"/>
              <a:gd name="connsiteX0" fmla="*/ 1351015 w 6614616"/>
              <a:gd name="connsiteY0" fmla="*/ 2033314 h 2287912"/>
              <a:gd name="connsiteX1" fmla="*/ 527030 w 6614616"/>
              <a:gd name="connsiteY1" fmla="*/ 1816418 h 2287912"/>
              <a:gd name="connsiteX2" fmla="*/ 115730 w 6614616"/>
              <a:gd name="connsiteY2" fmla="*/ 1342580 h 2287912"/>
              <a:gd name="connsiteX3" fmla="*/ 103102 w 6614616"/>
              <a:gd name="connsiteY3" fmla="*/ 588100 h 2287912"/>
              <a:gd name="connsiteX4" fmla="*/ 1323493 w 6614616"/>
              <a:gd name="connsiteY4" fmla="*/ 26992 h 2287912"/>
              <a:gd name="connsiteX5" fmla="*/ 5502172 w 6614616"/>
              <a:gd name="connsiteY5" fmla="*/ 173256 h 2287912"/>
              <a:gd name="connsiteX6" fmla="*/ 6613817 w 6614616"/>
              <a:gd name="connsiteY6" fmla="*/ 905322 h 2287912"/>
              <a:gd name="connsiteX7" fmla="*/ 5969662 w 6614616"/>
              <a:gd name="connsiteY7" fmla="*/ 1915488 h 2287912"/>
              <a:gd name="connsiteX8" fmla="*/ 2061048 w 6614616"/>
              <a:gd name="connsiteY8" fmla="*/ 2087869 h 2287912"/>
              <a:gd name="connsiteX9" fmla="*/ 1346373 w 6614616"/>
              <a:gd name="connsiteY9" fmla="*/ 2287912 h 2287912"/>
              <a:gd name="connsiteX10" fmla="*/ 1351015 w 6614616"/>
              <a:gd name="connsiteY10" fmla="*/ 2033314 h 2287912"/>
              <a:gd name="connsiteX0" fmla="*/ 1358038 w 6621639"/>
              <a:gd name="connsiteY0" fmla="*/ 2033314 h 2287912"/>
              <a:gd name="connsiteX1" fmla="*/ 534053 w 6621639"/>
              <a:gd name="connsiteY1" fmla="*/ 1816418 h 2287912"/>
              <a:gd name="connsiteX2" fmla="*/ 122753 w 6621639"/>
              <a:gd name="connsiteY2" fmla="*/ 1342580 h 2287912"/>
              <a:gd name="connsiteX3" fmla="*/ 110125 w 6621639"/>
              <a:gd name="connsiteY3" fmla="*/ 588100 h 2287912"/>
              <a:gd name="connsiteX4" fmla="*/ 1330516 w 6621639"/>
              <a:gd name="connsiteY4" fmla="*/ 26992 h 2287912"/>
              <a:gd name="connsiteX5" fmla="*/ 5509195 w 6621639"/>
              <a:gd name="connsiteY5" fmla="*/ 173256 h 2287912"/>
              <a:gd name="connsiteX6" fmla="*/ 6620840 w 6621639"/>
              <a:gd name="connsiteY6" fmla="*/ 905322 h 2287912"/>
              <a:gd name="connsiteX7" fmla="*/ 5976685 w 6621639"/>
              <a:gd name="connsiteY7" fmla="*/ 1915488 h 2287912"/>
              <a:gd name="connsiteX8" fmla="*/ 2068071 w 6621639"/>
              <a:gd name="connsiteY8" fmla="*/ 2087869 h 2287912"/>
              <a:gd name="connsiteX9" fmla="*/ 1353396 w 6621639"/>
              <a:gd name="connsiteY9" fmla="*/ 2287912 h 2287912"/>
              <a:gd name="connsiteX10" fmla="*/ 1358038 w 6621639"/>
              <a:gd name="connsiteY10" fmla="*/ 2033314 h 2287912"/>
              <a:gd name="connsiteX0" fmla="*/ 1358038 w 6621639"/>
              <a:gd name="connsiteY0" fmla="*/ 2033314 h 2287912"/>
              <a:gd name="connsiteX1" fmla="*/ 534053 w 6621639"/>
              <a:gd name="connsiteY1" fmla="*/ 1816418 h 2287912"/>
              <a:gd name="connsiteX2" fmla="*/ 122753 w 6621639"/>
              <a:gd name="connsiteY2" fmla="*/ 1342580 h 2287912"/>
              <a:gd name="connsiteX3" fmla="*/ 110125 w 6621639"/>
              <a:gd name="connsiteY3" fmla="*/ 588100 h 2287912"/>
              <a:gd name="connsiteX4" fmla="*/ 1330516 w 6621639"/>
              <a:gd name="connsiteY4" fmla="*/ 26992 h 2287912"/>
              <a:gd name="connsiteX5" fmla="*/ 5509195 w 6621639"/>
              <a:gd name="connsiteY5" fmla="*/ 173256 h 2287912"/>
              <a:gd name="connsiteX6" fmla="*/ 6620840 w 6621639"/>
              <a:gd name="connsiteY6" fmla="*/ 905322 h 2287912"/>
              <a:gd name="connsiteX7" fmla="*/ 5976685 w 6621639"/>
              <a:gd name="connsiteY7" fmla="*/ 1915488 h 2287912"/>
              <a:gd name="connsiteX8" fmla="*/ 2068071 w 6621639"/>
              <a:gd name="connsiteY8" fmla="*/ 2087869 h 2287912"/>
              <a:gd name="connsiteX9" fmla="*/ 1353396 w 6621639"/>
              <a:gd name="connsiteY9" fmla="*/ 2287912 h 2287912"/>
              <a:gd name="connsiteX10" fmla="*/ 1358038 w 6621639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060489 w 6614057"/>
              <a:gd name="connsiteY8" fmla="*/ 2087869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123530 w 6614057"/>
              <a:gd name="connsiteY8" fmla="*/ 2058491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6451"/>
              <a:gd name="connsiteY0" fmla="*/ 2033314 h 2287912"/>
              <a:gd name="connsiteX1" fmla="*/ 513863 w 6616451"/>
              <a:gd name="connsiteY1" fmla="*/ 1765006 h 2287912"/>
              <a:gd name="connsiteX2" fmla="*/ 115171 w 6616451"/>
              <a:gd name="connsiteY2" fmla="*/ 1342580 h 2287912"/>
              <a:gd name="connsiteX3" fmla="*/ 102543 w 6616451"/>
              <a:gd name="connsiteY3" fmla="*/ 588100 h 2287912"/>
              <a:gd name="connsiteX4" fmla="*/ 1322934 w 6616451"/>
              <a:gd name="connsiteY4" fmla="*/ 26992 h 2287912"/>
              <a:gd name="connsiteX5" fmla="*/ 5501613 w 6616451"/>
              <a:gd name="connsiteY5" fmla="*/ 173256 h 2287912"/>
              <a:gd name="connsiteX6" fmla="*/ 6613258 w 6616451"/>
              <a:gd name="connsiteY6" fmla="*/ 905322 h 2287912"/>
              <a:gd name="connsiteX7" fmla="*/ 6032145 w 6616451"/>
              <a:gd name="connsiteY7" fmla="*/ 1856731 h 2287912"/>
              <a:gd name="connsiteX8" fmla="*/ 2224395 w 6616451"/>
              <a:gd name="connsiteY8" fmla="*/ 2029112 h 2287912"/>
              <a:gd name="connsiteX9" fmla="*/ 1345814 w 6616451"/>
              <a:gd name="connsiteY9" fmla="*/ 2287912 h 2287912"/>
              <a:gd name="connsiteX10" fmla="*/ 1350456 w 6616451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6032145 w 6614057"/>
              <a:gd name="connsiteY7" fmla="*/ 1856731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6019537 w 6614057"/>
              <a:gd name="connsiteY7" fmla="*/ 1805318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3258"/>
              <a:gd name="connsiteY0" fmla="*/ 2033314 h 2287912"/>
              <a:gd name="connsiteX1" fmla="*/ 513863 w 6613258"/>
              <a:gd name="connsiteY1" fmla="*/ 1765006 h 2287912"/>
              <a:gd name="connsiteX2" fmla="*/ 115171 w 6613258"/>
              <a:gd name="connsiteY2" fmla="*/ 1342580 h 2287912"/>
              <a:gd name="connsiteX3" fmla="*/ 102543 w 6613258"/>
              <a:gd name="connsiteY3" fmla="*/ 588100 h 2287912"/>
              <a:gd name="connsiteX4" fmla="*/ 1322934 w 6613258"/>
              <a:gd name="connsiteY4" fmla="*/ 26992 h 2287912"/>
              <a:gd name="connsiteX5" fmla="*/ 5501613 w 6613258"/>
              <a:gd name="connsiteY5" fmla="*/ 173256 h 2287912"/>
              <a:gd name="connsiteX6" fmla="*/ 6613258 w 6613258"/>
              <a:gd name="connsiteY6" fmla="*/ 905322 h 2287912"/>
              <a:gd name="connsiteX7" fmla="*/ 6019537 w 6613258"/>
              <a:gd name="connsiteY7" fmla="*/ 1805318 h 2287912"/>
              <a:gd name="connsiteX8" fmla="*/ 2224395 w 6613258"/>
              <a:gd name="connsiteY8" fmla="*/ 2029112 h 2287912"/>
              <a:gd name="connsiteX9" fmla="*/ 1345814 w 6613258"/>
              <a:gd name="connsiteY9" fmla="*/ 2287912 h 2287912"/>
              <a:gd name="connsiteX10" fmla="*/ 1350456 w 6613258"/>
              <a:gd name="connsiteY10" fmla="*/ 2033314 h 2287912"/>
              <a:gd name="connsiteX0" fmla="*/ 1352720 w 6615522"/>
              <a:gd name="connsiteY0" fmla="*/ 2033314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52720 w 6615522"/>
              <a:gd name="connsiteY10" fmla="*/ 2033314 h 2287912"/>
              <a:gd name="connsiteX0" fmla="*/ 1390545 w 6615522"/>
              <a:gd name="connsiteY0" fmla="*/ 2011281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90545 w 6615522"/>
              <a:gd name="connsiteY10" fmla="*/ 2011281 h 2287912"/>
              <a:gd name="connsiteX0" fmla="*/ 1390545 w 6615522"/>
              <a:gd name="connsiteY0" fmla="*/ 2011281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90545 w 6615522"/>
              <a:gd name="connsiteY10" fmla="*/ 2011281 h 2287912"/>
              <a:gd name="connsiteX0" fmla="*/ 1392284 w 6617261"/>
              <a:gd name="connsiteY0" fmla="*/ 2011281 h 2287912"/>
              <a:gd name="connsiteX1" fmla="*/ 606122 w 6617261"/>
              <a:gd name="connsiteY1" fmla="*/ 1728283 h 2287912"/>
              <a:gd name="connsiteX2" fmla="*/ 119174 w 6617261"/>
              <a:gd name="connsiteY2" fmla="*/ 1342580 h 2287912"/>
              <a:gd name="connsiteX3" fmla="*/ 106546 w 6617261"/>
              <a:gd name="connsiteY3" fmla="*/ 588100 h 2287912"/>
              <a:gd name="connsiteX4" fmla="*/ 1326937 w 6617261"/>
              <a:gd name="connsiteY4" fmla="*/ 26992 h 2287912"/>
              <a:gd name="connsiteX5" fmla="*/ 5505616 w 6617261"/>
              <a:gd name="connsiteY5" fmla="*/ 173256 h 2287912"/>
              <a:gd name="connsiteX6" fmla="*/ 6617261 w 6617261"/>
              <a:gd name="connsiteY6" fmla="*/ 905322 h 2287912"/>
              <a:gd name="connsiteX7" fmla="*/ 6023540 w 6617261"/>
              <a:gd name="connsiteY7" fmla="*/ 1805318 h 2287912"/>
              <a:gd name="connsiteX8" fmla="*/ 2228398 w 6617261"/>
              <a:gd name="connsiteY8" fmla="*/ 2029112 h 2287912"/>
              <a:gd name="connsiteX9" fmla="*/ 1349817 w 6617261"/>
              <a:gd name="connsiteY9" fmla="*/ 2287912 h 2287912"/>
              <a:gd name="connsiteX10" fmla="*/ 1392284 w 6617261"/>
              <a:gd name="connsiteY10" fmla="*/ 2011281 h 2287912"/>
              <a:gd name="connsiteX0" fmla="*/ 1382461 w 6607438"/>
              <a:gd name="connsiteY0" fmla="*/ 2011281 h 2287912"/>
              <a:gd name="connsiteX1" fmla="*/ 596299 w 6607438"/>
              <a:gd name="connsiteY1" fmla="*/ 1728283 h 2287912"/>
              <a:gd name="connsiteX2" fmla="*/ 134568 w 6607438"/>
              <a:gd name="connsiteY2" fmla="*/ 1291168 h 2287912"/>
              <a:gd name="connsiteX3" fmla="*/ 96723 w 6607438"/>
              <a:gd name="connsiteY3" fmla="*/ 588100 h 2287912"/>
              <a:gd name="connsiteX4" fmla="*/ 1317114 w 6607438"/>
              <a:gd name="connsiteY4" fmla="*/ 26992 h 2287912"/>
              <a:gd name="connsiteX5" fmla="*/ 5495793 w 6607438"/>
              <a:gd name="connsiteY5" fmla="*/ 173256 h 2287912"/>
              <a:gd name="connsiteX6" fmla="*/ 6607438 w 6607438"/>
              <a:gd name="connsiteY6" fmla="*/ 905322 h 2287912"/>
              <a:gd name="connsiteX7" fmla="*/ 6013717 w 6607438"/>
              <a:gd name="connsiteY7" fmla="*/ 1805318 h 2287912"/>
              <a:gd name="connsiteX8" fmla="*/ 2218575 w 6607438"/>
              <a:gd name="connsiteY8" fmla="*/ 2029112 h 2287912"/>
              <a:gd name="connsiteX9" fmla="*/ 1339994 w 6607438"/>
              <a:gd name="connsiteY9" fmla="*/ 2287912 h 2287912"/>
              <a:gd name="connsiteX10" fmla="*/ 1382461 w 6607438"/>
              <a:gd name="connsiteY10" fmla="*/ 2011281 h 2287912"/>
              <a:gd name="connsiteX0" fmla="*/ 1346619 w 6571596"/>
              <a:gd name="connsiteY0" fmla="*/ 2009705 h 2286336"/>
              <a:gd name="connsiteX1" fmla="*/ 560457 w 6571596"/>
              <a:gd name="connsiteY1" fmla="*/ 1726707 h 2286336"/>
              <a:gd name="connsiteX2" fmla="*/ 98726 w 6571596"/>
              <a:gd name="connsiteY2" fmla="*/ 1289592 h 2286336"/>
              <a:gd name="connsiteX3" fmla="*/ 111313 w 6571596"/>
              <a:gd name="connsiteY3" fmla="*/ 564490 h 2286336"/>
              <a:gd name="connsiteX4" fmla="*/ 1281272 w 6571596"/>
              <a:gd name="connsiteY4" fmla="*/ 25416 h 2286336"/>
              <a:gd name="connsiteX5" fmla="*/ 5459951 w 6571596"/>
              <a:gd name="connsiteY5" fmla="*/ 171680 h 2286336"/>
              <a:gd name="connsiteX6" fmla="*/ 6571596 w 6571596"/>
              <a:gd name="connsiteY6" fmla="*/ 903746 h 2286336"/>
              <a:gd name="connsiteX7" fmla="*/ 5977875 w 6571596"/>
              <a:gd name="connsiteY7" fmla="*/ 1803742 h 2286336"/>
              <a:gd name="connsiteX8" fmla="*/ 2182733 w 6571596"/>
              <a:gd name="connsiteY8" fmla="*/ 2027536 h 2286336"/>
              <a:gd name="connsiteX9" fmla="*/ 1304152 w 6571596"/>
              <a:gd name="connsiteY9" fmla="*/ 2286336 h 2286336"/>
              <a:gd name="connsiteX10" fmla="*/ 1346619 w 6571596"/>
              <a:gd name="connsiteY10" fmla="*/ 2009705 h 2286336"/>
              <a:gd name="connsiteX0" fmla="*/ 1335993 w 6560970"/>
              <a:gd name="connsiteY0" fmla="*/ 2009705 h 2286336"/>
              <a:gd name="connsiteX1" fmla="*/ 549831 w 6560970"/>
              <a:gd name="connsiteY1" fmla="*/ 1726707 h 2286336"/>
              <a:gd name="connsiteX2" fmla="*/ 88100 w 6560970"/>
              <a:gd name="connsiteY2" fmla="*/ 1289592 h 2286336"/>
              <a:gd name="connsiteX3" fmla="*/ 100687 w 6560970"/>
              <a:gd name="connsiteY3" fmla="*/ 564490 h 2286336"/>
              <a:gd name="connsiteX4" fmla="*/ 1270646 w 6560970"/>
              <a:gd name="connsiteY4" fmla="*/ 25416 h 2286336"/>
              <a:gd name="connsiteX5" fmla="*/ 5449325 w 6560970"/>
              <a:gd name="connsiteY5" fmla="*/ 171680 h 2286336"/>
              <a:gd name="connsiteX6" fmla="*/ 6560970 w 6560970"/>
              <a:gd name="connsiteY6" fmla="*/ 903746 h 2286336"/>
              <a:gd name="connsiteX7" fmla="*/ 5967249 w 6560970"/>
              <a:gd name="connsiteY7" fmla="*/ 1803742 h 2286336"/>
              <a:gd name="connsiteX8" fmla="*/ 2172107 w 6560970"/>
              <a:gd name="connsiteY8" fmla="*/ 2027536 h 2286336"/>
              <a:gd name="connsiteX9" fmla="*/ 1293526 w 6560970"/>
              <a:gd name="connsiteY9" fmla="*/ 2286336 h 2286336"/>
              <a:gd name="connsiteX10" fmla="*/ 1335993 w 6560970"/>
              <a:gd name="connsiteY10" fmla="*/ 2009705 h 2286336"/>
              <a:gd name="connsiteX0" fmla="*/ 1320449 w 6545426"/>
              <a:gd name="connsiteY0" fmla="*/ 2009705 h 2286336"/>
              <a:gd name="connsiteX1" fmla="*/ 534287 w 6545426"/>
              <a:gd name="connsiteY1" fmla="*/ 1726707 h 2286336"/>
              <a:gd name="connsiteX2" fmla="*/ 72556 w 6545426"/>
              <a:gd name="connsiteY2" fmla="*/ 1289592 h 2286336"/>
              <a:gd name="connsiteX3" fmla="*/ 85143 w 6545426"/>
              <a:gd name="connsiteY3" fmla="*/ 564490 h 2286336"/>
              <a:gd name="connsiteX4" fmla="*/ 1255102 w 6545426"/>
              <a:gd name="connsiteY4" fmla="*/ 25416 h 2286336"/>
              <a:gd name="connsiteX5" fmla="*/ 5433781 w 6545426"/>
              <a:gd name="connsiteY5" fmla="*/ 171680 h 2286336"/>
              <a:gd name="connsiteX6" fmla="*/ 6545426 w 6545426"/>
              <a:gd name="connsiteY6" fmla="*/ 903746 h 2286336"/>
              <a:gd name="connsiteX7" fmla="*/ 5951705 w 6545426"/>
              <a:gd name="connsiteY7" fmla="*/ 1803742 h 2286336"/>
              <a:gd name="connsiteX8" fmla="*/ 2156563 w 6545426"/>
              <a:gd name="connsiteY8" fmla="*/ 2027536 h 2286336"/>
              <a:gd name="connsiteX9" fmla="*/ 1277982 w 6545426"/>
              <a:gd name="connsiteY9" fmla="*/ 2286336 h 2286336"/>
              <a:gd name="connsiteX10" fmla="*/ 1320449 w 6545426"/>
              <a:gd name="connsiteY10" fmla="*/ 2009705 h 2286336"/>
              <a:gd name="connsiteX0" fmla="*/ 1350191 w 6575168"/>
              <a:gd name="connsiteY0" fmla="*/ 2028838 h 2305469"/>
              <a:gd name="connsiteX1" fmla="*/ 564029 w 6575168"/>
              <a:gd name="connsiteY1" fmla="*/ 1745840 h 2305469"/>
              <a:gd name="connsiteX2" fmla="*/ 102298 w 6575168"/>
              <a:gd name="connsiteY2" fmla="*/ 1308725 h 2305469"/>
              <a:gd name="connsiteX3" fmla="*/ 114885 w 6575168"/>
              <a:gd name="connsiteY3" fmla="*/ 583623 h 2305469"/>
              <a:gd name="connsiteX4" fmla="*/ 1335277 w 6575168"/>
              <a:gd name="connsiteY4" fmla="*/ 22515 h 2305469"/>
              <a:gd name="connsiteX5" fmla="*/ 5463523 w 6575168"/>
              <a:gd name="connsiteY5" fmla="*/ 190813 h 2305469"/>
              <a:gd name="connsiteX6" fmla="*/ 6575168 w 6575168"/>
              <a:gd name="connsiteY6" fmla="*/ 922879 h 2305469"/>
              <a:gd name="connsiteX7" fmla="*/ 5981447 w 6575168"/>
              <a:gd name="connsiteY7" fmla="*/ 1822875 h 2305469"/>
              <a:gd name="connsiteX8" fmla="*/ 2186305 w 6575168"/>
              <a:gd name="connsiteY8" fmla="*/ 2046669 h 2305469"/>
              <a:gd name="connsiteX9" fmla="*/ 1307724 w 6575168"/>
              <a:gd name="connsiteY9" fmla="*/ 2305469 h 2305469"/>
              <a:gd name="connsiteX10" fmla="*/ 1350191 w 6575168"/>
              <a:gd name="connsiteY10" fmla="*/ 2028838 h 2305469"/>
              <a:gd name="connsiteX0" fmla="*/ 1350191 w 6575168"/>
              <a:gd name="connsiteY0" fmla="*/ 2028838 h 2305469"/>
              <a:gd name="connsiteX1" fmla="*/ 564029 w 6575168"/>
              <a:gd name="connsiteY1" fmla="*/ 1745840 h 2305469"/>
              <a:gd name="connsiteX2" fmla="*/ 102298 w 6575168"/>
              <a:gd name="connsiteY2" fmla="*/ 1308725 h 2305469"/>
              <a:gd name="connsiteX3" fmla="*/ 114885 w 6575168"/>
              <a:gd name="connsiteY3" fmla="*/ 583623 h 2305469"/>
              <a:gd name="connsiteX4" fmla="*/ 1335277 w 6575168"/>
              <a:gd name="connsiteY4" fmla="*/ 22515 h 2305469"/>
              <a:gd name="connsiteX5" fmla="*/ 5463523 w 6575168"/>
              <a:gd name="connsiteY5" fmla="*/ 190813 h 2305469"/>
              <a:gd name="connsiteX6" fmla="*/ 6575168 w 6575168"/>
              <a:gd name="connsiteY6" fmla="*/ 922879 h 2305469"/>
              <a:gd name="connsiteX7" fmla="*/ 5981447 w 6575168"/>
              <a:gd name="connsiteY7" fmla="*/ 1822875 h 2305469"/>
              <a:gd name="connsiteX8" fmla="*/ 2186305 w 6575168"/>
              <a:gd name="connsiteY8" fmla="*/ 2046669 h 2305469"/>
              <a:gd name="connsiteX9" fmla="*/ 1307724 w 6575168"/>
              <a:gd name="connsiteY9" fmla="*/ 2305469 h 2305469"/>
              <a:gd name="connsiteX10" fmla="*/ 1350191 w 6575168"/>
              <a:gd name="connsiteY10" fmla="*/ 2028838 h 2305469"/>
              <a:gd name="connsiteX0" fmla="*/ 1261706 w 6486683"/>
              <a:gd name="connsiteY0" fmla="*/ 2028838 h 2305469"/>
              <a:gd name="connsiteX1" fmla="*/ 475544 w 6486683"/>
              <a:gd name="connsiteY1" fmla="*/ 1745840 h 2305469"/>
              <a:gd name="connsiteX2" fmla="*/ 26400 w 6486683"/>
              <a:gd name="connsiteY2" fmla="*/ 583623 h 2305469"/>
              <a:gd name="connsiteX3" fmla="*/ 1246792 w 6486683"/>
              <a:gd name="connsiteY3" fmla="*/ 22515 h 2305469"/>
              <a:gd name="connsiteX4" fmla="*/ 5375038 w 6486683"/>
              <a:gd name="connsiteY4" fmla="*/ 190813 h 2305469"/>
              <a:gd name="connsiteX5" fmla="*/ 6486683 w 6486683"/>
              <a:gd name="connsiteY5" fmla="*/ 922879 h 2305469"/>
              <a:gd name="connsiteX6" fmla="*/ 5892962 w 6486683"/>
              <a:gd name="connsiteY6" fmla="*/ 1822875 h 2305469"/>
              <a:gd name="connsiteX7" fmla="*/ 2097820 w 6486683"/>
              <a:gd name="connsiteY7" fmla="*/ 2046669 h 2305469"/>
              <a:gd name="connsiteX8" fmla="*/ 1219239 w 6486683"/>
              <a:gd name="connsiteY8" fmla="*/ 2305469 h 2305469"/>
              <a:gd name="connsiteX9" fmla="*/ 1261706 w 6486683"/>
              <a:gd name="connsiteY9" fmla="*/ 2028838 h 2305469"/>
              <a:gd name="connsiteX0" fmla="*/ 1278912 w 6503889"/>
              <a:gd name="connsiteY0" fmla="*/ 2028838 h 2305469"/>
              <a:gd name="connsiteX1" fmla="*/ 366669 w 6503889"/>
              <a:gd name="connsiteY1" fmla="*/ 1650360 h 2305469"/>
              <a:gd name="connsiteX2" fmla="*/ 43606 w 6503889"/>
              <a:gd name="connsiteY2" fmla="*/ 583623 h 2305469"/>
              <a:gd name="connsiteX3" fmla="*/ 1263998 w 6503889"/>
              <a:gd name="connsiteY3" fmla="*/ 22515 h 2305469"/>
              <a:gd name="connsiteX4" fmla="*/ 5392244 w 6503889"/>
              <a:gd name="connsiteY4" fmla="*/ 190813 h 2305469"/>
              <a:gd name="connsiteX5" fmla="*/ 6503889 w 6503889"/>
              <a:gd name="connsiteY5" fmla="*/ 922879 h 2305469"/>
              <a:gd name="connsiteX6" fmla="*/ 5910168 w 6503889"/>
              <a:gd name="connsiteY6" fmla="*/ 1822875 h 2305469"/>
              <a:gd name="connsiteX7" fmla="*/ 2115026 w 6503889"/>
              <a:gd name="connsiteY7" fmla="*/ 2046669 h 2305469"/>
              <a:gd name="connsiteX8" fmla="*/ 1236445 w 6503889"/>
              <a:gd name="connsiteY8" fmla="*/ 2305469 h 2305469"/>
              <a:gd name="connsiteX9" fmla="*/ 1278912 w 6503889"/>
              <a:gd name="connsiteY9" fmla="*/ 2028838 h 2305469"/>
              <a:gd name="connsiteX0" fmla="*/ 1306915 w 6531892"/>
              <a:gd name="connsiteY0" fmla="*/ 2028838 h 2305469"/>
              <a:gd name="connsiteX1" fmla="*/ 268591 w 6531892"/>
              <a:gd name="connsiteY1" fmla="*/ 1643015 h 2305469"/>
              <a:gd name="connsiteX2" fmla="*/ 71609 w 6531892"/>
              <a:gd name="connsiteY2" fmla="*/ 583623 h 2305469"/>
              <a:gd name="connsiteX3" fmla="*/ 1292001 w 6531892"/>
              <a:gd name="connsiteY3" fmla="*/ 22515 h 2305469"/>
              <a:gd name="connsiteX4" fmla="*/ 5420247 w 6531892"/>
              <a:gd name="connsiteY4" fmla="*/ 190813 h 2305469"/>
              <a:gd name="connsiteX5" fmla="*/ 6531892 w 6531892"/>
              <a:gd name="connsiteY5" fmla="*/ 922879 h 2305469"/>
              <a:gd name="connsiteX6" fmla="*/ 5938171 w 6531892"/>
              <a:gd name="connsiteY6" fmla="*/ 1822875 h 2305469"/>
              <a:gd name="connsiteX7" fmla="*/ 2143029 w 6531892"/>
              <a:gd name="connsiteY7" fmla="*/ 2046669 h 2305469"/>
              <a:gd name="connsiteX8" fmla="*/ 1264448 w 6531892"/>
              <a:gd name="connsiteY8" fmla="*/ 2305469 h 2305469"/>
              <a:gd name="connsiteX9" fmla="*/ 1306915 w 6531892"/>
              <a:gd name="connsiteY9" fmla="*/ 2028838 h 2305469"/>
              <a:gd name="connsiteX0" fmla="*/ 1322733 w 6547710"/>
              <a:gd name="connsiteY0" fmla="*/ 2028838 h 2305469"/>
              <a:gd name="connsiteX1" fmla="*/ 284409 w 6547710"/>
              <a:gd name="connsiteY1" fmla="*/ 1643015 h 2305469"/>
              <a:gd name="connsiteX2" fmla="*/ 87427 w 6547710"/>
              <a:gd name="connsiteY2" fmla="*/ 583623 h 2305469"/>
              <a:gd name="connsiteX3" fmla="*/ 1307819 w 6547710"/>
              <a:gd name="connsiteY3" fmla="*/ 22515 h 2305469"/>
              <a:gd name="connsiteX4" fmla="*/ 5436065 w 6547710"/>
              <a:gd name="connsiteY4" fmla="*/ 190813 h 2305469"/>
              <a:gd name="connsiteX5" fmla="*/ 6547710 w 6547710"/>
              <a:gd name="connsiteY5" fmla="*/ 922879 h 2305469"/>
              <a:gd name="connsiteX6" fmla="*/ 5953989 w 6547710"/>
              <a:gd name="connsiteY6" fmla="*/ 1822875 h 2305469"/>
              <a:gd name="connsiteX7" fmla="*/ 2158847 w 6547710"/>
              <a:gd name="connsiteY7" fmla="*/ 2046669 h 2305469"/>
              <a:gd name="connsiteX8" fmla="*/ 1280266 w 6547710"/>
              <a:gd name="connsiteY8" fmla="*/ 2305469 h 2305469"/>
              <a:gd name="connsiteX9" fmla="*/ 1322733 w 6547710"/>
              <a:gd name="connsiteY9" fmla="*/ 2028838 h 2305469"/>
              <a:gd name="connsiteX0" fmla="*/ 1350725 w 6575702"/>
              <a:gd name="connsiteY0" fmla="*/ 2028838 h 2305469"/>
              <a:gd name="connsiteX1" fmla="*/ 312401 w 6575702"/>
              <a:gd name="connsiteY1" fmla="*/ 1643015 h 2305469"/>
              <a:gd name="connsiteX2" fmla="*/ 115419 w 6575702"/>
              <a:gd name="connsiteY2" fmla="*/ 583623 h 2305469"/>
              <a:gd name="connsiteX3" fmla="*/ 1335811 w 6575702"/>
              <a:gd name="connsiteY3" fmla="*/ 22515 h 2305469"/>
              <a:gd name="connsiteX4" fmla="*/ 5464057 w 6575702"/>
              <a:gd name="connsiteY4" fmla="*/ 190813 h 2305469"/>
              <a:gd name="connsiteX5" fmla="*/ 6575702 w 6575702"/>
              <a:gd name="connsiteY5" fmla="*/ 922879 h 2305469"/>
              <a:gd name="connsiteX6" fmla="*/ 5981981 w 6575702"/>
              <a:gd name="connsiteY6" fmla="*/ 1822875 h 2305469"/>
              <a:gd name="connsiteX7" fmla="*/ 2186839 w 6575702"/>
              <a:gd name="connsiteY7" fmla="*/ 2046669 h 2305469"/>
              <a:gd name="connsiteX8" fmla="*/ 1308258 w 6575702"/>
              <a:gd name="connsiteY8" fmla="*/ 2305469 h 2305469"/>
              <a:gd name="connsiteX9" fmla="*/ 1350725 w 6575702"/>
              <a:gd name="connsiteY9" fmla="*/ 2028838 h 2305469"/>
              <a:gd name="connsiteX0" fmla="*/ 1334698 w 6559675"/>
              <a:gd name="connsiteY0" fmla="*/ 2033414 h 2310045"/>
              <a:gd name="connsiteX1" fmla="*/ 296374 w 6559675"/>
              <a:gd name="connsiteY1" fmla="*/ 1647591 h 2310045"/>
              <a:gd name="connsiteX2" fmla="*/ 99392 w 6559675"/>
              <a:gd name="connsiteY2" fmla="*/ 654301 h 2310045"/>
              <a:gd name="connsiteX3" fmla="*/ 1319784 w 6559675"/>
              <a:gd name="connsiteY3" fmla="*/ 27091 h 2310045"/>
              <a:gd name="connsiteX4" fmla="*/ 5448030 w 6559675"/>
              <a:gd name="connsiteY4" fmla="*/ 195389 h 2310045"/>
              <a:gd name="connsiteX5" fmla="*/ 6559675 w 6559675"/>
              <a:gd name="connsiteY5" fmla="*/ 927455 h 2310045"/>
              <a:gd name="connsiteX6" fmla="*/ 5965954 w 6559675"/>
              <a:gd name="connsiteY6" fmla="*/ 1827451 h 2310045"/>
              <a:gd name="connsiteX7" fmla="*/ 2170812 w 6559675"/>
              <a:gd name="connsiteY7" fmla="*/ 2051245 h 2310045"/>
              <a:gd name="connsiteX8" fmla="*/ 1292231 w 6559675"/>
              <a:gd name="connsiteY8" fmla="*/ 2310045 h 2310045"/>
              <a:gd name="connsiteX9" fmla="*/ 1334698 w 6559675"/>
              <a:gd name="connsiteY9" fmla="*/ 2033414 h 2310045"/>
              <a:gd name="connsiteX0" fmla="*/ 1387100 w 6612077"/>
              <a:gd name="connsiteY0" fmla="*/ 2036495 h 2313126"/>
              <a:gd name="connsiteX1" fmla="*/ 348776 w 6612077"/>
              <a:gd name="connsiteY1" fmla="*/ 1650672 h 2313126"/>
              <a:gd name="connsiteX2" fmla="*/ 88753 w 6612077"/>
              <a:gd name="connsiteY2" fmla="*/ 701450 h 2313126"/>
              <a:gd name="connsiteX3" fmla="*/ 1372186 w 6612077"/>
              <a:gd name="connsiteY3" fmla="*/ 30172 h 2313126"/>
              <a:gd name="connsiteX4" fmla="*/ 5500432 w 6612077"/>
              <a:gd name="connsiteY4" fmla="*/ 198470 h 2313126"/>
              <a:gd name="connsiteX5" fmla="*/ 6612077 w 6612077"/>
              <a:gd name="connsiteY5" fmla="*/ 930536 h 2313126"/>
              <a:gd name="connsiteX6" fmla="*/ 6018356 w 6612077"/>
              <a:gd name="connsiteY6" fmla="*/ 1830532 h 2313126"/>
              <a:gd name="connsiteX7" fmla="*/ 2223214 w 6612077"/>
              <a:gd name="connsiteY7" fmla="*/ 2054326 h 2313126"/>
              <a:gd name="connsiteX8" fmla="*/ 1344633 w 6612077"/>
              <a:gd name="connsiteY8" fmla="*/ 2313126 h 2313126"/>
              <a:gd name="connsiteX9" fmla="*/ 1387100 w 6612077"/>
              <a:gd name="connsiteY9" fmla="*/ 2036495 h 2313126"/>
              <a:gd name="connsiteX0" fmla="*/ 1391247 w 6616224"/>
              <a:gd name="connsiteY0" fmla="*/ 2036495 h 2313126"/>
              <a:gd name="connsiteX1" fmla="*/ 352923 w 6616224"/>
              <a:gd name="connsiteY1" fmla="*/ 1650672 h 2313126"/>
              <a:gd name="connsiteX2" fmla="*/ 92900 w 6616224"/>
              <a:gd name="connsiteY2" fmla="*/ 701450 h 2313126"/>
              <a:gd name="connsiteX3" fmla="*/ 1376333 w 6616224"/>
              <a:gd name="connsiteY3" fmla="*/ 30172 h 2313126"/>
              <a:gd name="connsiteX4" fmla="*/ 5504579 w 6616224"/>
              <a:gd name="connsiteY4" fmla="*/ 198470 h 2313126"/>
              <a:gd name="connsiteX5" fmla="*/ 6616224 w 6616224"/>
              <a:gd name="connsiteY5" fmla="*/ 930536 h 2313126"/>
              <a:gd name="connsiteX6" fmla="*/ 6022503 w 6616224"/>
              <a:gd name="connsiteY6" fmla="*/ 1830532 h 2313126"/>
              <a:gd name="connsiteX7" fmla="*/ 2227361 w 6616224"/>
              <a:gd name="connsiteY7" fmla="*/ 2054326 h 2313126"/>
              <a:gd name="connsiteX8" fmla="*/ 1348780 w 6616224"/>
              <a:gd name="connsiteY8" fmla="*/ 2313126 h 2313126"/>
              <a:gd name="connsiteX9" fmla="*/ 1391247 w 6616224"/>
              <a:gd name="connsiteY9" fmla="*/ 2036495 h 2313126"/>
              <a:gd name="connsiteX0" fmla="*/ 1389139 w 6614116"/>
              <a:gd name="connsiteY0" fmla="*/ 2036495 h 2313126"/>
              <a:gd name="connsiteX1" fmla="*/ 350815 w 6614116"/>
              <a:gd name="connsiteY1" fmla="*/ 1650672 h 2313126"/>
              <a:gd name="connsiteX2" fmla="*/ 90792 w 6614116"/>
              <a:gd name="connsiteY2" fmla="*/ 701450 h 2313126"/>
              <a:gd name="connsiteX3" fmla="*/ 1374225 w 6614116"/>
              <a:gd name="connsiteY3" fmla="*/ 30172 h 2313126"/>
              <a:gd name="connsiteX4" fmla="*/ 5502471 w 6614116"/>
              <a:gd name="connsiteY4" fmla="*/ 198470 h 2313126"/>
              <a:gd name="connsiteX5" fmla="*/ 6614116 w 6614116"/>
              <a:gd name="connsiteY5" fmla="*/ 930536 h 2313126"/>
              <a:gd name="connsiteX6" fmla="*/ 6020395 w 6614116"/>
              <a:gd name="connsiteY6" fmla="*/ 1830532 h 2313126"/>
              <a:gd name="connsiteX7" fmla="*/ 2225253 w 6614116"/>
              <a:gd name="connsiteY7" fmla="*/ 2054326 h 2313126"/>
              <a:gd name="connsiteX8" fmla="*/ 1346672 w 6614116"/>
              <a:gd name="connsiteY8" fmla="*/ 2313126 h 2313126"/>
              <a:gd name="connsiteX9" fmla="*/ 1389139 w 6614116"/>
              <a:gd name="connsiteY9" fmla="*/ 2036495 h 2313126"/>
              <a:gd name="connsiteX0" fmla="*/ 1389139 w 6614116"/>
              <a:gd name="connsiteY0" fmla="*/ 2036495 h 2313126"/>
              <a:gd name="connsiteX1" fmla="*/ 350815 w 6614116"/>
              <a:gd name="connsiteY1" fmla="*/ 1650672 h 2313126"/>
              <a:gd name="connsiteX2" fmla="*/ 90792 w 6614116"/>
              <a:gd name="connsiteY2" fmla="*/ 701450 h 2313126"/>
              <a:gd name="connsiteX3" fmla="*/ 1374225 w 6614116"/>
              <a:gd name="connsiteY3" fmla="*/ 30172 h 2313126"/>
              <a:gd name="connsiteX4" fmla="*/ 5502471 w 6614116"/>
              <a:gd name="connsiteY4" fmla="*/ 198470 h 2313126"/>
              <a:gd name="connsiteX5" fmla="*/ 6614116 w 6614116"/>
              <a:gd name="connsiteY5" fmla="*/ 930536 h 2313126"/>
              <a:gd name="connsiteX6" fmla="*/ 6020395 w 6614116"/>
              <a:gd name="connsiteY6" fmla="*/ 1830532 h 2313126"/>
              <a:gd name="connsiteX7" fmla="*/ 2225253 w 6614116"/>
              <a:gd name="connsiteY7" fmla="*/ 2054326 h 2313126"/>
              <a:gd name="connsiteX8" fmla="*/ 1346672 w 6614116"/>
              <a:gd name="connsiteY8" fmla="*/ 2313126 h 2313126"/>
              <a:gd name="connsiteX9" fmla="*/ 1389139 w 6614116"/>
              <a:gd name="connsiteY9" fmla="*/ 2036495 h 2313126"/>
              <a:gd name="connsiteX0" fmla="*/ 1438885 w 6613429"/>
              <a:gd name="connsiteY0" fmla="*/ 2029150 h 2313126"/>
              <a:gd name="connsiteX1" fmla="*/ 350128 w 6613429"/>
              <a:gd name="connsiteY1" fmla="*/ 1650672 h 2313126"/>
              <a:gd name="connsiteX2" fmla="*/ 90105 w 6613429"/>
              <a:gd name="connsiteY2" fmla="*/ 701450 h 2313126"/>
              <a:gd name="connsiteX3" fmla="*/ 1373538 w 6613429"/>
              <a:gd name="connsiteY3" fmla="*/ 30172 h 2313126"/>
              <a:gd name="connsiteX4" fmla="*/ 5501784 w 6613429"/>
              <a:gd name="connsiteY4" fmla="*/ 198470 h 2313126"/>
              <a:gd name="connsiteX5" fmla="*/ 6613429 w 6613429"/>
              <a:gd name="connsiteY5" fmla="*/ 930536 h 2313126"/>
              <a:gd name="connsiteX6" fmla="*/ 6019708 w 6613429"/>
              <a:gd name="connsiteY6" fmla="*/ 1830532 h 2313126"/>
              <a:gd name="connsiteX7" fmla="*/ 2224566 w 6613429"/>
              <a:gd name="connsiteY7" fmla="*/ 2054326 h 2313126"/>
              <a:gd name="connsiteX8" fmla="*/ 1345985 w 6613429"/>
              <a:gd name="connsiteY8" fmla="*/ 2313126 h 2313126"/>
              <a:gd name="connsiteX9" fmla="*/ 1438885 w 6613429"/>
              <a:gd name="connsiteY9" fmla="*/ 2029150 h 2313126"/>
              <a:gd name="connsiteX0" fmla="*/ 1411781 w 6586325"/>
              <a:gd name="connsiteY0" fmla="*/ 2029150 h 2313126"/>
              <a:gd name="connsiteX1" fmla="*/ 323024 w 6586325"/>
              <a:gd name="connsiteY1" fmla="*/ 1650672 h 2313126"/>
              <a:gd name="connsiteX2" fmla="*/ 63001 w 6586325"/>
              <a:gd name="connsiteY2" fmla="*/ 701450 h 2313126"/>
              <a:gd name="connsiteX3" fmla="*/ 1346434 w 6586325"/>
              <a:gd name="connsiteY3" fmla="*/ 30172 h 2313126"/>
              <a:gd name="connsiteX4" fmla="*/ 5474680 w 6586325"/>
              <a:gd name="connsiteY4" fmla="*/ 198470 h 2313126"/>
              <a:gd name="connsiteX5" fmla="*/ 6586325 w 6586325"/>
              <a:gd name="connsiteY5" fmla="*/ 930536 h 2313126"/>
              <a:gd name="connsiteX6" fmla="*/ 5992604 w 6586325"/>
              <a:gd name="connsiteY6" fmla="*/ 1830532 h 2313126"/>
              <a:gd name="connsiteX7" fmla="*/ 2197462 w 6586325"/>
              <a:gd name="connsiteY7" fmla="*/ 2054326 h 2313126"/>
              <a:gd name="connsiteX8" fmla="*/ 1318881 w 6586325"/>
              <a:gd name="connsiteY8" fmla="*/ 2313126 h 2313126"/>
              <a:gd name="connsiteX9" fmla="*/ 1411781 w 6586325"/>
              <a:gd name="connsiteY9" fmla="*/ 2029150 h 2313126"/>
              <a:gd name="connsiteX0" fmla="*/ 1422251 w 6596795"/>
              <a:gd name="connsiteY0" fmla="*/ 2029150 h 2313126"/>
              <a:gd name="connsiteX1" fmla="*/ 333494 w 6596795"/>
              <a:gd name="connsiteY1" fmla="*/ 1650672 h 2313126"/>
              <a:gd name="connsiteX2" fmla="*/ 73471 w 6596795"/>
              <a:gd name="connsiteY2" fmla="*/ 701450 h 2313126"/>
              <a:gd name="connsiteX3" fmla="*/ 1356904 w 6596795"/>
              <a:gd name="connsiteY3" fmla="*/ 30172 h 2313126"/>
              <a:gd name="connsiteX4" fmla="*/ 5485150 w 6596795"/>
              <a:gd name="connsiteY4" fmla="*/ 198470 h 2313126"/>
              <a:gd name="connsiteX5" fmla="*/ 6596795 w 6596795"/>
              <a:gd name="connsiteY5" fmla="*/ 930536 h 2313126"/>
              <a:gd name="connsiteX6" fmla="*/ 6003074 w 6596795"/>
              <a:gd name="connsiteY6" fmla="*/ 1830532 h 2313126"/>
              <a:gd name="connsiteX7" fmla="*/ 2207932 w 6596795"/>
              <a:gd name="connsiteY7" fmla="*/ 2054326 h 2313126"/>
              <a:gd name="connsiteX8" fmla="*/ 1329351 w 6596795"/>
              <a:gd name="connsiteY8" fmla="*/ 2313126 h 2313126"/>
              <a:gd name="connsiteX9" fmla="*/ 1422251 w 6596795"/>
              <a:gd name="connsiteY9" fmla="*/ 2029150 h 2313126"/>
              <a:gd name="connsiteX0" fmla="*/ 1427107 w 6601651"/>
              <a:gd name="connsiteY0" fmla="*/ 2029150 h 2313126"/>
              <a:gd name="connsiteX1" fmla="*/ 338350 w 6601651"/>
              <a:gd name="connsiteY1" fmla="*/ 1650672 h 2313126"/>
              <a:gd name="connsiteX2" fmla="*/ 78327 w 6601651"/>
              <a:gd name="connsiteY2" fmla="*/ 701450 h 2313126"/>
              <a:gd name="connsiteX3" fmla="*/ 1361760 w 6601651"/>
              <a:gd name="connsiteY3" fmla="*/ 30172 h 2313126"/>
              <a:gd name="connsiteX4" fmla="*/ 5490006 w 6601651"/>
              <a:gd name="connsiteY4" fmla="*/ 198470 h 2313126"/>
              <a:gd name="connsiteX5" fmla="*/ 6601651 w 6601651"/>
              <a:gd name="connsiteY5" fmla="*/ 930536 h 2313126"/>
              <a:gd name="connsiteX6" fmla="*/ 6007930 w 6601651"/>
              <a:gd name="connsiteY6" fmla="*/ 1830532 h 2313126"/>
              <a:gd name="connsiteX7" fmla="*/ 2212788 w 6601651"/>
              <a:gd name="connsiteY7" fmla="*/ 2054326 h 2313126"/>
              <a:gd name="connsiteX8" fmla="*/ 1334207 w 6601651"/>
              <a:gd name="connsiteY8" fmla="*/ 2313126 h 2313126"/>
              <a:gd name="connsiteX9" fmla="*/ 1427107 w 6601651"/>
              <a:gd name="connsiteY9" fmla="*/ 2029150 h 2313126"/>
              <a:gd name="connsiteX0" fmla="*/ 1438040 w 6612584"/>
              <a:gd name="connsiteY0" fmla="*/ 2029150 h 2313126"/>
              <a:gd name="connsiteX1" fmla="*/ 349283 w 6612584"/>
              <a:gd name="connsiteY1" fmla="*/ 1650672 h 2313126"/>
              <a:gd name="connsiteX2" fmla="*/ 89260 w 6612584"/>
              <a:gd name="connsiteY2" fmla="*/ 701450 h 2313126"/>
              <a:gd name="connsiteX3" fmla="*/ 1372693 w 6612584"/>
              <a:gd name="connsiteY3" fmla="*/ 30172 h 2313126"/>
              <a:gd name="connsiteX4" fmla="*/ 5500939 w 6612584"/>
              <a:gd name="connsiteY4" fmla="*/ 198470 h 2313126"/>
              <a:gd name="connsiteX5" fmla="*/ 6612584 w 6612584"/>
              <a:gd name="connsiteY5" fmla="*/ 930536 h 2313126"/>
              <a:gd name="connsiteX6" fmla="*/ 6018863 w 6612584"/>
              <a:gd name="connsiteY6" fmla="*/ 1830532 h 2313126"/>
              <a:gd name="connsiteX7" fmla="*/ 2223721 w 6612584"/>
              <a:gd name="connsiteY7" fmla="*/ 2054326 h 2313126"/>
              <a:gd name="connsiteX8" fmla="*/ 1345140 w 6612584"/>
              <a:gd name="connsiteY8" fmla="*/ 2313126 h 2313126"/>
              <a:gd name="connsiteX9" fmla="*/ 1438040 w 6612584"/>
              <a:gd name="connsiteY9" fmla="*/ 2029150 h 2313126"/>
              <a:gd name="connsiteX0" fmla="*/ 1438040 w 6612584"/>
              <a:gd name="connsiteY0" fmla="*/ 2029150 h 2313126"/>
              <a:gd name="connsiteX1" fmla="*/ 349283 w 6612584"/>
              <a:gd name="connsiteY1" fmla="*/ 1650672 h 2313126"/>
              <a:gd name="connsiteX2" fmla="*/ 89260 w 6612584"/>
              <a:gd name="connsiteY2" fmla="*/ 701450 h 2313126"/>
              <a:gd name="connsiteX3" fmla="*/ 1372693 w 6612584"/>
              <a:gd name="connsiteY3" fmla="*/ 30172 h 2313126"/>
              <a:gd name="connsiteX4" fmla="*/ 5500939 w 6612584"/>
              <a:gd name="connsiteY4" fmla="*/ 198470 h 2313126"/>
              <a:gd name="connsiteX5" fmla="*/ 6612584 w 6612584"/>
              <a:gd name="connsiteY5" fmla="*/ 930536 h 2313126"/>
              <a:gd name="connsiteX6" fmla="*/ 6018863 w 6612584"/>
              <a:gd name="connsiteY6" fmla="*/ 1830532 h 2313126"/>
              <a:gd name="connsiteX7" fmla="*/ 2223721 w 6612584"/>
              <a:gd name="connsiteY7" fmla="*/ 2054326 h 2313126"/>
              <a:gd name="connsiteX8" fmla="*/ 1345140 w 6612584"/>
              <a:gd name="connsiteY8" fmla="*/ 2313126 h 2313126"/>
              <a:gd name="connsiteX9" fmla="*/ 1438040 w 6612584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98750 w 6597644"/>
              <a:gd name="connsiteY0" fmla="*/ 2029150 h 2313126"/>
              <a:gd name="connsiteX1" fmla="*/ 298554 w 6597644"/>
              <a:gd name="connsiteY1" fmla="*/ 1654147 h 2313126"/>
              <a:gd name="connsiteX2" fmla="*/ 74320 w 6597644"/>
              <a:gd name="connsiteY2" fmla="*/ 701450 h 2313126"/>
              <a:gd name="connsiteX3" fmla="*/ 1357753 w 6597644"/>
              <a:gd name="connsiteY3" fmla="*/ 30172 h 2313126"/>
              <a:gd name="connsiteX4" fmla="*/ 5485999 w 6597644"/>
              <a:gd name="connsiteY4" fmla="*/ 198470 h 2313126"/>
              <a:gd name="connsiteX5" fmla="*/ 6597644 w 6597644"/>
              <a:gd name="connsiteY5" fmla="*/ 930536 h 2313126"/>
              <a:gd name="connsiteX6" fmla="*/ 6003923 w 6597644"/>
              <a:gd name="connsiteY6" fmla="*/ 1830532 h 2313126"/>
              <a:gd name="connsiteX7" fmla="*/ 2208781 w 6597644"/>
              <a:gd name="connsiteY7" fmla="*/ 2054326 h 2313126"/>
              <a:gd name="connsiteX8" fmla="*/ 1330200 w 6597644"/>
              <a:gd name="connsiteY8" fmla="*/ 2313126 h 2313126"/>
              <a:gd name="connsiteX9" fmla="*/ 1498750 w 6597644"/>
              <a:gd name="connsiteY9" fmla="*/ 2029150 h 2313126"/>
              <a:gd name="connsiteX0" fmla="*/ 1499850 w 6598744"/>
              <a:gd name="connsiteY0" fmla="*/ 2029150 h 2313126"/>
              <a:gd name="connsiteX1" fmla="*/ 299654 w 6598744"/>
              <a:gd name="connsiteY1" fmla="*/ 1654147 h 2313126"/>
              <a:gd name="connsiteX2" fmla="*/ 75420 w 6598744"/>
              <a:gd name="connsiteY2" fmla="*/ 701450 h 2313126"/>
              <a:gd name="connsiteX3" fmla="*/ 1358853 w 6598744"/>
              <a:gd name="connsiteY3" fmla="*/ 30172 h 2313126"/>
              <a:gd name="connsiteX4" fmla="*/ 5487099 w 6598744"/>
              <a:gd name="connsiteY4" fmla="*/ 198470 h 2313126"/>
              <a:gd name="connsiteX5" fmla="*/ 6598744 w 6598744"/>
              <a:gd name="connsiteY5" fmla="*/ 930536 h 2313126"/>
              <a:gd name="connsiteX6" fmla="*/ 6005023 w 6598744"/>
              <a:gd name="connsiteY6" fmla="*/ 1830532 h 2313126"/>
              <a:gd name="connsiteX7" fmla="*/ 2209881 w 6598744"/>
              <a:gd name="connsiteY7" fmla="*/ 2054326 h 2313126"/>
              <a:gd name="connsiteX8" fmla="*/ 1331300 w 6598744"/>
              <a:gd name="connsiteY8" fmla="*/ 2313126 h 2313126"/>
              <a:gd name="connsiteX9" fmla="*/ 1499850 w 6598744"/>
              <a:gd name="connsiteY9" fmla="*/ 2029150 h 2313126"/>
              <a:gd name="connsiteX0" fmla="*/ 1499850 w 6598744"/>
              <a:gd name="connsiteY0" fmla="*/ 2029150 h 2313126"/>
              <a:gd name="connsiteX1" fmla="*/ 299654 w 6598744"/>
              <a:gd name="connsiteY1" fmla="*/ 1654147 h 2313126"/>
              <a:gd name="connsiteX2" fmla="*/ 75420 w 6598744"/>
              <a:gd name="connsiteY2" fmla="*/ 701450 h 2313126"/>
              <a:gd name="connsiteX3" fmla="*/ 1358853 w 6598744"/>
              <a:gd name="connsiteY3" fmla="*/ 30172 h 2313126"/>
              <a:gd name="connsiteX4" fmla="*/ 5487099 w 6598744"/>
              <a:gd name="connsiteY4" fmla="*/ 198470 h 2313126"/>
              <a:gd name="connsiteX5" fmla="*/ 6598744 w 6598744"/>
              <a:gd name="connsiteY5" fmla="*/ 930536 h 2313126"/>
              <a:gd name="connsiteX6" fmla="*/ 6005023 w 6598744"/>
              <a:gd name="connsiteY6" fmla="*/ 1830532 h 2313126"/>
              <a:gd name="connsiteX7" fmla="*/ 2209881 w 6598744"/>
              <a:gd name="connsiteY7" fmla="*/ 2054326 h 2313126"/>
              <a:gd name="connsiteX8" fmla="*/ 1331300 w 6598744"/>
              <a:gd name="connsiteY8" fmla="*/ 2313126 h 2313126"/>
              <a:gd name="connsiteX9" fmla="*/ 1499850 w 6598744"/>
              <a:gd name="connsiteY9" fmla="*/ 2029150 h 2313126"/>
              <a:gd name="connsiteX0" fmla="*/ 1506919 w 6605813"/>
              <a:gd name="connsiteY0" fmla="*/ 2029150 h 2313126"/>
              <a:gd name="connsiteX1" fmla="*/ 306723 w 6605813"/>
              <a:gd name="connsiteY1" fmla="*/ 1654147 h 2313126"/>
              <a:gd name="connsiteX2" fmla="*/ 82489 w 6605813"/>
              <a:gd name="connsiteY2" fmla="*/ 701450 h 2313126"/>
              <a:gd name="connsiteX3" fmla="*/ 1365922 w 6605813"/>
              <a:gd name="connsiteY3" fmla="*/ 30172 h 2313126"/>
              <a:gd name="connsiteX4" fmla="*/ 5494168 w 6605813"/>
              <a:gd name="connsiteY4" fmla="*/ 198470 h 2313126"/>
              <a:gd name="connsiteX5" fmla="*/ 6605813 w 6605813"/>
              <a:gd name="connsiteY5" fmla="*/ 930536 h 2313126"/>
              <a:gd name="connsiteX6" fmla="*/ 6012092 w 6605813"/>
              <a:gd name="connsiteY6" fmla="*/ 1830532 h 2313126"/>
              <a:gd name="connsiteX7" fmla="*/ 2216950 w 6605813"/>
              <a:gd name="connsiteY7" fmla="*/ 2054326 h 2313126"/>
              <a:gd name="connsiteX8" fmla="*/ 1338369 w 6605813"/>
              <a:gd name="connsiteY8" fmla="*/ 2313126 h 2313126"/>
              <a:gd name="connsiteX9" fmla="*/ 1506919 w 6605813"/>
              <a:gd name="connsiteY9" fmla="*/ 2029150 h 231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05813" h="2313126">
                <a:moveTo>
                  <a:pt x="1506919" y="2029150"/>
                </a:moveTo>
                <a:cubicBezTo>
                  <a:pt x="1417504" y="1839150"/>
                  <a:pt x="585881" y="1896278"/>
                  <a:pt x="306723" y="1654147"/>
                </a:cubicBezTo>
                <a:cubicBezTo>
                  <a:pt x="27565" y="1412016"/>
                  <a:pt x="-94044" y="972113"/>
                  <a:pt x="82489" y="701450"/>
                </a:cubicBezTo>
                <a:cubicBezTo>
                  <a:pt x="259022" y="430788"/>
                  <a:pt x="463975" y="114002"/>
                  <a:pt x="1365922" y="30172"/>
                </a:cubicBezTo>
                <a:cubicBezTo>
                  <a:pt x="2267869" y="-53658"/>
                  <a:pt x="4620853" y="48409"/>
                  <a:pt x="5494168" y="198470"/>
                </a:cubicBezTo>
                <a:cubicBezTo>
                  <a:pt x="6367483" y="348531"/>
                  <a:pt x="6547059" y="600421"/>
                  <a:pt x="6605813" y="930536"/>
                </a:cubicBezTo>
                <a:cubicBezTo>
                  <a:pt x="6583958" y="1261451"/>
                  <a:pt x="6667921" y="1584477"/>
                  <a:pt x="6012092" y="1830532"/>
                </a:cubicBezTo>
                <a:cubicBezTo>
                  <a:pt x="5356263" y="2076587"/>
                  <a:pt x="2425296" y="2046334"/>
                  <a:pt x="2216950" y="2054326"/>
                </a:cubicBezTo>
                <a:cubicBezTo>
                  <a:pt x="1882633" y="2207554"/>
                  <a:pt x="1465597" y="2294989"/>
                  <a:pt x="1338369" y="2313126"/>
                </a:cubicBezTo>
                <a:cubicBezTo>
                  <a:pt x="1524676" y="2124221"/>
                  <a:pt x="1506919" y="2029150"/>
                  <a:pt x="1506919" y="2029150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749E47-91E3-4256-A517-9E7E684EB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79" y="312630"/>
            <a:ext cx="5737538" cy="2989690"/>
          </a:xfrm>
          <a:custGeom>
            <a:avLst/>
            <a:gdLst>
              <a:gd name="connsiteX0" fmla="*/ 1289525 w 6745768"/>
              <a:gd name="connsiteY0" fmla="*/ 2301903 h 2794242"/>
              <a:gd name="connsiteX1" fmla="*/ 182620 w 6745768"/>
              <a:gd name="connsiteY1" fmla="*/ 1797161 h 2794242"/>
              <a:gd name="connsiteX2" fmla="*/ 12857 w 6745768"/>
              <a:gd name="connsiteY2" fmla="*/ 794567 h 2794242"/>
              <a:gd name="connsiteX3" fmla="*/ 697283 w 6745768"/>
              <a:gd name="connsiteY3" fmla="*/ 56263 h 2794242"/>
              <a:gd name="connsiteX4" fmla="*/ 6042476 w 6745768"/>
              <a:gd name="connsiteY4" fmla="*/ 156302 h 2794242"/>
              <a:gd name="connsiteX5" fmla="*/ 6744264 w 6745768"/>
              <a:gd name="connsiteY5" fmla="*/ 865255 h 2794242"/>
              <a:gd name="connsiteX6" fmla="*/ 6299463 w 6745768"/>
              <a:gd name="connsiteY6" fmla="*/ 2129659 h 2794242"/>
              <a:gd name="connsiteX7" fmla="*/ 1843321 w 6745768"/>
              <a:gd name="connsiteY7" fmla="*/ 2302040 h 2794242"/>
              <a:gd name="connsiteX8" fmla="*/ 1297241 w 6745768"/>
              <a:gd name="connsiteY8" fmla="*/ 2794243 h 2794242"/>
              <a:gd name="connsiteX9" fmla="*/ 1289525 w 6745768"/>
              <a:gd name="connsiteY9" fmla="*/ 2301903 h 2794242"/>
              <a:gd name="connsiteX0" fmla="*/ 1289525 w 6745768"/>
              <a:gd name="connsiteY0" fmla="*/ 2301903 h 2633547"/>
              <a:gd name="connsiteX1" fmla="*/ 182620 w 6745768"/>
              <a:gd name="connsiteY1" fmla="*/ 1797161 h 2633547"/>
              <a:gd name="connsiteX2" fmla="*/ 12857 w 6745768"/>
              <a:gd name="connsiteY2" fmla="*/ 794567 h 2633547"/>
              <a:gd name="connsiteX3" fmla="*/ 697283 w 6745768"/>
              <a:gd name="connsiteY3" fmla="*/ 56263 h 2633547"/>
              <a:gd name="connsiteX4" fmla="*/ 6042476 w 6745768"/>
              <a:gd name="connsiteY4" fmla="*/ 156302 h 2633547"/>
              <a:gd name="connsiteX5" fmla="*/ 6744264 w 6745768"/>
              <a:gd name="connsiteY5" fmla="*/ 865255 h 2633547"/>
              <a:gd name="connsiteX6" fmla="*/ 6299463 w 6745768"/>
              <a:gd name="connsiteY6" fmla="*/ 2129659 h 2633547"/>
              <a:gd name="connsiteX7" fmla="*/ 1843321 w 6745768"/>
              <a:gd name="connsiteY7" fmla="*/ 2302040 h 2633547"/>
              <a:gd name="connsiteX8" fmla="*/ 1297241 w 6745768"/>
              <a:gd name="connsiteY8" fmla="*/ 2633547 h 2633547"/>
              <a:gd name="connsiteX9" fmla="*/ 1289525 w 6745768"/>
              <a:gd name="connsiteY9" fmla="*/ 2301903 h 2633547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299463 w 6745768"/>
              <a:gd name="connsiteY6" fmla="*/ 2129659 h 2588909"/>
              <a:gd name="connsiteX7" fmla="*/ 1843321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299463 w 6745768"/>
              <a:gd name="connsiteY6" fmla="*/ 2129659 h 2588909"/>
              <a:gd name="connsiteX7" fmla="*/ 1843321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813483"/>
              <a:gd name="connsiteY0" fmla="*/ 2301903 h 2588909"/>
              <a:gd name="connsiteX1" fmla="*/ 182620 w 6813483"/>
              <a:gd name="connsiteY1" fmla="*/ 1797161 h 2588909"/>
              <a:gd name="connsiteX2" fmla="*/ 12857 w 6813483"/>
              <a:gd name="connsiteY2" fmla="*/ 794567 h 2588909"/>
              <a:gd name="connsiteX3" fmla="*/ 697283 w 6813483"/>
              <a:gd name="connsiteY3" fmla="*/ 56263 h 2588909"/>
              <a:gd name="connsiteX4" fmla="*/ 6042476 w 6813483"/>
              <a:gd name="connsiteY4" fmla="*/ 156302 h 2588909"/>
              <a:gd name="connsiteX5" fmla="*/ 6744264 w 6813483"/>
              <a:gd name="connsiteY5" fmla="*/ 865255 h 2588909"/>
              <a:gd name="connsiteX6" fmla="*/ 6299463 w 6813483"/>
              <a:gd name="connsiteY6" fmla="*/ 2129659 h 2588909"/>
              <a:gd name="connsiteX7" fmla="*/ 1855346 w 6813483"/>
              <a:gd name="connsiteY7" fmla="*/ 2302040 h 2588909"/>
              <a:gd name="connsiteX8" fmla="*/ 1321290 w 6813483"/>
              <a:gd name="connsiteY8" fmla="*/ 2588909 h 2588909"/>
              <a:gd name="connsiteX9" fmla="*/ 1289525 w 6813483"/>
              <a:gd name="connsiteY9" fmla="*/ 2301903 h 2588909"/>
              <a:gd name="connsiteX0" fmla="*/ 1289525 w 6813483"/>
              <a:gd name="connsiteY0" fmla="*/ 2301903 h 2588909"/>
              <a:gd name="connsiteX1" fmla="*/ 182620 w 6813483"/>
              <a:gd name="connsiteY1" fmla="*/ 1797161 h 2588909"/>
              <a:gd name="connsiteX2" fmla="*/ 12857 w 6813483"/>
              <a:gd name="connsiteY2" fmla="*/ 794567 h 2588909"/>
              <a:gd name="connsiteX3" fmla="*/ 697283 w 6813483"/>
              <a:gd name="connsiteY3" fmla="*/ 56263 h 2588909"/>
              <a:gd name="connsiteX4" fmla="*/ 6042476 w 6813483"/>
              <a:gd name="connsiteY4" fmla="*/ 156302 h 2588909"/>
              <a:gd name="connsiteX5" fmla="*/ 6744264 w 6813483"/>
              <a:gd name="connsiteY5" fmla="*/ 865255 h 2588909"/>
              <a:gd name="connsiteX6" fmla="*/ 6299463 w 6813483"/>
              <a:gd name="connsiteY6" fmla="*/ 2129659 h 2588909"/>
              <a:gd name="connsiteX7" fmla="*/ 1855346 w 6813483"/>
              <a:gd name="connsiteY7" fmla="*/ 2302040 h 2588909"/>
              <a:gd name="connsiteX8" fmla="*/ 1321290 w 6813483"/>
              <a:gd name="connsiteY8" fmla="*/ 2588909 h 2588909"/>
              <a:gd name="connsiteX9" fmla="*/ 1289525 w 6813483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046952 w 6745768"/>
              <a:gd name="connsiteY6" fmla="*/ 2129659 h 2588909"/>
              <a:gd name="connsiteX7" fmla="*/ 1855346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5926709 w 6745768"/>
              <a:gd name="connsiteY6" fmla="*/ 2129659 h 2588909"/>
              <a:gd name="connsiteX7" fmla="*/ 1855346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55846"/>
              <a:gd name="connsiteX1" fmla="*/ 182620 w 6745768"/>
              <a:gd name="connsiteY1" fmla="*/ 1797161 h 2555846"/>
              <a:gd name="connsiteX2" fmla="*/ 12857 w 6745768"/>
              <a:gd name="connsiteY2" fmla="*/ 794567 h 2555846"/>
              <a:gd name="connsiteX3" fmla="*/ 697283 w 6745768"/>
              <a:gd name="connsiteY3" fmla="*/ 56263 h 2555846"/>
              <a:gd name="connsiteX4" fmla="*/ 6042476 w 6745768"/>
              <a:gd name="connsiteY4" fmla="*/ 156302 h 2555846"/>
              <a:gd name="connsiteX5" fmla="*/ 6744264 w 6745768"/>
              <a:gd name="connsiteY5" fmla="*/ 865255 h 2555846"/>
              <a:gd name="connsiteX6" fmla="*/ 5926709 w 6745768"/>
              <a:gd name="connsiteY6" fmla="*/ 2129659 h 2555846"/>
              <a:gd name="connsiteX7" fmla="*/ 1855346 w 6745768"/>
              <a:gd name="connsiteY7" fmla="*/ 2302040 h 2555846"/>
              <a:gd name="connsiteX8" fmla="*/ 1321290 w 6745768"/>
              <a:gd name="connsiteY8" fmla="*/ 2555846 h 2555846"/>
              <a:gd name="connsiteX9" fmla="*/ 1289525 w 6745768"/>
              <a:gd name="connsiteY9" fmla="*/ 2301903 h 2555846"/>
              <a:gd name="connsiteX0" fmla="*/ 1289525 w 6745768"/>
              <a:gd name="connsiteY0" fmla="*/ 2301903 h 2555846"/>
              <a:gd name="connsiteX1" fmla="*/ 182620 w 6745768"/>
              <a:gd name="connsiteY1" fmla="*/ 1797161 h 2555846"/>
              <a:gd name="connsiteX2" fmla="*/ 12857 w 6745768"/>
              <a:gd name="connsiteY2" fmla="*/ 794567 h 2555846"/>
              <a:gd name="connsiteX3" fmla="*/ 697283 w 6745768"/>
              <a:gd name="connsiteY3" fmla="*/ 56263 h 2555846"/>
              <a:gd name="connsiteX4" fmla="*/ 6042476 w 6745768"/>
              <a:gd name="connsiteY4" fmla="*/ 156302 h 2555846"/>
              <a:gd name="connsiteX5" fmla="*/ 6744264 w 6745768"/>
              <a:gd name="connsiteY5" fmla="*/ 865255 h 2555846"/>
              <a:gd name="connsiteX6" fmla="*/ 5926709 w 6745768"/>
              <a:gd name="connsiteY6" fmla="*/ 2129659 h 2555846"/>
              <a:gd name="connsiteX7" fmla="*/ 1855346 w 6745768"/>
              <a:gd name="connsiteY7" fmla="*/ 2302040 h 2555846"/>
              <a:gd name="connsiteX8" fmla="*/ 1321290 w 6745768"/>
              <a:gd name="connsiteY8" fmla="*/ 2555846 h 2555846"/>
              <a:gd name="connsiteX9" fmla="*/ 1289525 w 6745768"/>
              <a:gd name="connsiteY9" fmla="*/ 2301903 h 2555846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1855346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1855346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2018095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02083"/>
              <a:gd name="connsiteX1" fmla="*/ 182620 w 6745768"/>
              <a:gd name="connsiteY1" fmla="*/ 1797161 h 2502083"/>
              <a:gd name="connsiteX2" fmla="*/ 12857 w 6745768"/>
              <a:gd name="connsiteY2" fmla="*/ 794567 h 2502083"/>
              <a:gd name="connsiteX3" fmla="*/ 697283 w 6745768"/>
              <a:gd name="connsiteY3" fmla="*/ 56263 h 2502083"/>
              <a:gd name="connsiteX4" fmla="*/ 6042476 w 6745768"/>
              <a:gd name="connsiteY4" fmla="*/ 156302 h 2502083"/>
              <a:gd name="connsiteX5" fmla="*/ 6744264 w 6745768"/>
              <a:gd name="connsiteY5" fmla="*/ 865255 h 2502083"/>
              <a:gd name="connsiteX6" fmla="*/ 5926709 w 6745768"/>
              <a:gd name="connsiteY6" fmla="*/ 2129659 h 2502083"/>
              <a:gd name="connsiteX7" fmla="*/ 2018095 w 6745768"/>
              <a:gd name="connsiteY7" fmla="*/ 2302040 h 2502083"/>
              <a:gd name="connsiteX8" fmla="*/ 1303420 w 6745768"/>
              <a:gd name="connsiteY8" fmla="*/ 2502083 h 2502083"/>
              <a:gd name="connsiteX9" fmla="*/ 1289525 w 6745768"/>
              <a:gd name="connsiteY9" fmla="*/ 2301903 h 2502083"/>
              <a:gd name="connsiteX0" fmla="*/ 1198511 w 6749690"/>
              <a:gd name="connsiteY0" fmla="*/ 2291553 h 2502083"/>
              <a:gd name="connsiteX1" fmla="*/ 186542 w 6749690"/>
              <a:gd name="connsiteY1" fmla="*/ 1797161 h 2502083"/>
              <a:gd name="connsiteX2" fmla="*/ 16779 w 6749690"/>
              <a:gd name="connsiteY2" fmla="*/ 794567 h 2502083"/>
              <a:gd name="connsiteX3" fmla="*/ 701205 w 6749690"/>
              <a:gd name="connsiteY3" fmla="*/ 56263 h 2502083"/>
              <a:gd name="connsiteX4" fmla="*/ 6046398 w 6749690"/>
              <a:gd name="connsiteY4" fmla="*/ 156302 h 2502083"/>
              <a:gd name="connsiteX5" fmla="*/ 6748186 w 6749690"/>
              <a:gd name="connsiteY5" fmla="*/ 865255 h 2502083"/>
              <a:gd name="connsiteX6" fmla="*/ 5930631 w 6749690"/>
              <a:gd name="connsiteY6" fmla="*/ 2129659 h 2502083"/>
              <a:gd name="connsiteX7" fmla="*/ 2022017 w 6749690"/>
              <a:gd name="connsiteY7" fmla="*/ 2302040 h 2502083"/>
              <a:gd name="connsiteX8" fmla="*/ 1307342 w 6749690"/>
              <a:gd name="connsiteY8" fmla="*/ 2502083 h 2502083"/>
              <a:gd name="connsiteX9" fmla="*/ 1198511 w 6749690"/>
              <a:gd name="connsiteY9" fmla="*/ 2291553 h 2502083"/>
              <a:gd name="connsiteX0" fmla="*/ 1198511 w 6749690"/>
              <a:gd name="connsiteY0" fmla="*/ 2291553 h 2502083"/>
              <a:gd name="connsiteX1" fmla="*/ 186542 w 6749690"/>
              <a:gd name="connsiteY1" fmla="*/ 1797161 h 2502083"/>
              <a:gd name="connsiteX2" fmla="*/ 16779 w 6749690"/>
              <a:gd name="connsiteY2" fmla="*/ 794567 h 2502083"/>
              <a:gd name="connsiteX3" fmla="*/ 701205 w 6749690"/>
              <a:gd name="connsiteY3" fmla="*/ 56263 h 2502083"/>
              <a:gd name="connsiteX4" fmla="*/ 6046398 w 6749690"/>
              <a:gd name="connsiteY4" fmla="*/ 156302 h 2502083"/>
              <a:gd name="connsiteX5" fmla="*/ 6748186 w 6749690"/>
              <a:gd name="connsiteY5" fmla="*/ 865255 h 2502083"/>
              <a:gd name="connsiteX6" fmla="*/ 5930631 w 6749690"/>
              <a:gd name="connsiteY6" fmla="*/ 2129659 h 2502083"/>
              <a:gd name="connsiteX7" fmla="*/ 2022017 w 6749690"/>
              <a:gd name="connsiteY7" fmla="*/ 2302040 h 2502083"/>
              <a:gd name="connsiteX8" fmla="*/ 1307342 w 6749690"/>
              <a:gd name="connsiteY8" fmla="*/ 2502083 h 2502083"/>
              <a:gd name="connsiteX9" fmla="*/ 1198511 w 6749690"/>
              <a:gd name="connsiteY9" fmla="*/ 2291553 h 2502083"/>
              <a:gd name="connsiteX0" fmla="*/ 1188693 w 6739872"/>
              <a:gd name="connsiteY0" fmla="*/ 2291553 h 2502083"/>
              <a:gd name="connsiteX1" fmla="*/ 556806 w 6739872"/>
              <a:gd name="connsiteY1" fmla="*/ 2240036 h 2502083"/>
              <a:gd name="connsiteX2" fmla="*/ 176724 w 6739872"/>
              <a:gd name="connsiteY2" fmla="*/ 1797161 h 2502083"/>
              <a:gd name="connsiteX3" fmla="*/ 6961 w 6739872"/>
              <a:gd name="connsiteY3" fmla="*/ 794567 h 2502083"/>
              <a:gd name="connsiteX4" fmla="*/ 691387 w 6739872"/>
              <a:gd name="connsiteY4" fmla="*/ 56263 h 2502083"/>
              <a:gd name="connsiteX5" fmla="*/ 6036580 w 6739872"/>
              <a:gd name="connsiteY5" fmla="*/ 156302 h 2502083"/>
              <a:gd name="connsiteX6" fmla="*/ 6738368 w 6739872"/>
              <a:gd name="connsiteY6" fmla="*/ 865255 h 2502083"/>
              <a:gd name="connsiteX7" fmla="*/ 5920813 w 6739872"/>
              <a:gd name="connsiteY7" fmla="*/ 2129659 h 2502083"/>
              <a:gd name="connsiteX8" fmla="*/ 2012199 w 6739872"/>
              <a:gd name="connsiteY8" fmla="*/ 2302040 h 2502083"/>
              <a:gd name="connsiteX9" fmla="*/ 1297524 w 6739872"/>
              <a:gd name="connsiteY9" fmla="*/ 2502083 h 2502083"/>
              <a:gd name="connsiteX10" fmla="*/ 1188693 w 6739872"/>
              <a:gd name="connsiteY10" fmla="*/ 2291553 h 2502083"/>
              <a:gd name="connsiteX0" fmla="*/ 1188693 w 6739872"/>
              <a:gd name="connsiteY0" fmla="*/ 2291553 h 2502083"/>
              <a:gd name="connsiteX1" fmla="*/ 556806 w 6739872"/>
              <a:gd name="connsiteY1" fmla="*/ 2240036 h 2502083"/>
              <a:gd name="connsiteX2" fmla="*/ 176724 w 6739872"/>
              <a:gd name="connsiteY2" fmla="*/ 1797161 h 2502083"/>
              <a:gd name="connsiteX3" fmla="*/ 6961 w 6739872"/>
              <a:gd name="connsiteY3" fmla="*/ 794567 h 2502083"/>
              <a:gd name="connsiteX4" fmla="*/ 691387 w 6739872"/>
              <a:gd name="connsiteY4" fmla="*/ 56263 h 2502083"/>
              <a:gd name="connsiteX5" fmla="*/ 6036580 w 6739872"/>
              <a:gd name="connsiteY5" fmla="*/ 156302 h 2502083"/>
              <a:gd name="connsiteX6" fmla="*/ 6738368 w 6739872"/>
              <a:gd name="connsiteY6" fmla="*/ 865255 h 2502083"/>
              <a:gd name="connsiteX7" fmla="*/ 5920813 w 6739872"/>
              <a:gd name="connsiteY7" fmla="*/ 2129659 h 2502083"/>
              <a:gd name="connsiteX8" fmla="*/ 2012199 w 6739872"/>
              <a:gd name="connsiteY8" fmla="*/ 2302040 h 2502083"/>
              <a:gd name="connsiteX9" fmla="*/ 1297524 w 6739872"/>
              <a:gd name="connsiteY9" fmla="*/ 2502083 h 2502083"/>
              <a:gd name="connsiteX10" fmla="*/ 1188693 w 6739872"/>
              <a:gd name="connsiteY10" fmla="*/ 2291553 h 2502083"/>
              <a:gd name="connsiteX0" fmla="*/ 1187858 w 6739037"/>
              <a:gd name="connsiteY0" fmla="*/ 2291553 h 2502083"/>
              <a:gd name="connsiteX1" fmla="*/ 429511 w 6739037"/>
              <a:gd name="connsiteY1" fmla="*/ 2224594 h 2502083"/>
              <a:gd name="connsiteX2" fmla="*/ 175889 w 6739037"/>
              <a:gd name="connsiteY2" fmla="*/ 1797161 h 2502083"/>
              <a:gd name="connsiteX3" fmla="*/ 6126 w 6739037"/>
              <a:gd name="connsiteY3" fmla="*/ 794567 h 2502083"/>
              <a:gd name="connsiteX4" fmla="*/ 690552 w 6739037"/>
              <a:gd name="connsiteY4" fmla="*/ 56263 h 2502083"/>
              <a:gd name="connsiteX5" fmla="*/ 6035745 w 6739037"/>
              <a:gd name="connsiteY5" fmla="*/ 156302 h 2502083"/>
              <a:gd name="connsiteX6" fmla="*/ 6737533 w 6739037"/>
              <a:gd name="connsiteY6" fmla="*/ 865255 h 2502083"/>
              <a:gd name="connsiteX7" fmla="*/ 5919978 w 6739037"/>
              <a:gd name="connsiteY7" fmla="*/ 2129659 h 2502083"/>
              <a:gd name="connsiteX8" fmla="*/ 2011364 w 6739037"/>
              <a:gd name="connsiteY8" fmla="*/ 2302040 h 2502083"/>
              <a:gd name="connsiteX9" fmla="*/ 1296689 w 6739037"/>
              <a:gd name="connsiteY9" fmla="*/ 2502083 h 2502083"/>
              <a:gd name="connsiteX10" fmla="*/ 1187858 w 6739037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8071 w 6739250"/>
              <a:gd name="connsiteY0" fmla="*/ 2291553 h 2502083"/>
              <a:gd name="connsiteX1" fmla="*/ 464950 w 6739250"/>
              <a:gd name="connsiteY1" fmla="*/ 2162792 h 2502083"/>
              <a:gd name="connsiteX2" fmla="*/ 176102 w 6739250"/>
              <a:gd name="connsiteY2" fmla="*/ 1797161 h 2502083"/>
              <a:gd name="connsiteX3" fmla="*/ 6339 w 6739250"/>
              <a:gd name="connsiteY3" fmla="*/ 794567 h 2502083"/>
              <a:gd name="connsiteX4" fmla="*/ 690765 w 6739250"/>
              <a:gd name="connsiteY4" fmla="*/ 56263 h 2502083"/>
              <a:gd name="connsiteX5" fmla="*/ 6035958 w 6739250"/>
              <a:gd name="connsiteY5" fmla="*/ 156302 h 2502083"/>
              <a:gd name="connsiteX6" fmla="*/ 6737746 w 6739250"/>
              <a:gd name="connsiteY6" fmla="*/ 865255 h 2502083"/>
              <a:gd name="connsiteX7" fmla="*/ 5920191 w 6739250"/>
              <a:gd name="connsiteY7" fmla="*/ 2129659 h 2502083"/>
              <a:gd name="connsiteX8" fmla="*/ 2011577 w 6739250"/>
              <a:gd name="connsiteY8" fmla="*/ 2302040 h 2502083"/>
              <a:gd name="connsiteX9" fmla="*/ 1296902 w 6739250"/>
              <a:gd name="connsiteY9" fmla="*/ 2502083 h 2502083"/>
              <a:gd name="connsiteX10" fmla="*/ 1188071 w 6739250"/>
              <a:gd name="connsiteY10" fmla="*/ 2291553 h 2502083"/>
              <a:gd name="connsiteX0" fmla="*/ 1218613 w 6769792"/>
              <a:gd name="connsiteY0" fmla="*/ 2291553 h 2502083"/>
              <a:gd name="connsiteX1" fmla="*/ 495492 w 6769792"/>
              <a:gd name="connsiteY1" fmla="*/ 2162792 h 2502083"/>
              <a:gd name="connsiteX2" fmla="*/ 134625 w 6769792"/>
              <a:gd name="connsiteY2" fmla="*/ 1835847 h 2502083"/>
              <a:gd name="connsiteX3" fmla="*/ 36881 w 6769792"/>
              <a:gd name="connsiteY3" fmla="*/ 794567 h 2502083"/>
              <a:gd name="connsiteX4" fmla="*/ 721307 w 6769792"/>
              <a:gd name="connsiteY4" fmla="*/ 56263 h 2502083"/>
              <a:gd name="connsiteX5" fmla="*/ 6066500 w 6769792"/>
              <a:gd name="connsiteY5" fmla="*/ 156302 h 2502083"/>
              <a:gd name="connsiteX6" fmla="*/ 6768288 w 6769792"/>
              <a:gd name="connsiteY6" fmla="*/ 865255 h 2502083"/>
              <a:gd name="connsiteX7" fmla="*/ 5950733 w 6769792"/>
              <a:gd name="connsiteY7" fmla="*/ 2129659 h 2502083"/>
              <a:gd name="connsiteX8" fmla="*/ 2042119 w 6769792"/>
              <a:gd name="connsiteY8" fmla="*/ 2302040 h 2502083"/>
              <a:gd name="connsiteX9" fmla="*/ 1327444 w 6769792"/>
              <a:gd name="connsiteY9" fmla="*/ 2502083 h 2502083"/>
              <a:gd name="connsiteX10" fmla="*/ 1218613 w 6769792"/>
              <a:gd name="connsiteY10" fmla="*/ 2291553 h 2502083"/>
              <a:gd name="connsiteX0" fmla="*/ 1218613 w 6769097"/>
              <a:gd name="connsiteY0" fmla="*/ 2270200 h 2480730"/>
              <a:gd name="connsiteX1" fmla="*/ 495492 w 6769097"/>
              <a:gd name="connsiteY1" fmla="*/ 2141439 h 2480730"/>
              <a:gd name="connsiteX2" fmla="*/ 134625 w 6769097"/>
              <a:gd name="connsiteY2" fmla="*/ 1814494 h 2480730"/>
              <a:gd name="connsiteX3" fmla="*/ 36881 w 6769097"/>
              <a:gd name="connsiteY3" fmla="*/ 773214 h 2480730"/>
              <a:gd name="connsiteX4" fmla="*/ 721307 w 6769097"/>
              <a:gd name="connsiteY4" fmla="*/ 34910 h 2480730"/>
              <a:gd name="connsiteX5" fmla="*/ 5609353 w 6769097"/>
              <a:gd name="connsiteY5" fmla="*/ 127244 h 2480730"/>
              <a:gd name="connsiteX6" fmla="*/ 6768288 w 6769097"/>
              <a:gd name="connsiteY6" fmla="*/ 843902 h 2480730"/>
              <a:gd name="connsiteX7" fmla="*/ 5950733 w 6769097"/>
              <a:gd name="connsiteY7" fmla="*/ 2108306 h 2480730"/>
              <a:gd name="connsiteX8" fmla="*/ 2042119 w 6769097"/>
              <a:gd name="connsiteY8" fmla="*/ 2280687 h 2480730"/>
              <a:gd name="connsiteX9" fmla="*/ 1327444 w 6769097"/>
              <a:gd name="connsiteY9" fmla="*/ 2480730 h 2480730"/>
              <a:gd name="connsiteX10" fmla="*/ 1218613 w 6769097"/>
              <a:gd name="connsiteY10" fmla="*/ 2270200 h 2480730"/>
              <a:gd name="connsiteX0" fmla="*/ 1218613 w 6571897"/>
              <a:gd name="connsiteY0" fmla="*/ 2290477 h 2501007"/>
              <a:gd name="connsiteX1" fmla="*/ 495492 w 6571897"/>
              <a:gd name="connsiteY1" fmla="*/ 2161716 h 2501007"/>
              <a:gd name="connsiteX2" fmla="*/ 134625 w 6571897"/>
              <a:gd name="connsiteY2" fmla="*/ 1834771 h 2501007"/>
              <a:gd name="connsiteX3" fmla="*/ 36881 w 6571897"/>
              <a:gd name="connsiteY3" fmla="*/ 793491 h 2501007"/>
              <a:gd name="connsiteX4" fmla="*/ 721307 w 6571897"/>
              <a:gd name="connsiteY4" fmla="*/ 55187 h 2501007"/>
              <a:gd name="connsiteX5" fmla="*/ 5609353 w 6571897"/>
              <a:gd name="connsiteY5" fmla="*/ 147521 h 2501007"/>
              <a:gd name="connsiteX6" fmla="*/ 6563360 w 6571897"/>
              <a:gd name="connsiteY6" fmla="*/ 894996 h 2501007"/>
              <a:gd name="connsiteX7" fmla="*/ 5950733 w 6571897"/>
              <a:gd name="connsiteY7" fmla="*/ 2128583 h 2501007"/>
              <a:gd name="connsiteX8" fmla="*/ 2042119 w 6571897"/>
              <a:gd name="connsiteY8" fmla="*/ 2300964 h 2501007"/>
              <a:gd name="connsiteX9" fmla="*/ 1327444 w 6571897"/>
              <a:gd name="connsiteY9" fmla="*/ 2501007 h 2501007"/>
              <a:gd name="connsiteX10" fmla="*/ 1218613 w 6571897"/>
              <a:gd name="connsiteY10" fmla="*/ 2290477 h 2501007"/>
              <a:gd name="connsiteX0" fmla="*/ 1218613 w 6567563"/>
              <a:gd name="connsiteY0" fmla="*/ 2246415 h 2456945"/>
              <a:gd name="connsiteX1" fmla="*/ 495492 w 6567563"/>
              <a:gd name="connsiteY1" fmla="*/ 2117654 h 2456945"/>
              <a:gd name="connsiteX2" fmla="*/ 134625 w 6567563"/>
              <a:gd name="connsiteY2" fmla="*/ 1790709 h 2456945"/>
              <a:gd name="connsiteX3" fmla="*/ 36881 w 6567563"/>
              <a:gd name="connsiteY3" fmla="*/ 749429 h 2456945"/>
              <a:gd name="connsiteX4" fmla="*/ 721307 w 6567563"/>
              <a:gd name="connsiteY4" fmla="*/ 11125 h 2456945"/>
              <a:gd name="connsiteX5" fmla="*/ 5483243 w 6567563"/>
              <a:gd name="connsiteY5" fmla="*/ 342289 h 2456945"/>
              <a:gd name="connsiteX6" fmla="*/ 6563360 w 6567563"/>
              <a:gd name="connsiteY6" fmla="*/ 850934 h 2456945"/>
              <a:gd name="connsiteX7" fmla="*/ 5950733 w 6567563"/>
              <a:gd name="connsiteY7" fmla="*/ 2084521 h 2456945"/>
              <a:gd name="connsiteX8" fmla="*/ 2042119 w 6567563"/>
              <a:gd name="connsiteY8" fmla="*/ 2256902 h 2456945"/>
              <a:gd name="connsiteX9" fmla="*/ 1327444 w 6567563"/>
              <a:gd name="connsiteY9" fmla="*/ 2456945 h 2456945"/>
              <a:gd name="connsiteX10" fmla="*/ 1218613 w 6567563"/>
              <a:gd name="connsiteY10" fmla="*/ 2246415 h 2456945"/>
              <a:gd name="connsiteX0" fmla="*/ 1261070 w 6608712"/>
              <a:gd name="connsiteY0" fmla="*/ 2071877 h 2282407"/>
              <a:gd name="connsiteX1" fmla="*/ 537949 w 6608712"/>
              <a:gd name="connsiteY1" fmla="*/ 1943116 h 2282407"/>
              <a:gd name="connsiteX2" fmla="*/ 177082 w 6608712"/>
              <a:gd name="connsiteY2" fmla="*/ 1616171 h 2282407"/>
              <a:gd name="connsiteX3" fmla="*/ 79338 w 6608712"/>
              <a:gd name="connsiteY3" fmla="*/ 574891 h 2282407"/>
              <a:gd name="connsiteX4" fmla="*/ 1347021 w 6608712"/>
              <a:gd name="connsiteY4" fmla="*/ 21487 h 2282407"/>
              <a:gd name="connsiteX5" fmla="*/ 5525700 w 6608712"/>
              <a:gd name="connsiteY5" fmla="*/ 167751 h 2282407"/>
              <a:gd name="connsiteX6" fmla="*/ 6605817 w 6608712"/>
              <a:gd name="connsiteY6" fmla="*/ 676396 h 2282407"/>
              <a:gd name="connsiteX7" fmla="*/ 5993190 w 6608712"/>
              <a:gd name="connsiteY7" fmla="*/ 1909983 h 2282407"/>
              <a:gd name="connsiteX8" fmla="*/ 2084576 w 6608712"/>
              <a:gd name="connsiteY8" fmla="*/ 2082364 h 2282407"/>
              <a:gd name="connsiteX9" fmla="*/ 1369901 w 6608712"/>
              <a:gd name="connsiteY9" fmla="*/ 2282407 h 2282407"/>
              <a:gd name="connsiteX10" fmla="*/ 1261070 w 6608712"/>
              <a:gd name="connsiteY10" fmla="*/ 2071877 h 2282407"/>
              <a:gd name="connsiteX0" fmla="*/ 1223256 w 6570898"/>
              <a:gd name="connsiteY0" fmla="*/ 2072393 h 2282923"/>
              <a:gd name="connsiteX1" fmla="*/ 500135 w 6570898"/>
              <a:gd name="connsiteY1" fmla="*/ 1943632 h 2282923"/>
              <a:gd name="connsiteX2" fmla="*/ 139268 w 6570898"/>
              <a:gd name="connsiteY2" fmla="*/ 1616687 h 2282923"/>
              <a:gd name="connsiteX3" fmla="*/ 88816 w 6570898"/>
              <a:gd name="connsiteY3" fmla="*/ 583111 h 2282923"/>
              <a:gd name="connsiteX4" fmla="*/ 1309207 w 6570898"/>
              <a:gd name="connsiteY4" fmla="*/ 22003 h 2282923"/>
              <a:gd name="connsiteX5" fmla="*/ 5487886 w 6570898"/>
              <a:gd name="connsiteY5" fmla="*/ 168267 h 2282923"/>
              <a:gd name="connsiteX6" fmla="*/ 6568003 w 6570898"/>
              <a:gd name="connsiteY6" fmla="*/ 676912 h 2282923"/>
              <a:gd name="connsiteX7" fmla="*/ 5955376 w 6570898"/>
              <a:gd name="connsiteY7" fmla="*/ 1910499 h 2282923"/>
              <a:gd name="connsiteX8" fmla="*/ 2046762 w 6570898"/>
              <a:gd name="connsiteY8" fmla="*/ 2082880 h 2282923"/>
              <a:gd name="connsiteX9" fmla="*/ 1332087 w 6570898"/>
              <a:gd name="connsiteY9" fmla="*/ 2282923 h 2282923"/>
              <a:gd name="connsiteX10" fmla="*/ 1223256 w 6570898"/>
              <a:gd name="connsiteY10" fmla="*/ 2072393 h 2282923"/>
              <a:gd name="connsiteX0" fmla="*/ 1223256 w 6602187"/>
              <a:gd name="connsiteY0" fmla="*/ 2076033 h 2286563"/>
              <a:gd name="connsiteX1" fmla="*/ 500135 w 6602187"/>
              <a:gd name="connsiteY1" fmla="*/ 1947272 h 2286563"/>
              <a:gd name="connsiteX2" fmla="*/ 139268 w 6602187"/>
              <a:gd name="connsiteY2" fmla="*/ 1620327 h 2286563"/>
              <a:gd name="connsiteX3" fmla="*/ 88816 w 6602187"/>
              <a:gd name="connsiteY3" fmla="*/ 586751 h 2286563"/>
              <a:gd name="connsiteX4" fmla="*/ 1309207 w 6602187"/>
              <a:gd name="connsiteY4" fmla="*/ 25643 h 2286563"/>
              <a:gd name="connsiteX5" fmla="*/ 5487886 w 6602187"/>
              <a:gd name="connsiteY5" fmla="*/ 171907 h 2286563"/>
              <a:gd name="connsiteX6" fmla="*/ 6599531 w 6602187"/>
              <a:gd name="connsiteY6" fmla="*/ 850044 h 2286563"/>
              <a:gd name="connsiteX7" fmla="*/ 5955376 w 6602187"/>
              <a:gd name="connsiteY7" fmla="*/ 1914139 h 2286563"/>
              <a:gd name="connsiteX8" fmla="*/ 2046762 w 6602187"/>
              <a:gd name="connsiteY8" fmla="*/ 2086520 h 2286563"/>
              <a:gd name="connsiteX9" fmla="*/ 1332087 w 6602187"/>
              <a:gd name="connsiteY9" fmla="*/ 2286563 h 2286563"/>
              <a:gd name="connsiteX10" fmla="*/ 1223256 w 6602187"/>
              <a:gd name="connsiteY10" fmla="*/ 2076033 h 2286563"/>
              <a:gd name="connsiteX0" fmla="*/ 1223256 w 6600330"/>
              <a:gd name="connsiteY0" fmla="*/ 2076033 h 2286563"/>
              <a:gd name="connsiteX1" fmla="*/ 500135 w 6600330"/>
              <a:gd name="connsiteY1" fmla="*/ 1947272 h 2286563"/>
              <a:gd name="connsiteX2" fmla="*/ 139268 w 6600330"/>
              <a:gd name="connsiteY2" fmla="*/ 1620327 h 2286563"/>
              <a:gd name="connsiteX3" fmla="*/ 88816 w 6600330"/>
              <a:gd name="connsiteY3" fmla="*/ 586751 h 2286563"/>
              <a:gd name="connsiteX4" fmla="*/ 1309207 w 6600330"/>
              <a:gd name="connsiteY4" fmla="*/ 25643 h 2286563"/>
              <a:gd name="connsiteX5" fmla="*/ 5487886 w 6600330"/>
              <a:gd name="connsiteY5" fmla="*/ 171907 h 2286563"/>
              <a:gd name="connsiteX6" fmla="*/ 6599531 w 6600330"/>
              <a:gd name="connsiteY6" fmla="*/ 850044 h 2286563"/>
              <a:gd name="connsiteX7" fmla="*/ 5955376 w 6600330"/>
              <a:gd name="connsiteY7" fmla="*/ 1914139 h 2286563"/>
              <a:gd name="connsiteX8" fmla="*/ 2046762 w 6600330"/>
              <a:gd name="connsiteY8" fmla="*/ 2086520 h 2286563"/>
              <a:gd name="connsiteX9" fmla="*/ 1332087 w 6600330"/>
              <a:gd name="connsiteY9" fmla="*/ 2286563 h 2286563"/>
              <a:gd name="connsiteX10" fmla="*/ 1223256 w 6600330"/>
              <a:gd name="connsiteY10" fmla="*/ 2076033 h 2286563"/>
              <a:gd name="connsiteX0" fmla="*/ 1223256 w 6623012"/>
              <a:gd name="connsiteY0" fmla="*/ 2076033 h 2286563"/>
              <a:gd name="connsiteX1" fmla="*/ 500135 w 6623012"/>
              <a:gd name="connsiteY1" fmla="*/ 1947272 h 2286563"/>
              <a:gd name="connsiteX2" fmla="*/ 139268 w 6623012"/>
              <a:gd name="connsiteY2" fmla="*/ 1620327 h 2286563"/>
              <a:gd name="connsiteX3" fmla="*/ 88816 w 6623012"/>
              <a:gd name="connsiteY3" fmla="*/ 586751 h 2286563"/>
              <a:gd name="connsiteX4" fmla="*/ 1309207 w 6623012"/>
              <a:gd name="connsiteY4" fmla="*/ 25643 h 2286563"/>
              <a:gd name="connsiteX5" fmla="*/ 5487886 w 6623012"/>
              <a:gd name="connsiteY5" fmla="*/ 171907 h 2286563"/>
              <a:gd name="connsiteX6" fmla="*/ 6599531 w 6623012"/>
              <a:gd name="connsiteY6" fmla="*/ 850044 h 2286563"/>
              <a:gd name="connsiteX7" fmla="*/ 5955376 w 6623012"/>
              <a:gd name="connsiteY7" fmla="*/ 1914139 h 2286563"/>
              <a:gd name="connsiteX8" fmla="*/ 2046762 w 6623012"/>
              <a:gd name="connsiteY8" fmla="*/ 2086520 h 2286563"/>
              <a:gd name="connsiteX9" fmla="*/ 1332087 w 6623012"/>
              <a:gd name="connsiteY9" fmla="*/ 2286563 h 2286563"/>
              <a:gd name="connsiteX10" fmla="*/ 1223256 w 6623012"/>
              <a:gd name="connsiteY10" fmla="*/ 2076033 h 2286563"/>
              <a:gd name="connsiteX0" fmla="*/ 1223256 w 6600330"/>
              <a:gd name="connsiteY0" fmla="*/ 2076033 h 2286563"/>
              <a:gd name="connsiteX1" fmla="*/ 500135 w 6600330"/>
              <a:gd name="connsiteY1" fmla="*/ 1947272 h 2286563"/>
              <a:gd name="connsiteX2" fmla="*/ 139268 w 6600330"/>
              <a:gd name="connsiteY2" fmla="*/ 1620327 h 2286563"/>
              <a:gd name="connsiteX3" fmla="*/ 88816 w 6600330"/>
              <a:gd name="connsiteY3" fmla="*/ 586751 h 2286563"/>
              <a:gd name="connsiteX4" fmla="*/ 1309207 w 6600330"/>
              <a:gd name="connsiteY4" fmla="*/ 25643 h 2286563"/>
              <a:gd name="connsiteX5" fmla="*/ 5487886 w 6600330"/>
              <a:gd name="connsiteY5" fmla="*/ 171907 h 2286563"/>
              <a:gd name="connsiteX6" fmla="*/ 6599531 w 6600330"/>
              <a:gd name="connsiteY6" fmla="*/ 850044 h 2286563"/>
              <a:gd name="connsiteX7" fmla="*/ 5955376 w 6600330"/>
              <a:gd name="connsiteY7" fmla="*/ 1914139 h 2286563"/>
              <a:gd name="connsiteX8" fmla="*/ 2046762 w 6600330"/>
              <a:gd name="connsiteY8" fmla="*/ 2086520 h 2286563"/>
              <a:gd name="connsiteX9" fmla="*/ 1332087 w 6600330"/>
              <a:gd name="connsiteY9" fmla="*/ 2286563 h 2286563"/>
              <a:gd name="connsiteX10" fmla="*/ 1223256 w 6600330"/>
              <a:gd name="connsiteY10" fmla="*/ 2076033 h 2286563"/>
              <a:gd name="connsiteX0" fmla="*/ 1223256 w 6600330"/>
              <a:gd name="connsiteY0" fmla="*/ 2077382 h 2287912"/>
              <a:gd name="connsiteX1" fmla="*/ 500135 w 6600330"/>
              <a:gd name="connsiteY1" fmla="*/ 1948621 h 2287912"/>
              <a:gd name="connsiteX2" fmla="*/ 139268 w 6600330"/>
              <a:gd name="connsiteY2" fmla="*/ 1621676 h 2287912"/>
              <a:gd name="connsiteX3" fmla="*/ 88816 w 6600330"/>
              <a:gd name="connsiteY3" fmla="*/ 588100 h 2287912"/>
              <a:gd name="connsiteX4" fmla="*/ 1309207 w 6600330"/>
              <a:gd name="connsiteY4" fmla="*/ 26992 h 2287912"/>
              <a:gd name="connsiteX5" fmla="*/ 5487886 w 6600330"/>
              <a:gd name="connsiteY5" fmla="*/ 173256 h 2287912"/>
              <a:gd name="connsiteX6" fmla="*/ 6599531 w 6600330"/>
              <a:gd name="connsiteY6" fmla="*/ 905322 h 2287912"/>
              <a:gd name="connsiteX7" fmla="*/ 5955376 w 6600330"/>
              <a:gd name="connsiteY7" fmla="*/ 1915488 h 2287912"/>
              <a:gd name="connsiteX8" fmla="*/ 2046762 w 6600330"/>
              <a:gd name="connsiteY8" fmla="*/ 2087869 h 2287912"/>
              <a:gd name="connsiteX9" fmla="*/ 1332087 w 6600330"/>
              <a:gd name="connsiteY9" fmla="*/ 2287912 h 2287912"/>
              <a:gd name="connsiteX10" fmla="*/ 1223256 w 6600330"/>
              <a:gd name="connsiteY10" fmla="*/ 2077382 h 2287912"/>
              <a:gd name="connsiteX0" fmla="*/ 1236982 w 6614056"/>
              <a:gd name="connsiteY0" fmla="*/ 2077382 h 2287912"/>
              <a:gd name="connsiteX1" fmla="*/ 513861 w 6614056"/>
              <a:gd name="connsiteY1" fmla="*/ 1948621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236982 w 6614056"/>
              <a:gd name="connsiteY0" fmla="*/ 2077382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236982 w 6614056"/>
              <a:gd name="connsiteY0" fmla="*/ 2077382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325239 w 6614056"/>
              <a:gd name="connsiteY0" fmla="*/ 2062693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325239 w 6614056"/>
              <a:gd name="connsiteY10" fmla="*/ 2062693 h 2287912"/>
              <a:gd name="connsiteX0" fmla="*/ 1350455 w 6614056"/>
              <a:gd name="connsiteY0" fmla="*/ 2033314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350455 w 6614056"/>
              <a:gd name="connsiteY10" fmla="*/ 2033314 h 2287912"/>
              <a:gd name="connsiteX0" fmla="*/ 1351015 w 6614616"/>
              <a:gd name="connsiteY0" fmla="*/ 2033314 h 2287912"/>
              <a:gd name="connsiteX1" fmla="*/ 527030 w 6614616"/>
              <a:gd name="connsiteY1" fmla="*/ 1816418 h 2287912"/>
              <a:gd name="connsiteX2" fmla="*/ 115730 w 6614616"/>
              <a:gd name="connsiteY2" fmla="*/ 1423371 h 2287912"/>
              <a:gd name="connsiteX3" fmla="*/ 103102 w 6614616"/>
              <a:gd name="connsiteY3" fmla="*/ 588100 h 2287912"/>
              <a:gd name="connsiteX4" fmla="*/ 1323493 w 6614616"/>
              <a:gd name="connsiteY4" fmla="*/ 26992 h 2287912"/>
              <a:gd name="connsiteX5" fmla="*/ 5502172 w 6614616"/>
              <a:gd name="connsiteY5" fmla="*/ 173256 h 2287912"/>
              <a:gd name="connsiteX6" fmla="*/ 6613817 w 6614616"/>
              <a:gd name="connsiteY6" fmla="*/ 905322 h 2287912"/>
              <a:gd name="connsiteX7" fmla="*/ 5969662 w 6614616"/>
              <a:gd name="connsiteY7" fmla="*/ 1915488 h 2287912"/>
              <a:gd name="connsiteX8" fmla="*/ 2061048 w 6614616"/>
              <a:gd name="connsiteY8" fmla="*/ 2087869 h 2287912"/>
              <a:gd name="connsiteX9" fmla="*/ 1346373 w 6614616"/>
              <a:gd name="connsiteY9" fmla="*/ 2287912 h 2287912"/>
              <a:gd name="connsiteX10" fmla="*/ 1351015 w 6614616"/>
              <a:gd name="connsiteY10" fmla="*/ 2033314 h 2287912"/>
              <a:gd name="connsiteX0" fmla="*/ 1351015 w 6614616"/>
              <a:gd name="connsiteY0" fmla="*/ 2033314 h 2287912"/>
              <a:gd name="connsiteX1" fmla="*/ 527030 w 6614616"/>
              <a:gd name="connsiteY1" fmla="*/ 1816418 h 2287912"/>
              <a:gd name="connsiteX2" fmla="*/ 115730 w 6614616"/>
              <a:gd name="connsiteY2" fmla="*/ 1342580 h 2287912"/>
              <a:gd name="connsiteX3" fmla="*/ 103102 w 6614616"/>
              <a:gd name="connsiteY3" fmla="*/ 588100 h 2287912"/>
              <a:gd name="connsiteX4" fmla="*/ 1323493 w 6614616"/>
              <a:gd name="connsiteY4" fmla="*/ 26992 h 2287912"/>
              <a:gd name="connsiteX5" fmla="*/ 5502172 w 6614616"/>
              <a:gd name="connsiteY5" fmla="*/ 173256 h 2287912"/>
              <a:gd name="connsiteX6" fmla="*/ 6613817 w 6614616"/>
              <a:gd name="connsiteY6" fmla="*/ 905322 h 2287912"/>
              <a:gd name="connsiteX7" fmla="*/ 5969662 w 6614616"/>
              <a:gd name="connsiteY7" fmla="*/ 1915488 h 2287912"/>
              <a:gd name="connsiteX8" fmla="*/ 2061048 w 6614616"/>
              <a:gd name="connsiteY8" fmla="*/ 2087869 h 2287912"/>
              <a:gd name="connsiteX9" fmla="*/ 1346373 w 6614616"/>
              <a:gd name="connsiteY9" fmla="*/ 2287912 h 2287912"/>
              <a:gd name="connsiteX10" fmla="*/ 1351015 w 6614616"/>
              <a:gd name="connsiteY10" fmla="*/ 2033314 h 2287912"/>
              <a:gd name="connsiteX0" fmla="*/ 1358038 w 6621639"/>
              <a:gd name="connsiteY0" fmla="*/ 2033314 h 2287912"/>
              <a:gd name="connsiteX1" fmla="*/ 534053 w 6621639"/>
              <a:gd name="connsiteY1" fmla="*/ 1816418 h 2287912"/>
              <a:gd name="connsiteX2" fmla="*/ 122753 w 6621639"/>
              <a:gd name="connsiteY2" fmla="*/ 1342580 h 2287912"/>
              <a:gd name="connsiteX3" fmla="*/ 110125 w 6621639"/>
              <a:gd name="connsiteY3" fmla="*/ 588100 h 2287912"/>
              <a:gd name="connsiteX4" fmla="*/ 1330516 w 6621639"/>
              <a:gd name="connsiteY4" fmla="*/ 26992 h 2287912"/>
              <a:gd name="connsiteX5" fmla="*/ 5509195 w 6621639"/>
              <a:gd name="connsiteY5" fmla="*/ 173256 h 2287912"/>
              <a:gd name="connsiteX6" fmla="*/ 6620840 w 6621639"/>
              <a:gd name="connsiteY6" fmla="*/ 905322 h 2287912"/>
              <a:gd name="connsiteX7" fmla="*/ 5976685 w 6621639"/>
              <a:gd name="connsiteY7" fmla="*/ 1915488 h 2287912"/>
              <a:gd name="connsiteX8" fmla="*/ 2068071 w 6621639"/>
              <a:gd name="connsiteY8" fmla="*/ 2087869 h 2287912"/>
              <a:gd name="connsiteX9" fmla="*/ 1353396 w 6621639"/>
              <a:gd name="connsiteY9" fmla="*/ 2287912 h 2287912"/>
              <a:gd name="connsiteX10" fmla="*/ 1358038 w 6621639"/>
              <a:gd name="connsiteY10" fmla="*/ 2033314 h 2287912"/>
              <a:gd name="connsiteX0" fmla="*/ 1358038 w 6621639"/>
              <a:gd name="connsiteY0" fmla="*/ 2033314 h 2287912"/>
              <a:gd name="connsiteX1" fmla="*/ 534053 w 6621639"/>
              <a:gd name="connsiteY1" fmla="*/ 1816418 h 2287912"/>
              <a:gd name="connsiteX2" fmla="*/ 122753 w 6621639"/>
              <a:gd name="connsiteY2" fmla="*/ 1342580 h 2287912"/>
              <a:gd name="connsiteX3" fmla="*/ 110125 w 6621639"/>
              <a:gd name="connsiteY3" fmla="*/ 588100 h 2287912"/>
              <a:gd name="connsiteX4" fmla="*/ 1330516 w 6621639"/>
              <a:gd name="connsiteY4" fmla="*/ 26992 h 2287912"/>
              <a:gd name="connsiteX5" fmla="*/ 5509195 w 6621639"/>
              <a:gd name="connsiteY5" fmla="*/ 173256 h 2287912"/>
              <a:gd name="connsiteX6" fmla="*/ 6620840 w 6621639"/>
              <a:gd name="connsiteY6" fmla="*/ 905322 h 2287912"/>
              <a:gd name="connsiteX7" fmla="*/ 5976685 w 6621639"/>
              <a:gd name="connsiteY7" fmla="*/ 1915488 h 2287912"/>
              <a:gd name="connsiteX8" fmla="*/ 2068071 w 6621639"/>
              <a:gd name="connsiteY8" fmla="*/ 2087869 h 2287912"/>
              <a:gd name="connsiteX9" fmla="*/ 1353396 w 6621639"/>
              <a:gd name="connsiteY9" fmla="*/ 2287912 h 2287912"/>
              <a:gd name="connsiteX10" fmla="*/ 1358038 w 6621639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060489 w 6614057"/>
              <a:gd name="connsiteY8" fmla="*/ 2087869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123530 w 6614057"/>
              <a:gd name="connsiteY8" fmla="*/ 2058491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6451"/>
              <a:gd name="connsiteY0" fmla="*/ 2033314 h 2287912"/>
              <a:gd name="connsiteX1" fmla="*/ 513863 w 6616451"/>
              <a:gd name="connsiteY1" fmla="*/ 1765006 h 2287912"/>
              <a:gd name="connsiteX2" fmla="*/ 115171 w 6616451"/>
              <a:gd name="connsiteY2" fmla="*/ 1342580 h 2287912"/>
              <a:gd name="connsiteX3" fmla="*/ 102543 w 6616451"/>
              <a:gd name="connsiteY3" fmla="*/ 588100 h 2287912"/>
              <a:gd name="connsiteX4" fmla="*/ 1322934 w 6616451"/>
              <a:gd name="connsiteY4" fmla="*/ 26992 h 2287912"/>
              <a:gd name="connsiteX5" fmla="*/ 5501613 w 6616451"/>
              <a:gd name="connsiteY5" fmla="*/ 173256 h 2287912"/>
              <a:gd name="connsiteX6" fmla="*/ 6613258 w 6616451"/>
              <a:gd name="connsiteY6" fmla="*/ 905322 h 2287912"/>
              <a:gd name="connsiteX7" fmla="*/ 6032145 w 6616451"/>
              <a:gd name="connsiteY7" fmla="*/ 1856731 h 2287912"/>
              <a:gd name="connsiteX8" fmla="*/ 2224395 w 6616451"/>
              <a:gd name="connsiteY8" fmla="*/ 2029112 h 2287912"/>
              <a:gd name="connsiteX9" fmla="*/ 1345814 w 6616451"/>
              <a:gd name="connsiteY9" fmla="*/ 2287912 h 2287912"/>
              <a:gd name="connsiteX10" fmla="*/ 1350456 w 6616451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6032145 w 6614057"/>
              <a:gd name="connsiteY7" fmla="*/ 1856731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6019537 w 6614057"/>
              <a:gd name="connsiteY7" fmla="*/ 1805318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3258"/>
              <a:gd name="connsiteY0" fmla="*/ 2033314 h 2287912"/>
              <a:gd name="connsiteX1" fmla="*/ 513863 w 6613258"/>
              <a:gd name="connsiteY1" fmla="*/ 1765006 h 2287912"/>
              <a:gd name="connsiteX2" fmla="*/ 115171 w 6613258"/>
              <a:gd name="connsiteY2" fmla="*/ 1342580 h 2287912"/>
              <a:gd name="connsiteX3" fmla="*/ 102543 w 6613258"/>
              <a:gd name="connsiteY3" fmla="*/ 588100 h 2287912"/>
              <a:gd name="connsiteX4" fmla="*/ 1322934 w 6613258"/>
              <a:gd name="connsiteY4" fmla="*/ 26992 h 2287912"/>
              <a:gd name="connsiteX5" fmla="*/ 5501613 w 6613258"/>
              <a:gd name="connsiteY5" fmla="*/ 173256 h 2287912"/>
              <a:gd name="connsiteX6" fmla="*/ 6613258 w 6613258"/>
              <a:gd name="connsiteY6" fmla="*/ 905322 h 2287912"/>
              <a:gd name="connsiteX7" fmla="*/ 6019537 w 6613258"/>
              <a:gd name="connsiteY7" fmla="*/ 1805318 h 2287912"/>
              <a:gd name="connsiteX8" fmla="*/ 2224395 w 6613258"/>
              <a:gd name="connsiteY8" fmla="*/ 2029112 h 2287912"/>
              <a:gd name="connsiteX9" fmla="*/ 1345814 w 6613258"/>
              <a:gd name="connsiteY9" fmla="*/ 2287912 h 2287912"/>
              <a:gd name="connsiteX10" fmla="*/ 1350456 w 6613258"/>
              <a:gd name="connsiteY10" fmla="*/ 2033314 h 2287912"/>
              <a:gd name="connsiteX0" fmla="*/ 1352720 w 6615522"/>
              <a:gd name="connsiteY0" fmla="*/ 2033314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52720 w 6615522"/>
              <a:gd name="connsiteY10" fmla="*/ 2033314 h 2287912"/>
              <a:gd name="connsiteX0" fmla="*/ 1390545 w 6615522"/>
              <a:gd name="connsiteY0" fmla="*/ 2011281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90545 w 6615522"/>
              <a:gd name="connsiteY10" fmla="*/ 2011281 h 2287912"/>
              <a:gd name="connsiteX0" fmla="*/ 1390545 w 6615522"/>
              <a:gd name="connsiteY0" fmla="*/ 2011281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90545 w 6615522"/>
              <a:gd name="connsiteY10" fmla="*/ 2011281 h 2287912"/>
              <a:gd name="connsiteX0" fmla="*/ 1392284 w 6617261"/>
              <a:gd name="connsiteY0" fmla="*/ 2011281 h 2287912"/>
              <a:gd name="connsiteX1" fmla="*/ 606122 w 6617261"/>
              <a:gd name="connsiteY1" fmla="*/ 1728283 h 2287912"/>
              <a:gd name="connsiteX2" fmla="*/ 119174 w 6617261"/>
              <a:gd name="connsiteY2" fmla="*/ 1342580 h 2287912"/>
              <a:gd name="connsiteX3" fmla="*/ 106546 w 6617261"/>
              <a:gd name="connsiteY3" fmla="*/ 588100 h 2287912"/>
              <a:gd name="connsiteX4" fmla="*/ 1326937 w 6617261"/>
              <a:gd name="connsiteY4" fmla="*/ 26992 h 2287912"/>
              <a:gd name="connsiteX5" fmla="*/ 5505616 w 6617261"/>
              <a:gd name="connsiteY5" fmla="*/ 173256 h 2287912"/>
              <a:gd name="connsiteX6" fmla="*/ 6617261 w 6617261"/>
              <a:gd name="connsiteY6" fmla="*/ 905322 h 2287912"/>
              <a:gd name="connsiteX7" fmla="*/ 6023540 w 6617261"/>
              <a:gd name="connsiteY7" fmla="*/ 1805318 h 2287912"/>
              <a:gd name="connsiteX8" fmla="*/ 2228398 w 6617261"/>
              <a:gd name="connsiteY8" fmla="*/ 2029112 h 2287912"/>
              <a:gd name="connsiteX9" fmla="*/ 1349817 w 6617261"/>
              <a:gd name="connsiteY9" fmla="*/ 2287912 h 2287912"/>
              <a:gd name="connsiteX10" fmla="*/ 1392284 w 6617261"/>
              <a:gd name="connsiteY10" fmla="*/ 2011281 h 2287912"/>
              <a:gd name="connsiteX0" fmla="*/ 1382461 w 6607438"/>
              <a:gd name="connsiteY0" fmla="*/ 2011281 h 2287912"/>
              <a:gd name="connsiteX1" fmla="*/ 596299 w 6607438"/>
              <a:gd name="connsiteY1" fmla="*/ 1728283 h 2287912"/>
              <a:gd name="connsiteX2" fmla="*/ 134568 w 6607438"/>
              <a:gd name="connsiteY2" fmla="*/ 1291168 h 2287912"/>
              <a:gd name="connsiteX3" fmla="*/ 96723 w 6607438"/>
              <a:gd name="connsiteY3" fmla="*/ 588100 h 2287912"/>
              <a:gd name="connsiteX4" fmla="*/ 1317114 w 6607438"/>
              <a:gd name="connsiteY4" fmla="*/ 26992 h 2287912"/>
              <a:gd name="connsiteX5" fmla="*/ 5495793 w 6607438"/>
              <a:gd name="connsiteY5" fmla="*/ 173256 h 2287912"/>
              <a:gd name="connsiteX6" fmla="*/ 6607438 w 6607438"/>
              <a:gd name="connsiteY6" fmla="*/ 905322 h 2287912"/>
              <a:gd name="connsiteX7" fmla="*/ 6013717 w 6607438"/>
              <a:gd name="connsiteY7" fmla="*/ 1805318 h 2287912"/>
              <a:gd name="connsiteX8" fmla="*/ 2218575 w 6607438"/>
              <a:gd name="connsiteY8" fmla="*/ 2029112 h 2287912"/>
              <a:gd name="connsiteX9" fmla="*/ 1339994 w 6607438"/>
              <a:gd name="connsiteY9" fmla="*/ 2287912 h 2287912"/>
              <a:gd name="connsiteX10" fmla="*/ 1382461 w 6607438"/>
              <a:gd name="connsiteY10" fmla="*/ 2011281 h 2287912"/>
              <a:gd name="connsiteX0" fmla="*/ 1346619 w 6571596"/>
              <a:gd name="connsiteY0" fmla="*/ 2009705 h 2286336"/>
              <a:gd name="connsiteX1" fmla="*/ 560457 w 6571596"/>
              <a:gd name="connsiteY1" fmla="*/ 1726707 h 2286336"/>
              <a:gd name="connsiteX2" fmla="*/ 98726 w 6571596"/>
              <a:gd name="connsiteY2" fmla="*/ 1289592 h 2286336"/>
              <a:gd name="connsiteX3" fmla="*/ 111313 w 6571596"/>
              <a:gd name="connsiteY3" fmla="*/ 564490 h 2286336"/>
              <a:gd name="connsiteX4" fmla="*/ 1281272 w 6571596"/>
              <a:gd name="connsiteY4" fmla="*/ 25416 h 2286336"/>
              <a:gd name="connsiteX5" fmla="*/ 5459951 w 6571596"/>
              <a:gd name="connsiteY5" fmla="*/ 171680 h 2286336"/>
              <a:gd name="connsiteX6" fmla="*/ 6571596 w 6571596"/>
              <a:gd name="connsiteY6" fmla="*/ 903746 h 2286336"/>
              <a:gd name="connsiteX7" fmla="*/ 5977875 w 6571596"/>
              <a:gd name="connsiteY7" fmla="*/ 1803742 h 2286336"/>
              <a:gd name="connsiteX8" fmla="*/ 2182733 w 6571596"/>
              <a:gd name="connsiteY8" fmla="*/ 2027536 h 2286336"/>
              <a:gd name="connsiteX9" fmla="*/ 1304152 w 6571596"/>
              <a:gd name="connsiteY9" fmla="*/ 2286336 h 2286336"/>
              <a:gd name="connsiteX10" fmla="*/ 1346619 w 6571596"/>
              <a:gd name="connsiteY10" fmla="*/ 2009705 h 2286336"/>
              <a:gd name="connsiteX0" fmla="*/ 1335993 w 6560970"/>
              <a:gd name="connsiteY0" fmla="*/ 2009705 h 2286336"/>
              <a:gd name="connsiteX1" fmla="*/ 549831 w 6560970"/>
              <a:gd name="connsiteY1" fmla="*/ 1726707 h 2286336"/>
              <a:gd name="connsiteX2" fmla="*/ 88100 w 6560970"/>
              <a:gd name="connsiteY2" fmla="*/ 1289592 h 2286336"/>
              <a:gd name="connsiteX3" fmla="*/ 100687 w 6560970"/>
              <a:gd name="connsiteY3" fmla="*/ 564490 h 2286336"/>
              <a:gd name="connsiteX4" fmla="*/ 1270646 w 6560970"/>
              <a:gd name="connsiteY4" fmla="*/ 25416 h 2286336"/>
              <a:gd name="connsiteX5" fmla="*/ 5449325 w 6560970"/>
              <a:gd name="connsiteY5" fmla="*/ 171680 h 2286336"/>
              <a:gd name="connsiteX6" fmla="*/ 6560970 w 6560970"/>
              <a:gd name="connsiteY6" fmla="*/ 903746 h 2286336"/>
              <a:gd name="connsiteX7" fmla="*/ 5967249 w 6560970"/>
              <a:gd name="connsiteY7" fmla="*/ 1803742 h 2286336"/>
              <a:gd name="connsiteX8" fmla="*/ 2172107 w 6560970"/>
              <a:gd name="connsiteY8" fmla="*/ 2027536 h 2286336"/>
              <a:gd name="connsiteX9" fmla="*/ 1293526 w 6560970"/>
              <a:gd name="connsiteY9" fmla="*/ 2286336 h 2286336"/>
              <a:gd name="connsiteX10" fmla="*/ 1335993 w 6560970"/>
              <a:gd name="connsiteY10" fmla="*/ 2009705 h 2286336"/>
              <a:gd name="connsiteX0" fmla="*/ 1320449 w 6545426"/>
              <a:gd name="connsiteY0" fmla="*/ 2009705 h 2286336"/>
              <a:gd name="connsiteX1" fmla="*/ 534287 w 6545426"/>
              <a:gd name="connsiteY1" fmla="*/ 1726707 h 2286336"/>
              <a:gd name="connsiteX2" fmla="*/ 72556 w 6545426"/>
              <a:gd name="connsiteY2" fmla="*/ 1289592 h 2286336"/>
              <a:gd name="connsiteX3" fmla="*/ 85143 w 6545426"/>
              <a:gd name="connsiteY3" fmla="*/ 564490 h 2286336"/>
              <a:gd name="connsiteX4" fmla="*/ 1255102 w 6545426"/>
              <a:gd name="connsiteY4" fmla="*/ 25416 h 2286336"/>
              <a:gd name="connsiteX5" fmla="*/ 5433781 w 6545426"/>
              <a:gd name="connsiteY5" fmla="*/ 171680 h 2286336"/>
              <a:gd name="connsiteX6" fmla="*/ 6545426 w 6545426"/>
              <a:gd name="connsiteY6" fmla="*/ 903746 h 2286336"/>
              <a:gd name="connsiteX7" fmla="*/ 5951705 w 6545426"/>
              <a:gd name="connsiteY7" fmla="*/ 1803742 h 2286336"/>
              <a:gd name="connsiteX8" fmla="*/ 2156563 w 6545426"/>
              <a:gd name="connsiteY8" fmla="*/ 2027536 h 2286336"/>
              <a:gd name="connsiteX9" fmla="*/ 1277982 w 6545426"/>
              <a:gd name="connsiteY9" fmla="*/ 2286336 h 2286336"/>
              <a:gd name="connsiteX10" fmla="*/ 1320449 w 6545426"/>
              <a:gd name="connsiteY10" fmla="*/ 2009705 h 2286336"/>
              <a:gd name="connsiteX0" fmla="*/ 1350191 w 6575168"/>
              <a:gd name="connsiteY0" fmla="*/ 2028838 h 2305469"/>
              <a:gd name="connsiteX1" fmla="*/ 564029 w 6575168"/>
              <a:gd name="connsiteY1" fmla="*/ 1745840 h 2305469"/>
              <a:gd name="connsiteX2" fmla="*/ 102298 w 6575168"/>
              <a:gd name="connsiteY2" fmla="*/ 1308725 h 2305469"/>
              <a:gd name="connsiteX3" fmla="*/ 114885 w 6575168"/>
              <a:gd name="connsiteY3" fmla="*/ 583623 h 2305469"/>
              <a:gd name="connsiteX4" fmla="*/ 1335277 w 6575168"/>
              <a:gd name="connsiteY4" fmla="*/ 22515 h 2305469"/>
              <a:gd name="connsiteX5" fmla="*/ 5463523 w 6575168"/>
              <a:gd name="connsiteY5" fmla="*/ 190813 h 2305469"/>
              <a:gd name="connsiteX6" fmla="*/ 6575168 w 6575168"/>
              <a:gd name="connsiteY6" fmla="*/ 922879 h 2305469"/>
              <a:gd name="connsiteX7" fmla="*/ 5981447 w 6575168"/>
              <a:gd name="connsiteY7" fmla="*/ 1822875 h 2305469"/>
              <a:gd name="connsiteX8" fmla="*/ 2186305 w 6575168"/>
              <a:gd name="connsiteY8" fmla="*/ 2046669 h 2305469"/>
              <a:gd name="connsiteX9" fmla="*/ 1307724 w 6575168"/>
              <a:gd name="connsiteY9" fmla="*/ 2305469 h 2305469"/>
              <a:gd name="connsiteX10" fmla="*/ 1350191 w 6575168"/>
              <a:gd name="connsiteY10" fmla="*/ 2028838 h 2305469"/>
              <a:gd name="connsiteX0" fmla="*/ 1350191 w 6575168"/>
              <a:gd name="connsiteY0" fmla="*/ 2028838 h 2305469"/>
              <a:gd name="connsiteX1" fmla="*/ 564029 w 6575168"/>
              <a:gd name="connsiteY1" fmla="*/ 1745840 h 2305469"/>
              <a:gd name="connsiteX2" fmla="*/ 102298 w 6575168"/>
              <a:gd name="connsiteY2" fmla="*/ 1308725 h 2305469"/>
              <a:gd name="connsiteX3" fmla="*/ 114885 w 6575168"/>
              <a:gd name="connsiteY3" fmla="*/ 583623 h 2305469"/>
              <a:gd name="connsiteX4" fmla="*/ 1335277 w 6575168"/>
              <a:gd name="connsiteY4" fmla="*/ 22515 h 2305469"/>
              <a:gd name="connsiteX5" fmla="*/ 5463523 w 6575168"/>
              <a:gd name="connsiteY5" fmla="*/ 190813 h 2305469"/>
              <a:gd name="connsiteX6" fmla="*/ 6575168 w 6575168"/>
              <a:gd name="connsiteY6" fmla="*/ 922879 h 2305469"/>
              <a:gd name="connsiteX7" fmla="*/ 5981447 w 6575168"/>
              <a:gd name="connsiteY7" fmla="*/ 1822875 h 2305469"/>
              <a:gd name="connsiteX8" fmla="*/ 2186305 w 6575168"/>
              <a:gd name="connsiteY8" fmla="*/ 2046669 h 2305469"/>
              <a:gd name="connsiteX9" fmla="*/ 1307724 w 6575168"/>
              <a:gd name="connsiteY9" fmla="*/ 2305469 h 2305469"/>
              <a:gd name="connsiteX10" fmla="*/ 1350191 w 6575168"/>
              <a:gd name="connsiteY10" fmla="*/ 2028838 h 2305469"/>
              <a:gd name="connsiteX0" fmla="*/ 1261706 w 6486683"/>
              <a:gd name="connsiteY0" fmla="*/ 2028838 h 2305469"/>
              <a:gd name="connsiteX1" fmla="*/ 475544 w 6486683"/>
              <a:gd name="connsiteY1" fmla="*/ 1745840 h 2305469"/>
              <a:gd name="connsiteX2" fmla="*/ 26400 w 6486683"/>
              <a:gd name="connsiteY2" fmla="*/ 583623 h 2305469"/>
              <a:gd name="connsiteX3" fmla="*/ 1246792 w 6486683"/>
              <a:gd name="connsiteY3" fmla="*/ 22515 h 2305469"/>
              <a:gd name="connsiteX4" fmla="*/ 5375038 w 6486683"/>
              <a:gd name="connsiteY4" fmla="*/ 190813 h 2305469"/>
              <a:gd name="connsiteX5" fmla="*/ 6486683 w 6486683"/>
              <a:gd name="connsiteY5" fmla="*/ 922879 h 2305469"/>
              <a:gd name="connsiteX6" fmla="*/ 5892962 w 6486683"/>
              <a:gd name="connsiteY6" fmla="*/ 1822875 h 2305469"/>
              <a:gd name="connsiteX7" fmla="*/ 2097820 w 6486683"/>
              <a:gd name="connsiteY7" fmla="*/ 2046669 h 2305469"/>
              <a:gd name="connsiteX8" fmla="*/ 1219239 w 6486683"/>
              <a:gd name="connsiteY8" fmla="*/ 2305469 h 2305469"/>
              <a:gd name="connsiteX9" fmla="*/ 1261706 w 6486683"/>
              <a:gd name="connsiteY9" fmla="*/ 2028838 h 2305469"/>
              <a:gd name="connsiteX0" fmla="*/ 1278912 w 6503889"/>
              <a:gd name="connsiteY0" fmla="*/ 2028838 h 2305469"/>
              <a:gd name="connsiteX1" fmla="*/ 366669 w 6503889"/>
              <a:gd name="connsiteY1" fmla="*/ 1650360 h 2305469"/>
              <a:gd name="connsiteX2" fmla="*/ 43606 w 6503889"/>
              <a:gd name="connsiteY2" fmla="*/ 583623 h 2305469"/>
              <a:gd name="connsiteX3" fmla="*/ 1263998 w 6503889"/>
              <a:gd name="connsiteY3" fmla="*/ 22515 h 2305469"/>
              <a:gd name="connsiteX4" fmla="*/ 5392244 w 6503889"/>
              <a:gd name="connsiteY4" fmla="*/ 190813 h 2305469"/>
              <a:gd name="connsiteX5" fmla="*/ 6503889 w 6503889"/>
              <a:gd name="connsiteY5" fmla="*/ 922879 h 2305469"/>
              <a:gd name="connsiteX6" fmla="*/ 5910168 w 6503889"/>
              <a:gd name="connsiteY6" fmla="*/ 1822875 h 2305469"/>
              <a:gd name="connsiteX7" fmla="*/ 2115026 w 6503889"/>
              <a:gd name="connsiteY7" fmla="*/ 2046669 h 2305469"/>
              <a:gd name="connsiteX8" fmla="*/ 1236445 w 6503889"/>
              <a:gd name="connsiteY8" fmla="*/ 2305469 h 2305469"/>
              <a:gd name="connsiteX9" fmla="*/ 1278912 w 6503889"/>
              <a:gd name="connsiteY9" fmla="*/ 2028838 h 2305469"/>
              <a:gd name="connsiteX0" fmla="*/ 1306915 w 6531892"/>
              <a:gd name="connsiteY0" fmla="*/ 2028838 h 2305469"/>
              <a:gd name="connsiteX1" fmla="*/ 268591 w 6531892"/>
              <a:gd name="connsiteY1" fmla="*/ 1643015 h 2305469"/>
              <a:gd name="connsiteX2" fmla="*/ 71609 w 6531892"/>
              <a:gd name="connsiteY2" fmla="*/ 583623 h 2305469"/>
              <a:gd name="connsiteX3" fmla="*/ 1292001 w 6531892"/>
              <a:gd name="connsiteY3" fmla="*/ 22515 h 2305469"/>
              <a:gd name="connsiteX4" fmla="*/ 5420247 w 6531892"/>
              <a:gd name="connsiteY4" fmla="*/ 190813 h 2305469"/>
              <a:gd name="connsiteX5" fmla="*/ 6531892 w 6531892"/>
              <a:gd name="connsiteY5" fmla="*/ 922879 h 2305469"/>
              <a:gd name="connsiteX6" fmla="*/ 5938171 w 6531892"/>
              <a:gd name="connsiteY6" fmla="*/ 1822875 h 2305469"/>
              <a:gd name="connsiteX7" fmla="*/ 2143029 w 6531892"/>
              <a:gd name="connsiteY7" fmla="*/ 2046669 h 2305469"/>
              <a:gd name="connsiteX8" fmla="*/ 1264448 w 6531892"/>
              <a:gd name="connsiteY8" fmla="*/ 2305469 h 2305469"/>
              <a:gd name="connsiteX9" fmla="*/ 1306915 w 6531892"/>
              <a:gd name="connsiteY9" fmla="*/ 2028838 h 2305469"/>
              <a:gd name="connsiteX0" fmla="*/ 1322733 w 6547710"/>
              <a:gd name="connsiteY0" fmla="*/ 2028838 h 2305469"/>
              <a:gd name="connsiteX1" fmla="*/ 284409 w 6547710"/>
              <a:gd name="connsiteY1" fmla="*/ 1643015 h 2305469"/>
              <a:gd name="connsiteX2" fmla="*/ 87427 w 6547710"/>
              <a:gd name="connsiteY2" fmla="*/ 583623 h 2305469"/>
              <a:gd name="connsiteX3" fmla="*/ 1307819 w 6547710"/>
              <a:gd name="connsiteY3" fmla="*/ 22515 h 2305469"/>
              <a:gd name="connsiteX4" fmla="*/ 5436065 w 6547710"/>
              <a:gd name="connsiteY4" fmla="*/ 190813 h 2305469"/>
              <a:gd name="connsiteX5" fmla="*/ 6547710 w 6547710"/>
              <a:gd name="connsiteY5" fmla="*/ 922879 h 2305469"/>
              <a:gd name="connsiteX6" fmla="*/ 5953989 w 6547710"/>
              <a:gd name="connsiteY6" fmla="*/ 1822875 h 2305469"/>
              <a:gd name="connsiteX7" fmla="*/ 2158847 w 6547710"/>
              <a:gd name="connsiteY7" fmla="*/ 2046669 h 2305469"/>
              <a:gd name="connsiteX8" fmla="*/ 1280266 w 6547710"/>
              <a:gd name="connsiteY8" fmla="*/ 2305469 h 2305469"/>
              <a:gd name="connsiteX9" fmla="*/ 1322733 w 6547710"/>
              <a:gd name="connsiteY9" fmla="*/ 2028838 h 2305469"/>
              <a:gd name="connsiteX0" fmla="*/ 1350725 w 6575702"/>
              <a:gd name="connsiteY0" fmla="*/ 2028838 h 2305469"/>
              <a:gd name="connsiteX1" fmla="*/ 312401 w 6575702"/>
              <a:gd name="connsiteY1" fmla="*/ 1643015 h 2305469"/>
              <a:gd name="connsiteX2" fmla="*/ 115419 w 6575702"/>
              <a:gd name="connsiteY2" fmla="*/ 583623 h 2305469"/>
              <a:gd name="connsiteX3" fmla="*/ 1335811 w 6575702"/>
              <a:gd name="connsiteY3" fmla="*/ 22515 h 2305469"/>
              <a:gd name="connsiteX4" fmla="*/ 5464057 w 6575702"/>
              <a:gd name="connsiteY4" fmla="*/ 190813 h 2305469"/>
              <a:gd name="connsiteX5" fmla="*/ 6575702 w 6575702"/>
              <a:gd name="connsiteY5" fmla="*/ 922879 h 2305469"/>
              <a:gd name="connsiteX6" fmla="*/ 5981981 w 6575702"/>
              <a:gd name="connsiteY6" fmla="*/ 1822875 h 2305469"/>
              <a:gd name="connsiteX7" fmla="*/ 2186839 w 6575702"/>
              <a:gd name="connsiteY7" fmla="*/ 2046669 h 2305469"/>
              <a:gd name="connsiteX8" fmla="*/ 1308258 w 6575702"/>
              <a:gd name="connsiteY8" fmla="*/ 2305469 h 2305469"/>
              <a:gd name="connsiteX9" fmla="*/ 1350725 w 6575702"/>
              <a:gd name="connsiteY9" fmla="*/ 2028838 h 2305469"/>
              <a:gd name="connsiteX0" fmla="*/ 1334698 w 6559675"/>
              <a:gd name="connsiteY0" fmla="*/ 2033414 h 2310045"/>
              <a:gd name="connsiteX1" fmla="*/ 296374 w 6559675"/>
              <a:gd name="connsiteY1" fmla="*/ 1647591 h 2310045"/>
              <a:gd name="connsiteX2" fmla="*/ 99392 w 6559675"/>
              <a:gd name="connsiteY2" fmla="*/ 654301 h 2310045"/>
              <a:gd name="connsiteX3" fmla="*/ 1319784 w 6559675"/>
              <a:gd name="connsiteY3" fmla="*/ 27091 h 2310045"/>
              <a:gd name="connsiteX4" fmla="*/ 5448030 w 6559675"/>
              <a:gd name="connsiteY4" fmla="*/ 195389 h 2310045"/>
              <a:gd name="connsiteX5" fmla="*/ 6559675 w 6559675"/>
              <a:gd name="connsiteY5" fmla="*/ 927455 h 2310045"/>
              <a:gd name="connsiteX6" fmla="*/ 5965954 w 6559675"/>
              <a:gd name="connsiteY6" fmla="*/ 1827451 h 2310045"/>
              <a:gd name="connsiteX7" fmla="*/ 2170812 w 6559675"/>
              <a:gd name="connsiteY7" fmla="*/ 2051245 h 2310045"/>
              <a:gd name="connsiteX8" fmla="*/ 1292231 w 6559675"/>
              <a:gd name="connsiteY8" fmla="*/ 2310045 h 2310045"/>
              <a:gd name="connsiteX9" fmla="*/ 1334698 w 6559675"/>
              <a:gd name="connsiteY9" fmla="*/ 2033414 h 2310045"/>
              <a:gd name="connsiteX0" fmla="*/ 1387100 w 6612077"/>
              <a:gd name="connsiteY0" fmla="*/ 2036495 h 2313126"/>
              <a:gd name="connsiteX1" fmla="*/ 348776 w 6612077"/>
              <a:gd name="connsiteY1" fmla="*/ 1650672 h 2313126"/>
              <a:gd name="connsiteX2" fmla="*/ 88753 w 6612077"/>
              <a:gd name="connsiteY2" fmla="*/ 701450 h 2313126"/>
              <a:gd name="connsiteX3" fmla="*/ 1372186 w 6612077"/>
              <a:gd name="connsiteY3" fmla="*/ 30172 h 2313126"/>
              <a:gd name="connsiteX4" fmla="*/ 5500432 w 6612077"/>
              <a:gd name="connsiteY4" fmla="*/ 198470 h 2313126"/>
              <a:gd name="connsiteX5" fmla="*/ 6612077 w 6612077"/>
              <a:gd name="connsiteY5" fmla="*/ 930536 h 2313126"/>
              <a:gd name="connsiteX6" fmla="*/ 6018356 w 6612077"/>
              <a:gd name="connsiteY6" fmla="*/ 1830532 h 2313126"/>
              <a:gd name="connsiteX7" fmla="*/ 2223214 w 6612077"/>
              <a:gd name="connsiteY7" fmla="*/ 2054326 h 2313126"/>
              <a:gd name="connsiteX8" fmla="*/ 1344633 w 6612077"/>
              <a:gd name="connsiteY8" fmla="*/ 2313126 h 2313126"/>
              <a:gd name="connsiteX9" fmla="*/ 1387100 w 6612077"/>
              <a:gd name="connsiteY9" fmla="*/ 2036495 h 2313126"/>
              <a:gd name="connsiteX0" fmla="*/ 1391247 w 6616224"/>
              <a:gd name="connsiteY0" fmla="*/ 2036495 h 2313126"/>
              <a:gd name="connsiteX1" fmla="*/ 352923 w 6616224"/>
              <a:gd name="connsiteY1" fmla="*/ 1650672 h 2313126"/>
              <a:gd name="connsiteX2" fmla="*/ 92900 w 6616224"/>
              <a:gd name="connsiteY2" fmla="*/ 701450 h 2313126"/>
              <a:gd name="connsiteX3" fmla="*/ 1376333 w 6616224"/>
              <a:gd name="connsiteY3" fmla="*/ 30172 h 2313126"/>
              <a:gd name="connsiteX4" fmla="*/ 5504579 w 6616224"/>
              <a:gd name="connsiteY4" fmla="*/ 198470 h 2313126"/>
              <a:gd name="connsiteX5" fmla="*/ 6616224 w 6616224"/>
              <a:gd name="connsiteY5" fmla="*/ 930536 h 2313126"/>
              <a:gd name="connsiteX6" fmla="*/ 6022503 w 6616224"/>
              <a:gd name="connsiteY6" fmla="*/ 1830532 h 2313126"/>
              <a:gd name="connsiteX7" fmla="*/ 2227361 w 6616224"/>
              <a:gd name="connsiteY7" fmla="*/ 2054326 h 2313126"/>
              <a:gd name="connsiteX8" fmla="*/ 1348780 w 6616224"/>
              <a:gd name="connsiteY8" fmla="*/ 2313126 h 2313126"/>
              <a:gd name="connsiteX9" fmla="*/ 1391247 w 6616224"/>
              <a:gd name="connsiteY9" fmla="*/ 2036495 h 2313126"/>
              <a:gd name="connsiteX0" fmla="*/ 1389139 w 6614116"/>
              <a:gd name="connsiteY0" fmla="*/ 2036495 h 2313126"/>
              <a:gd name="connsiteX1" fmla="*/ 350815 w 6614116"/>
              <a:gd name="connsiteY1" fmla="*/ 1650672 h 2313126"/>
              <a:gd name="connsiteX2" fmla="*/ 90792 w 6614116"/>
              <a:gd name="connsiteY2" fmla="*/ 701450 h 2313126"/>
              <a:gd name="connsiteX3" fmla="*/ 1374225 w 6614116"/>
              <a:gd name="connsiteY3" fmla="*/ 30172 h 2313126"/>
              <a:gd name="connsiteX4" fmla="*/ 5502471 w 6614116"/>
              <a:gd name="connsiteY4" fmla="*/ 198470 h 2313126"/>
              <a:gd name="connsiteX5" fmla="*/ 6614116 w 6614116"/>
              <a:gd name="connsiteY5" fmla="*/ 930536 h 2313126"/>
              <a:gd name="connsiteX6" fmla="*/ 6020395 w 6614116"/>
              <a:gd name="connsiteY6" fmla="*/ 1830532 h 2313126"/>
              <a:gd name="connsiteX7" fmla="*/ 2225253 w 6614116"/>
              <a:gd name="connsiteY7" fmla="*/ 2054326 h 2313126"/>
              <a:gd name="connsiteX8" fmla="*/ 1346672 w 6614116"/>
              <a:gd name="connsiteY8" fmla="*/ 2313126 h 2313126"/>
              <a:gd name="connsiteX9" fmla="*/ 1389139 w 6614116"/>
              <a:gd name="connsiteY9" fmla="*/ 2036495 h 2313126"/>
              <a:gd name="connsiteX0" fmla="*/ 1389139 w 6614116"/>
              <a:gd name="connsiteY0" fmla="*/ 2036495 h 2313126"/>
              <a:gd name="connsiteX1" fmla="*/ 350815 w 6614116"/>
              <a:gd name="connsiteY1" fmla="*/ 1650672 h 2313126"/>
              <a:gd name="connsiteX2" fmla="*/ 90792 w 6614116"/>
              <a:gd name="connsiteY2" fmla="*/ 701450 h 2313126"/>
              <a:gd name="connsiteX3" fmla="*/ 1374225 w 6614116"/>
              <a:gd name="connsiteY3" fmla="*/ 30172 h 2313126"/>
              <a:gd name="connsiteX4" fmla="*/ 5502471 w 6614116"/>
              <a:gd name="connsiteY4" fmla="*/ 198470 h 2313126"/>
              <a:gd name="connsiteX5" fmla="*/ 6614116 w 6614116"/>
              <a:gd name="connsiteY5" fmla="*/ 930536 h 2313126"/>
              <a:gd name="connsiteX6" fmla="*/ 6020395 w 6614116"/>
              <a:gd name="connsiteY6" fmla="*/ 1830532 h 2313126"/>
              <a:gd name="connsiteX7" fmla="*/ 2225253 w 6614116"/>
              <a:gd name="connsiteY7" fmla="*/ 2054326 h 2313126"/>
              <a:gd name="connsiteX8" fmla="*/ 1346672 w 6614116"/>
              <a:gd name="connsiteY8" fmla="*/ 2313126 h 2313126"/>
              <a:gd name="connsiteX9" fmla="*/ 1389139 w 6614116"/>
              <a:gd name="connsiteY9" fmla="*/ 2036495 h 2313126"/>
              <a:gd name="connsiteX0" fmla="*/ 1438885 w 6613429"/>
              <a:gd name="connsiteY0" fmla="*/ 2029150 h 2313126"/>
              <a:gd name="connsiteX1" fmla="*/ 350128 w 6613429"/>
              <a:gd name="connsiteY1" fmla="*/ 1650672 h 2313126"/>
              <a:gd name="connsiteX2" fmla="*/ 90105 w 6613429"/>
              <a:gd name="connsiteY2" fmla="*/ 701450 h 2313126"/>
              <a:gd name="connsiteX3" fmla="*/ 1373538 w 6613429"/>
              <a:gd name="connsiteY3" fmla="*/ 30172 h 2313126"/>
              <a:gd name="connsiteX4" fmla="*/ 5501784 w 6613429"/>
              <a:gd name="connsiteY4" fmla="*/ 198470 h 2313126"/>
              <a:gd name="connsiteX5" fmla="*/ 6613429 w 6613429"/>
              <a:gd name="connsiteY5" fmla="*/ 930536 h 2313126"/>
              <a:gd name="connsiteX6" fmla="*/ 6019708 w 6613429"/>
              <a:gd name="connsiteY6" fmla="*/ 1830532 h 2313126"/>
              <a:gd name="connsiteX7" fmla="*/ 2224566 w 6613429"/>
              <a:gd name="connsiteY7" fmla="*/ 2054326 h 2313126"/>
              <a:gd name="connsiteX8" fmla="*/ 1345985 w 6613429"/>
              <a:gd name="connsiteY8" fmla="*/ 2313126 h 2313126"/>
              <a:gd name="connsiteX9" fmla="*/ 1438885 w 6613429"/>
              <a:gd name="connsiteY9" fmla="*/ 2029150 h 2313126"/>
              <a:gd name="connsiteX0" fmla="*/ 1411781 w 6586325"/>
              <a:gd name="connsiteY0" fmla="*/ 2029150 h 2313126"/>
              <a:gd name="connsiteX1" fmla="*/ 323024 w 6586325"/>
              <a:gd name="connsiteY1" fmla="*/ 1650672 h 2313126"/>
              <a:gd name="connsiteX2" fmla="*/ 63001 w 6586325"/>
              <a:gd name="connsiteY2" fmla="*/ 701450 h 2313126"/>
              <a:gd name="connsiteX3" fmla="*/ 1346434 w 6586325"/>
              <a:gd name="connsiteY3" fmla="*/ 30172 h 2313126"/>
              <a:gd name="connsiteX4" fmla="*/ 5474680 w 6586325"/>
              <a:gd name="connsiteY4" fmla="*/ 198470 h 2313126"/>
              <a:gd name="connsiteX5" fmla="*/ 6586325 w 6586325"/>
              <a:gd name="connsiteY5" fmla="*/ 930536 h 2313126"/>
              <a:gd name="connsiteX6" fmla="*/ 5992604 w 6586325"/>
              <a:gd name="connsiteY6" fmla="*/ 1830532 h 2313126"/>
              <a:gd name="connsiteX7" fmla="*/ 2197462 w 6586325"/>
              <a:gd name="connsiteY7" fmla="*/ 2054326 h 2313126"/>
              <a:gd name="connsiteX8" fmla="*/ 1318881 w 6586325"/>
              <a:gd name="connsiteY8" fmla="*/ 2313126 h 2313126"/>
              <a:gd name="connsiteX9" fmla="*/ 1411781 w 6586325"/>
              <a:gd name="connsiteY9" fmla="*/ 2029150 h 2313126"/>
              <a:gd name="connsiteX0" fmla="*/ 1422251 w 6596795"/>
              <a:gd name="connsiteY0" fmla="*/ 2029150 h 2313126"/>
              <a:gd name="connsiteX1" fmla="*/ 333494 w 6596795"/>
              <a:gd name="connsiteY1" fmla="*/ 1650672 h 2313126"/>
              <a:gd name="connsiteX2" fmla="*/ 73471 w 6596795"/>
              <a:gd name="connsiteY2" fmla="*/ 701450 h 2313126"/>
              <a:gd name="connsiteX3" fmla="*/ 1356904 w 6596795"/>
              <a:gd name="connsiteY3" fmla="*/ 30172 h 2313126"/>
              <a:gd name="connsiteX4" fmla="*/ 5485150 w 6596795"/>
              <a:gd name="connsiteY4" fmla="*/ 198470 h 2313126"/>
              <a:gd name="connsiteX5" fmla="*/ 6596795 w 6596795"/>
              <a:gd name="connsiteY5" fmla="*/ 930536 h 2313126"/>
              <a:gd name="connsiteX6" fmla="*/ 6003074 w 6596795"/>
              <a:gd name="connsiteY6" fmla="*/ 1830532 h 2313126"/>
              <a:gd name="connsiteX7" fmla="*/ 2207932 w 6596795"/>
              <a:gd name="connsiteY7" fmla="*/ 2054326 h 2313126"/>
              <a:gd name="connsiteX8" fmla="*/ 1329351 w 6596795"/>
              <a:gd name="connsiteY8" fmla="*/ 2313126 h 2313126"/>
              <a:gd name="connsiteX9" fmla="*/ 1422251 w 6596795"/>
              <a:gd name="connsiteY9" fmla="*/ 2029150 h 2313126"/>
              <a:gd name="connsiteX0" fmla="*/ 1427107 w 6601651"/>
              <a:gd name="connsiteY0" fmla="*/ 2029150 h 2313126"/>
              <a:gd name="connsiteX1" fmla="*/ 338350 w 6601651"/>
              <a:gd name="connsiteY1" fmla="*/ 1650672 h 2313126"/>
              <a:gd name="connsiteX2" fmla="*/ 78327 w 6601651"/>
              <a:gd name="connsiteY2" fmla="*/ 701450 h 2313126"/>
              <a:gd name="connsiteX3" fmla="*/ 1361760 w 6601651"/>
              <a:gd name="connsiteY3" fmla="*/ 30172 h 2313126"/>
              <a:gd name="connsiteX4" fmla="*/ 5490006 w 6601651"/>
              <a:gd name="connsiteY4" fmla="*/ 198470 h 2313126"/>
              <a:gd name="connsiteX5" fmla="*/ 6601651 w 6601651"/>
              <a:gd name="connsiteY5" fmla="*/ 930536 h 2313126"/>
              <a:gd name="connsiteX6" fmla="*/ 6007930 w 6601651"/>
              <a:gd name="connsiteY6" fmla="*/ 1830532 h 2313126"/>
              <a:gd name="connsiteX7" fmla="*/ 2212788 w 6601651"/>
              <a:gd name="connsiteY7" fmla="*/ 2054326 h 2313126"/>
              <a:gd name="connsiteX8" fmla="*/ 1334207 w 6601651"/>
              <a:gd name="connsiteY8" fmla="*/ 2313126 h 2313126"/>
              <a:gd name="connsiteX9" fmla="*/ 1427107 w 6601651"/>
              <a:gd name="connsiteY9" fmla="*/ 2029150 h 2313126"/>
              <a:gd name="connsiteX0" fmla="*/ 1438040 w 6612584"/>
              <a:gd name="connsiteY0" fmla="*/ 2029150 h 2313126"/>
              <a:gd name="connsiteX1" fmla="*/ 349283 w 6612584"/>
              <a:gd name="connsiteY1" fmla="*/ 1650672 h 2313126"/>
              <a:gd name="connsiteX2" fmla="*/ 89260 w 6612584"/>
              <a:gd name="connsiteY2" fmla="*/ 701450 h 2313126"/>
              <a:gd name="connsiteX3" fmla="*/ 1372693 w 6612584"/>
              <a:gd name="connsiteY3" fmla="*/ 30172 h 2313126"/>
              <a:gd name="connsiteX4" fmla="*/ 5500939 w 6612584"/>
              <a:gd name="connsiteY4" fmla="*/ 198470 h 2313126"/>
              <a:gd name="connsiteX5" fmla="*/ 6612584 w 6612584"/>
              <a:gd name="connsiteY5" fmla="*/ 930536 h 2313126"/>
              <a:gd name="connsiteX6" fmla="*/ 6018863 w 6612584"/>
              <a:gd name="connsiteY6" fmla="*/ 1830532 h 2313126"/>
              <a:gd name="connsiteX7" fmla="*/ 2223721 w 6612584"/>
              <a:gd name="connsiteY7" fmla="*/ 2054326 h 2313126"/>
              <a:gd name="connsiteX8" fmla="*/ 1345140 w 6612584"/>
              <a:gd name="connsiteY8" fmla="*/ 2313126 h 2313126"/>
              <a:gd name="connsiteX9" fmla="*/ 1438040 w 6612584"/>
              <a:gd name="connsiteY9" fmla="*/ 2029150 h 2313126"/>
              <a:gd name="connsiteX0" fmla="*/ 1438040 w 6612584"/>
              <a:gd name="connsiteY0" fmla="*/ 2029150 h 2313126"/>
              <a:gd name="connsiteX1" fmla="*/ 349283 w 6612584"/>
              <a:gd name="connsiteY1" fmla="*/ 1650672 h 2313126"/>
              <a:gd name="connsiteX2" fmla="*/ 89260 w 6612584"/>
              <a:gd name="connsiteY2" fmla="*/ 701450 h 2313126"/>
              <a:gd name="connsiteX3" fmla="*/ 1372693 w 6612584"/>
              <a:gd name="connsiteY3" fmla="*/ 30172 h 2313126"/>
              <a:gd name="connsiteX4" fmla="*/ 5500939 w 6612584"/>
              <a:gd name="connsiteY4" fmla="*/ 198470 h 2313126"/>
              <a:gd name="connsiteX5" fmla="*/ 6612584 w 6612584"/>
              <a:gd name="connsiteY5" fmla="*/ 930536 h 2313126"/>
              <a:gd name="connsiteX6" fmla="*/ 6018863 w 6612584"/>
              <a:gd name="connsiteY6" fmla="*/ 1830532 h 2313126"/>
              <a:gd name="connsiteX7" fmla="*/ 2223721 w 6612584"/>
              <a:gd name="connsiteY7" fmla="*/ 2054326 h 2313126"/>
              <a:gd name="connsiteX8" fmla="*/ 1345140 w 6612584"/>
              <a:gd name="connsiteY8" fmla="*/ 2313126 h 2313126"/>
              <a:gd name="connsiteX9" fmla="*/ 1438040 w 6612584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98750 w 6597644"/>
              <a:gd name="connsiteY0" fmla="*/ 2029150 h 2313126"/>
              <a:gd name="connsiteX1" fmla="*/ 298554 w 6597644"/>
              <a:gd name="connsiteY1" fmla="*/ 1654147 h 2313126"/>
              <a:gd name="connsiteX2" fmla="*/ 74320 w 6597644"/>
              <a:gd name="connsiteY2" fmla="*/ 701450 h 2313126"/>
              <a:gd name="connsiteX3" fmla="*/ 1357753 w 6597644"/>
              <a:gd name="connsiteY3" fmla="*/ 30172 h 2313126"/>
              <a:gd name="connsiteX4" fmla="*/ 5485999 w 6597644"/>
              <a:gd name="connsiteY4" fmla="*/ 198470 h 2313126"/>
              <a:gd name="connsiteX5" fmla="*/ 6597644 w 6597644"/>
              <a:gd name="connsiteY5" fmla="*/ 930536 h 2313126"/>
              <a:gd name="connsiteX6" fmla="*/ 6003923 w 6597644"/>
              <a:gd name="connsiteY6" fmla="*/ 1830532 h 2313126"/>
              <a:gd name="connsiteX7" fmla="*/ 2208781 w 6597644"/>
              <a:gd name="connsiteY7" fmla="*/ 2054326 h 2313126"/>
              <a:gd name="connsiteX8" fmla="*/ 1330200 w 6597644"/>
              <a:gd name="connsiteY8" fmla="*/ 2313126 h 2313126"/>
              <a:gd name="connsiteX9" fmla="*/ 1498750 w 6597644"/>
              <a:gd name="connsiteY9" fmla="*/ 2029150 h 2313126"/>
              <a:gd name="connsiteX0" fmla="*/ 1499850 w 6598744"/>
              <a:gd name="connsiteY0" fmla="*/ 2029150 h 2313126"/>
              <a:gd name="connsiteX1" fmla="*/ 299654 w 6598744"/>
              <a:gd name="connsiteY1" fmla="*/ 1654147 h 2313126"/>
              <a:gd name="connsiteX2" fmla="*/ 75420 w 6598744"/>
              <a:gd name="connsiteY2" fmla="*/ 701450 h 2313126"/>
              <a:gd name="connsiteX3" fmla="*/ 1358853 w 6598744"/>
              <a:gd name="connsiteY3" fmla="*/ 30172 h 2313126"/>
              <a:gd name="connsiteX4" fmla="*/ 5487099 w 6598744"/>
              <a:gd name="connsiteY4" fmla="*/ 198470 h 2313126"/>
              <a:gd name="connsiteX5" fmla="*/ 6598744 w 6598744"/>
              <a:gd name="connsiteY5" fmla="*/ 930536 h 2313126"/>
              <a:gd name="connsiteX6" fmla="*/ 6005023 w 6598744"/>
              <a:gd name="connsiteY6" fmla="*/ 1830532 h 2313126"/>
              <a:gd name="connsiteX7" fmla="*/ 2209881 w 6598744"/>
              <a:gd name="connsiteY7" fmla="*/ 2054326 h 2313126"/>
              <a:gd name="connsiteX8" fmla="*/ 1331300 w 6598744"/>
              <a:gd name="connsiteY8" fmla="*/ 2313126 h 2313126"/>
              <a:gd name="connsiteX9" fmla="*/ 1499850 w 6598744"/>
              <a:gd name="connsiteY9" fmla="*/ 2029150 h 2313126"/>
              <a:gd name="connsiteX0" fmla="*/ 1499850 w 6598744"/>
              <a:gd name="connsiteY0" fmla="*/ 2029150 h 2313126"/>
              <a:gd name="connsiteX1" fmla="*/ 299654 w 6598744"/>
              <a:gd name="connsiteY1" fmla="*/ 1654147 h 2313126"/>
              <a:gd name="connsiteX2" fmla="*/ 75420 w 6598744"/>
              <a:gd name="connsiteY2" fmla="*/ 701450 h 2313126"/>
              <a:gd name="connsiteX3" fmla="*/ 1358853 w 6598744"/>
              <a:gd name="connsiteY3" fmla="*/ 30172 h 2313126"/>
              <a:gd name="connsiteX4" fmla="*/ 5487099 w 6598744"/>
              <a:gd name="connsiteY4" fmla="*/ 198470 h 2313126"/>
              <a:gd name="connsiteX5" fmla="*/ 6598744 w 6598744"/>
              <a:gd name="connsiteY5" fmla="*/ 930536 h 2313126"/>
              <a:gd name="connsiteX6" fmla="*/ 6005023 w 6598744"/>
              <a:gd name="connsiteY6" fmla="*/ 1830532 h 2313126"/>
              <a:gd name="connsiteX7" fmla="*/ 2209881 w 6598744"/>
              <a:gd name="connsiteY7" fmla="*/ 2054326 h 2313126"/>
              <a:gd name="connsiteX8" fmla="*/ 1331300 w 6598744"/>
              <a:gd name="connsiteY8" fmla="*/ 2313126 h 2313126"/>
              <a:gd name="connsiteX9" fmla="*/ 1499850 w 6598744"/>
              <a:gd name="connsiteY9" fmla="*/ 2029150 h 2313126"/>
              <a:gd name="connsiteX0" fmla="*/ 1506919 w 6605813"/>
              <a:gd name="connsiteY0" fmla="*/ 2029150 h 2313126"/>
              <a:gd name="connsiteX1" fmla="*/ 306723 w 6605813"/>
              <a:gd name="connsiteY1" fmla="*/ 1654147 h 2313126"/>
              <a:gd name="connsiteX2" fmla="*/ 82489 w 6605813"/>
              <a:gd name="connsiteY2" fmla="*/ 701450 h 2313126"/>
              <a:gd name="connsiteX3" fmla="*/ 1365922 w 6605813"/>
              <a:gd name="connsiteY3" fmla="*/ 30172 h 2313126"/>
              <a:gd name="connsiteX4" fmla="*/ 5494168 w 6605813"/>
              <a:gd name="connsiteY4" fmla="*/ 198470 h 2313126"/>
              <a:gd name="connsiteX5" fmla="*/ 6605813 w 6605813"/>
              <a:gd name="connsiteY5" fmla="*/ 930536 h 2313126"/>
              <a:gd name="connsiteX6" fmla="*/ 6012092 w 6605813"/>
              <a:gd name="connsiteY6" fmla="*/ 1830532 h 2313126"/>
              <a:gd name="connsiteX7" fmla="*/ 2216950 w 6605813"/>
              <a:gd name="connsiteY7" fmla="*/ 2054326 h 2313126"/>
              <a:gd name="connsiteX8" fmla="*/ 1338369 w 6605813"/>
              <a:gd name="connsiteY8" fmla="*/ 2313126 h 2313126"/>
              <a:gd name="connsiteX9" fmla="*/ 1506919 w 6605813"/>
              <a:gd name="connsiteY9" fmla="*/ 2029150 h 231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05813" h="2313126">
                <a:moveTo>
                  <a:pt x="1506919" y="2029150"/>
                </a:moveTo>
                <a:cubicBezTo>
                  <a:pt x="1417504" y="1839150"/>
                  <a:pt x="585881" y="1896278"/>
                  <a:pt x="306723" y="1654147"/>
                </a:cubicBezTo>
                <a:cubicBezTo>
                  <a:pt x="27565" y="1412016"/>
                  <a:pt x="-94044" y="972113"/>
                  <a:pt x="82489" y="701450"/>
                </a:cubicBezTo>
                <a:cubicBezTo>
                  <a:pt x="259022" y="430788"/>
                  <a:pt x="463975" y="114002"/>
                  <a:pt x="1365922" y="30172"/>
                </a:cubicBezTo>
                <a:cubicBezTo>
                  <a:pt x="2267869" y="-53658"/>
                  <a:pt x="4620853" y="48409"/>
                  <a:pt x="5494168" y="198470"/>
                </a:cubicBezTo>
                <a:cubicBezTo>
                  <a:pt x="6367483" y="348531"/>
                  <a:pt x="6547059" y="600421"/>
                  <a:pt x="6605813" y="930536"/>
                </a:cubicBezTo>
                <a:cubicBezTo>
                  <a:pt x="6583958" y="1261451"/>
                  <a:pt x="6667921" y="1584477"/>
                  <a:pt x="6012092" y="1830532"/>
                </a:cubicBezTo>
                <a:cubicBezTo>
                  <a:pt x="5356263" y="2076587"/>
                  <a:pt x="2425296" y="2046334"/>
                  <a:pt x="2216950" y="2054326"/>
                </a:cubicBezTo>
                <a:cubicBezTo>
                  <a:pt x="1882633" y="2207554"/>
                  <a:pt x="1465597" y="2294989"/>
                  <a:pt x="1338369" y="2313126"/>
                </a:cubicBezTo>
                <a:cubicBezTo>
                  <a:pt x="1524676" y="2124221"/>
                  <a:pt x="1506919" y="2029150"/>
                  <a:pt x="1506919" y="202915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03F72-89A5-EA6C-0E01-BF1CDE0AC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965" y="613455"/>
            <a:ext cx="4628759" cy="2083242"/>
          </a:xfrm>
        </p:spPr>
        <p:txBody>
          <a:bodyPr>
            <a:normAutofit/>
          </a:bodyPr>
          <a:lstStyle/>
          <a:p>
            <a:r>
              <a:rPr lang="en-AU" dirty="0"/>
              <a:t>Poetry 4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A54E502-E41E-47D5-8AB9-683E3D3EE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4884" flipH="1">
            <a:off x="5645898" y="25325"/>
            <a:ext cx="3856838" cy="2114365"/>
          </a:xfrm>
          <a:custGeom>
            <a:avLst/>
            <a:gdLst>
              <a:gd name="connsiteX0" fmla="*/ 986774 w 5065355"/>
              <a:gd name="connsiteY0" fmla="*/ 0 h 3864077"/>
              <a:gd name="connsiteX1" fmla="*/ 1598492 w 5065355"/>
              <a:gd name="connsiteY1" fmla="*/ 571743 h 3864077"/>
              <a:gd name="connsiteX2" fmla="*/ 4623587 w 5065355"/>
              <a:gd name="connsiteY2" fmla="*/ 815032 h 3864077"/>
              <a:gd name="connsiteX3" fmla="*/ 5045794 w 5065355"/>
              <a:gd name="connsiteY3" fmla="*/ 2583837 h 3864077"/>
              <a:gd name="connsiteX4" fmla="*/ 5065097 w 5065355"/>
              <a:gd name="connsiteY4" fmla="*/ 3007422 h 3864077"/>
              <a:gd name="connsiteX5" fmla="*/ 5064540 w 5065355"/>
              <a:gd name="connsiteY5" fmla="*/ 3083457 h 3864077"/>
              <a:gd name="connsiteX6" fmla="*/ 5065355 w 5065355"/>
              <a:gd name="connsiteY6" fmla="*/ 3093208 h 3864077"/>
              <a:gd name="connsiteX7" fmla="*/ 5059336 w 5065355"/>
              <a:gd name="connsiteY7" fmla="*/ 3165214 h 3864077"/>
              <a:gd name="connsiteX8" fmla="*/ 5058896 w 5065355"/>
              <a:gd name="connsiteY8" fmla="*/ 3171406 h 3864077"/>
              <a:gd name="connsiteX9" fmla="*/ 5058773 w 5065355"/>
              <a:gd name="connsiteY9" fmla="*/ 3171941 h 3864077"/>
              <a:gd name="connsiteX10" fmla="*/ 5057188 w 5065355"/>
              <a:gd name="connsiteY10" fmla="*/ 3190910 h 3864077"/>
              <a:gd name="connsiteX11" fmla="*/ 5033762 w 5065355"/>
              <a:gd name="connsiteY11" fmla="*/ 3281910 h 3864077"/>
              <a:gd name="connsiteX12" fmla="*/ 5033487 w 5065355"/>
              <a:gd name="connsiteY12" fmla="*/ 3282522 h 3864077"/>
              <a:gd name="connsiteX13" fmla="*/ 5027369 w 5065355"/>
              <a:gd name="connsiteY13" fmla="*/ 3309275 h 3864077"/>
              <a:gd name="connsiteX14" fmla="*/ 4908386 w 5065355"/>
              <a:gd name="connsiteY14" fmla="*/ 3476562 h 3864077"/>
              <a:gd name="connsiteX15" fmla="*/ 4902444 w 5065355"/>
              <a:gd name="connsiteY15" fmla="*/ 3480940 h 3864077"/>
              <a:gd name="connsiteX16" fmla="*/ 4888108 w 5065355"/>
              <a:gd name="connsiteY16" fmla="*/ 3495204 h 3864077"/>
              <a:gd name="connsiteX17" fmla="*/ 4819819 w 5065355"/>
              <a:gd name="connsiteY17" fmla="*/ 3539901 h 3864077"/>
              <a:gd name="connsiteX18" fmla="*/ 4806748 w 5065355"/>
              <a:gd name="connsiteY18" fmla="*/ 3544794 h 3864077"/>
              <a:gd name="connsiteX19" fmla="*/ 4765129 w 5065355"/>
              <a:gd name="connsiteY19" fmla="*/ 3568040 h 3864077"/>
              <a:gd name="connsiteX20" fmla="*/ 4426673 w 5065355"/>
              <a:gd name="connsiteY20" fmla="*/ 3685984 h 3864077"/>
              <a:gd name="connsiteX21" fmla="*/ 534075 w 5065355"/>
              <a:gd name="connsiteY21" fmla="*/ 3761757 h 3864077"/>
              <a:gd name="connsiteX22" fmla="*/ 451805 w 5065355"/>
              <a:gd name="connsiteY22" fmla="*/ 3738960 h 3864077"/>
              <a:gd name="connsiteX23" fmla="*/ 417467 w 5065355"/>
              <a:gd name="connsiteY23" fmla="*/ 3743134 h 3864077"/>
              <a:gd name="connsiteX24" fmla="*/ 47039 w 5065355"/>
              <a:gd name="connsiteY24" fmla="*/ 3447046 h 3864077"/>
              <a:gd name="connsiteX25" fmla="*/ 38763 w 5065355"/>
              <a:gd name="connsiteY25" fmla="*/ 3414896 h 3864077"/>
              <a:gd name="connsiteX26" fmla="*/ 28376 w 5065355"/>
              <a:gd name="connsiteY26" fmla="*/ 3388641 h 3864077"/>
              <a:gd name="connsiteX27" fmla="*/ 14642 w 5065355"/>
              <a:gd name="connsiteY27" fmla="*/ 2681940 h 3864077"/>
              <a:gd name="connsiteX28" fmla="*/ 141525 w 5065355"/>
              <a:gd name="connsiteY28" fmla="*/ 1290513 h 3864077"/>
              <a:gd name="connsiteX29" fmla="*/ 968842 w 5065355"/>
              <a:gd name="connsiteY29" fmla="*/ 590018 h 3864077"/>
              <a:gd name="connsiteX30" fmla="*/ 986774 w 5065355"/>
              <a:gd name="connsiteY30" fmla="*/ 0 h 3864077"/>
              <a:gd name="connsiteX0" fmla="*/ 986774 w 5065355"/>
              <a:gd name="connsiteY0" fmla="*/ 0 h 3852421"/>
              <a:gd name="connsiteX1" fmla="*/ 1598492 w 5065355"/>
              <a:gd name="connsiteY1" fmla="*/ 571743 h 3852421"/>
              <a:gd name="connsiteX2" fmla="*/ 4623587 w 5065355"/>
              <a:gd name="connsiteY2" fmla="*/ 815032 h 3852421"/>
              <a:gd name="connsiteX3" fmla="*/ 5045794 w 5065355"/>
              <a:gd name="connsiteY3" fmla="*/ 2583837 h 3852421"/>
              <a:gd name="connsiteX4" fmla="*/ 5065097 w 5065355"/>
              <a:gd name="connsiteY4" fmla="*/ 3007422 h 3852421"/>
              <a:gd name="connsiteX5" fmla="*/ 5064540 w 5065355"/>
              <a:gd name="connsiteY5" fmla="*/ 3083457 h 3852421"/>
              <a:gd name="connsiteX6" fmla="*/ 5065355 w 5065355"/>
              <a:gd name="connsiteY6" fmla="*/ 3093208 h 3852421"/>
              <a:gd name="connsiteX7" fmla="*/ 5059336 w 5065355"/>
              <a:gd name="connsiteY7" fmla="*/ 3165214 h 3852421"/>
              <a:gd name="connsiteX8" fmla="*/ 5058896 w 5065355"/>
              <a:gd name="connsiteY8" fmla="*/ 3171406 h 3852421"/>
              <a:gd name="connsiteX9" fmla="*/ 5058773 w 5065355"/>
              <a:gd name="connsiteY9" fmla="*/ 3171941 h 3852421"/>
              <a:gd name="connsiteX10" fmla="*/ 5057188 w 5065355"/>
              <a:gd name="connsiteY10" fmla="*/ 3190910 h 3852421"/>
              <a:gd name="connsiteX11" fmla="*/ 5033762 w 5065355"/>
              <a:gd name="connsiteY11" fmla="*/ 3281910 h 3852421"/>
              <a:gd name="connsiteX12" fmla="*/ 5033487 w 5065355"/>
              <a:gd name="connsiteY12" fmla="*/ 3282522 h 3852421"/>
              <a:gd name="connsiteX13" fmla="*/ 5027369 w 5065355"/>
              <a:gd name="connsiteY13" fmla="*/ 3309275 h 3852421"/>
              <a:gd name="connsiteX14" fmla="*/ 4908386 w 5065355"/>
              <a:gd name="connsiteY14" fmla="*/ 3476562 h 3852421"/>
              <a:gd name="connsiteX15" fmla="*/ 4902444 w 5065355"/>
              <a:gd name="connsiteY15" fmla="*/ 3480940 h 3852421"/>
              <a:gd name="connsiteX16" fmla="*/ 4888108 w 5065355"/>
              <a:gd name="connsiteY16" fmla="*/ 3495204 h 3852421"/>
              <a:gd name="connsiteX17" fmla="*/ 4819819 w 5065355"/>
              <a:gd name="connsiteY17" fmla="*/ 3539901 h 3852421"/>
              <a:gd name="connsiteX18" fmla="*/ 4806748 w 5065355"/>
              <a:gd name="connsiteY18" fmla="*/ 3544794 h 3852421"/>
              <a:gd name="connsiteX19" fmla="*/ 4765129 w 5065355"/>
              <a:gd name="connsiteY19" fmla="*/ 3568040 h 3852421"/>
              <a:gd name="connsiteX20" fmla="*/ 4426673 w 5065355"/>
              <a:gd name="connsiteY20" fmla="*/ 3685984 h 3852421"/>
              <a:gd name="connsiteX21" fmla="*/ 904564 w 5065355"/>
              <a:gd name="connsiteY21" fmla="*/ 3793288 h 3852421"/>
              <a:gd name="connsiteX22" fmla="*/ 451805 w 5065355"/>
              <a:gd name="connsiteY22" fmla="*/ 3738960 h 3852421"/>
              <a:gd name="connsiteX23" fmla="*/ 417467 w 5065355"/>
              <a:gd name="connsiteY23" fmla="*/ 3743134 h 3852421"/>
              <a:gd name="connsiteX24" fmla="*/ 47039 w 5065355"/>
              <a:gd name="connsiteY24" fmla="*/ 3447046 h 3852421"/>
              <a:gd name="connsiteX25" fmla="*/ 38763 w 5065355"/>
              <a:gd name="connsiteY25" fmla="*/ 3414896 h 3852421"/>
              <a:gd name="connsiteX26" fmla="*/ 28376 w 5065355"/>
              <a:gd name="connsiteY26" fmla="*/ 3388641 h 3852421"/>
              <a:gd name="connsiteX27" fmla="*/ 14642 w 5065355"/>
              <a:gd name="connsiteY27" fmla="*/ 2681940 h 3852421"/>
              <a:gd name="connsiteX28" fmla="*/ 141525 w 5065355"/>
              <a:gd name="connsiteY28" fmla="*/ 1290513 h 3852421"/>
              <a:gd name="connsiteX29" fmla="*/ 968842 w 5065355"/>
              <a:gd name="connsiteY29" fmla="*/ 590018 h 3852421"/>
              <a:gd name="connsiteX30" fmla="*/ 986774 w 5065355"/>
              <a:gd name="connsiteY30" fmla="*/ 0 h 3852421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765129 w 5065355"/>
              <a:gd name="connsiteY19" fmla="*/ 3568040 h 3899315"/>
              <a:gd name="connsiteX20" fmla="*/ 4229604 w 5065355"/>
              <a:gd name="connsiteY20" fmla="*/ 3851522 h 3899315"/>
              <a:gd name="connsiteX21" fmla="*/ 904564 w 5065355"/>
              <a:gd name="connsiteY21" fmla="*/ 3793288 h 3899315"/>
              <a:gd name="connsiteX22" fmla="*/ 451805 w 5065355"/>
              <a:gd name="connsiteY22" fmla="*/ 3738960 h 3899315"/>
              <a:gd name="connsiteX23" fmla="*/ 417467 w 5065355"/>
              <a:gd name="connsiteY23" fmla="*/ 3743134 h 3899315"/>
              <a:gd name="connsiteX24" fmla="*/ 47039 w 5065355"/>
              <a:gd name="connsiteY24" fmla="*/ 3447046 h 3899315"/>
              <a:gd name="connsiteX25" fmla="*/ 38763 w 5065355"/>
              <a:gd name="connsiteY25" fmla="*/ 3414896 h 3899315"/>
              <a:gd name="connsiteX26" fmla="*/ 28376 w 5065355"/>
              <a:gd name="connsiteY26" fmla="*/ 3388641 h 3899315"/>
              <a:gd name="connsiteX27" fmla="*/ 14642 w 5065355"/>
              <a:gd name="connsiteY27" fmla="*/ 2681940 h 3899315"/>
              <a:gd name="connsiteX28" fmla="*/ 141525 w 5065355"/>
              <a:gd name="connsiteY28" fmla="*/ 1290513 h 3899315"/>
              <a:gd name="connsiteX29" fmla="*/ 968842 w 5065355"/>
              <a:gd name="connsiteY29" fmla="*/ 590018 h 3899315"/>
              <a:gd name="connsiteX30" fmla="*/ 986774 w 5065355"/>
              <a:gd name="connsiteY30" fmla="*/ 0 h 3899315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765129 w 5065355"/>
              <a:gd name="connsiteY19" fmla="*/ 3568040 h 3899315"/>
              <a:gd name="connsiteX20" fmla="*/ 4229604 w 5065355"/>
              <a:gd name="connsiteY20" fmla="*/ 3851522 h 3899315"/>
              <a:gd name="connsiteX21" fmla="*/ 904564 w 5065355"/>
              <a:gd name="connsiteY21" fmla="*/ 3793288 h 3899315"/>
              <a:gd name="connsiteX22" fmla="*/ 451805 w 5065355"/>
              <a:gd name="connsiteY22" fmla="*/ 3738960 h 3899315"/>
              <a:gd name="connsiteX23" fmla="*/ 417467 w 5065355"/>
              <a:gd name="connsiteY23" fmla="*/ 3743134 h 3899315"/>
              <a:gd name="connsiteX24" fmla="*/ 47039 w 5065355"/>
              <a:gd name="connsiteY24" fmla="*/ 3447046 h 3899315"/>
              <a:gd name="connsiteX25" fmla="*/ 38763 w 5065355"/>
              <a:gd name="connsiteY25" fmla="*/ 3414896 h 3899315"/>
              <a:gd name="connsiteX26" fmla="*/ 28376 w 5065355"/>
              <a:gd name="connsiteY26" fmla="*/ 3388641 h 3899315"/>
              <a:gd name="connsiteX27" fmla="*/ 14642 w 5065355"/>
              <a:gd name="connsiteY27" fmla="*/ 2681940 h 3899315"/>
              <a:gd name="connsiteX28" fmla="*/ 141525 w 5065355"/>
              <a:gd name="connsiteY28" fmla="*/ 1290513 h 3899315"/>
              <a:gd name="connsiteX29" fmla="*/ 968842 w 5065355"/>
              <a:gd name="connsiteY29" fmla="*/ 590018 h 3899315"/>
              <a:gd name="connsiteX30" fmla="*/ 986774 w 5065355"/>
              <a:gd name="connsiteY30" fmla="*/ 0 h 3899315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229604 w 5065355"/>
              <a:gd name="connsiteY19" fmla="*/ 3851522 h 3899315"/>
              <a:gd name="connsiteX20" fmla="*/ 904564 w 5065355"/>
              <a:gd name="connsiteY20" fmla="*/ 3793288 h 3899315"/>
              <a:gd name="connsiteX21" fmla="*/ 451805 w 5065355"/>
              <a:gd name="connsiteY21" fmla="*/ 3738960 h 3899315"/>
              <a:gd name="connsiteX22" fmla="*/ 417467 w 5065355"/>
              <a:gd name="connsiteY22" fmla="*/ 3743134 h 3899315"/>
              <a:gd name="connsiteX23" fmla="*/ 47039 w 5065355"/>
              <a:gd name="connsiteY23" fmla="*/ 3447046 h 3899315"/>
              <a:gd name="connsiteX24" fmla="*/ 38763 w 5065355"/>
              <a:gd name="connsiteY24" fmla="*/ 3414896 h 3899315"/>
              <a:gd name="connsiteX25" fmla="*/ 28376 w 5065355"/>
              <a:gd name="connsiteY25" fmla="*/ 3388641 h 3899315"/>
              <a:gd name="connsiteX26" fmla="*/ 14642 w 5065355"/>
              <a:gd name="connsiteY26" fmla="*/ 2681940 h 3899315"/>
              <a:gd name="connsiteX27" fmla="*/ 141525 w 5065355"/>
              <a:gd name="connsiteY27" fmla="*/ 1290513 h 3899315"/>
              <a:gd name="connsiteX28" fmla="*/ 968842 w 5065355"/>
              <a:gd name="connsiteY28" fmla="*/ 590018 h 3899315"/>
              <a:gd name="connsiteX29" fmla="*/ 986774 w 5065355"/>
              <a:gd name="connsiteY29" fmla="*/ 0 h 3899315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5027369 w 5065355"/>
              <a:gd name="connsiteY13" fmla="*/ 3309275 h 3885853"/>
              <a:gd name="connsiteX14" fmla="*/ 4908386 w 5065355"/>
              <a:gd name="connsiteY14" fmla="*/ 3476562 h 3885853"/>
              <a:gd name="connsiteX15" fmla="*/ 4902444 w 5065355"/>
              <a:gd name="connsiteY15" fmla="*/ 3480940 h 3885853"/>
              <a:gd name="connsiteX16" fmla="*/ 4888108 w 5065355"/>
              <a:gd name="connsiteY16" fmla="*/ 3495204 h 3885853"/>
              <a:gd name="connsiteX17" fmla="*/ 4819819 w 5065355"/>
              <a:gd name="connsiteY17" fmla="*/ 3539901 h 3885853"/>
              <a:gd name="connsiteX18" fmla="*/ 4735804 w 5065355"/>
              <a:gd name="connsiteY18" fmla="*/ 3804925 h 3885853"/>
              <a:gd name="connsiteX19" fmla="*/ 4229604 w 5065355"/>
              <a:gd name="connsiteY19" fmla="*/ 3851522 h 3885853"/>
              <a:gd name="connsiteX20" fmla="*/ 904564 w 5065355"/>
              <a:gd name="connsiteY20" fmla="*/ 3793288 h 3885853"/>
              <a:gd name="connsiteX21" fmla="*/ 451805 w 5065355"/>
              <a:gd name="connsiteY21" fmla="*/ 3738960 h 3885853"/>
              <a:gd name="connsiteX22" fmla="*/ 417467 w 5065355"/>
              <a:gd name="connsiteY22" fmla="*/ 3743134 h 3885853"/>
              <a:gd name="connsiteX23" fmla="*/ 47039 w 5065355"/>
              <a:gd name="connsiteY23" fmla="*/ 3447046 h 3885853"/>
              <a:gd name="connsiteX24" fmla="*/ 38763 w 5065355"/>
              <a:gd name="connsiteY24" fmla="*/ 3414896 h 3885853"/>
              <a:gd name="connsiteX25" fmla="*/ 28376 w 5065355"/>
              <a:gd name="connsiteY25" fmla="*/ 3388641 h 3885853"/>
              <a:gd name="connsiteX26" fmla="*/ 14642 w 5065355"/>
              <a:gd name="connsiteY26" fmla="*/ 2681940 h 3885853"/>
              <a:gd name="connsiteX27" fmla="*/ 141525 w 5065355"/>
              <a:gd name="connsiteY27" fmla="*/ 1290513 h 3885853"/>
              <a:gd name="connsiteX28" fmla="*/ 968842 w 5065355"/>
              <a:gd name="connsiteY28" fmla="*/ 590018 h 3885853"/>
              <a:gd name="connsiteX29" fmla="*/ 986774 w 5065355"/>
              <a:gd name="connsiteY29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5027369 w 5065355"/>
              <a:gd name="connsiteY13" fmla="*/ 3309275 h 3885853"/>
              <a:gd name="connsiteX14" fmla="*/ 4908386 w 5065355"/>
              <a:gd name="connsiteY14" fmla="*/ 3476562 h 3885853"/>
              <a:gd name="connsiteX15" fmla="*/ 4902444 w 5065355"/>
              <a:gd name="connsiteY15" fmla="*/ 3480940 h 3885853"/>
              <a:gd name="connsiteX16" fmla="*/ 4819819 w 5065355"/>
              <a:gd name="connsiteY16" fmla="*/ 3539901 h 3885853"/>
              <a:gd name="connsiteX17" fmla="*/ 4735804 w 5065355"/>
              <a:gd name="connsiteY17" fmla="*/ 3804925 h 3885853"/>
              <a:gd name="connsiteX18" fmla="*/ 4229604 w 5065355"/>
              <a:gd name="connsiteY18" fmla="*/ 3851522 h 3885853"/>
              <a:gd name="connsiteX19" fmla="*/ 904564 w 5065355"/>
              <a:gd name="connsiteY19" fmla="*/ 3793288 h 3885853"/>
              <a:gd name="connsiteX20" fmla="*/ 451805 w 5065355"/>
              <a:gd name="connsiteY20" fmla="*/ 3738960 h 3885853"/>
              <a:gd name="connsiteX21" fmla="*/ 417467 w 5065355"/>
              <a:gd name="connsiteY21" fmla="*/ 3743134 h 3885853"/>
              <a:gd name="connsiteX22" fmla="*/ 47039 w 5065355"/>
              <a:gd name="connsiteY22" fmla="*/ 3447046 h 3885853"/>
              <a:gd name="connsiteX23" fmla="*/ 38763 w 5065355"/>
              <a:gd name="connsiteY23" fmla="*/ 3414896 h 3885853"/>
              <a:gd name="connsiteX24" fmla="*/ 28376 w 5065355"/>
              <a:gd name="connsiteY24" fmla="*/ 3388641 h 3885853"/>
              <a:gd name="connsiteX25" fmla="*/ 14642 w 5065355"/>
              <a:gd name="connsiteY25" fmla="*/ 2681940 h 3885853"/>
              <a:gd name="connsiteX26" fmla="*/ 141525 w 5065355"/>
              <a:gd name="connsiteY26" fmla="*/ 1290513 h 3885853"/>
              <a:gd name="connsiteX27" fmla="*/ 968842 w 5065355"/>
              <a:gd name="connsiteY27" fmla="*/ 590018 h 3885853"/>
              <a:gd name="connsiteX28" fmla="*/ 986774 w 5065355"/>
              <a:gd name="connsiteY28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4908386 w 5065355"/>
              <a:gd name="connsiteY13" fmla="*/ 3476562 h 3885853"/>
              <a:gd name="connsiteX14" fmla="*/ 4902444 w 5065355"/>
              <a:gd name="connsiteY14" fmla="*/ 3480940 h 3885853"/>
              <a:gd name="connsiteX15" fmla="*/ 4819819 w 5065355"/>
              <a:gd name="connsiteY15" fmla="*/ 3539901 h 3885853"/>
              <a:gd name="connsiteX16" fmla="*/ 4735804 w 5065355"/>
              <a:gd name="connsiteY16" fmla="*/ 3804925 h 3885853"/>
              <a:gd name="connsiteX17" fmla="*/ 4229604 w 5065355"/>
              <a:gd name="connsiteY17" fmla="*/ 3851522 h 3885853"/>
              <a:gd name="connsiteX18" fmla="*/ 904564 w 5065355"/>
              <a:gd name="connsiteY18" fmla="*/ 3793288 h 3885853"/>
              <a:gd name="connsiteX19" fmla="*/ 451805 w 5065355"/>
              <a:gd name="connsiteY19" fmla="*/ 3738960 h 3885853"/>
              <a:gd name="connsiteX20" fmla="*/ 417467 w 5065355"/>
              <a:gd name="connsiteY20" fmla="*/ 3743134 h 3885853"/>
              <a:gd name="connsiteX21" fmla="*/ 47039 w 5065355"/>
              <a:gd name="connsiteY21" fmla="*/ 3447046 h 3885853"/>
              <a:gd name="connsiteX22" fmla="*/ 38763 w 5065355"/>
              <a:gd name="connsiteY22" fmla="*/ 3414896 h 3885853"/>
              <a:gd name="connsiteX23" fmla="*/ 28376 w 5065355"/>
              <a:gd name="connsiteY23" fmla="*/ 3388641 h 3885853"/>
              <a:gd name="connsiteX24" fmla="*/ 14642 w 5065355"/>
              <a:gd name="connsiteY24" fmla="*/ 2681940 h 3885853"/>
              <a:gd name="connsiteX25" fmla="*/ 141525 w 5065355"/>
              <a:gd name="connsiteY25" fmla="*/ 1290513 h 3885853"/>
              <a:gd name="connsiteX26" fmla="*/ 968842 w 5065355"/>
              <a:gd name="connsiteY26" fmla="*/ 590018 h 3885853"/>
              <a:gd name="connsiteX27" fmla="*/ 986774 w 5065355"/>
              <a:gd name="connsiteY27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4908386 w 5065355"/>
              <a:gd name="connsiteY12" fmla="*/ 3476562 h 3885853"/>
              <a:gd name="connsiteX13" fmla="*/ 4902444 w 5065355"/>
              <a:gd name="connsiteY13" fmla="*/ 3480940 h 3885853"/>
              <a:gd name="connsiteX14" fmla="*/ 4819819 w 5065355"/>
              <a:gd name="connsiteY14" fmla="*/ 3539901 h 3885853"/>
              <a:gd name="connsiteX15" fmla="*/ 4735804 w 5065355"/>
              <a:gd name="connsiteY15" fmla="*/ 3804925 h 3885853"/>
              <a:gd name="connsiteX16" fmla="*/ 4229604 w 5065355"/>
              <a:gd name="connsiteY16" fmla="*/ 3851522 h 3885853"/>
              <a:gd name="connsiteX17" fmla="*/ 904564 w 5065355"/>
              <a:gd name="connsiteY17" fmla="*/ 3793288 h 3885853"/>
              <a:gd name="connsiteX18" fmla="*/ 451805 w 5065355"/>
              <a:gd name="connsiteY18" fmla="*/ 3738960 h 3885853"/>
              <a:gd name="connsiteX19" fmla="*/ 417467 w 5065355"/>
              <a:gd name="connsiteY19" fmla="*/ 3743134 h 3885853"/>
              <a:gd name="connsiteX20" fmla="*/ 47039 w 5065355"/>
              <a:gd name="connsiteY20" fmla="*/ 3447046 h 3885853"/>
              <a:gd name="connsiteX21" fmla="*/ 38763 w 5065355"/>
              <a:gd name="connsiteY21" fmla="*/ 3414896 h 3885853"/>
              <a:gd name="connsiteX22" fmla="*/ 28376 w 5065355"/>
              <a:gd name="connsiteY22" fmla="*/ 3388641 h 3885853"/>
              <a:gd name="connsiteX23" fmla="*/ 14642 w 5065355"/>
              <a:gd name="connsiteY23" fmla="*/ 2681940 h 3885853"/>
              <a:gd name="connsiteX24" fmla="*/ 141525 w 5065355"/>
              <a:gd name="connsiteY24" fmla="*/ 1290513 h 3885853"/>
              <a:gd name="connsiteX25" fmla="*/ 968842 w 5065355"/>
              <a:gd name="connsiteY25" fmla="*/ 590018 h 3885853"/>
              <a:gd name="connsiteX26" fmla="*/ 986774 w 5065355"/>
              <a:gd name="connsiteY26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58773 w 5065097"/>
              <a:gd name="connsiteY8" fmla="*/ 3171941 h 3885853"/>
              <a:gd name="connsiteX9" fmla="*/ 5057188 w 5065097"/>
              <a:gd name="connsiteY9" fmla="*/ 3190910 h 3885853"/>
              <a:gd name="connsiteX10" fmla="*/ 5033762 w 5065097"/>
              <a:gd name="connsiteY10" fmla="*/ 3281910 h 3885853"/>
              <a:gd name="connsiteX11" fmla="*/ 4908386 w 5065097"/>
              <a:gd name="connsiteY11" fmla="*/ 3476562 h 3885853"/>
              <a:gd name="connsiteX12" fmla="*/ 4902444 w 5065097"/>
              <a:gd name="connsiteY12" fmla="*/ 3480940 h 3885853"/>
              <a:gd name="connsiteX13" fmla="*/ 4819819 w 5065097"/>
              <a:gd name="connsiteY13" fmla="*/ 3539901 h 3885853"/>
              <a:gd name="connsiteX14" fmla="*/ 4735804 w 5065097"/>
              <a:gd name="connsiteY14" fmla="*/ 3804925 h 3885853"/>
              <a:gd name="connsiteX15" fmla="*/ 4229604 w 5065097"/>
              <a:gd name="connsiteY15" fmla="*/ 3851522 h 3885853"/>
              <a:gd name="connsiteX16" fmla="*/ 904564 w 5065097"/>
              <a:gd name="connsiteY16" fmla="*/ 3793288 h 3885853"/>
              <a:gd name="connsiteX17" fmla="*/ 451805 w 5065097"/>
              <a:gd name="connsiteY17" fmla="*/ 3738960 h 3885853"/>
              <a:gd name="connsiteX18" fmla="*/ 417467 w 5065097"/>
              <a:gd name="connsiteY18" fmla="*/ 3743134 h 3885853"/>
              <a:gd name="connsiteX19" fmla="*/ 47039 w 5065097"/>
              <a:gd name="connsiteY19" fmla="*/ 3447046 h 3885853"/>
              <a:gd name="connsiteX20" fmla="*/ 38763 w 5065097"/>
              <a:gd name="connsiteY20" fmla="*/ 3414896 h 3885853"/>
              <a:gd name="connsiteX21" fmla="*/ 28376 w 5065097"/>
              <a:gd name="connsiteY21" fmla="*/ 3388641 h 3885853"/>
              <a:gd name="connsiteX22" fmla="*/ 14642 w 5065097"/>
              <a:gd name="connsiteY22" fmla="*/ 2681940 h 3885853"/>
              <a:gd name="connsiteX23" fmla="*/ 141525 w 5065097"/>
              <a:gd name="connsiteY23" fmla="*/ 1290513 h 3885853"/>
              <a:gd name="connsiteX24" fmla="*/ 968842 w 5065097"/>
              <a:gd name="connsiteY24" fmla="*/ 590018 h 3885853"/>
              <a:gd name="connsiteX25" fmla="*/ 986774 w 5065097"/>
              <a:gd name="connsiteY25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58773 w 5065097"/>
              <a:gd name="connsiteY8" fmla="*/ 3171941 h 3885853"/>
              <a:gd name="connsiteX9" fmla="*/ 5033762 w 5065097"/>
              <a:gd name="connsiteY9" fmla="*/ 3281910 h 3885853"/>
              <a:gd name="connsiteX10" fmla="*/ 4908386 w 5065097"/>
              <a:gd name="connsiteY10" fmla="*/ 3476562 h 3885853"/>
              <a:gd name="connsiteX11" fmla="*/ 4902444 w 5065097"/>
              <a:gd name="connsiteY11" fmla="*/ 3480940 h 3885853"/>
              <a:gd name="connsiteX12" fmla="*/ 4819819 w 5065097"/>
              <a:gd name="connsiteY12" fmla="*/ 3539901 h 3885853"/>
              <a:gd name="connsiteX13" fmla="*/ 4735804 w 5065097"/>
              <a:gd name="connsiteY13" fmla="*/ 3804925 h 3885853"/>
              <a:gd name="connsiteX14" fmla="*/ 4229604 w 5065097"/>
              <a:gd name="connsiteY14" fmla="*/ 3851522 h 3885853"/>
              <a:gd name="connsiteX15" fmla="*/ 904564 w 5065097"/>
              <a:gd name="connsiteY15" fmla="*/ 3793288 h 3885853"/>
              <a:gd name="connsiteX16" fmla="*/ 451805 w 5065097"/>
              <a:gd name="connsiteY16" fmla="*/ 3738960 h 3885853"/>
              <a:gd name="connsiteX17" fmla="*/ 417467 w 5065097"/>
              <a:gd name="connsiteY17" fmla="*/ 3743134 h 3885853"/>
              <a:gd name="connsiteX18" fmla="*/ 47039 w 5065097"/>
              <a:gd name="connsiteY18" fmla="*/ 3447046 h 3885853"/>
              <a:gd name="connsiteX19" fmla="*/ 38763 w 5065097"/>
              <a:gd name="connsiteY19" fmla="*/ 3414896 h 3885853"/>
              <a:gd name="connsiteX20" fmla="*/ 28376 w 5065097"/>
              <a:gd name="connsiteY20" fmla="*/ 3388641 h 3885853"/>
              <a:gd name="connsiteX21" fmla="*/ 14642 w 5065097"/>
              <a:gd name="connsiteY21" fmla="*/ 2681940 h 3885853"/>
              <a:gd name="connsiteX22" fmla="*/ 141525 w 5065097"/>
              <a:gd name="connsiteY22" fmla="*/ 1290513 h 3885853"/>
              <a:gd name="connsiteX23" fmla="*/ 968842 w 5065097"/>
              <a:gd name="connsiteY23" fmla="*/ 590018 h 3885853"/>
              <a:gd name="connsiteX24" fmla="*/ 986774 w 5065097"/>
              <a:gd name="connsiteY24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33762 w 5065097"/>
              <a:gd name="connsiteY8" fmla="*/ 3281910 h 3885853"/>
              <a:gd name="connsiteX9" fmla="*/ 4908386 w 5065097"/>
              <a:gd name="connsiteY9" fmla="*/ 3476562 h 3885853"/>
              <a:gd name="connsiteX10" fmla="*/ 4902444 w 5065097"/>
              <a:gd name="connsiteY10" fmla="*/ 3480940 h 3885853"/>
              <a:gd name="connsiteX11" fmla="*/ 4819819 w 5065097"/>
              <a:gd name="connsiteY11" fmla="*/ 3539901 h 3885853"/>
              <a:gd name="connsiteX12" fmla="*/ 4735804 w 5065097"/>
              <a:gd name="connsiteY12" fmla="*/ 3804925 h 3885853"/>
              <a:gd name="connsiteX13" fmla="*/ 4229604 w 5065097"/>
              <a:gd name="connsiteY13" fmla="*/ 3851522 h 3885853"/>
              <a:gd name="connsiteX14" fmla="*/ 904564 w 5065097"/>
              <a:gd name="connsiteY14" fmla="*/ 3793288 h 3885853"/>
              <a:gd name="connsiteX15" fmla="*/ 451805 w 5065097"/>
              <a:gd name="connsiteY15" fmla="*/ 3738960 h 3885853"/>
              <a:gd name="connsiteX16" fmla="*/ 417467 w 5065097"/>
              <a:gd name="connsiteY16" fmla="*/ 3743134 h 3885853"/>
              <a:gd name="connsiteX17" fmla="*/ 47039 w 5065097"/>
              <a:gd name="connsiteY17" fmla="*/ 3447046 h 3885853"/>
              <a:gd name="connsiteX18" fmla="*/ 38763 w 5065097"/>
              <a:gd name="connsiteY18" fmla="*/ 3414896 h 3885853"/>
              <a:gd name="connsiteX19" fmla="*/ 28376 w 5065097"/>
              <a:gd name="connsiteY19" fmla="*/ 3388641 h 3885853"/>
              <a:gd name="connsiteX20" fmla="*/ 14642 w 5065097"/>
              <a:gd name="connsiteY20" fmla="*/ 2681940 h 3885853"/>
              <a:gd name="connsiteX21" fmla="*/ 141525 w 5065097"/>
              <a:gd name="connsiteY21" fmla="*/ 1290513 h 3885853"/>
              <a:gd name="connsiteX22" fmla="*/ 968842 w 5065097"/>
              <a:gd name="connsiteY22" fmla="*/ 590018 h 3885853"/>
              <a:gd name="connsiteX23" fmla="*/ 986774 w 5065097"/>
              <a:gd name="connsiteY23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33762 w 5065097"/>
              <a:gd name="connsiteY8" fmla="*/ 3281910 h 3885853"/>
              <a:gd name="connsiteX9" fmla="*/ 4908386 w 5065097"/>
              <a:gd name="connsiteY9" fmla="*/ 3476562 h 3885853"/>
              <a:gd name="connsiteX10" fmla="*/ 4819819 w 5065097"/>
              <a:gd name="connsiteY10" fmla="*/ 3539901 h 3885853"/>
              <a:gd name="connsiteX11" fmla="*/ 4735804 w 5065097"/>
              <a:gd name="connsiteY11" fmla="*/ 3804925 h 3885853"/>
              <a:gd name="connsiteX12" fmla="*/ 4229604 w 5065097"/>
              <a:gd name="connsiteY12" fmla="*/ 3851522 h 3885853"/>
              <a:gd name="connsiteX13" fmla="*/ 904564 w 5065097"/>
              <a:gd name="connsiteY13" fmla="*/ 3793288 h 3885853"/>
              <a:gd name="connsiteX14" fmla="*/ 451805 w 5065097"/>
              <a:gd name="connsiteY14" fmla="*/ 3738960 h 3885853"/>
              <a:gd name="connsiteX15" fmla="*/ 417467 w 5065097"/>
              <a:gd name="connsiteY15" fmla="*/ 3743134 h 3885853"/>
              <a:gd name="connsiteX16" fmla="*/ 47039 w 5065097"/>
              <a:gd name="connsiteY16" fmla="*/ 3447046 h 3885853"/>
              <a:gd name="connsiteX17" fmla="*/ 38763 w 5065097"/>
              <a:gd name="connsiteY17" fmla="*/ 3414896 h 3885853"/>
              <a:gd name="connsiteX18" fmla="*/ 28376 w 5065097"/>
              <a:gd name="connsiteY18" fmla="*/ 3388641 h 3885853"/>
              <a:gd name="connsiteX19" fmla="*/ 14642 w 5065097"/>
              <a:gd name="connsiteY19" fmla="*/ 2681940 h 3885853"/>
              <a:gd name="connsiteX20" fmla="*/ 141525 w 5065097"/>
              <a:gd name="connsiteY20" fmla="*/ 1290513 h 3885853"/>
              <a:gd name="connsiteX21" fmla="*/ 968842 w 5065097"/>
              <a:gd name="connsiteY21" fmla="*/ 590018 h 3885853"/>
              <a:gd name="connsiteX22" fmla="*/ 986774 w 5065097"/>
              <a:gd name="connsiteY22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08386 w 5065543"/>
              <a:gd name="connsiteY8" fmla="*/ 3476562 h 3885853"/>
              <a:gd name="connsiteX9" fmla="*/ 4819819 w 5065543"/>
              <a:gd name="connsiteY9" fmla="*/ 3539901 h 3885853"/>
              <a:gd name="connsiteX10" fmla="*/ 4735804 w 5065543"/>
              <a:gd name="connsiteY10" fmla="*/ 3804925 h 3885853"/>
              <a:gd name="connsiteX11" fmla="*/ 4229604 w 5065543"/>
              <a:gd name="connsiteY11" fmla="*/ 3851522 h 3885853"/>
              <a:gd name="connsiteX12" fmla="*/ 904564 w 5065543"/>
              <a:gd name="connsiteY12" fmla="*/ 3793288 h 3885853"/>
              <a:gd name="connsiteX13" fmla="*/ 451805 w 5065543"/>
              <a:gd name="connsiteY13" fmla="*/ 3738960 h 3885853"/>
              <a:gd name="connsiteX14" fmla="*/ 417467 w 5065543"/>
              <a:gd name="connsiteY14" fmla="*/ 3743134 h 3885853"/>
              <a:gd name="connsiteX15" fmla="*/ 47039 w 5065543"/>
              <a:gd name="connsiteY15" fmla="*/ 3447046 h 3885853"/>
              <a:gd name="connsiteX16" fmla="*/ 38763 w 5065543"/>
              <a:gd name="connsiteY16" fmla="*/ 3414896 h 3885853"/>
              <a:gd name="connsiteX17" fmla="*/ 28376 w 5065543"/>
              <a:gd name="connsiteY17" fmla="*/ 3388641 h 3885853"/>
              <a:gd name="connsiteX18" fmla="*/ 14642 w 5065543"/>
              <a:gd name="connsiteY18" fmla="*/ 2681940 h 3885853"/>
              <a:gd name="connsiteX19" fmla="*/ 141525 w 5065543"/>
              <a:gd name="connsiteY19" fmla="*/ 1290513 h 3885853"/>
              <a:gd name="connsiteX20" fmla="*/ 968842 w 5065543"/>
              <a:gd name="connsiteY20" fmla="*/ 590018 h 3885853"/>
              <a:gd name="connsiteX21" fmla="*/ 986774 w 5065543"/>
              <a:gd name="connsiteY21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08386 w 5065543"/>
              <a:gd name="connsiteY8" fmla="*/ 3476562 h 3885853"/>
              <a:gd name="connsiteX9" fmla="*/ 4993239 w 5065543"/>
              <a:gd name="connsiteY9" fmla="*/ 3784266 h 3885853"/>
              <a:gd name="connsiteX10" fmla="*/ 4735804 w 5065543"/>
              <a:gd name="connsiteY10" fmla="*/ 3804925 h 3885853"/>
              <a:gd name="connsiteX11" fmla="*/ 4229604 w 5065543"/>
              <a:gd name="connsiteY11" fmla="*/ 3851522 h 3885853"/>
              <a:gd name="connsiteX12" fmla="*/ 904564 w 5065543"/>
              <a:gd name="connsiteY12" fmla="*/ 3793288 h 3885853"/>
              <a:gd name="connsiteX13" fmla="*/ 451805 w 5065543"/>
              <a:gd name="connsiteY13" fmla="*/ 3738960 h 3885853"/>
              <a:gd name="connsiteX14" fmla="*/ 417467 w 5065543"/>
              <a:gd name="connsiteY14" fmla="*/ 3743134 h 3885853"/>
              <a:gd name="connsiteX15" fmla="*/ 47039 w 5065543"/>
              <a:gd name="connsiteY15" fmla="*/ 3447046 h 3885853"/>
              <a:gd name="connsiteX16" fmla="*/ 38763 w 5065543"/>
              <a:gd name="connsiteY16" fmla="*/ 3414896 h 3885853"/>
              <a:gd name="connsiteX17" fmla="*/ 28376 w 5065543"/>
              <a:gd name="connsiteY17" fmla="*/ 3388641 h 3885853"/>
              <a:gd name="connsiteX18" fmla="*/ 14642 w 5065543"/>
              <a:gd name="connsiteY18" fmla="*/ 2681940 h 3885853"/>
              <a:gd name="connsiteX19" fmla="*/ 141525 w 5065543"/>
              <a:gd name="connsiteY19" fmla="*/ 1290513 h 3885853"/>
              <a:gd name="connsiteX20" fmla="*/ 968842 w 5065543"/>
              <a:gd name="connsiteY20" fmla="*/ 590018 h 3885853"/>
              <a:gd name="connsiteX21" fmla="*/ 986774 w 5065543"/>
              <a:gd name="connsiteY21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735804 w 5065543"/>
              <a:gd name="connsiteY9" fmla="*/ 3804925 h 3885853"/>
              <a:gd name="connsiteX10" fmla="*/ 4229604 w 5065543"/>
              <a:gd name="connsiteY10" fmla="*/ 3851522 h 3885853"/>
              <a:gd name="connsiteX11" fmla="*/ 904564 w 5065543"/>
              <a:gd name="connsiteY11" fmla="*/ 3793288 h 3885853"/>
              <a:gd name="connsiteX12" fmla="*/ 451805 w 5065543"/>
              <a:gd name="connsiteY12" fmla="*/ 3738960 h 3885853"/>
              <a:gd name="connsiteX13" fmla="*/ 417467 w 5065543"/>
              <a:gd name="connsiteY13" fmla="*/ 3743134 h 3885853"/>
              <a:gd name="connsiteX14" fmla="*/ 47039 w 5065543"/>
              <a:gd name="connsiteY14" fmla="*/ 3447046 h 3885853"/>
              <a:gd name="connsiteX15" fmla="*/ 38763 w 5065543"/>
              <a:gd name="connsiteY15" fmla="*/ 3414896 h 3885853"/>
              <a:gd name="connsiteX16" fmla="*/ 28376 w 5065543"/>
              <a:gd name="connsiteY16" fmla="*/ 3388641 h 3885853"/>
              <a:gd name="connsiteX17" fmla="*/ 14642 w 5065543"/>
              <a:gd name="connsiteY17" fmla="*/ 2681940 h 3885853"/>
              <a:gd name="connsiteX18" fmla="*/ 141525 w 5065543"/>
              <a:gd name="connsiteY18" fmla="*/ 1290513 h 3885853"/>
              <a:gd name="connsiteX19" fmla="*/ 968842 w 5065543"/>
              <a:gd name="connsiteY19" fmla="*/ 590018 h 3885853"/>
              <a:gd name="connsiteX20" fmla="*/ 986774 w 5065543"/>
              <a:gd name="connsiteY20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4993239 w 5065543"/>
              <a:gd name="connsiteY7" fmla="*/ 3784266 h 3885853"/>
              <a:gd name="connsiteX8" fmla="*/ 4229604 w 5065543"/>
              <a:gd name="connsiteY8" fmla="*/ 3851522 h 3885853"/>
              <a:gd name="connsiteX9" fmla="*/ 904564 w 5065543"/>
              <a:gd name="connsiteY9" fmla="*/ 3793288 h 3885853"/>
              <a:gd name="connsiteX10" fmla="*/ 451805 w 5065543"/>
              <a:gd name="connsiteY10" fmla="*/ 3738960 h 3885853"/>
              <a:gd name="connsiteX11" fmla="*/ 417467 w 5065543"/>
              <a:gd name="connsiteY11" fmla="*/ 3743134 h 3885853"/>
              <a:gd name="connsiteX12" fmla="*/ 47039 w 5065543"/>
              <a:gd name="connsiteY12" fmla="*/ 3447046 h 3885853"/>
              <a:gd name="connsiteX13" fmla="*/ 38763 w 5065543"/>
              <a:gd name="connsiteY13" fmla="*/ 3414896 h 3885853"/>
              <a:gd name="connsiteX14" fmla="*/ 28376 w 5065543"/>
              <a:gd name="connsiteY14" fmla="*/ 3388641 h 3885853"/>
              <a:gd name="connsiteX15" fmla="*/ 14642 w 5065543"/>
              <a:gd name="connsiteY15" fmla="*/ 2681940 h 3885853"/>
              <a:gd name="connsiteX16" fmla="*/ 141525 w 5065543"/>
              <a:gd name="connsiteY16" fmla="*/ 1290513 h 3885853"/>
              <a:gd name="connsiteX17" fmla="*/ 968842 w 5065543"/>
              <a:gd name="connsiteY17" fmla="*/ 590018 h 3885853"/>
              <a:gd name="connsiteX18" fmla="*/ 986774 w 5065543"/>
              <a:gd name="connsiteY18" fmla="*/ 0 h 3885853"/>
              <a:gd name="connsiteX0" fmla="*/ 986774 w 5073884"/>
              <a:gd name="connsiteY0" fmla="*/ 0 h 3885853"/>
              <a:gd name="connsiteX1" fmla="*/ 1598492 w 5073884"/>
              <a:gd name="connsiteY1" fmla="*/ 571743 h 3885853"/>
              <a:gd name="connsiteX2" fmla="*/ 4623587 w 5073884"/>
              <a:gd name="connsiteY2" fmla="*/ 815032 h 3885853"/>
              <a:gd name="connsiteX3" fmla="*/ 5045794 w 5073884"/>
              <a:gd name="connsiteY3" fmla="*/ 2583837 h 3885853"/>
              <a:gd name="connsiteX4" fmla="*/ 5065097 w 5073884"/>
              <a:gd name="connsiteY4" fmla="*/ 3007422 h 3885853"/>
              <a:gd name="connsiteX5" fmla="*/ 5059336 w 5073884"/>
              <a:gd name="connsiteY5" fmla="*/ 3165214 h 3885853"/>
              <a:gd name="connsiteX6" fmla="*/ 4993239 w 5073884"/>
              <a:gd name="connsiteY6" fmla="*/ 3784266 h 3885853"/>
              <a:gd name="connsiteX7" fmla="*/ 4229604 w 5073884"/>
              <a:gd name="connsiteY7" fmla="*/ 3851522 h 3885853"/>
              <a:gd name="connsiteX8" fmla="*/ 904564 w 5073884"/>
              <a:gd name="connsiteY8" fmla="*/ 3793288 h 3885853"/>
              <a:gd name="connsiteX9" fmla="*/ 451805 w 5073884"/>
              <a:gd name="connsiteY9" fmla="*/ 3738960 h 3885853"/>
              <a:gd name="connsiteX10" fmla="*/ 417467 w 5073884"/>
              <a:gd name="connsiteY10" fmla="*/ 3743134 h 3885853"/>
              <a:gd name="connsiteX11" fmla="*/ 47039 w 5073884"/>
              <a:gd name="connsiteY11" fmla="*/ 3447046 h 3885853"/>
              <a:gd name="connsiteX12" fmla="*/ 38763 w 5073884"/>
              <a:gd name="connsiteY12" fmla="*/ 3414896 h 3885853"/>
              <a:gd name="connsiteX13" fmla="*/ 28376 w 5073884"/>
              <a:gd name="connsiteY13" fmla="*/ 3388641 h 3885853"/>
              <a:gd name="connsiteX14" fmla="*/ 14642 w 5073884"/>
              <a:gd name="connsiteY14" fmla="*/ 2681940 h 3885853"/>
              <a:gd name="connsiteX15" fmla="*/ 141525 w 5073884"/>
              <a:gd name="connsiteY15" fmla="*/ 1290513 h 3885853"/>
              <a:gd name="connsiteX16" fmla="*/ 968842 w 5073884"/>
              <a:gd name="connsiteY16" fmla="*/ 590018 h 3885853"/>
              <a:gd name="connsiteX17" fmla="*/ 986774 w 5073884"/>
              <a:gd name="connsiteY17" fmla="*/ 0 h 3885853"/>
              <a:gd name="connsiteX0" fmla="*/ 986774 w 5078114"/>
              <a:gd name="connsiteY0" fmla="*/ 0 h 3885853"/>
              <a:gd name="connsiteX1" fmla="*/ 1598492 w 5078114"/>
              <a:gd name="connsiteY1" fmla="*/ 571743 h 3885853"/>
              <a:gd name="connsiteX2" fmla="*/ 4623587 w 5078114"/>
              <a:gd name="connsiteY2" fmla="*/ 815032 h 3885853"/>
              <a:gd name="connsiteX3" fmla="*/ 5045794 w 5078114"/>
              <a:gd name="connsiteY3" fmla="*/ 2583837 h 3885853"/>
              <a:gd name="connsiteX4" fmla="*/ 5065097 w 5078114"/>
              <a:gd name="connsiteY4" fmla="*/ 3007422 h 3885853"/>
              <a:gd name="connsiteX5" fmla="*/ 4993239 w 5078114"/>
              <a:gd name="connsiteY5" fmla="*/ 3784266 h 3885853"/>
              <a:gd name="connsiteX6" fmla="*/ 4229604 w 5078114"/>
              <a:gd name="connsiteY6" fmla="*/ 3851522 h 3885853"/>
              <a:gd name="connsiteX7" fmla="*/ 904564 w 5078114"/>
              <a:gd name="connsiteY7" fmla="*/ 3793288 h 3885853"/>
              <a:gd name="connsiteX8" fmla="*/ 451805 w 5078114"/>
              <a:gd name="connsiteY8" fmla="*/ 3738960 h 3885853"/>
              <a:gd name="connsiteX9" fmla="*/ 417467 w 5078114"/>
              <a:gd name="connsiteY9" fmla="*/ 3743134 h 3885853"/>
              <a:gd name="connsiteX10" fmla="*/ 47039 w 5078114"/>
              <a:gd name="connsiteY10" fmla="*/ 3447046 h 3885853"/>
              <a:gd name="connsiteX11" fmla="*/ 38763 w 5078114"/>
              <a:gd name="connsiteY11" fmla="*/ 3414896 h 3885853"/>
              <a:gd name="connsiteX12" fmla="*/ 28376 w 5078114"/>
              <a:gd name="connsiteY12" fmla="*/ 3388641 h 3885853"/>
              <a:gd name="connsiteX13" fmla="*/ 14642 w 5078114"/>
              <a:gd name="connsiteY13" fmla="*/ 2681940 h 3885853"/>
              <a:gd name="connsiteX14" fmla="*/ 141525 w 5078114"/>
              <a:gd name="connsiteY14" fmla="*/ 1290513 h 3885853"/>
              <a:gd name="connsiteX15" fmla="*/ 968842 w 5078114"/>
              <a:gd name="connsiteY15" fmla="*/ 590018 h 3885853"/>
              <a:gd name="connsiteX16" fmla="*/ 986774 w 5078114"/>
              <a:gd name="connsiteY16" fmla="*/ 0 h 3885853"/>
              <a:gd name="connsiteX0" fmla="*/ 986774 w 5094085"/>
              <a:gd name="connsiteY0" fmla="*/ 0 h 3885853"/>
              <a:gd name="connsiteX1" fmla="*/ 1598492 w 5094085"/>
              <a:gd name="connsiteY1" fmla="*/ 571743 h 3885853"/>
              <a:gd name="connsiteX2" fmla="*/ 4623587 w 5094085"/>
              <a:gd name="connsiteY2" fmla="*/ 815032 h 3885853"/>
              <a:gd name="connsiteX3" fmla="*/ 5045794 w 5094085"/>
              <a:gd name="connsiteY3" fmla="*/ 2583837 h 3885853"/>
              <a:gd name="connsiteX4" fmla="*/ 4993239 w 5094085"/>
              <a:gd name="connsiteY4" fmla="*/ 3784266 h 3885853"/>
              <a:gd name="connsiteX5" fmla="*/ 4229604 w 5094085"/>
              <a:gd name="connsiteY5" fmla="*/ 3851522 h 3885853"/>
              <a:gd name="connsiteX6" fmla="*/ 904564 w 5094085"/>
              <a:gd name="connsiteY6" fmla="*/ 3793288 h 3885853"/>
              <a:gd name="connsiteX7" fmla="*/ 451805 w 5094085"/>
              <a:gd name="connsiteY7" fmla="*/ 3738960 h 3885853"/>
              <a:gd name="connsiteX8" fmla="*/ 417467 w 5094085"/>
              <a:gd name="connsiteY8" fmla="*/ 3743134 h 3885853"/>
              <a:gd name="connsiteX9" fmla="*/ 47039 w 5094085"/>
              <a:gd name="connsiteY9" fmla="*/ 3447046 h 3885853"/>
              <a:gd name="connsiteX10" fmla="*/ 38763 w 5094085"/>
              <a:gd name="connsiteY10" fmla="*/ 3414896 h 3885853"/>
              <a:gd name="connsiteX11" fmla="*/ 28376 w 5094085"/>
              <a:gd name="connsiteY11" fmla="*/ 3388641 h 3885853"/>
              <a:gd name="connsiteX12" fmla="*/ 14642 w 5094085"/>
              <a:gd name="connsiteY12" fmla="*/ 2681940 h 3885853"/>
              <a:gd name="connsiteX13" fmla="*/ 141525 w 5094085"/>
              <a:gd name="connsiteY13" fmla="*/ 1290513 h 3885853"/>
              <a:gd name="connsiteX14" fmla="*/ 968842 w 5094085"/>
              <a:gd name="connsiteY14" fmla="*/ 590018 h 3885853"/>
              <a:gd name="connsiteX15" fmla="*/ 986774 w 5094085"/>
              <a:gd name="connsiteY15" fmla="*/ 0 h 3885853"/>
              <a:gd name="connsiteX0" fmla="*/ 986774 w 5062386"/>
              <a:gd name="connsiteY0" fmla="*/ 0 h 3895361"/>
              <a:gd name="connsiteX1" fmla="*/ 1598492 w 5062386"/>
              <a:gd name="connsiteY1" fmla="*/ 571743 h 3895361"/>
              <a:gd name="connsiteX2" fmla="*/ 4623587 w 5062386"/>
              <a:gd name="connsiteY2" fmla="*/ 815032 h 3895361"/>
              <a:gd name="connsiteX3" fmla="*/ 5045794 w 5062386"/>
              <a:gd name="connsiteY3" fmla="*/ 2583837 h 3895361"/>
              <a:gd name="connsiteX4" fmla="*/ 4851350 w 5062386"/>
              <a:gd name="connsiteY4" fmla="*/ 3634494 h 3895361"/>
              <a:gd name="connsiteX5" fmla="*/ 4229604 w 5062386"/>
              <a:gd name="connsiteY5" fmla="*/ 3851522 h 3895361"/>
              <a:gd name="connsiteX6" fmla="*/ 904564 w 5062386"/>
              <a:gd name="connsiteY6" fmla="*/ 3793288 h 3895361"/>
              <a:gd name="connsiteX7" fmla="*/ 451805 w 5062386"/>
              <a:gd name="connsiteY7" fmla="*/ 3738960 h 3895361"/>
              <a:gd name="connsiteX8" fmla="*/ 417467 w 5062386"/>
              <a:gd name="connsiteY8" fmla="*/ 3743134 h 3895361"/>
              <a:gd name="connsiteX9" fmla="*/ 47039 w 5062386"/>
              <a:gd name="connsiteY9" fmla="*/ 3447046 h 3895361"/>
              <a:gd name="connsiteX10" fmla="*/ 38763 w 5062386"/>
              <a:gd name="connsiteY10" fmla="*/ 3414896 h 3895361"/>
              <a:gd name="connsiteX11" fmla="*/ 28376 w 5062386"/>
              <a:gd name="connsiteY11" fmla="*/ 3388641 h 3895361"/>
              <a:gd name="connsiteX12" fmla="*/ 14642 w 5062386"/>
              <a:gd name="connsiteY12" fmla="*/ 2681940 h 3895361"/>
              <a:gd name="connsiteX13" fmla="*/ 141525 w 5062386"/>
              <a:gd name="connsiteY13" fmla="*/ 1290513 h 3895361"/>
              <a:gd name="connsiteX14" fmla="*/ 968842 w 5062386"/>
              <a:gd name="connsiteY14" fmla="*/ 590018 h 3895361"/>
              <a:gd name="connsiteX15" fmla="*/ 986774 w 5062386"/>
              <a:gd name="connsiteY15" fmla="*/ 0 h 3895361"/>
              <a:gd name="connsiteX0" fmla="*/ 986774 w 5051609"/>
              <a:gd name="connsiteY0" fmla="*/ 0 h 3895361"/>
              <a:gd name="connsiteX1" fmla="*/ 1598492 w 5051609"/>
              <a:gd name="connsiteY1" fmla="*/ 571743 h 3895361"/>
              <a:gd name="connsiteX2" fmla="*/ 4623587 w 5051609"/>
              <a:gd name="connsiteY2" fmla="*/ 815032 h 3895361"/>
              <a:gd name="connsiteX3" fmla="*/ 5045794 w 5051609"/>
              <a:gd name="connsiteY3" fmla="*/ 2583837 h 3895361"/>
              <a:gd name="connsiteX4" fmla="*/ 4851350 w 5051609"/>
              <a:gd name="connsiteY4" fmla="*/ 3634494 h 3895361"/>
              <a:gd name="connsiteX5" fmla="*/ 4229604 w 5051609"/>
              <a:gd name="connsiteY5" fmla="*/ 3851522 h 3895361"/>
              <a:gd name="connsiteX6" fmla="*/ 904564 w 5051609"/>
              <a:gd name="connsiteY6" fmla="*/ 3793288 h 3895361"/>
              <a:gd name="connsiteX7" fmla="*/ 451805 w 5051609"/>
              <a:gd name="connsiteY7" fmla="*/ 3738960 h 3895361"/>
              <a:gd name="connsiteX8" fmla="*/ 417467 w 5051609"/>
              <a:gd name="connsiteY8" fmla="*/ 3743134 h 3895361"/>
              <a:gd name="connsiteX9" fmla="*/ 47039 w 5051609"/>
              <a:gd name="connsiteY9" fmla="*/ 3447046 h 3895361"/>
              <a:gd name="connsiteX10" fmla="*/ 38763 w 5051609"/>
              <a:gd name="connsiteY10" fmla="*/ 3414896 h 3895361"/>
              <a:gd name="connsiteX11" fmla="*/ 28376 w 5051609"/>
              <a:gd name="connsiteY11" fmla="*/ 3388641 h 3895361"/>
              <a:gd name="connsiteX12" fmla="*/ 14642 w 5051609"/>
              <a:gd name="connsiteY12" fmla="*/ 2681940 h 3895361"/>
              <a:gd name="connsiteX13" fmla="*/ 141525 w 5051609"/>
              <a:gd name="connsiteY13" fmla="*/ 1290513 h 3895361"/>
              <a:gd name="connsiteX14" fmla="*/ 968842 w 5051609"/>
              <a:gd name="connsiteY14" fmla="*/ 590018 h 3895361"/>
              <a:gd name="connsiteX15" fmla="*/ 986774 w 5051609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992101"/>
              <a:gd name="connsiteX1" fmla="*/ 1598492 w 5100973"/>
              <a:gd name="connsiteY1" fmla="*/ 571743 h 3992101"/>
              <a:gd name="connsiteX2" fmla="*/ 4623587 w 5100973"/>
              <a:gd name="connsiteY2" fmla="*/ 815032 h 3992101"/>
              <a:gd name="connsiteX3" fmla="*/ 5100973 w 5100973"/>
              <a:gd name="connsiteY3" fmla="*/ 2118754 h 3992101"/>
              <a:gd name="connsiteX4" fmla="*/ 4851350 w 5100973"/>
              <a:gd name="connsiteY4" fmla="*/ 3634494 h 3992101"/>
              <a:gd name="connsiteX5" fmla="*/ 3796052 w 5100973"/>
              <a:gd name="connsiteY5" fmla="*/ 3985529 h 3992101"/>
              <a:gd name="connsiteX6" fmla="*/ 904564 w 5100973"/>
              <a:gd name="connsiteY6" fmla="*/ 3793288 h 3992101"/>
              <a:gd name="connsiteX7" fmla="*/ 451805 w 5100973"/>
              <a:gd name="connsiteY7" fmla="*/ 3738960 h 3992101"/>
              <a:gd name="connsiteX8" fmla="*/ 417467 w 5100973"/>
              <a:gd name="connsiteY8" fmla="*/ 3743134 h 3992101"/>
              <a:gd name="connsiteX9" fmla="*/ 47039 w 5100973"/>
              <a:gd name="connsiteY9" fmla="*/ 3447046 h 3992101"/>
              <a:gd name="connsiteX10" fmla="*/ 38763 w 5100973"/>
              <a:gd name="connsiteY10" fmla="*/ 3414896 h 3992101"/>
              <a:gd name="connsiteX11" fmla="*/ 28376 w 5100973"/>
              <a:gd name="connsiteY11" fmla="*/ 3388641 h 3992101"/>
              <a:gd name="connsiteX12" fmla="*/ 14642 w 5100973"/>
              <a:gd name="connsiteY12" fmla="*/ 2681940 h 3992101"/>
              <a:gd name="connsiteX13" fmla="*/ 141525 w 5100973"/>
              <a:gd name="connsiteY13" fmla="*/ 1290513 h 3992101"/>
              <a:gd name="connsiteX14" fmla="*/ 968842 w 5100973"/>
              <a:gd name="connsiteY14" fmla="*/ 590018 h 3992101"/>
              <a:gd name="connsiteX15" fmla="*/ 986774 w 5100973"/>
              <a:gd name="connsiteY15" fmla="*/ 0 h 3992101"/>
              <a:gd name="connsiteX0" fmla="*/ 986774 w 5100973"/>
              <a:gd name="connsiteY0" fmla="*/ 0 h 3992101"/>
              <a:gd name="connsiteX1" fmla="*/ 1598492 w 5100973"/>
              <a:gd name="connsiteY1" fmla="*/ 571743 h 3992101"/>
              <a:gd name="connsiteX2" fmla="*/ 4623587 w 5100973"/>
              <a:gd name="connsiteY2" fmla="*/ 815032 h 3992101"/>
              <a:gd name="connsiteX3" fmla="*/ 5100973 w 5100973"/>
              <a:gd name="connsiteY3" fmla="*/ 2118754 h 3992101"/>
              <a:gd name="connsiteX4" fmla="*/ 4851350 w 5100973"/>
              <a:gd name="connsiteY4" fmla="*/ 3634494 h 3992101"/>
              <a:gd name="connsiteX5" fmla="*/ 3796052 w 5100973"/>
              <a:gd name="connsiteY5" fmla="*/ 3985529 h 3992101"/>
              <a:gd name="connsiteX6" fmla="*/ 904564 w 5100973"/>
              <a:gd name="connsiteY6" fmla="*/ 3793288 h 3992101"/>
              <a:gd name="connsiteX7" fmla="*/ 451805 w 5100973"/>
              <a:gd name="connsiteY7" fmla="*/ 3738960 h 3992101"/>
              <a:gd name="connsiteX8" fmla="*/ 417467 w 5100973"/>
              <a:gd name="connsiteY8" fmla="*/ 3743134 h 3992101"/>
              <a:gd name="connsiteX9" fmla="*/ 47039 w 5100973"/>
              <a:gd name="connsiteY9" fmla="*/ 3447046 h 3992101"/>
              <a:gd name="connsiteX10" fmla="*/ 38763 w 5100973"/>
              <a:gd name="connsiteY10" fmla="*/ 3414896 h 3992101"/>
              <a:gd name="connsiteX11" fmla="*/ 28376 w 5100973"/>
              <a:gd name="connsiteY11" fmla="*/ 3388641 h 3992101"/>
              <a:gd name="connsiteX12" fmla="*/ 14642 w 5100973"/>
              <a:gd name="connsiteY12" fmla="*/ 2681940 h 3992101"/>
              <a:gd name="connsiteX13" fmla="*/ 141525 w 5100973"/>
              <a:gd name="connsiteY13" fmla="*/ 1290513 h 3992101"/>
              <a:gd name="connsiteX14" fmla="*/ 968842 w 5100973"/>
              <a:gd name="connsiteY14" fmla="*/ 590018 h 3992101"/>
              <a:gd name="connsiteX15" fmla="*/ 986774 w 5100973"/>
              <a:gd name="connsiteY15" fmla="*/ 0 h 3992101"/>
              <a:gd name="connsiteX0" fmla="*/ 986774 w 5100973"/>
              <a:gd name="connsiteY0" fmla="*/ 0 h 4001096"/>
              <a:gd name="connsiteX1" fmla="*/ 1598492 w 5100973"/>
              <a:gd name="connsiteY1" fmla="*/ 571743 h 4001096"/>
              <a:gd name="connsiteX2" fmla="*/ 4623587 w 5100973"/>
              <a:gd name="connsiteY2" fmla="*/ 815032 h 4001096"/>
              <a:gd name="connsiteX3" fmla="*/ 5100973 w 5100973"/>
              <a:gd name="connsiteY3" fmla="*/ 2118754 h 4001096"/>
              <a:gd name="connsiteX4" fmla="*/ 4851350 w 5100973"/>
              <a:gd name="connsiteY4" fmla="*/ 3634494 h 4001096"/>
              <a:gd name="connsiteX5" fmla="*/ 3796052 w 5100973"/>
              <a:gd name="connsiteY5" fmla="*/ 3985529 h 4001096"/>
              <a:gd name="connsiteX6" fmla="*/ 959744 w 5100973"/>
              <a:gd name="connsiteY6" fmla="*/ 3840584 h 4001096"/>
              <a:gd name="connsiteX7" fmla="*/ 451805 w 5100973"/>
              <a:gd name="connsiteY7" fmla="*/ 3738960 h 4001096"/>
              <a:gd name="connsiteX8" fmla="*/ 417467 w 5100973"/>
              <a:gd name="connsiteY8" fmla="*/ 3743134 h 4001096"/>
              <a:gd name="connsiteX9" fmla="*/ 47039 w 5100973"/>
              <a:gd name="connsiteY9" fmla="*/ 3447046 h 4001096"/>
              <a:gd name="connsiteX10" fmla="*/ 38763 w 5100973"/>
              <a:gd name="connsiteY10" fmla="*/ 3414896 h 4001096"/>
              <a:gd name="connsiteX11" fmla="*/ 28376 w 5100973"/>
              <a:gd name="connsiteY11" fmla="*/ 3388641 h 4001096"/>
              <a:gd name="connsiteX12" fmla="*/ 14642 w 5100973"/>
              <a:gd name="connsiteY12" fmla="*/ 2681940 h 4001096"/>
              <a:gd name="connsiteX13" fmla="*/ 141525 w 5100973"/>
              <a:gd name="connsiteY13" fmla="*/ 1290513 h 4001096"/>
              <a:gd name="connsiteX14" fmla="*/ 968842 w 5100973"/>
              <a:gd name="connsiteY14" fmla="*/ 590018 h 4001096"/>
              <a:gd name="connsiteX15" fmla="*/ 986774 w 5100973"/>
              <a:gd name="connsiteY15" fmla="*/ 0 h 4001096"/>
              <a:gd name="connsiteX0" fmla="*/ 986774 w 5100973"/>
              <a:gd name="connsiteY0" fmla="*/ 0 h 4001096"/>
              <a:gd name="connsiteX1" fmla="*/ 1598492 w 5100973"/>
              <a:gd name="connsiteY1" fmla="*/ 571743 h 4001096"/>
              <a:gd name="connsiteX2" fmla="*/ 4623587 w 5100973"/>
              <a:gd name="connsiteY2" fmla="*/ 815032 h 4001096"/>
              <a:gd name="connsiteX3" fmla="*/ 5100973 w 5100973"/>
              <a:gd name="connsiteY3" fmla="*/ 2118754 h 4001096"/>
              <a:gd name="connsiteX4" fmla="*/ 4851350 w 5100973"/>
              <a:gd name="connsiteY4" fmla="*/ 3634494 h 4001096"/>
              <a:gd name="connsiteX5" fmla="*/ 3796052 w 5100973"/>
              <a:gd name="connsiteY5" fmla="*/ 3985529 h 4001096"/>
              <a:gd name="connsiteX6" fmla="*/ 959744 w 5100973"/>
              <a:gd name="connsiteY6" fmla="*/ 3840584 h 4001096"/>
              <a:gd name="connsiteX7" fmla="*/ 451805 w 5100973"/>
              <a:gd name="connsiteY7" fmla="*/ 3738960 h 4001096"/>
              <a:gd name="connsiteX8" fmla="*/ 47039 w 5100973"/>
              <a:gd name="connsiteY8" fmla="*/ 3447046 h 4001096"/>
              <a:gd name="connsiteX9" fmla="*/ 38763 w 5100973"/>
              <a:gd name="connsiteY9" fmla="*/ 3414896 h 4001096"/>
              <a:gd name="connsiteX10" fmla="*/ 28376 w 5100973"/>
              <a:gd name="connsiteY10" fmla="*/ 3388641 h 4001096"/>
              <a:gd name="connsiteX11" fmla="*/ 14642 w 5100973"/>
              <a:gd name="connsiteY11" fmla="*/ 2681940 h 4001096"/>
              <a:gd name="connsiteX12" fmla="*/ 141525 w 5100973"/>
              <a:gd name="connsiteY12" fmla="*/ 1290513 h 4001096"/>
              <a:gd name="connsiteX13" fmla="*/ 968842 w 5100973"/>
              <a:gd name="connsiteY13" fmla="*/ 590018 h 4001096"/>
              <a:gd name="connsiteX14" fmla="*/ 986774 w 5100973"/>
              <a:gd name="connsiteY14" fmla="*/ 0 h 4001096"/>
              <a:gd name="connsiteX0" fmla="*/ 984626 w 5098825"/>
              <a:gd name="connsiteY0" fmla="*/ 0 h 4001096"/>
              <a:gd name="connsiteX1" fmla="*/ 1596344 w 5098825"/>
              <a:gd name="connsiteY1" fmla="*/ 571743 h 4001096"/>
              <a:gd name="connsiteX2" fmla="*/ 4621439 w 5098825"/>
              <a:gd name="connsiteY2" fmla="*/ 815032 h 4001096"/>
              <a:gd name="connsiteX3" fmla="*/ 5098825 w 5098825"/>
              <a:gd name="connsiteY3" fmla="*/ 2118754 h 4001096"/>
              <a:gd name="connsiteX4" fmla="*/ 4849202 w 5098825"/>
              <a:gd name="connsiteY4" fmla="*/ 3634494 h 4001096"/>
              <a:gd name="connsiteX5" fmla="*/ 3793904 w 5098825"/>
              <a:gd name="connsiteY5" fmla="*/ 3985529 h 4001096"/>
              <a:gd name="connsiteX6" fmla="*/ 957596 w 5098825"/>
              <a:gd name="connsiteY6" fmla="*/ 3840584 h 4001096"/>
              <a:gd name="connsiteX7" fmla="*/ 449657 w 5098825"/>
              <a:gd name="connsiteY7" fmla="*/ 3738960 h 4001096"/>
              <a:gd name="connsiteX8" fmla="*/ 44891 w 5098825"/>
              <a:gd name="connsiteY8" fmla="*/ 3447046 h 4001096"/>
              <a:gd name="connsiteX9" fmla="*/ 36615 w 5098825"/>
              <a:gd name="connsiteY9" fmla="*/ 3414896 h 4001096"/>
              <a:gd name="connsiteX10" fmla="*/ 12494 w 5098825"/>
              <a:gd name="connsiteY10" fmla="*/ 2681940 h 4001096"/>
              <a:gd name="connsiteX11" fmla="*/ 139377 w 5098825"/>
              <a:gd name="connsiteY11" fmla="*/ 1290513 h 4001096"/>
              <a:gd name="connsiteX12" fmla="*/ 966694 w 5098825"/>
              <a:gd name="connsiteY12" fmla="*/ 590018 h 4001096"/>
              <a:gd name="connsiteX13" fmla="*/ 984626 w 5098825"/>
              <a:gd name="connsiteY13" fmla="*/ 0 h 4001096"/>
              <a:gd name="connsiteX0" fmla="*/ 983699 w 5097898"/>
              <a:gd name="connsiteY0" fmla="*/ 0 h 4001096"/>
              <a:gd name="connsiteX1" fmla="*/ 1595417 w 5097898"/>
              <a:gd name="connsiteY1" fmla="*/ 571743 h 4001096"/>
              <a:gd name="connsiteX2" fmla="*/ 4620512 w 5097898"/>
              <a:gd name="connsiteY2" fmla="*/ 815032 h 4001096"/>
              <a:gd name="connsiteX3" fmla="*/ 5097898 w 5097898"/>
              <a:gd name="connsiteY3" fmla="*/ 2118754 h 4001096"/>
              <a:gd name="connsiteX4" fmla="*/ 4848275 w 5097898"/>
              <a:gd name="connsiteY4" fmla="*/ 3634494 h 4001096"/>
              <a:gd name="connsiteX5" fmla="*/ 3792977 w 5097898"/>
              <a:gd name="connsiteY5" fmla="*/ 3985529 h 4001096"/>
              <a:gd name="connsiteX6" fmla="*/ 956669 w 5097898"/>
              <a:gd name="connsiteY6" fmla="*/ 3840584 h 4001096"/>
              <a:gd name="connsiteX7" fmla="*/ 448730 w 5097898"/>
              <a:gd name="connsiteY7" fmla="*/ 3738960 h 4001096"/>
              <a:gd name="connsiteX8" fmla="*/ 43964 w 5097898"/>
              <a:gd name="connsiteY8" fmla="*/ 3447046 h 4001096"/>
              <a:gd name="connsiteX9" fmla="*/ 4157 w 5097898"/>
              <a:gd name="connsiteY9" fmla="*/ 3249358 h 4001096"/>
              <a:gd name="connsiteX10" fmla="*/ 11567 w 5097898"/>
              <a:gd name="connsiteY10" fmla="*/ 2681940 h 4001096"/>
              <a:gd name="connsiteX11" fmla="*/ 138450 w 5097898"/>
              <a:gd name="connsiteY11" fmla="*/ 1290513 h 4001096"/>
              <a:gd name="connsiteX12" fmla="*/ 965767 w 5097898"/>
              <a:gd name="connsiteY12" fmla="*/ 590018 h 4001096"/>
              <a:gd name="connsiteX13" fmla="*/ 983699 w 5097898"/>
              <a:gd name="connsiteY13" fmla="*/ 0 h 4001096"/>
              <a:gd name="connsiteX0" fmla="*/ 983699 w 5097898"/>
              <a:gd name="connsiteY0" fmla="*/ 0 h 4001096"/>
              <a:gd name="connsiteX1" fmla="*/ 1595417 w 5097898"/>
              <a:gd name="connsiteY1" fmla="*/ 571743 h 4001096"/>
              <a:gd name="connsiteX2" fmla="*/ 4620512 w 5097898"/>
              <a:gd name="connsiteY2" fmla="*/ 815032 h 4001096"/>
              <a:gd name="connsiteX3" fmla="*/ 5097898 w 5097898"/>
              <a:gd name="connsiteY3" fmla="*/ 2118754 h 4001096"/>
              <a:gd name="connsiteX4" fmla="*/ 4848275 w 5097898"/>
              <a:gd name="connsiteY4" fmla="*/ 3634494 h 4001096"/>
              <a:gd name="connsiteX5" fmla="*/ 3792977 w 5097898"/>
              <a:gd name="connsiteY5" fmla="*/ 3985529 h 4001096"/>
              <a:gd name="connsiteX6" fmla="*/ 956669 w 5097898"/>
              <a:gd name="connsiteY6" fmla="*/ 3840584 h 4001096"/>
              <a:gd name="connsiteX7" fmla="*/ 448730 w 5097898"/>
              <a:gd name="connsiteY7" fmla="*/ 3738960 h 4001096"/>
              <a:gd name="connsiteX8" fmla="*/ 43964 w 5097898"/>
              <a:gd name="connsiteY8" fmla="*/ 3533756 h 4001096"/>
              <a:gd name="connsiteX9" fmla="*/ 4157 w 5097898"/>
              <a:gd name="connsiteY9" fmla="*/ 3249358 h 4001096"/>
              <a:gd name="connsiteX10" fmla="*/ 11567 w 5097898"/>
              <a:gd name="connsiteY10" fmla="*/ 2681940 h 4001096"/>
              <a:gd name="connsiteX11" fmla="*/ 138450 w 5097898"/>
              <a:gd name="connsiteY11" fmla="*/ 1290513 h 4001096"/>
              <a:gd name="connsiteX12" fmla="*/ 965767 w 5097898"/>
              <a:gd name="connsiteY12" fmla="*/ 590018 h 4001096"/>
              <a:gd name="connsiteX13" fmla="*/ 983699 w 5097898"/>
              <a:gd name="connsiteY13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437163 w 5086331"/>
              <a:gd name="connsiteY7" fmla="*/ 3738960 h 4001096"/>
              <a:gd name="connsiteX8" fmla="*/ 32397 w 5086331"/>
              <a:gd name="connsiteY8" fmla="*/ 3533756 h 4001096"/>
              <a:gd name="connsiteX9" fmla="*/ 0 w 5086331"/>
              <a:gd name="connsiteY9" fmla="*/ 2681940 h 4001096"/>
              <a:gd name="connsiteX10" fmla="*/ 126883 w 5086331"/>
              <a:gd name="connsiteY10" fmla="*/ 1290513 h 4001096"/>
              <a:gd name="connsiteX11" fmla="*/ 954200 w 5086331"/>
              <a:gd name="connsiteY11" fmla="*/ 590018 h 4001096"/>
              <a:gd name="connsiteX12" fmla="*/ 972132 w 5086331"/>
              <a:gd name="connsiteY12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32397 w 5086331"/>
              <a:gd name="connsiteY7" fmla="*/ 3533756 h 4001096"/>
              <a:gd name="connsiteX8" fmla="*/ 0 w 5086331"/>
              <a:gd name="connsiteY8" fmla="*/ 2681940 h 4001096"/>
              <a:gd name="connsiteX9" fmla="*/ 126883 w 5086331"/>
              <a:gd name="connsiteY9" fmla="*/ 1290513 h 4001096"/>
              <a:gd name="connsiteX10" fmla="*/ 954200 w 5086331"/>
              <a:gd name="connsiteY10" fmla="*/ 590018 h 4001096"/>
              <a:gd name="connsiteX11" fmla="*/ 972132 w 5086331"/>
              <a:gd name="connsiteY11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32397 w 5086331"/>
              <a:gd name="connsiteY7" fmla="*/ 3533756 h 4001096"/>
              <a:gd name="connsiteX8" fmla="*/ 0 w 5086331"/>
              <a:gd name="connsiteY8" fmla="*/ 2681940 h 4001096"/>
              <a:gd name="connsiteX9" fmla="*/ 126883 w 5086331"/>
              <a:gd name="connsiteY9" fmla="*/ 1290513 h 4001096"/>
              <a:gd name="connsiteX10" fmla="*/ 954200 w 5086331"/>
              <a:gd name="connsiteY10" fmla="*/ 590018 h 4001096"/>
              <a:gd name="connsiteX11" fmla="*/ 972132 w 5086331"/>
              <a:gd name="connsiteY11" fmla="*/ 0 h 4001096"/>
              <a:gd name="connsiteX0" fmla="*/ 1007316 w 5121515"/>
              <a:gd name="connsiteY0" fmla="*/ 0 h 4001096"/>
              <a:gd name="connsiteX1" fmla="*/ 1619034 w 5121515"/>
              <a:gd name="connsiteY1" fmla="*/ 571743 h 4001096"/>
              <a:gd name="connsiteX2" fmla="*/ 4644129 w 5121515"/>
              <a:gd name="connsiteY2" fmla="*/ 815032 h 4001096"/>
              <a:gd name="connsiteX3" fmla="*/ 5121515 w 5121515"/>
              <a:gd name="connsiteY3" fmla="*/ 2118754 h 4001096"/>
              <a:gd name="connsiteX4" fmla="*/ 4871892 w 5121515"/>
              <a:gd name="connsiteY4" fmla="*/ 3634494 h 4001096"/>
              <a:gd name="connsiteX5" fmla="*/ 3816594 w 5121515"/>
              <a:gd name="connsiteY5" fmla="*/ 3985529 h 4001096"/>
              <a:gd name="connsiteX6" fmla="*/ 980286 w 5121515"/>
              <a:gd name="connsiteY6" fmla="*/ 3840584 h 4001096"/>
              <a:gd name="connsiteX7" fmla="*/ 67581 w 5121515"/>
              <a:gd name="connsiteY7" fmla="*/ 3533756 h 4001096"/>
              <a:gd name="connsiteX8" fmla="*/ 35184 w 5121515"/>
              <a:gd name="connsiteY8" fmla="*/ 2681940 h 4001096"/>
              <a:gd name="connsiteX9" fmla="*/ 162067 w 5121515"/>
              <a:gd name="connsiteY9" fmla="*/ 1290513 h 4001096"/>
              <a:gd name="connsiteX10" fmla="*/ 989384 w 5121515"/>
              <a:gd name="connsiteY10" fmla="*/ 590018 h 4001096"/>
              <a:gd name="connsiteX11" fmla="*/ 1007316 w 5121515"/>
              <a:gd name="connsiteY11" fmla="*/ 0 h 4001096"/>
              <a:gd name="connsiteX0" fmla="*/ 1010370 w 5124569"/>
              <a:gd name="connsiteY0" fmla="*/ 0 h 4001096"/>
              <a:gd name="connsiteX1" fmla="*/ 1622088 w 5124569"/>
              <a:gd name="connsiteY1" fmla="*/ 571743 h 4001096"/>
              <a:gd name="connsiteX2" fmla="*/ 4647183 w 5124569"/>
              <a:gd name="connsiteY2" fmla="*/ 815032 h 4001096"/>
              <a:gd name="connsiteX3" fmla="*/ 5124569 w 5124569"/>
              <a:gd name="connsiteY3" fmla="*/ 2118754 h 4001096"/>
              <a:gd name="connsiteX4" fmla="*/ 4874946 w 5124569"/>
              <a:gd name="connsiteY4" fmla="*/ 3634494 h 4001096"/>
              <a:gd name="connsiteX5" fmla="*/ 3819648 w 5124569"/>
              <a:gd name="connsiteY5" fmla="*/ 3985529 h 4001096"/>
              <a:gd name="connsiteX6" fmla="*/ 983340 w 5124569"/>
              <a:gd name="connsiteY6" fmla="*/ 3840584 h 4001096"/>
              <a:gd name="connsiteX7" fmla="*/ 70635 w 5124569"/>
              <a:gd name="connsiteY7" fmla="*/ 3533756 h 4001096"/>
              <a:gd name="connsiteX8" fmla="*/ 165121 w 5124569"/>
              <a:gd name="connsiteY8" fmla="*/ 1290513 h 4001096"/>
              <a:gd name="connsiteX9" fmla="*/ 992438 w 5124569"/>
              <a:gd name="connsiteY9" fmla="*/ 590018 h 4001096"/>
              <a:gd name="connsiteX10" fmla="*/ 1010370 w 5124569"/>
              <a:gd name="connsiteY10" fmla="*/ 0 h 4001096"/>
              <a:gd name="connsiteX0" fmla="*/ 1004891 w 5119090"/>
              <a:gd name="connsiteY0" fmla="*/ 0 h 4001096"/>
              <a:gd name="connsiteX1" fmla="*/ 1616609 w 5119090"/>
              <a:gd name="connsiteY1" fmla="*/ 571743 h 4001096"/>
              <a:gd name="connsiteX2" fmla="*/ 4641704 w 5119090"/>
              <a:gd name="connsiteY2" fmla="*/ 815032 h 4001096"/>
              <a:gd name="connsiteX3" fmla="*/ 5119090 w 5119090"/>
              <a:gd name="connsiteY3" fmla="*/ 2118754 h 4001096"/>
              <a:gd name="connsiteX4" fmla="*/ 4869467 w 5119090"/>
              <a:gd name="connsiteY4" fmla="*/ 3634494 h 4001096"/>
              <a:gd name="connsiteX5" fmla="*/ 3814169 w 5119090"/>
              <a:gd name="connsiteY5" fmla="*/ 3985529 h 4001096"/>
              <a:gd name="connsiteX6" fmla="*/ 977861 w 5119090"/>
              <a:gd name="connsiteY6" fmla="*/ 3840584 h 4001096"/>
              <a:gd name="connsiteX7" fmla="*/ 73039 w 5119090"/>
              <a:gd name="connsiteY7" fmla="*/ 3313039 h 4001096"/>
              <a:gd name="connsiteX8" fmla="*/ 159642 w 5119090"/>
              <a:gd name="connsiteY8" fmla="*/ 1290513 h 4001096"/>
              <a:gd name="connsiteX9" fmla="*/ 986959 w 5119090"/>
              <a:gd name="connsiteY9" fmla="*/ 590018 h 4001096"/>
              <a:gd name="connsiteX10" fmla="*/ 1004891 w 5119090"/>
              <a:gd name="connsiteY10" fmla="*/ 0 h 4001096"/>
              <a:gd name="connsiteX0" fmla="*/ 1004891 w 5119090"/>
              <a:gd name="connsiteY0" fmla="*/ 0 h 4028919"/>
              <a:gd name="connsiteX1" fmla="*/ 1616609 w 5119090"/>
              <a:gd name="connsiteY1" fmla="*/ 571743 h 4028919"/>
              <a:gd name="connsiteX2" fmla="*/ 4641704 w 5119090"/>
              <a:gd name="connsiteY2" fmla="*/ 815032 h 4028919"/>
              <a:gd name="connsiteX3" fmla="*/ 5119090 w 5119090"/>
              <a:gd name="connsiteY3" fmla="*/ 2118754 h 4028919"/>
              <a:gd name="connsiteX4" fmla="*/ 4869467 w 5119090"/>
              <a:gd name="connsiteY4" fmla="*/ 3634494 h 4028919"/>
              <a:gd name="connsiteX5" fmla="*/ 3814169 w 5119090"/>
              <a:gd name="connsiteY5" fmla="*/ 3985529 h 4028919"/>
              <a:gd name="connsiteX6" fmla="*/ 977861 w 5119090"/>
              <a:gd name="connsiteY6" fmla="*/ 3911529 h 4028919"/>
              <a:gd name="connsiteX7" fmla="*/ 73039 w 5119090"/>
              <a:gd name="connsiteY7" fmla="*/ 3313039 h 4028919"/>
              <a:gd name="connsiteX8" fmla="*/ 159642 w 5119090"/>
              <a:gd name="connsiteY8" fmla="*/ 1290513 h 4028919"/>
              <a:gd name="connsiteX9" fmla="*/ 986959 w 5119090"/>
              <a:gd name="connsiteY9" fmla="*/ 590018 h 4028919"/>
              <a:gd name="connsiteX10" fmla="*/ 1004891 w 5119090"/>
              <a:gd name="connsiteY10" fmla="*/ 0 h 4028919"/>
              <a:gd name="connsiteX0" fmla="*/ 1004891 w 5119090"/>
              <a:gd name="connsiteY0" fmla="*/ 0 h 4142676"/>
              <a:gd name="connsiteX1" fmla="*/ 1616609 w 5119090"/>
              <a:gd name="connsiteY1" fmla="*/ 571743 h 4142676"/>
              <a:gd name="connsiteX2" fmla="*/ 4641704 w 5119090"/>
              <a:gd name="connsiteY2" fmla="*/ 815032 h 4142676"/>
              <a:gd name="connsiteX3" fmla="*/ 5119090 w 5119090"/>
              <a:gd name="connsiteY3" fmla="*/ 2118754 h 4142676"/>
              <a:gd name="connsiteX4" fmla="*/ 4869467 w 5119090"/>
              <a:gd name="connsiteY4" fmla="*/ 3634494 h 4142676"/>
              <a:gd name="connsiteX5" fmla="*/ 3575630 w 5119090"/>
              <a:gd name="connsiteY5" fmla="*/ 4131303 h 4142676"/>
              <a:gd name="connsiteX6" fmla="*/ 977861 w 5119090"/>
              <a:gd name="connsiteY6" fmla="*/ 3911529 h 4142676"/>
              <a:gd name="connsiteX7" fmla="*/ 73039 w 5119090"/>
              <a:gd name="connsiteY7" fmla="*/ 3313039 h 4142676"/>
              <a:gd name="connsiteX8" fmla="*/ 159642 w 5119090"/>
              <a:gd name="connsiteY8" fmla="*/ 1290513 h 4142676"/>
              <a:gd name="connsiteX9" fmla="*/ 986959 w 5119090"/>
              <a:gd name="connsiteY9" fmla="*/ 590018 h 4142676"/>
              <a:gd name="connsiteX10" fmla="*/ 1004891 w 5119090"/>
              <a:gd name="connsiteY10" fmla="*/ 0 h 4142676"/>
              <a:gd name="connsiteX0" fmla="*/ 1004891 w 5119090"/>
              <a:gd name="connsiteY0" fmla="*/ 0 h 4145018"/>
              <a:gd name="connsiteX1" fmla="*/ 1616609 w 5119090"/>
              <a:gd name="connsiteY1" fmla="*/ 571743 h 4145018"/>
              <a:gd name="connsiteX2" fmla="*/ 4641704 w 5119090"/>
              <a:gd name="connsiteY2" fmla="*/ 815032 h 4145018"/>
              <a:gd name="connsiteX3" fmla="*/ 5119090 w 5119090"/>
              <a:gd name="connsiteY3" fmla="*/ 2118754 h 4145018"/>
              <a:gd name="connsiteX4" fmla="*/ 4736945 w 5119090"/>
              <a:gd name="connsiteY4" fmla="*/ 3594737 h 4145018"/>
              <a:gd name="connsiteX5" fmla="*/ 3575630 w 5119090"/>
              <a:gd name="connsiteY5" fmla="*/ 4131303 h 4145018"/>
              <a:gd name="connsiteX6" fmla="*/ 977861 w 5119090"/>
              <a:gd name="connsiteY6" fmla="*/ 3911529 h 4145018"/>
              <a:gd name="connsiteX7" fmla="*/ 73039 w 5119090"/>
              <a:gd name="connsiteY7" fmla="*/ 3313039 h 4145018"/>
              <a:gd name="connsiteX8" fmla="*/ 159642 w 5119090"/>
              <a:gd name="connsiteY8" fmla="*/ 1290513 h 4145018"/>
              <a:gd name="connsiteX9" fmla="*/ 986959 w 5119090"/>
              <a:gd name="connsiteY9" fmla="*/ 590018 h 4145018"/>
              <a:gd name="connsiteX10" fmla="*/ 1004891 w 5119090"/>
              <a:gd name="connsiteY10" fmla="*/ 0 h 4145018"/>
              <a:gd name="connsiteX0" fmla="*/ 1004891 w 5119090"/>
              <a:gd name="connsiteY0" fmla="*/ 0 h 4145018"/>
              <a:gd name="connsiteX1" fmla="*/ 1616609 w 5119090"/>
              <a:gd name="connsiteY1" fmla="*/ 571743 h 4145018"/>
              <a:gd name="connsiteX2" fmla="*/ 4469426 w 5119090"/>
              <a:gd name="connsiteY2" fmla="*/ 735519 h 4145018"/>
              <a:gd name="connsiteX3" fmla="*/ 5119090 w 5119090"/>
              <a:gd name="connsiteY3" fmla="*/ 2118754 h 4145018"/>
              <a:gd name="connsiteX4" fmla="*/ 4736945 w 5119090"/>
              <a:gd name="connsiteY4" fmla="*/ 3594737 h 4145018"/>
              <a:gd name="connsiteX5" fmla="*/ 3575630 w 5119090"/>
              <a:gd name="connsiteY5" fmla="*/ 4131303 h 4145018"/>
              <a:gd name="connsiteX6" fmla="*/ 977861 w 5119090"/>
              <a:gd name="connsiteY6" fmla="*/ 3911529 h 4145018"/>
              <a:gd name="connsiteX7" fmla="*/ 73039 w 5119090"/>
              <a:gd name="connsiteY7" fmla="*/ 3313039 h 4145018"/>
              <a:gd name="connsiteX8" fmla="*/ 159642 w 5119090"/>
              <a:gd name="connsiteY8" fmla="*/ 1290513 h 4145018"/>
              <a:gd name="connsiteX9" fmla="*/ 986959 w 5119090"/>
              <a:gd name="connsiteY9" fmla="*/ 590018 h 4145018"/>
              <a:gd name="connsiteX10" fmla="*/ 1004891 w 5119090"/>
              <a:gd name="connsiteY10" fmla="*/ 0 h 4145018"/>
              <a:gd name="connsiteX0" fmla="*/ 1004891 w 4986569"/>
              <a:gd name="connsiteY0" fmla="*/ 0 h 4145018"/>
              <a:gd name="connsiteX1" fmla="*/ 1616609 w 4986569"/>
              <a:gd name="connsiteY1" fmla="*/ 571743 h 4145018"/>
              <a:gd name="connsiteX2" fmla="*/ 4469426 w 4986569"/>
              <a:gd name="connsiteY2" fmla="*/ 735519 h 4145018"/>
              <a:gd name="connsiteX3" fmla="*/ 4986569 w 4986569"/>
              <a:gd name="connsiteY3" fmla="*/ 2118754 h 4145018"/>
              <a:gd name="connsiteX4" fmla="*/ 4736945 w 4986569"/>
              <a:gd name="connsiteY4" fmla="*/ 3594737 h 4145018"/>
              <a:gd name="connsiteX5" fmla="*/ 3575630 w 4986569"/>
              <a:gd name="connsiteY5" fmla="*/ 4131303 h 4145018"/>
              <a:gd name="connsiteX6" fmla="*/ 977861 w 4986569"/>
              <a:gd name="connsiteY6" fmla="*/ 3911529 h 4145018"/>
              <a:gd name="connsiteX7" fmla="*/ 73039 w 4986569"/>
              <a:gd name="connsiteY7" fmla="*/ 3313039 h 4145018"/>
              <a:gd name="connsiteX8" fmla="*/ 159642 w 4986569"/>
              <a:gd name="connsiteY8" fmla="*/ 1290513 h 4145018"/>
              <a:gd name="connsiteX9" fmla="*/ 986959 w 4986569"/>
              <a:gd name="connsiteY9" fmla="*/ 590018 h 4145018"/>
              <a:gd name="connsiteX10" fmla="*/ 1004891 w 4986569"/>
              <a:gd name="connsiteY10" fmla="*/ 0 h 4145018"/>
              <a:gd name="connsiteX0" fmla="*/ 1004891 w 4857980"/>
              <a:gd name="connsiteY0" fmla="*/ 0 h 4145018"/>
              <a:gd name="connsiteX1" fmla="*/ 1616609 w 4857980"/>
              <a:gd name="connsiteY1" fmla="*/ 571743 h 4145018"/>
              <a:gd name="connsiteX2" fmla="*/ 4469426 w 4857980"/>
              <a:gd name="connsiteY2" fmla="*/ 735519 h 4145018"/>
              <a:gd name="connsiteX3" fmla="*/ 4736945 w 4857980"/>
              <a:gd name="connsiteY3" fmla="*/ 3594737 h 4145018"/>
              <a:gd name="connsiteX4" fmla="*/ 3575630 w 4857980"/>
              <a:gd name="connsiteY4" fmla="*/ 4131303 h 4145018"/>
              <a:gd name="connsiteX5" fmla="*/ 977861 w 4857980"/>
              <a:gd name="connsiteY5" fmla="*/ 3911529 h 4145018"/>
              <a:gd name="connsiteX6" fmla="*/ 73039 w 4857980"/>
              <a:gd name="connsiteY6" fmla="*/ 3313039 h 4145018"/>
              <a:gd name="connsiteX7" fmla="*/ 159642 w 4857980"/>
              <a:gd name="connsiteY7" fmla="*/ 1290513 h 4145018"/>
              <a:gd name="connsiteX8" fmla="*/ 986959 w 4857980"/>
              <a:gd name="connsiteY8" fmla="*/ 590018 h 4145018"/>
              <a:gd name="connsiteX9" fmla="*/ 1004891 w 4857980"/>
              <a:gd name="connsiteY9" fmla="*/ 0 h 4145018"/>
              <a:gd name="connsiteX0" fmla="*/ 1004891 w 4944528"/>
              <a:gd name="connsiteY0" fmla="*/ 0 h 4145018"/>
              <a:gd name="connsiteX1" fmla="*/ 1616609 w 4944528"/>
              <a:gd name="connsiteY1" fmla="*/ 571743 h 4145018"/>
              <a:gd name="connsiteX2" fmla="*/ 4641704 w 4944528"/>
              <a:gd name="connsiteY2" fmla="*/ 775276 h 4145018"/>
              <a:gd name="connsiteX3" fmla="*/ 4736945 w 4944528"/>
              <a:gd name="connsiteY3" fmla="*/ 3594737 h 4145018"/>
              <a:gd name="connsiteX4" fmla="*/ 3575630 w 4944528"/>
              <a:gd name="connsiteY4" fmla="*/ 4131303 h 4145018"/>
              <a:gd name="connsiteX5" fmla="*/ 977861 w 4944528"/>
              <a:gd name="connsiteY5" fmla="*/ 3911529 h 4145018"/>
              <a:gd name="connsiteX6" fmla="*/ 73039 w 4944528"/>
              <a:gd name="connsiteY6" fmla="*/ 3313039 h 4145018"/>
              <a:gd name="connsiteX7" fmla="*/ 159642 w 4944528"/>
              <a:gd name="connsiteY7" fmla="*/ 1290513 h 4145018"/>
              <a:gd name="connsiteX8" fmla="*/ 986959 w 4944528"/>
              <a:gd name="connsiteY8" fmla="*/ 590018 h 4145018"/>
              <a:gd name="connsiteX9" fmla="*/ 1004891 w 4944528"/>
              <a:gd name="connsiteY9" fmla="*/ 0 h 4145018"/>
              <a:gd name="connsiteX0" fmla="*/ 1004891 w 4944528"/>
              <a:gd name="connsiteY0" fmla="*/ 0 h 4145018"/>
              <a:gd name="connsiteX1" fmla="*/ 1616609 w 4944528"/>
              <a:gd name="connsiteY1" fmla="*/ 571743 h 4145018"/>
              <a:gd name="connsiteX2" fmla="*/ 4641704 w 4944528"/>
              <a:gd name="connsiteY2" fmla="*/ 907797 h 4145018"/>
              <a:gd name="connsiteX3" fmla="*/ 4736945 w 4944528"/>
              <a:gd name="connsiteY3" fmla="*/ 3594737 h 4145018"/>
              <a:gd name="connsiteX4" fmla="*/ 3575630 w 4944528"/>
              <a:gd name="connsiteY4" fmla="*/ 4131303 h 4145018"/>
              <a:gd name="connsiteX5" fmla="*/ 977861 w 4944528"/>
              <a:gd name="connsiteY5" fmla="*/ 3911529 h 4145018"/>
              <a:gd name="connsiteX6" fmla="*/ 73039 w 4944528"/>
              <a:gd name="connsiteY6" fmla="*/ 3313039 h 4145018"/>
              <a:gd name="connsiteX7" fmla="*/ 159642 w 4944528"/>
              <a:gd name="connsiteY7" fmla="*/ 1290513 h 4145018"/>
              <a:gd name="connsiteX8" fmla="*/ 986959 w 4944528"/>
              <a:gd name="connsiteY8" fmla="*/ 590018 h 4145018"/>
              <a:gd name="connsiteX9" fmla="*/ 1004891 w 4944528"/>
              <a:gd name="connsiteY9" fmla="*/ 0 h 4145018"/>
              <a:gd name="connsiteX0" fmla="*/ 1004891 w 4938286"/>
              <a:gd name="connsiteY0" fmla="*/ 0 h 4156705"/>
              <a:gd name="connsiteX1" fmla="*/ 1616609 w 4938286"/>
              <a:gd name="connsiteY1" fmla="*/ 571743 h 4156705"/>
              <a:gd name="connsiteX2" fmla="*/ 4641704 w 4938286"/>
              <a:gd name="connsiteY2" fmla="*/ 907797 h 4156705"/>
              <a:gd name="connsiteX3" fmla="*/ 4723693 w 4938286"/>
              <a:gd name="connsiteY3" fmla="*/ 3409206 h 4156705"/>
              <a:gd name="connsiteX4" fmla="*/ 3575630 w 4938286"/>
              <a:gd name="connsiteY4" fmla="*/ 4131303 h 4156705"/>
              <a:gd name="connsiteX5" fmla="*/ 977861 w 4938286"/>
              <a:gd name="connsiteY5" fmla="*/ 3911529 h 4156705"/>
              <a:gd name="connsiteX6" fmla="*/ 73039 w 4938286"/>
              <a:gd name="connsiteY6" fmla="*/ 3313039 h 4156705"/>
              <a:gd name="connsiteX7" fmla="*/ 159642 w 4938286"/>
              <a:gd name="connsiteY7" fmla="*/ 1290513 h 4156705"/>
              <a:gd name="connsiteX8" fmla="*/ 986959 w 4938286"/>
              <a:gd name="connsiteY8" fmla="*/ 590018 h 4156705"/>
              <a:gd name="connsiteX9" fmla="*/ 1004891 w 4938286"/>
              <a:gd name="connsiteY9" fmla="*/ 0 h 4156705"/>
              <a:gd name="connsiteX0" fmla="*/ 1004891 w 4964496"/>
              <a:gd name="connsiteY0" fmla="*/ 0 h 4156705"/>
              <a:gd name="connsiteX1" fmla="*/ 1616609 w 4964496"/>
              <a:gd name="connsiteY1" fmla="*/ 571743 h 4156705"/>
              <a:gd name="connsiteX2" fmla="*/ 4641704 w 4964496"/>
              <a:gd name="connsiteY2" fmla="*/ 907797 h 4156705"/>
              <a:gd name="connsiteX3" fmla="*/ 4723693 w 4964496"/>
              <a:gd name="connsiteY3" fmla="*/ 3409206 h 4156705"/>
              <a:gd name="connsiteX4" fmla="*/ 3575630 w 4964496"/>
              <a:gd name="connsiteY4" fmla="*/ 4131303 h 4156705"/>
              <a:gd name="connsiteX5" fmla="*/ 977861 w 4964496"/>
              <a:gd name="connsiteY5" fmla="*/ 3911529 h 4156705"/>
              <a:gd name="connsiteX6" fmla="*/ 73039 w 4964496"/>
              <a:gd name="connsiteY6" fmla="*/ 3313039 h 4156705"/>
              <a:gd name="connsiteX7" fmla="*/ 159642 w 4964496"/>
              <a:gd name="connsiteY7" fmla="*/ 1290513 h 4156705"/>
              <a:gd name="connsiteX8" fmla="*/ 986959 w 4964496"/>
              <a:gd name="connsiteY8" fmla="*/ 590018 h 4156705"/>
              <a:gd name="connsiteX9" fmla="*/ 1004891 w 4964496"/>
              <a:gd name="connsiteY9" fmla="*/ 0 h 4156705"/>
              <a:gd name="connsiteX0" fmla="*/ 1004891 w 4964496"/>
              <a:gd name="connsiteY0" fmla="*/ 0 h 4156705"/>
              <a:gd name="connsiteX1" fmla="*/ 1616609 w 4964496"/>
              <a:gd name="connsiteY1" fmla="*/ 571743 h 4156705"/>
              <a:gd name="connsiteX2" fmla="*/ 4641704 w 4964496"/>
              <a:gd name="connsiteY2" fmla="*/ 881293 h 4156705"/>
              <a:gd name="connsiteX3" fmla="*/ 4723693 w 4964496"/>
              <a:gd name="connsiteY3" fmla="*/ 3409206 h 4156705"/>
              <a:gd name="connsiteX4" fmla="*/ 3575630 w 4964496"/>
              <a:gd name="connsiteY4" fmla="*/ 4131303 h 4156705"/>
              <a:gd name="connsiteX5" fmla="*/ 977861 w 4964496"/>
              <a:gd name="connsiteY5" fmla="*/ 3911529 h 4156705"/>
              <a:gd name="connsiteX6" fmla="*/ 73039 w 4964496"/>
              <a:gd name="connsiteY6" fmla="*/ 3313039 h 4156705"/>
              <a:gd name="connsiteX7" fmla="*/ 159642 w 4964496"/>
              <a:gd name="connsiteY7" fmla="*/ 1290513 h 4156705"/>
              <a:gd name="connsiteX8" fmla="*/ 986959 w 4964496"/>
              <a:gd name="connsiteY8" fmla="*/ 590018 h 4156705"/>
              <a:gd name="connsiteX9" fmla="*/ 1004891 w 4964496"/>
              <a:gd name="connsiteY9" fmla="*/ 0 h 4156705"/>
              <a:gd name="connsiteX0" fmla="*/ 1004891 w 4938200"/>
              <a:gd name="connsiteY0" fmla="*/ 0 h 4156705"/>
              <a:gd name="connsiteX1" fmla="*/ 1616609 w 4938200"/>
              <a:gd name="connsiteY1" fmla="*/ 571743 h 4156705"/>
              <a:gd name="connsiteX2" fmla="*/ 4641704 w 4938200"/>
              <a:gd name="connsiteY2" fmla="*/ 881293 h 4156705"/>
              <a:gd name="connsiteX3" fmla="*/ 4723693 w 4938200"/>
              <a:gd name="connsiteY3" fmla="*/ 3409206 h 4156705"/>
              <a:gd name="connsiteX4" fmla="*/ 3575630 w 4938200"/>
              <a:gd name="connsiteY4" fmla="*/ 4131303 h 4156705"/>
              <a:gd name="connsiteX5" fmla="*/ 977861 w 4938200"/>
              <a:gd name="connsiteY5" fmla="*/ 3911529 h 4156705"/>
              <a:gd name="connsiteX6" fmla="*/ 73039 w 4938200"/>
              <a:gd name="connsiteY6" fmla="*/ 3313039 h 4156705"/>
              <a:gd name="connsiteX7" fmla="*/ 159642 w 4938200"/>
              <a:gd name="connsiteY7" fmla="*/ 1290513 h 4156705"/>
              <a:gd name="connsiteX8" fmla="*/ 986959 w 4938200"/>
              <a:gd name="connsiteY8" fmla="*/ 590018 h 4156705"/>
              <a:gd name="connsiteX9" fmla="*/ 1004891 w 4938200"/>
              <a:gd name="connsiteY9" fmla="*/ 0 h 4156705"/>
              <a:gd name="connsiteX0" fmla="*/ 1004891 w 4931243"/>
              <a:gd name="connsiteY0" fmla="*/ 0 h 4156705"/>
              <a:gd name="connsiteX1" fmla="*/ 1616609 w 4931243"/>
              <a:gd name="connsiteY1" fmla="*/ 571743 h 4156705"/>
              <a:gd name="connsiteX2" fmla="*/ 4628452 w 4931243"/>
              <a:gd name="connsiteY2" fmla="*/ 934302 h 4156705"/>
              <a:gd name="connsiteX3" fmla="*/ 4723693 w 4931243"/>
              <a:gd name="connsiteY3" fmla="*/ 3409206 h 4156705"/>
              <a:gd name="connsiteX4" fmla="*/ 3575630 w 4931243"/>
              <a:gd name="connsiteY4" fmla="*/ 4131303 h 4156705"/>
              <a:gd name="connsiteX5" fmla="*/ 977861 w 4931243"/>
              <a:gd name="connsiteY5" fmla="*/ 3911529 h 4156705"/>
              <a:gd name="connsiteX6" fmla="*/ 73039 w 4931243"/>
              <a:gd name="connsiteY6" fmla="*/ 3313039 h 4156705"/>
              <a:gd name="connsiteX7" fmla="*/ 159642 w 4931243"/>
              <a:gd name="connsiteY7" fmla="*/ 1290513 h 4156705"/>
              <a:gd name="connsiteX8" fmla="*/ 986959 w 4931243"/>
              <a:gd name="connsiteY8" fmla="*/ 590018 h 4156705"/>
              <a:gd name="connsiteX9" fmla="*/ 1004891 w 4931243"/>
              <a:gd name="connsiteY9" fmla="*/ 0 h 4156705"/>
              <a:gd name="connsiteX0" fmla="*/ 1004891 w 4931243"/>
              <a:gd name="connsiteY0" fmla="*/ 0 h 4175448"/>
              <a:gd name="connsiteX1" fmla="*/ 1616609 w 4931243"/>
              <a:gd name="connsiteY1" fmla="*/ 571743 h 4175448"/>
              <a:gd name="connsiteX2" fmla="*/ 4628452 w 4931243"/>
              <a:gd name="connsiteY2" fmla="*/ 934302 h 4175448"/>
              <a:gd name="connsiteX3" fmla="*/ 4723693 w 4931243"/>
              <a:gd name="connsiteY3" fmla="*/ 3409206 h 4175448"/>
              <a:gd name="connsiteX4" fmla="*/ 3575630 w 4931243"/>
              <a:gd name="connsiteY4" fmla="*/ 4131303 h 4175448"/>
              <a:gd name="connsiteX5" fmla="*/ 858591 w 4931243"/>
              <a:gd name="connsiteY5" fmla="*/ 3991042 h 4175448"/>
              <a:gd name="connsiteX6" fmla="*/ 73039 w 4931243"/>
              <a:gd name="connsiteY6" fmla="*/ 3313039 h 4175448"/>
              <a:gd name="connsiteX7" fmla="*/ 159642 w 4931243"/>
              <a:gd name="connsiteY7" fmla="*/ 1290513 h 4175448"/>
              <a:gd name="connsiteX8" fmla="*/ 986959 w 4931243"/>
              <a:gd name="connsiteY8" fmla="*/ 590018 h 4175448"/>
              <a:gd name="connsiteX9" fmla="*/ 1004891 w 4931243"/>
              <a:gd name="connsiteY9" fmla="*/ 0 h 4175448"/>
              <a:gd name="connsiteX0" fmla="*/ 1004891 w 4931243"/>
              <a:gd name="connsiteY0" fmla="*/ 0 h 4175448"/>
              <a:gd name="connsiteX1" fmla="*/ 1616609 w 4931243"/>
              <a:gd name="connsiteY1" fmla="*/ 571743 h 4175448"/>
              <a:gd name="connsiteX2" fmla="*/ 4628452 w 4931243"/>
              <a:gd name="connsiteY2" fmla="*/ 934302 h 4175448"/>
              <a:gd name="connsiteX3" fmla="*/ 4723693 w 4931243"/>
              <a:gd name="connsiteY3" fmla="*/ 3409206 h 4175448"/>
              <a:gd name="connsiteX4" fmla="*/ 3575630 w 4931243"/>
              <a:gd name="connsiteY4" fmla="*/ 4131303 h 4175448"/>
              <a:gd name="connsiteX5" fmla="*/ 858591 w 4931243"/>
              <a:gd name="connsiteY5" fmla="*/ 3991042 h 4175448"/>
              <a:gd name="connsiteX6" fmla="*/ 73039 w 4931243"/>
              <a:gd name="connsiteY6" fmla="*/ 3313039 h 4175448"/>
              <a:gd name="connsiteX7" fmla="*/ 159642 w 4931243"/>
              <a:gd name="connsiteY7" fmla="*/ 1290513 h 4175448"/>
              <a:gd name="connsiteX8" fmla="*/ 986959 w 4931243"/>
              <a:gd name="connsiteY8" fmla="*/ 590018 h 4175448"/>
              <a:gd name="connsiteX9" fmla="*/ 1004891 w 4931243"/>
              <a:gd name="connsiteY9" fmla="*/ 0 h 4175448"/>
              <a:gd name="connsiteX0" fmla="*/ 1010726 w 4937078"/>
              <a:gd name="connsiteY0" fmla="*/ 0 h 4175448"/>
              <a:gd name="connsiteX1" fmla="*/ 1622444 w 4937078"/>
              <a:gd name="connsiteY1" fmla="*/ 571743 h 4175448"/>
              <a:gd name="connsiteX2" fmla="*/ 4634287 w 4937078"/>
              <a:gd name="connsiteY2" fmla="*/ 934302 h 4175448"/>
              <a:gd name="connsiteX3" fmla="*/ 4729528 w 4937078"/>
              <a:gd name="connsiteY3" fmla="*/ 3409206 h 4175448"/>
              <a:gd name="connsiteX4" fmla="*/ 3581465 w 4937078"/>
              <a:gd name="connsiteY4" fmla="*/ 4131303 h 4175448"/>
              <a:gd name="connsiteX5" fmla="*/ 864426 w 4937078"/>
              <a:gd name="connsiteY5" fmla="*/ 3991042 h 4175448"/>
              <a:gd name="connsiteX6" fmla="*/ 78874 w 4937078"/>
              <a:gd name="connsiteY6" fmla="*/ 3313039 h 4175448"/>
              <a:gd name="connsiteX7" fmla="*/ 165477 w 4937078"/>
              <a:gd name="connsiteY7" fmla="*/ 1290513 h 4175448"/>
              <a:gd name="connsiteX8" fmla="*/ 992794 w 4937078"/>
              <a:gd name="connsiteY8" fmla="*/ 590018 h 4175448"/>
              <a:gd name="connsiteX9" fmla="*/ 1010726 w 4937078"/>
              <a:gd name="connsiteY9" fmla="*/ 0 h 4175448"/>
              <a:gd name="connsiteX0" fmla="*/ 1010726 w 4961247"/>
              <a:gd name="connsiteY0" fmla="*/ 0 h 4175448"/>
              <a:gd name="connsiteX1" fmla="*/ 1648693 w 4961247"/>
              <a:gd name="connsiteY1" fmla="*/ 574434 h 4175448"/>
              <a:gd name="connsiteX2" fmla="*/ 4634287 w 4961247"/>
              <a:gd name="connsiteY2" fmla="*/ 934302 h 4175448"/>
              <a:gd name="connsiteX3" fmla="*/ 4729528 w 4961247"/>
              <a:gd name="connsiteY3" fmla="*/ 3409206 h 4175448"/>
              <a:gd name="connsiteX4" fmla="*/ 3581465 w 4961247"/>
              <a:gd name="connsiteY4" fmla="*/ 4131303 h 4175448"/>
              <a:gd name="connsiteX5" fmla="*/ 864426 w 4961247"/>
              <a:gd name="connsiteY5" fmla="*/ 3991042 h 4175448"/>
              <a:gd name="connsiteX6" fmla="*/ 78874 w 4961247"/>
              <a:gd name="connsiteY6" fmla="*/ 3313039 h 4175448"/>
              <a:gd name="connsiteX7" fmla="*/ 165477 w 4961247"/>
              <a:gd name="connsiteY7" fmla="*/ 1290513 h 4175448"/>
              <a:gd name="connsiteX8" fmla="*/ 992794 w 4961247"/>
              <a:gd name="connsiteY8" fmla="*/ 590018 h 4175448"/>
              <a:gd name="connsiteX9" fmla="*/ 1010726 w 4961247"/>
              <a:gd name="connsiteY9" fmla="*/ 0 h 4175448"/>
              <a:gd name="connsiteX0" fmla="*/ 1010726 w 4961247"/>
              <a:gd name="connsiteY0" fmla="*/ 0 h 4175448"/>
              <a:gd name="connsiteX1" fmla="*/ 1648693 w 4961247"/>
              <a:gd name="connsiteY1" fmla="*/ 574434 h 4175448"/>
              <a:gd name="connsiteX2" fmla="*/ 4634287 w 4961247"/>
              <a:gd name="connsiteY2" fmla="*/ 934302 h 4175448"/>
              <a:gd name="connsiteX3" fmla="*/ 4729528 w 4961247"/>
              <a:gd name="connsiteY3" fmla="*/ 3409206 h 4175448"/>
              <a:gd name="connsiteX4" fmla="*/ 3581465 w 4961247"/>
              <a:gd name="connsiteY4" fmla="*/ 4131303 h 4175448"/>
              <a:gd name="connsiteX5" fmla="*/ 864426 w 4961247"/>
              <a:gd name="connsiteY5" fmla="*/ 3991042 h 4175448"/>
              <a:gd name="connsiteX6" fmla="*/ 78874 w 4961247"/>
              <a:gd name="connsiteY6" fmla="*/ 3313039 h 4175448"/>
              <a:gd name="connsiteX7" fmla="*/ 165477 w 4961247"/>
              <a:gd name="connsiteY7" fmla="*/ 1290513 h 4175448"/>
              <a:gd name="connsiteX8" fmla="*/ 992794 w 4961247"/>
              <a:gd name="connsiteY8" fmla="*/ 590018 h 4175448"/>
              <a:gd name="connsiteX9" fmla="*/ 1010726 w 4961247"/>
              <a:gd name="connsiteY9" fmla="*/ 0 h 4175448"/>
              <a:gd name="connsiteX0" fmla="*/ 1008299 w 4958820"/>
              <a:gd name="connsiteY0" fmla="*/ 0 h 4175448"/>
              <a:gd name="connsiteX1" fmla="*/ 1646266 w 4958820"/>
              <a:gd name="connsiteY1" fmla="*/ 574434 h 4175448"/>
              <a:gd name="connsiteX2" fmla="*/ 4631860 w 4958820"/>
              <a:gd name="connsiteY2" fmla="*/ 934302 h 4175448"/>
              <a:gd name="connsiteX3" fmla="*/ 4727101 w 4958820"/>
              <a:gd name="connsiteY3" fmla="*/ 3409206 h 4175448"/>
              <a:gd name="connsiteX4" fmla="*/ 3579038 w 4958820"/>
              <a:gd name="connsiteY4" fmla="*/ 4131303 h 4175448"/>
              <a:gd name="connsiteX5" fmla="*/ 861999 w 4958820"/>
              <a:gd name="connsiteY5" fmla="*/ 3991042 h 4175448"/>
              <a:gd name="connsiteX6" fmla="*/ 76447 w 4958820"/>
              <a:gd name="connsiteY6" fmla="*/ 3313039 h 4175448"/>
              <a:gd name="connsiteX7" fmla="*/ 163050 w 4958820"/>
              <a:gd name="connsiteY7" fmla="*/ 1290513 h 4175448"/>
              <a:gd name="connsiteX8" fmla="*/ 990367 w 4958820"/>
              <a:gd name="connsiteY8" fmla="*/ 590018 h 4175448"/>
              <a:gd name="connsiteX9" fmla="*/ 1008299 w 4958820"/>
              <a:gd name="connsiteY9" fmla="*/ 0 h 4175448"/>
              <a:gd name="connsiteX0" fmla="*/ 1008299 w 4958820"/>
              <a:gd name="connsiteY0" fmla="*/ 0 h 4175448"/>
              <a:gd name="connsiteX1" fmla="*/ 1646266 w 4958820"/>
              <a:gd name="connsiteY1" fmla="*/ 574434 h 4175448"/>
              <a:gd name="connsiteX2" fmla="*/ 4631860 w 4958820"/>
              <a:gd name="connsiteY2" fmla="*/ 934302 h 4175448"/>
              <a:gd name="connsiteX3" fmla="*/ 4727101 w 4958820"/>
              <a:gd name="connsiteY3" fmla="*/ 3409206 h 4175448"/>
              <a:gd name="connsiteX4" fmla="*/ 3579038 w 4958820"/>
              <a:gd name="connsiteY4" fmla="*/ 4131303 h 4175448"/>
              <a:gd name="connsiteX5" fmla="*/ 861999 w 4958820"/>
              <a:gd name="connsiteY5" fmla="*/ 3991042 h 4175448"/>
              <a:gd name="connsiteX6" fmla="*/ 76447 w 4958820"/>
              <a:gd name="connsiteY6" fmla="*/ 3313039 h 4175448"/>
              <a:gd name="connsiteX7" fmla="*/ 163050 w 4958820"/>
              <a:gd name="connsiteY7" fmla="*/ 1290513 h 4175448"/>
              <a:gd name="connsiteX8" fmla="*/ 990367 w 4958820"/>
              <a:gd name="connsiteY8" fmla="*/ 590018 h 4175448"/>
              <a:gd name="connsiteX9" fmla="*/ 1008299 w 4958820"/>
              <a:gd name="connsiteY9" fmla="*/ 0 h 4175448"/>
              <a:gd name="connsiteX0" fmla="*/ 1008299 w 4958820"/>
              <a:gd name="connsiteY0" fmla="*/ 0 h 4165242"/>
              <a:gd name="connsiteX1" fmla="*/ 1646266 w 4958820"/>
              <a:gd name="connsiteY1" fmla="*/ 574434 h 4165242"/>
              <a:gd name="connsiteX2" fmla="*/ 4631860 w 4958820"/>
              <a:gd name="connsiteY2" fmla="*/ 934302 h 4165242"/>
              <a:gd name="connsiteX3" fmla="*/ 4727101 w 4958820"/>
              <a:gd name="connsiteY3" fmla="*/ 3409206 h 4165242"/>
              <a:gd name="connsiteX4" fmla="*/ 3579038 w 4958820"/>
              <a:gd name="connsiteY4" fmla="*/ 4131303 h 4165242"/>
              <a:gd name="connsiteX5" fmla="*/ 964723 w 4958820"/>
              <a:gd name="connsiteY5" fmla="*/ 3953024 h 4165242"/>
              <a:gd name="connsiteX6" fmla="*/ 76447 w 4958820"/>
              <a:gd name="connsiteY6" fmla="*/ 3313039 h 4165242"/>
              <a:gd name="connsiteX7" fmla="*/ 163050 w 4958820"/>
              <a:gd name="connsiteY7" fmla="*/ 1290513 h 4165242"/>
              <a:gd name="connsiteX8" fmla="*/ 990367 w 4958820"/>
              <a:gd name="connsiteY8" fmla="*/ 590018 h 4165242"/>
              <a:gd name="connsiteX9" fmla="*/ 1008299 w 4958820"/>
              <a:gd name="connsiteY9" fmla="*/ 0 h 4165242"/>
              <a:gd name="connsiteX0" fmla="*/ 879400 w 4829921"/>
              <a:gd name="connsiteY0" fmla="*/ 0 h 4165244"/>
              <a:gd name="connsiteX1" fmla="*/ 1517367 w 4829921"/>
              <a:gd name="connsiteY1" fmla="*/ 574434 h 4165244"/>
              <a:gd name="connsiteX2" fmla="*/ 4502961 w 4829921"/>
              <a:gd name="connsiteY2" fmla="*/ 934302 h 4165244"/>
              <a:gd name="connsiteX3" fmla="*/ 4598202 w 4829921"/>
              <a:gd name="connsiteY3" fmla="*/ 3409206 h 4165244"/>
              <a:gd name="connsiteX4" fmla="*/ 3450139 w 4829921"/>
              <a:gd name="connsiteY4" fmla="*/ 4131303 h 4165244"/>
              <a:gd name="connsiteX5" fmla="*/ 835824 w 4829921"/>
              <a:gd name="connsiteY5" fmla="*/ 3953024 h 4165244"/>
              <a:gd name="connsiteX6" fmla="*/ 388743 w 4829921"/>
              <a:gd name="connsiteY6" fmla="*/ 3217428 h 4165244"/>
              <a:gd name="connsiteX7" fmla="*/ 34151 w 4829921"/>
              <a:gd name="connsiteY7" fmla="*/ 1290513 h 4165244"/>
              <a:gd name="connsiteX8" fmla="*/ 861468 w 4829921"/>
              <a:gd name="connsiteY8" fmla="*/ 590018 h 4165244"/>
              <a:gd name="connsiteX9" fmla="*/ 879400 w 4829921"/>
              <a:gd name="connsiteY9" fmla="*/ 0 h 4165244"/>
              <a:gd name="connsiteX0" fmla="*/ 879400 w 4829921"/>
              <a:gd name="connsiteY0" fmla="*/ 0 h 4138288"/>
              <a:gd name="connsiteX1" fmla="*/ 1517367 w 4829921"/>
              <a:gd name="connsiteY1" fmla="*/ 574434 h 4138288"/>
              <a:gd name="connsiteX2" fmla="*/ 4502961 w 4829921"/>
              <a:gd name="connsiteY2" fmla="*/ 934302 h 4138288"/>
              <a:gd name="connsiteX3" fmla="*/ 4598202 w 4829921"/>
              <a:gd name="connsiteY3" fmla="*/ 3409206 h 4138288"/>
              <a:gd name="connsiteX4" fmla="*/ 3450139 w 4829921"/>
              <a:gd name="connsiteY4" fmla="*/ 4131303 h 4138288"/>
              <a:gd name="connsiteX5" fmla="*/ 982153 w 4829921"/>
              <a:gd name="connsiteY5" fmla="*/ 3738143 h 4138288"/>
              <a:gd name="connsiteX6" fmla="*/ 388743 w 4829921"/>
              <a:gd name="connsiteY6" fmla="*/ 3217428 h 4138288"/>
              <a:gd name="connsiteX7" fmla="*/ 34151 w 4829921"/>
              <a:gd name="connsiteY7" fmla="*/ 1290513 h 4138288"/>
              <a:gd name="connsiteX8" fmla="*/ 861468 w 4829921"/>
              <a:gd name="connsiteY8" fmla="*/ 590018 h 4138288"/>
              <a:gd name="connsiteX9" fmla="*/ 879400 w 4829921"/>
              <a:gd name="connsiteY9" fmla="*/ 0 h 4138288"/>
              <a:gd name="connsiteX0" fmla="*/ 797965 w 4748486"/>
              <a:gd name="connsiteY0" fmla="*/ 0 h 4138290"/>
              <a:gd name="connsiteX1" fmla="*/ 1435932 w 4748486"/>
              <a:gd name="connsiteY1" fmla="*/ 574434 h 4138290"/>
              <a:gd name="connsiteX2" fmla="*/ 4421526 w 4748486"/>
              <a:gd name="connsiteY2" fmla="*/ 934302 h 4138290"/>
              <a:gd name="connsiteX3" fmla="*/ 4516767 w 4748486"/>
              <a:gd name="connsiteY3" fmla="*/ 3409206 h 4138290"/>
              <a:gd name="connsiteX4" fmla="*/ 3368704 w 4748486"/>
              <a:gd name="connsiteY4" fmla="*/ 4131303 h 4138290"/>
              <a:gd name="connsiteX5" fmla="*/ 900718 w 4748486"/>
              <a:gd name="connsiteY5" fmla="*/ 3738143 h 4138290"/>
              <a:gd name="connsiteX6" fmla="*/ 307308 w 4748486"/>
              <a:gd name="connsiteY6" fmla="*/ 3217428 h 4138290"/>
              <a:gd name="connsiteX7" fmla="*/ 42133 w 4748486"/>
              <a:gd name="connsiteY7" fmla="*/ 1485818 h 4138290"/>
              <a:gd name="connsiteX8" fmla="*/ 780033 w 4748486"/>
              <a:gd name="connsiteY8" fmla="*/ 590018 h 4138290"/>
              <a:gd name="connsiteX9" fmla="*/ 797965 w 4748486"/>
              <a:gd name="connsiteY9" fmla="*/ 0 h 4138290"/>
              <a:gd name="connsiteX0" fmla="*/ 816235 w 4766756"/>
              <a:gd name="connsiteY0" fmla="*/ 0 h 4138288"/>
              <a:gd name="connsiteX1" fmla="*/ 1454202 w 4766756"/>
              <a:gd name="connsiteY1" fmla="*/ 574434 h 4138288"/>
              <a:gd name="connsiteX2" fmla="*/ 4439796 w 4766756"/>
              <a:gd name="connsiteY2" fmla="*/ 934302 h 4138288"/>
              <a:gd name="connsiteX3" fmla="*/ 4535037 w 4766756"/>
              <a:gd name="connsiteY3" fmla="*/ 3409206 h 4138288"/>
              <a:gd name="connsiteX4" fmla="*/ 3386974 w 4766756"/>
              <a:gd name="connsiteY4" fmla="*/ 4131303 h 4138288"/>
              <a:gd name="connsiteX5" fmla="*/ 918988 w 4766756"/>
              <a:gd name="connsiteY5" fmla="*/ 3738143 h 4138288"/>
              <a:gd name="connsiteX6" fmla="*/ 205861 w 4766756"/>
              <a:gd name="connsiteY6" fmla="*/ 2965662 h 4138288"/>
              <a:gd name="connsiteX7" fmla="*/ 60403 w 4766756"/>
              <a:gd name="connsiteY7" fmla="*/ 1485818 h 4138288"/>
              <a:gd name="connsiteX8" fmla="*/ 798303 w 4766756"/>
              <a:gd name="connsiteY8" fmla="*/ 590018 h 4138288"/>
              <a:gd name="connsiteX9" fmla="*/ 816235 w 4766756"/>
              <a:gd name="connsiteY9" fmla="*/ 0 h 4138288"/>
              <a:gd name="connsiteX0" fmla="*/ 816235 w 4622539"/>
              <a:gd name="connsiteY0" fmla="*/ 0 h 4138290"/>
              <a:gd name="connsiteX1" fmla="*/ 1454202 w 4622539"/>
              <a:gd name="connsiteY1" fmla="*/ 574434 h 4138290"/>
              <a:gd name="connsiteX2" fmla="*/ 4015228 w 4622539"/>
              <a:gd name="connsiteY2" fmla="*/ 1032218 h 4138290"/>
              <a:gd name="connsiteX3" fmla="*/ 4535037 w 4622539"/>
              <a:gd name="connsiteY3" fmla="*/ 3409206 h 4138290"/>
              <a:gd name="connsiteX4" fmla="*/ 3386974 w 4622539"/>
              <a:gd name="connsiteY4" fmla="*/ 4131303 h 4138290"/>
              <a:gd name="connsiteX5" fmla="*/ 918988 w 4622539"/>
              <a:gd name="connsiteY5" fmla="*/ 3738143 h 4138290"/>
              <a:gd name="connsiteX6" fmla="*/ 205861 w 4622539"/>
              <a:gd name="connsiteY6" fmla="*/ 2965662 h 4138290"/>
              <a:gd name="connsiteX7" fmla="*/ 60403 w 4622539"/>
              <a:gd name="connsiteY7" fmla="*/ 1485818 h 4138290"/>
              <a:gd name="connsiteX8" fmla="*/ 798303 w 4622539"/>
              <a:gd name="connsiteY8" fmla="*/ 590018 h 4138290"/>
              <a:gd name="connsiteX9" fmla="*/ 816235 w 4622539"/>
              <a:gd name="connsiteY9" fmla="*/ 0 h 4138290"/>
              <a:gd name="connsiteX0" fmla="*/ 816235 w 4622539"/>
              <a:gd name="connsiteY0" fmla="*/ 0 h 4132081"/>
              <a:gd name="connsiteX1" fmla="*/ 1454202 w 4622539"/>
              <a:gd name="connsiteY1" fmla="*/ 574434 h 4132081"/>
              <a:gd name="connsiteX2" fmla="*/ 4015228 w 4622539"/>
              <a:gd name="connsiteY2" fmla="*/ 1032218 h 4132081"/>
              <a:gd name="connsiteX3" fmla="*/ 4535037 w 4622539"/>
              <a:gd name="connsiteY3" fmla="*/ 3409206 h 4132081"/>
              <a:gd name="connsiteX4" fmla="*/ 3152706 w 4622539"/>
              <a:gd name="connsiteY4" fmla="*/ 4124957 h 4132081"/>
              <a:gd name="connsiteX5" fmla="*/ 918988 w 4622539"/>
              <a:gd name="connsiteY5" fmla="*/ 3738143 h 4132081"/>
              <a:gd name="connsiteX6" fmla="*/ 205861 w 4622539"/>
              <a:gd name="connsiteY6" fmla="*/ 2965662 h 4132081"/>
              <a:gd name="connsiteX7" fmla="*/ 60403 w 4622539"/>
              <a:gd name="connsiteY7" fmla="*/ 1485818 h 4132081"/>
              <a:gd name="connsiteX8" fmla="*/ 798303 w 4622539"/>
              <a:gd name="connsiteY8" fmla="*/ 590018 h 4132081"/>
              <a:gd name="connsiteX9" fmla="*/ 816235 w 4622539"/>
              <a:gd name="connsiteY9" fmla="*/ 0 h 4132081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798303 w 4372994"/>
              <a:gd name="connsiteY8" fmla="*/ 59001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898165 w 4372994"/>
              <a:gd name="connsiteY8" fmla="*/ 60625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898165 w 4372994"/>
              <a:gd name="connsiteY8" fmla="*/ 60625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0336 w 4367095"/>
              <a:gd name="connsiteY0" fmla="*/ 0 h 4138222"/>
              <a:gd name="connsiteX1" fmla="*/ 1448303 w 4367095"/>
              <a:gd name="connsiteY1" fmla="*/ 574434 h 4138222"/>
              <a:gd name="connsiteX2" fmla="*/ 4009329 w 4367095"/>
              <a:gd name="connsiteY2" fmla="*/ 1032218 h 4138222"/>
              <a:gd name="connsiteX3" fmla="*/ 4202495 w 4367095"/>
              <a:gd name="connsiteY3" fmla="*/ 3259401 h 4138222"/>
              <a:gd name="connsiteX4" fmla="*/ 3146807 w 4367095"/>
              <a:gd name="connsiteY4" fmla="*/ 4124957 h 4138222"/>
              <a:gd name="connsiteX5" fmla="*/ 913089 w 4367095"/>
              <a:gd name="connsiteY5" fmla="*/ 3738143 h 4138222"/>
              <a:gd name="connsiteX6" fmla="*/ 199962 w 4367095"/>
              <a:gd name="connsiteY6" fmla="*/ 2965662 h 4138222"/>
              <a:gd name="connsiteX7" fmla="*/ 54504 w 4367095"/>
              <a:gd name="connsiteY7" fmla="*/ 1485818 h 4138222"/>
              <a:gd name="connsiteX8" fmla="*/ 892266 w 4367095"/>
              <a:gd name="connsiteY8" fmla="*/ 606258 h 4138222"/>
              <a:gd name="connsiteX9" fmla="*/ 810336 w 4367095"/>
              <a:gd name="connsiteY9" fmla="*/ 0 h 4138222"/>
              <a:gd name="connsiteX0" fmla="*/ 814639 w 4371398"/>
              <a:gd name="connsiteY0" fmla="*/ 0 h 4138224"/>
              <a:gd name="connsiteX1" fmla="*/ 1452606 w 4371398"/>
              <a:gd name="connsiteY1" fmla="*/ 574434 h 4138224"/>
              <a:gd name="connsiteX2" fmla="*/ 4013632 w 4371398"/>
              <a:gd name="connsiteY2" fmla="*/ 1032218 h 4138224"/>
              <a:gd name="connsiteX3" fmla="*/ 4206798 w 4371398"/>
              <a:gd name="connsiteY3" fmla="*/ 3259401 h 4138224"/>
              <a:gd name="connsiteX4" fmla="*/ 3151110 w 4371398"/>
              <a:gd name="connsiteY4" fmla="*/ 4124957 h 4138224"/>
              <a:gd name="connsiteX5" fmla="*/ 917392 w 4371398"/>
              <a:gd name="connsiteY5" fmla="*/ 3738143 h 4138224"/>
              <a:gd name="connsiteX6" fmla="*/ 184820 w 4371398"/>
              <a:gd name="connsiteY6" fmla="*/ 2971263 h 4138224"/>
              <a:gd name="connsiteX7" fmla="*/ 58807 w 4371398"/>
              <a:gd name="connsiteY7" fmla="*/ 1485818 h 4138224"/>
              <a:gd name="connsiteX8" fmla="*/ 896569 w 4371398"/>
              <a:gd name="connsiteY8" fmla="*/ 606258 h 4138224"/>
              <a:gd name="connsiteX9" fmla="*/ 814639 w 4371398"/>
              <a:gd name="connsiteY9" fmla="*/ 0 h 4138224"/>
              <a:gd name="connsiteX0" fmla="*/ 824982 w 4381741"/>
              <a:gd name="connsiteY0" fmla="*/ 0 h 4138222"/>
              <a:gd name="connsiteX1" fmla="*/ 1462949 w 4381741"/>
              <a:gd name="connsiteY1" fmla="*/ 574434 h 4138222"/>
              <a:gd name="connsiteX2" fmla="*/ 4023975 w 4381741"/>
              <a:gd name="connsiteY2" fmla="*/ 1032218 h 4138222"/>
              <a:gd name="connsiteX3" fmla="*/ 4217141 w 4381741"/>
              <a:gd name="connsiteY3" fmla="*/ 3259401 h 4138222"/>
              <a:gd name="connsiteX4" fmla="*/ 3161453 w 4381741"/>
              <a:gd name="connsiteY4" fmla="*/ 4124957 h 4138222"/>
              <a:gd name="connsiteX5" fmla="*/ 927735 w 4381741"/>
              <a:gd name="connsiteY5" fmla="*/ 3738143 h 4138222"/>
              <a:gd name="connsiteX6" fmla="*/ 195163 w 4381741"/>
              <a:gd name="connsiteY6" fmla="*/ 2971263 h 4138222"/>
              <a:gd name="connsiteX7" fmla="*/ 69150 w 4381741"/>
              <a:gd name="connsiteY7" fmla="*/ 1485818 h 4138222"/>
              <a:gd name="connsiteX8" fmla="*/ 906912 w 4381741"/>
              <a:gd name="connsiteY8" fmla="*/ 606258 h 4138222"/>
              <a:gd name="connsiteX9" fmla="*/ 824982 w 4381741"/>
              <a:gd name="connsiteY9" fmla="*/ 0 h 4138222"/>
              <a:gd name="connsiteX0" fmla="*/ 824982 w 4385632"/>
              <a:gd name="connsiteY0" fmla="*/ 0 h 4138224"/>
              <a:gd name="connsiteX1" fmla="*/ 1462949 w 4385632"/>
              <a:gd name="connsiteY1" fmla="*/ 574434 h 4138224"/>
              <a:gd name="connsiteX2" fmla="*/ 4023975 w 4385632"/>
              <a:gd name="connsiteY2" fmla="*/ 1032218 h 4138224"/>
              <a:gd name="connsiteX3" fmla="*/ 4217141 w 4385632"/>
              <a:gd name="connsiteY3" fmla="*/ 3259401 h 4138224"/>
              <a:gd name="connsiteX4" fmla="*/ 3161453 w 4385632"/>
              <a:gd name="connsiteY4" fmla="*/ 4124957 h 4138224"/>
              <a:gd name="connsiteX5" fmla="*/ 927735 w 4385632"/>
              <a:gd name="connsiteY5" fmla="*/ 3738143 h 4138224"/>
              <a:gd name="connsiteX6" fmla="*/ 195163 w 4385632"/>
              <a:gd name="connsiteY6" fmla="*/ 2971263 h 4138224"/>
              <a:gd name="connsiteX7" fmla="*/ 69150 w 4385632"/>
              <a:gd name="connsiteY7" fmla="*/ 1485818 h 4138224"/>
              <a:gd name="connsiteX8" fmla="*/ 906912 w 4385632"/>
              <a:gd name="connsiteY8" fmla="*/ 606258 h 4138224"/>
              <a:gd name="connsiteX9" fmla="*/ 824982 w 4385632"/>
              <a:gd name="connsiteY9" fmla="*/ 0 h 4138224"/>
              <a:gd name="connsiteX0" fmla="*/ 832223 w 4392873"/>
              <a:gd name="connsiteY0" fmla="*/ 0 h 4138222"/>
              <a:gd name="connsiteX1" fmla="*/ 1470190 w 4392873"/>
              <a:gd name="connsiteY1" fmla="*/ 574434 h 4138222"/>
              <a:gd name="connsiteX2" fmla="*/ 4031216 w 4392873"/>
              <a:gd name="connsiteY2" fmla="*/ 1032218 h 4138222"/>
              <a:gd name="connsiteX3" fmla="*/ 4224382 w 4392873"/>
              <a:gd name="connsiteY3" fmla="*/ 3259401 h 4138222"/>
              <a:gd name="connsiteX4" fmla="*/ 3168694 w 4392873"/>
              <a:gd name="connsiteY4" fmla="*/ 4124957 h 4138222"/>
              <a:gd name="connsiteX5" fmla="*/ 934976 w 4392873"/>
              <a:gd name="connsiteY5" fmla="*/ 3738143 h 4138222"/>
              <a:gd name="connsiteX6" fmla="*/ 179579 w 4392873"/>
              <a:gd name="connsiteY6" fmla="*/ 3046439 h 4138222"/>
              <a:gd name="connsiteX7" fmla="*/ 76391 w 4392873"/>
              <a:gd name="connsiteY7" fmla="*/ 1485818 h 4138222"/>
              <a:gd name="connsiteX8" fmla="*/ 914153 w 4392873"/>
              <a:gd name="connsiteY8" fmla="*/ 606258 h 4138222"/>
              <a:gd name="connsiteX9" fmla="*/ 832223 w 4392873"/>
              <a:gd name="connsiteY9" fmla="*/ 0 h 4138222"/>
              <a:gd name="connsiteX0" fmla="*/ 823971 w 4384621"/>
              <a:gd name="connsiteY0" fmla="*/ 0 h 4138224"/>
              <a:gd name="connsiteX1" fmla="*/ 1461938 w 4384621"/>
              <a:gd name="connsiteY1" fmla="*/ 574434 h 4138224"/>
              <a:gd name="connsiteX2" fmla="*/ 4022964 w 4384621"/>
              <a:gd name="connsiteY2" fmla="*/ 1032218 h 4138224"/>
              <a:gd name="connsiteX3" fmla="*/ 4216130 w 4384621"/>
              <a:gd name="connsiteY3" fmla="*/ 3259401 h 4138224"/>
              <a:gd name="connsiteX4" fmla="*/ 3160442 w 4384621"/>
              <a:gd name="connsiteY4" fmla="*/ 4124957 h 4138224"/>
              <a:gd name="connsiteX5" fmla="*/ 926724 w 4384621"/>
              <a:gd name="connsiteY5" fmla="*/ 3738143 h 4138224"/>
              <a:gd name="connsiteX6" fmla="*/ 171327 w 4384621"/>
              <a:gd name="connsiteY6" fmla="*/ 3046439 h 4138224"/>
              <a:gd name="connsiteX7" fmla="*/ 68139 w 4384621"/>
              <a:gd name="connsiteY7" fmla="*/ 1485818 h 4138224"/>
              <a:gd name="connsiteX8" fmla="*/ 905901 w 4384621"/>
              <a:gd name="connsiteY8" fmla="*/ 606258 h 4138224"/>
              <a:gd name="connsiteX9" fmla="*/ 823971 w 4384621"/>
              <a:gd name="connsiteY9" fmla="*/ 0 h 4138224"/>
              <a:gd name="connsiteX0" fmla="*/ 806189 w 4366839"/>
              <a:gd name="connsiteY0" fmla="*/ 0 h 4138222"/>
              <a:gd name="connsiteX1" fmla="*/ 1444156 w 4366839"/>
              <a:gd name="connsiteY1" fmla="*/ 574434 h 4138222"/>
              <a:gd name="connsiteX2" fmla="*/ 4005182 w 4366839"/>
              <a:gd name="connsiteY2" fmla="*/ 1032218 h 4138222"/>
              <a:gd name="connsiteX3" fmla="*/ 4198348 w 4366839"/>
              <a:gd name="connsiteY3" fmla="*/ 3259401 h 4138222"/>
              <a:gd name="connsiteX4" fmla="*/ 3142660 w 4366839"/>
              <a:gd name="connsiteY4" fmla="*/ 4124957 h 4138222"/>
              <a:gd name="connsiteX5" fmla="*/ 908942 w 4366839"/>
              <a:gd name="connsiteY5" fmla="*/ 3738143 h 4138222"/>
              <a:gd name="connsiteX6" fmla="*/ 153545 w 4366839"/>
              <a:gd name="connsiteY6" fmla="*/ 3046439 h 4138222"/>
              <a:gd name="connsiteX7" fmla="*/ 50357 w 4366839"/>
              <a:gd name="connsiteY7" fmla="*/ 1485818 h 4138222"/>
              <a:gd name="connsiteX8" fmla="*/ 888119 w 4366839"/>
              <a:gd name="connsiteY8" fmla="*/ 606258 h 4138222"/>
              <a:gd name="connsiteX9" fmla="*/ 806189 w 4366839"/>
              <a:gd name="connsiteY9" fmla="*/ 0 h 4138222"/>
              <a:gd name="connsiteX0" fmla="*/ 806189 w 4366839"/>
              <a:gd name="connsiteY0" fmla="*/ 0 h 4138224"/>
              <a:gd name="connsiteX1" fmla="*/ 1444156 w 4366839"/>
              <a:gd name="connsiteY1" fmla="*/ 574434 h 4138224"/>
              <a:gd name="connsiteX2" fmla="*/ 4005182 w 4366839"/>
              <a:gd name="connsiteY2" fmla="*/ 1032218 h 4138224"/>
              <a:gd name="connsiteX3" fmla="*/ 4198348 w 4366839"/>
              <a:gd name="connsiteY3" fmla="*/ 3259401 h 4138224"/>
              <a:gd name="connsiteX4" fmla="*/ 3142660 w 4366839"/>
              <a:gd name="connsiteY4" fmla="*/ 4124957 h 4138224"/>
              <a:gd name="connsiteX5" fmla="*/ 908942 w 4366839"/>
              <a:gd name="connsiteY5" fmla="*/ 3738143 h 4138224"/>
              <a:gd name="connsiteX6" fmla="*/ 153545 w 4366839"/>
              <a:gd name="connsiteY6" fmla="*/ 3046439 h 4138224"/>
              <a:gd name="connsiteX7" fmla="*/ 50357 w 4366839"/>
              <a:gd name="connsiteY7" fmla="*/ 1485818 h 4138224"/>
              <a:gd name="connsiteX8" fmla="*/ 888119 w 4366839"/>
              <a:gd name="connsiteY8" fmla="*/ 606258 h 4138224"/>
              <a:gd name="connsiteX9" fmla="*/ 806189 w 4366839"/>
              <a:gd name="connsiteY9" fmla="*/ 0 h 4138224"/>
              <a:gd name="connsiteX0" fmla="*/ 756726 w 4317376"/>
              <a:gd name="connsiteY0" fmla="*/ 0 h 4138222"/>
              <a:gd name="connsiteX1" fmla="*/ 1394693 w 4317376"/>
              <a:gd name="connsiteY1" fmla="*/ 574434 h 4138222"/>
              <a:gd name="connsiteX2" fmla="*/ 3955719 w 4317376"/>
              <a:gd name="connsiteY2" fmla="*/ 1032218 h 4138222"/>
              <a:gd name="connsiteX3" fmla="*/ 4148885 w 4317376"/>
              <a:gd name="connsiteY3" fmla="*/ 3259401 h 4138222"/>
              <a:gd name="connsiteX4" fmla="*/ 3093197 w 4317376"/>
              <a:gd name="connsiteY4" fmla="*/ 4124957 h 4138222"/>
              <a:gd name="connsiteX5" fmla="*/ 859479 w 4317376"/>
              <a:gd name="connsiteY5" fmla="*/ 3738143 h 4138222"/>
              <a:gd name="connsiteX6" fmla="*/ 104082 w 4317376"/>
              <a:gd name="connsiteY6" fmla="*/ 3046439 h 4138222"/>
              <a:gd name="connsiteX7" fmla="*/ 894 w 4317376"/>
              <a:gd name="connsiteY7" fmla="*/ 1485818 h 4138222"/>
              <a:gd name="connsiteX8" fmla="*/ 838656 w 4317376"/>
              <a:gd name="connsiteY8" fmla="*/ 606258 h 4138222"/>
              <a:gd name="connsiteX9" fmla="*/ 756726 w 4317376"/>
              <a:gd name="connsiteY9" fmla="*/ 0 h 4138222"/>
              <a:gd name="connsiteX0" fmla="*/ 756726 w 4317376"/>
              <a:gd name="connsiteY0" fmla="*/ 0 h 4138224"/>
              <a:gd name="connsiteX1" fmla="*/ 1394693 w 4317376"/>
              <a:gd name="connsiteY1" fmla="*/ 574434 h 4138224"/>
              <a:gd name="connsiteX2" fmla="*/ 3955719 w 4317376"/>
              <a:gd name="connsiteY2" fmla="*/ 1032218 h 4138224"/>
              <a:gd name="connsiteX3" fmla="*/ 4148885 w 4317376"/>
              <a:gd name="connsiteY3" fmla="*/ 3259401 h 4138224"/>
              <a:gd name="connsiteX4" fmla="*/ 3093197 w 4317376"/>
              <a:gd name="connsiteY4" fmla="*/ 4124957 h 4138224"/>
              <a:gd name="connsiteX5" fmla="*/ 859479 w 4317376"/>
              <a:gd name="connsiteY5" fmla="*/ 3738143 h 4138224"/>
              <a:gd name="connsiteX6" fmla="*/ 219159 w 4317376"/>
              <a:gd name="connsiteY6" fmla="*/ 3144044 h 4138224"/>
              <a:gd name="connsiteX7" fmla="*/ 894 w 4317376"/>
              <a:gd name="connsiteY7" fmla="*/ 1485818 h 4138224"/>
              <a:gd name="connsiteX8" fmla="*/ 838656 w 4317376"/>
              <a:gd name="connsiteY8" fmla="*/ 606258 h 4138224"/>
              <a:gd name="connsiteX9" fmla="*/ 756726 w 4317376"/>
              <a:gd name="connsiteY9" fmla="*/ 0 h 4138224"/>
              <a:gd name="connsiteX0" fmla="*/ 756726 w 4317376"/>
              <a:gd name="connsiteY0" fmla="*/ 0 h 4138222"/>
              <a:gd name="connsiteX1" fmla="*/ 1394693 w 4317376"/>
              <a:gd name="connsiteY1" fmla="*/ 574434 h 4138222"/>
              <a:gd name="connsiteX2" fmla="*/ 3955719 w 4317376"/>
              <a:gd name="connsiteY2" fmla="*/ 1032218 h 4138222"/>
              <a:gd name="connsiteX3" fmla="*/ 4148885 w 4317376"/>
              <a:gd name="connsiteY3" fmla="*/ 3259401 h 4138222"/>
              <a:gd name="connsiteX4" fmla="*/ 3093197 w 4317376"/>
              <a:gd name="connsiteY4" fmla="*/ 4124957 h 4138222"/>
              <a:gd name="connsiteX5" fmla="*/ 859479 w 4317376"/>
              <a:gd name="connsiteY5" fmla="*/ 3738143 h 4138222"/>
              <a:gd name="connsiteX6" fmla="*/ 232580 w 4317376"/>
              <a:gd name="connsiteY6" fmla="*/ 3163758 h 4138222"/>
              <a:gd name="connsiteX7" fmla="*/ 894 w 4317376"/>
              <a:gd name="connsiteY7" fmla="*/ 1485818 h 4138222"/>
              <a:gd name="connsiteX8" fmla="*/ 838656 w 4317376"/>
              <a:gd name="connsiteY8" fmla="*/ 606258 h 4138222"/>
              <a:gd name="connsiteX9" fmla="*/ 756726 w 4317376"/>
              <a:gd name="connsiteY9" fmla="*/ 0 h 4138222"/>
              <a:gd name="connsiteX0" fmla="*/ 756726 w 4317376"/>
              <a:gd name="connsiteY0" fmla="*/ 0 h 4138731"/>
              <a:gd name="connsiteX1" fmla="*/ 1394693 w 4317376"/>
              <a:gd name="connsiteY1" fmla="*/ 574434 h 4138731"/>
              <a:gd name="connsiteX2" fmla="*/ 3955719 w 4317376"/>
              <a:gd name="connsiteY2" fmla="*/ 1032218 h 4138731"/>
              <a:gd name="connsiteX3" fmla="*/ 4148885 w 4317376"/>
              <a:gd name="connsiteY3" fmla="*/ 3259401 h 4138731"/>
              <a:gd name="connsiteX4" fmla="*/ 3093197 w 4317376"/>
              <a:gd name="connsiteY4" fmla="*/ 4124957 h 4138731"/>
              <a:gd name="connsiteX5" fmla="*/ 897522 w 4317376"/>
              <a:gd name="connsiteY5" fmla="*/ 3744330 h 4138731"/>
              <a:gd name="connsiteX6" fmla="*/ 232580 w 4317376"/>
              <a:gd name="connsiteY6" fmla="*/ 3163758 h 4138731"/>
              <a:gd name="connsiteX7" fmla="*/ 894 w 4317376"/>
              <a:gd name="connsiteY7" fmla="*/ 1485818 h 4138731"/>
              <a:gd name="connsiteX8" fmla="*/ 838656 w 4317376"/>
              <a:gd name="connsiteY8" fmla="*/ 606258 h 4138731"/>
              <a:gd name="connsiteX9" fmla="*/ 756726 w 4317376"/>
              <a:gd name="connsiteY9" fmla="*/ 0 h 4138731"/>
              <a:gd name="connsiteX0" fmla="*/ 756726 w 4317376"/>
              <a:gd name="connsiteY0" fmla="*/ 0 h 4138731"/>
              <a:gd name="connsiteX1" fmla="*/ 1394693 w 4317376"/>
              <a:gd name="connsiteY1" fmla="*/ 574434 h 4138731"/>
              <a:gd name="connsiteX2" fmla="*/ 3955719 w 4317376"/>
              <a:gd name="connsiteY2" fmla="*/ 1032218 h 4138731"/>
              <a:gd name="connsiteX3" fmla="*/ 4148885 w 4317376"/>
              <a:gd name="connsiteY3" fmla="*/ 3259401 h 4138731"/>
              <a:gd name="connsiteX4" fmla="*/ 3093197 w 4317376"/>
              <a:gd name="connsiteY4" fmla="*/ 4124957 h 4138731"/>
              <a:gd name="connsiteX5" fmla="*/ 897522 w 4317376"/>
              <a:gd name="connsiteY5" fmla="*/ 3744330 h 4138731"/>
              <a:gd name="connsiteX6" fmla="*/ 232580 w 4317376"/>
              <a:gd name="connsiteY6" fmla="*/ 3163758 h 4138731"/>
              <a:gd name="connsiteX7" fmla="*/ 894 w 4317376"/>
              <a:gd name="connsiteY7" fmla="*/ 1485818 h 4138731"/>
              <a:gd name="connsiteX8" fmla="*/ 838656 w 4317376"/>
              <a:gd name="connsiteY8" fmla="*/ 606258 h 4138731"/>
              <a:gd name="connsiteX9" fmla="*/ 756726 w 4317376"/>
              <a:gd name="connsiteY9" fmla="*/ 0 h 4138731"/>
              <a:gd name="connsiteX0" fmla="*/ 763583 w 4324233"/>
              <a:gd name="connsiteY0" fmla="*/ 0 h 4138731"/>
              <a:gd name="connsiteX1" fmla="*/ 1401550 w 4324233"/>
              <a:gd name="connsiteY1" fmla="*/ 574434 h 4138731"/>
              <a:gd name="connsiteX2" fmla="*/ 3962576 w 4324233"/>
              <a:gd name="connsiteY2" fmla="*/ 1032218 h 4138731"/>
              <a:gd name="connsiteX3" fmla="*/ 4155742 w 4324233"/>
              <a:gd name="connsiteY3" fmla="*/ 3259401 h 4138731"/>
              <a:gd name="connsiteX4" fmla="*/ 3100054 w 4324233"/>
              <a:gd name="connsiteY4" fmla="*/ 4124957 h 4138731"/>
              <a:gd name="connsiteX5" fmla="*/ 904379 w 4324233"/>
              <a:gd name="connsiteY5" fmla="*/ 3744330 h 4138731"/>
              <a:gd name="connsiteX6" fmla="*/ 239437 w 4324233"/>
              <a:gd name="connsiteY6" fmla="*/ 3163758 h 4138731"/>
              <a:gd name="connsiteX7" fmla="*/ 881 w 4324233"/>
              <a:gd name="connsiteY7" fmla="*/ 1528534 h 4138731"/>
              <a:gd name="connsiteX8" fmla="*/ 845513 w 4324233"/>
              <a:gd name="connsiteY8" fmla="*/ 606258 h 4138731"/>
              <a:gd name="connsiteX9" fmla="*/ 763583 w 4324233"/>
              <a:gd name="connsiteY9" fmla="*/ 0 h 4138731"/>
              <a:gd name="connsiteX0" fmla="*/ 763583 w 4324233"/>
              <a:gd name="connsiteY0" fmla="*/ 0 h 4138731"/>
              <a:gd name="connsiteX1" fmla="*/ 1401550 w 4324233"/>
              <a:gd name="connsiteY1" fmla="*/ 574434 h 4138731"/>
              <a:gd name="connsiteX2" fmla="*/ 3962576 w 4324233"/>
              <a:gd name="connsiteY2" fmla="*/ 1032218 h 4138731"/>
              <a:gd name="connsiteX3" fmla="*/ 4155742 w 4324233"/>
              <a:gd name="connsiteY3" fmla="*/ 3259401 h 4138731"/>
              <a:gd name="connsiteX4" fmla="*/ 3100054 w 4324233"/>
              <a:gd name="connsiteY4" fmla="*/ 4124957 h 4138731"/>
              <a:gd name="connsiteX5" fmla="*/ 904379 w 4324233"/>
              <a:gd name="connsiteY5" fmla="*/ 3744330 h 4138731"/>
              <a:gd name="connsiteX6" fmla="*/ 239437 w 4324233"/>
              <a:gd name="connsiteY6" fmla="*/ 3163758 h 4138731"/>
              <a:gd name="connsiteX7" fmla="*/ 881 w 4324233"/>
              <a:gd name="connsiteY7" fmla="*/ 1528534 h 4138731"/>
              <a:gd name="connsiteX8" fmla="*/ 845513 w 4324233"/>
              <a:gd name="connsiteY8" fmla="*/ 606258 h 4138731"/>
              <a:gd name="connsiteX9" fmla="*/ 763583 w 4324233"/>
              <a:gd name="connsiteY9" fmla="*/ 0 h 4138731"/>
              <a:gd name="connsiteX0" fmla="*/ 763706 w 4324356"/>
              <a:gd name="connsiteY0" fmla="*/ 0 h 4138731"/>
              <a:gd name="connsiteX1" fmla="*/ 1401673 w 4324356"/>
              <a:gd name="connsiteY1" fmla="*/ 574434 h 4138731"/>
              <a:gd name="connsiteX2" fmla="*/ 3962699 w 4324356"/>
              <a:gd name="connsiteY2" fmla="*/ 1032218 h 4138731"/>
              <a:gd name="connsiteX3" fmla="*/ 4155865 w 4324356"/>
              <a:gd name="connsiteY3" fmla="*/ 3259401 h 4138731"/>
              <a:gd name="connsiteX4" fmla="*/ 3100177 w 4324356"/>
              <a:gd name="connsiteY4" fmla="*/ 4124957 h 4138731"/>
              <a:gd name="connsiteX5" fmla="*/ 904502 w 4324356"/>
              <a:gd name="connsiteY5" fmla="*/ 3744330 h 4138731"/>
              <a:gd name="connsiteX6" fmla="*/ 239560 w 4324356"/>
              <a:gd name="connsiteY6" fmla="*/ 3163758 h 4138731"/>
              <a:gd name="connsiteX7" fmla="*/ 1004 w 4324356"/>
              <a:gd name="connsiteY7" fmla="*/ 1528534 h 4138731"/>
              <a:gd name="connsiteX8" fmla="*/ 845636 w 4324356"/>
              <a:gd name="connsiteY8" fmla="*/ 606258 h 4138731"/>
              <a:gd name="connsiteX9" fmla="*/ 763706 w 4324356"/>
              <a:gd name="connsiteY9" fmla="*/ 0 h 4138731"/>
              <a:gd name="connsiteX0" fmla="*/ 763710 w 4324360"/>
              <a:gd name="connsiteY0" fmla="*/ 0 h 4138731"/>
              <a:gd name="connsiteX1" fmla="*/ 1401677 w 4324360"/>
              <a:gd name="connsiteY1" fmla="*/ 574434 h 4138731"/>
              <a:gd name="connsiteX2" fmla="*/ 3962703 w 4324360"/>
              <a:gd name="connsiteY2" fmla="*/ 1032218 h 4138731"/>
              <a:gd name="connsiteX3" fmla="*/ 4155869 w 4324360"/>
              <a:gd name="connsiteY3" fmla="*/ 3259401 h 4138731"/>
              <a:gd name="connsiteX4" fmla="*/ 3100181 w 4324360"/>
              <a:gd name="connsiteY4" fmla="*/ 4124957 h 4138731"/>
              <a:gd name="connsiteX5" fmla="*/ 904506 w 4324360"/>
              <a:gd name="connsiteY5" fmla="*/ 3744330 h 4138731"/>
              <a:gd name="connsiteX6" fmla="*/ 239564 w 4324360"/>
              <a:gd name="connsiteY6" fmla="*/ 3163758 h 4138731"/>
              <a:gd name="connsiteX7" fmla="*/ 1008 w 4324360"/>
              <a:gd name="connsiteY7" fmla="*/ 1528534 h 4138731"/>
              <a:gd name="connsiteX8" fmla="*/ 845640 w 4324360"/>
              <a:gd name="connsiteY8" fmla="*/ 606258 h 4138731"/>
              <a:gd name="connsiteX9" fmla="*/ 763710 w 4324360"/>
              <a:gd name="connsiteY9" fmla="*/ 0 h 413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4360" h="4138731">
                <a:moveTo>
                  <a:pt x="763710" y="0"/>
                </a:moveTo>
                <a:cubicBezTo>
                  <a:pt x="835632" y="58905"/>
                  <a:pt x="1258100" y="357725"/>
                  <a:pt x="1401677" y="574434"/>
                </a:cubicBezTo>
                <a:cubicBezTo>
                  <a:pt x="1557398" y="585526"/>
                  <a:pt x="3503671" y="584724"/>
                  <a:pt x="3962703" y="1032218"/>
                </a:cubicBezTo>
                <a:cubicBezTo>
                  <a:pt x="4421735" y="1479712"/>
                  <a:pt x="4393755" y="2068459"/>
                  <a:pt x="4155869" y="3259401"/>
                </a:cubicBezTo>
                <a:cubicBezTo>
                  <a:pt x="4006903" y="3825365"/>
                  <a:pt x="3642075" y="4044135"/>
                  <a:pt x="3100181" y="4124957"/>
                </a:cubicBezTo>
                <a:cubicBezTo>
                  <a:pt x="2558287" y="4205779"/>
                  <a:pt x="1639845" y="3911670"/>
                  <a:pt x="904506" y="3744330"/>
                </a:cubicBezTo>
                <a:cubicBezTo>
                  <a:pt x="600271" y="3642054"/>
                  <a:pt x="464613" y="3557214"/>
                  <a:pt x="239564" y="3163758"/>
                </a:cubicBezTo>
                <a:cubicBezTo>
                  <a:pt x="75461" y="2876879"/>
                  <a:pt x="40807" y="2193725"/>
                  <a:pt x="1008" y="1528534"/>
                </a:cubicBezTo>
                <a:cubicBezTo>
                  <a:pt x="-24451" y="805482"/>
                  <a:pt x="437089" y="647961"/>
                  <a:pt x="845640" y="606258"/>
                </a:cubicBezTo>
                <a:cubicBezTo>
                  <a:pt x="845640" y="606258"/>
                  <a:pt x="854014" y="343114"/>
                  <a:pt x="76371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5FCF1-9D23-C1F5-50C0-635773E32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6998" y="618510"/>
            <a:ext cx="3397611" cy="1256326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Meaning, Tone &amp; Mood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FCBF8AE-1318-4240-B3C3-A276ADFA5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4884" flipH="1">
            <a:off x="5612130" y="-2961"/>
            <a:ext cx="3856838" cy="2114365"/>
          </a:xfrm>
          <a:custGeom>
            <a:avLst/>
            <a:gdLst>
              <a:gd name="connsiteX0" fmla="*/ 986774 w 5065355"/>
              <a:gd name="connsiteY0" fmla="*/ 0 h 3864077"/>
              <a:gd name="connsiteX1" fmla="*/ 1598492 w 5065355"/>
              <a:gd name="connsiteY1" fmla="*/ 571743 h 3864077"/>
              <a:gd name="connsiteX2" fmla="*/ 4623587 w 5065355"/>
              <a:gd name="connsiteY2" fmla="*/ 815032 h 3864077"/>
              <a:gd name="connsiteX3" fmla="*/ 5045794 w 5065355"/>
              <a:gd name="connsiteY3" fmla="*/ 2583837 h 3864077"/>
              <a:gd name="connsiteX4" fmla="*/ 5065097 w 5065355"/>
              <a:gd name="connsiteY4" fmla="*/ 3007422 h 3864077"/>
              <a:gd name="connsiteX5" fmla="*/ 5064540 w 5065355"/>
              <a:gd name="connsiteY5" fmla="*/ 3083457 h 3864077"/>
              <a:gd name="connsiteX6" fmla="*/ 5065355 w 5065355"/>
              <a:gd name="connsiteY6" fmla="*/ 3093208 h 3864077"/>
              <a:gd name="connsiteX7" fmla="*/ 5059336 w 5065355"/>
              <a:gd name="connsiteY7" fmla="*/ 3165214 h 3864077"/>
              <a:gd name="connsiteX8" fmla="*/ 5058896 w 5065355"/>
              <a:gd name="connsiteY8" fmla="*/ 3171406 h 3864077"/>
              <a:gd name="connsiteX9" fmla="*/ 5058773 w 5065355"/>
              <a:gd name="connsiteY9" fmla="*/ 3171941 h 3864077"/>
              <a:gd name="connsiteX10" fmla="*/ 5057188 w 5065355"/>
              <a:gd name="connsiteY10" fmla="*/ 3190910 h 3864077"/>
              <a:gd name="connsiteX11" fmla="*/ 5033762 w 5065355"/>
              <a:gd name="connsiteY11" fmla="*/ 3281910 h 3864077"/>
              <a:gd name="connsiteX12" fmla="*/ 5033487 w 5065355"/>
              <a:gd name="connsiteY12" fmla="*/ 3282522 h 3864077"/>
              <a:gd name="connsiteX13" fmla="*/ 5027369 w 5065355"/>
              <a:gd name="connsiteY13" fmla="*/ 3309275 h 3864077"/>
              <a:gd name="connsiteX14" fmla="*/ 4908386 w 5065355"/>
              <a:gd name="connsiteY14" fmla="*/ 3476562 h 3864077"/>
              <a:gd name="connsiteX15" fmla="*/ 4902444 w 5065355"/>
              <a:gd name="connsiteY15" fmla="*/ 3480940 h 3864077"/>
              <a:gd name="connsiteX16" fmla="*/ 4888108 w 5065355"/>
              <a:gd name="connsiteY16" fmla="*/ 3495204 h 3864077"/>
              <a:gd name="connsiteX17" fmla="*/ 4819819 w 5065355"/>
              <a:gd name="connsiteY17" fmla="*/ 3539901 h 3864077"/>
              <a:gd name="connsiteX18" fmla="*/ 4806748 w 5065355"/>
              <a:gd name="connsiteY18" fmla="*/ 3544794 h 3864077"/>
              <a:gd name="connsiteX19" fmla="*/ 4765129 w 5065355"/>
              <a:gd name="connsiteY19" fmla="*/ 3568040 h 3864077"/>
              <a:gd name="connsiteX20" fmla="*/ 4426673 w 5065355"/>
              <a:gd name="connsiteY20" fmla="*/ 3685984 h 3864077"/>
              <a:gd name="connsiteX21" fmla="*/ 534075 w 5065355"/>
              <a:gd name="connsiteY21" fmla="*/ 3761757 h 3864077"/>
              <a:gd name="connsiteX22" fmla="*/ 451805 w 5065355"/>
              <a:gd name="connsiteY22" fmla="*/ 3738960 h 3864077"/>
              <a:gd name="connsiteX23" fmla="*/ 417467 w 5065355"/>
              <a:gd name="connsiteY23" fmla="*/ 3743134 h 3864077"/>
              <a:gd name="connsiteX24" fmla="*/ 47039 w 5065355"/>
              <a:gd name="connsiteY24" fmla="*/ 3447046 h 3864077"/>
              <a:gd name="connsiteX25" fmla="*/ 38763 w 5065355"/>
              <a:gd name="connsiteY25" fmla="*/ 3414896 h 3864077"/>
              <a:gd name="connsiteX26" fmla="*/ 28376 w 5065355"/>
              <a:gd name="connsiteY26" fmla="*/ 3388641 h 3864077"/>
              <a:gd name="connsiteX27" fmla="*/ 14642 w 5065355"/>
              <a:gd name="connsiteY27" fmla="*/ 2681940 h 3864077"/>
              <a:gd name="connsiteX28" fmla="*/ 141525 w 5065355"/>
              <a:gd name="connsiteY28" fmla="*/ 1290513 h 3864077"/>
              <a:gd name="connsiteX29" fmla="*/ 968842 w 5065355"/>
              <a:gd name="connsiteY29" fmla="*/ 590018 h 3864077"/>
              <a:gd name="connsiteX30" fmla="*/ 986774 w 5065355"/>
              <a:gd name="connsiteY30" fmla="*/ 0 h 3864077"/>
              <a:gd name="connsiteX0" fmla="*/ 986774 w 5065355"/>
              <a:gd name="connsiteY0" fmla="*/ 0 h 3852421"/>
              <a:gd name="connsiteX1" fmla="*/ 1598492 w 5065355"/>
              <a:gd name="connsiteY1" fmla="*/ 571743 h 3852421"/>
              <a:gd name="connsiteX2" fmla="*/ 4623587 w 5065355"/>
              <a:gd name="connsiteY2" fmla="*/ 815032 h 3852421"/>
              <a:gd name="connsiteX3" fmla="*/ 5045794 w 5065355"/>
              <a:gd name="connsiteY3" fmla="*/ 2583837 h 3852421"/>
              <a:gd name="connsiteX4" fmla="*/ 5065097 w 5065355"/>
              <a:gd name="connsiteY4" fmla="*/ 3007422 h 3852421"/>
              <a:gd name="connsiteX5" fmla="*/ 5064540 w 5065355"/>
              <a:gd name="connsiteY5" fmla="*/ 3083457 h 3852421"/>
              <a:gd name="connsiteX6" fmla="*/ 5065355 w 5065355"/>
              <a:gd name="connsiteY6" fmla="*/ 3093208 h 3852421"/>
              <a:gd name="connsiteX7" fmla="*/ 5059336 w 5065355"/>
              <a:gd name="connsiteY7" fmla="*/ 3165214 h 3852421"/>
              <a:gd name="connsiteX8" fmla="*/ 5058896 w 5065355"/>
              <a:gd name="connsiteY8" fmla="*/ 3171406 h 3852421"/>
              <a:gd name="connsiteX9" fmla="*/ 5058773 w 5065355"/>
              <a:gd name="connsiteY9" fmla="*/ 3171941 h 3852421"/>
              <a:gd name="connsiteX10" fmla="*/ 5057188 w 5065355"/>
              <a:gd name="connsiteY10" fmla="*/ 3190910 h 3852421"/>
              <a:gd name="connsiteX11" fmla="*/ 5033762 w 5065355"/>
              <a:gd name="connsiteY11" fmla="*/ 3281910 h 3852421"/>
              <a:gd name="connsiteX12" fmla="*/ 5033487 w 5065355"/>
              <a:gd name="connsiteY12" fmla="*/ 3282522 h 3852421"/>
              <a:gd name="connsiteX13" fmla="*/ 5027369 w 5065355"/>
              <a:gd name="connsiteY13" fmla="*/ 3309275 h 3852421"/>
              <a:gd name="connsiteX14" fmla="*/ 4908386 w 5065355"/>
              <a:gd name="connsiteY14" fmla="*/ 3476562 h 3852421"/>
              <a:gd name="connsiteX15" fmla="*/ 4902444 w 5065355"/>
              <a:gd name="connsiteY15" fmla="*/ 3480940 h 3852421"/>
              <a:gd name="connsiteX16" fmla="*/ 4888108 w 5065355"/>
              <a:gd name="connsiteY16" fmla="*/ 3495204 h 3852421"/>
              <a:gd name="connsiteX17" fmla="*/ 4819819 w 5065355"/>
              <a:gd name="connsiteY17" fmla="*/ 3539901 h 3852421"/>
              <a:gd name="connsiteX18" fmla="*/ 4806748 w 5065355"/>
              <a:gd name="connsiteY18" fmla="*/ 3544794 h 3852421"/>
              <a:gd name="connsiteX19" fmla="*/ 4765129 w 5065355"/>
              <a:gd name="connsiteY19" fmla="*/ 3568040 h 3852421"/>
              <a:gd name="connsiteX20" fmla="*/ 4426673 w 5065355"/>
              <a:gd name="connsiteY20" fmla="*/ 3685984 h 3852421"/>
              <a:gd name="connsiteX21" fmla="*/ 904564 w 5065355"/>
              <a:gd name="connsiteY21" fmla="*/ 3793288 h 3852421"/>
              <a:gd name="connsiteX22" fmla="*/ 451805 w 5065355"/>
              <a:gd name="connsiteY22" fmla="*/ 3738960 h 3852421"/>
              <a:gd name="connsiteX23" fmla="*/ 417467 w 5065355"/>
              <a:gd name="connsiteY23" fmla="*/ 3743134 h 3852421"/>
              <a:gd name="connsiteX24" fmla="*/ 47039 w 5065355"/>
              <a:gd name="connsiteY24" fmla="*/ 3447046 h 3852421"/>
              <a:gd name="connsiteX25" fmla="*/ 38763 w 5065355"/>
              <a:gd name="connsiteY25" fmla="*/ 3414896 h 3852421"/>
              <a:gd name="connsiteX26" fmla="*/ 28376 w 5065355"/>
              <a:gd name="connsiteY26" fmla="*/ 3388641 h 3852421"/>
              <a:gd name="connsiteX27" fmla="*/ 14642 w 5065355"/>
              <a:gd name="connsiteY27" fmla="*/ 2681940 h 3852421"/>
              <a:gd name="connsiteX28" fmla="*/ 141525 w 5065355"/>
              <a:gd name="connsiteY28" fmla="*/ 1290513 h 3852421"/>
              <a:gd name="connsiteX29" fmla="*/ 968842 w 5065355"/>
              <a:gd name="connsiteY29" fmla="*/ 590018 h 3852421"/>
              <a:gd name="connsiteX30" fmla="*/ 986774 w 5065355"/>
              <a:gd name="connsiteY30" fmla="*/ 0 h 3852421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765129 w 5065355"/>
              <a:gd name="connsiteY19" fmla="*/ 3568040 h 3899315"/>
              <a:gd name="connsiteX20" fmla="*/ 4229604 w 5065355"/>
              <a:gd name="connsiteY20" fmla="*/ 3851522 h 3899315"/>
              <a:gd name="connsiteX21" fmla="*/ 904564 w 5065355"/>
              <a:gd name="connsiteY21" fmla="*/ 3793288 h 3899315"/>
              <a:gd name="connsiteX22" fmla="*/ 451805 w 5065355"/>
              <a:gd name="connsiteY22" fmla="*/ 3738960 h 3899315"/>
              <a:gd name="connsiteX23" fmla="*/ 417467 w 5065355"/>
              <a:gd name="connsiteY23" fmla="*/ 3743134 h 3899315"/>
              <a:gd name="connsiteX24" fmla="*/ 47039 w 5065355"/>
              <a:gd name="connsiteY24" fmla="*/ 3447046 h 3899315"/>
              <a:gd name="connsiteX25" fmla="*/ 38763 w 5065355"/>
              <a:gd name="connsiteY25" fmla="*/ 3414896 h 3899315"/>
              <a:gd name="connsiteX26" fmla="*/ 28376 w 5065355"/>
              <a:gd name="connsiteY26" fmla="*/ 3388641 h 3899315"/>
              <a:gd name="connsiteX27" fmla="*/ 14642 w 5065355"/>
              <a:gd name="connsiteY27" fmla="*/ 2681940 h 3899315"/>
              <a:gd name="connsiteX28" fmla="*/ 141525 w 5065355"/>
              <a:gd name="connsiteY28" fmla="*/ 1290513 h 3899315"/>
              <a:gd name="connsiteX29" fmla="*/ 968842 w 5065355"/>
              <a:gd name="connsiteY29" fmla="*/ 590018 h 3899315"/>
              <a:gd name="connsiteX30" fmla="*/ 986774 w 5065355"/>
              <a:gd name="connsiteY30" fmla="*/ 0 h 3899315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765129 w 5065355"/>
              <a:gd name="connsiteY19" fmla="*/ 3568040 h 3899315"/>
              <a:gd name="connsiteX20" fmla="*/ 4229604 w 5065355"/>
              <a:gd name="connsiteY20" fmla="*/ 3851522 h 3899315"/>
              <a:gd name="connsiteX21" fmla="*/ 904564 w 5065355"/>
              <a:gd name="connsiteY21" fmla="*/ 3793288 h 3899315"/>
              <a:gd name="connsiteX22" fmla="*/ 451805 w 5065355"/>
              <a:gd name="connsiteY22" fmla="*/ 3738960 h 3899315"/>
              <a:gd name="connsiteX23" fmla="*/ 417467 w 5065355"/>
              <a:gd name="connsiteY23" fmla="*/ 3743134 h 3899315"/>
              <a:gd name="connsiteX24" fmla="*/ 47039 w 5065355"/>
              <a:gd name="connsiteY24" fmla="*/ 3447046 h 3899315"/>
              <a:gd name="connsiteX25" fmla="*/ 38763 w 5065355"/>
              <a:gd name="connsiteY25" fmla="*/ 3414896 h 3899315"/>
              <a:gd name="connsiteX26" fmla="*/ 28376 w 5065355"/>
              <a:gd name="connsiteY26" fmla="*/ 3388641 h 3899315"/>
              <a:gd name="connsiteX27" fmla="*/ 14642 w 5065355"/>
              <a:gd name="connsiteY27" fmla="*/ 2681940 h 3899315"/>
              <a:gd name="connsiteX28" fmla="*/ 141525 w 5065355"/>
              <a:gd name="connsiteY28" fmla="*/ 1290513 h 3899315"/>
              <a:gd name="connsiteX29" fmla="*/ 968842 w 5065355"/>
              <a:gd name="connsiteY29" fmla="*/ 590018 h 3899315"/>
              <a:gd name="connsiteX30" fmla="*/ 986774 w 5065355"/>
              <a:gd name="connsiteY30" fmla="*/ 0 h 3899315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229604 w 5065355"/>
              <a:gd name="connsiteY19" fmla="*/ 3851522 h 3899315"/>
              <a:gd name="connsiteX20" fmla="*/ 904564 w 5065355"/>
              <a:gd name="connsiteY20" fmla="*/ 3793288 h 3899315"/>
              <a:gd name="connsiteX21" fmla="*/ 451805 w 5065355"/>
              <a:gd name="connsiteY21" fmla="*/ 3738960 h 3899315"/>
              <a:gd name="connsiteX22" fmla="*/ 417467 w 5065355"/>
              <a:gd name="connsiteY22" fmla="*/ 3743134 h 3899315"/>
              <a:gd name="connsiteX23" fmla="*/ 47039 w 5065355"/>
              <a:gd name="connsiteY23" fmla="*/ 3447046 h 3899315"/>
              <a:gd name="connsiteX24" fmla="*/ 38763 w 5065355"/>
              <a:gd name="connsiteY24" fmla="*/ 3414896 h 3899315"/>
              <a:gd name="connsiteX25" fmla="*/ 28376 w 5065355"/>
              <a:gd name="connsiteY25" fmla="*/ 3388641 h 3899315"/>
              <a:gd name="connsiteX26" fmla="*/ 14642 w 5065355"/>
              <a:gd name="connsiteY26" fmla="*/ 2681940 h 3899315"/>
              <a:gd name="connsiteX27" fmla="*/ 141525 w 5065355"/>
              <a:gd name="connsiteY27" fmla="*/ 1290513 h 3899315"/>
              <a:gd name="connsiteX28" fmla="*/ 968842 w 5065355"/>
              <a:gd name="connsiteY28" fmla="*/ 590018 h 3899315"/>
              <a:gd name="connsiteX29" fmla="*/ 986774 w 5065355"/>
              <a:gd name="connsiteY29" fmla="*/ 0 h 3899315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5027369 w 5065355"/>
              <a:gd name="connsiteY13" fmla="*/ 3309275 h 3885853"/>
              <a:gd name="connsiteX14" fmla="*/ 4908386 w 5065355"/>
              <a:gd name="connsiteY14" fmla="*/ 3476562 h 3885853"/>
              <a:gd name="connsiteX15" fmla="*/ 4902444 w 5065355"/>
              <a:gd name="connsiteY15" fmla="*/ 3480940 h 3885853"/>
              <a:gd name="connsiteX16" fmla="*/ 4888108 w 5065355"/>
              <a:gd name="connsiteY16" fmla="*/ 3495204 h 3885853"/>
              <a:gd name="connsiteX17" fmla="*/ 4819819 w 5065355"/>
              <a:gd name="connsiteY17" fmla="*/ 3539901 h 3885853"/>
              <a:gd name="connsiteX18" fmla="*/ 4735804 w 5065355"/>
              <a:gd name="connsiteY18" fmla="*/ 3804925 h 3885853"/>
              <a:gd name="connsiteX19" fmla="*/ 4229604 w 5065355"/>
              <a:gd name="connsiteY19" fmla="*/ 3851522 h 3885853"/>
              <a:gd name="connsiteX20" fmla="*/ 904564 w 5065355"/>
              <a:gd name="connsiteY20" fmla="*/ 3793288 h 3885853"/>
              <a:gd name="connsiteX21" fmla="*/ 451805 w 5065355"/>
              <a:gd name="connsiteY21" fmla="*/ 3738960 h 3885853"/>
              <a:gd name="connsiteX22" fmla="*/ 417467 w 5065355"/>
              <a:gd name="connsiteY22" fmla="*/ 3743134 h 3885853"/>
              <a:gd name="connsiteX23" fmla="*/ 47039 w 5065355"/>
              <a:gd name="connsiteY23" fmla="*/ 3447046 h 3885853"/>
              <a:gd name="connsiteX24" fmla="*/ 38763 w 5065355"/>
              <a:gd name="connsiteY24" fmla="*/ 3414896 h 3885853"/>
              <a:gd name="connsiteX25" fmla="*/ 28376 w 5065355"/>
              <a:gd name="connsiteY25" fmla="*/ 3388641 h 3885853"/>
              <a:gd name="connsiteX26" fmla="*/ 14642 w 5065355"/>
              <a:gd name="connsiteY26" fmla="*/ 2681940 h 3885853"/>
              <a:gd name="connsiteX27" fmla="*/ 141525 w 5065355"/>
              <a:gd name="connsiteY27" fmla="*/ 1290513 h 3885853"/>
              <a:gd name="connsiteX28" fmla="*/ 968842 w 5065355"/>
              <a:gd name="connsiteY28" fmla="*/ 590018 h 3885853"/>
              <a:gd name="connsiteX29" fmla="*/ 986774 w 5065355"/>
              <a:gd name="connsiteY29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5027369 w 5065355"/>
              <a:gd name="connsiteY13" fmla="*/ 3309275 h 3885853"/>
              <a:gd name="connsiteX14" fmla="*/ 4908386 w 5065355"/>
              <a:gd name="connsiteY14" fmla="*/ 3476562 h 3885853"/>
              <a:gd name="connsiteX15" fmla="*/ 4902444 w 5065355"/>
              <a:gd name="connsiteY15" fmla="*/ 3480940 h 3885853"/>
              <a:gd name="connsiteX16" fmla="*/ 4819819 w 5065355"/>
              <a:gd name="connsiteY16" fmla="*/ 3539901 h 3885853"/>
              <a:gd name="connsiteX17" fmla="*/ 4735804 w 5065355"/>
              <a:gd name="connsiteY17" fmla="*/ 3804925 h 3885853"/>
              <a:gd name="connsiteX18" fmla="*/ 4229604 w 5065355"/>
              <a:gd name="connsiteY18" fmla="*/ 3851522 h 3885853"/>
              <a:gd name="connsiteX19" fmla="*/ 904564 w 5065355"/>
              <a:gd name="connsiteY19" fmla="*/ 3793288 h 3885853"/>
              <a:gd name="connsiteX20" fmla="*/ 451805 w 5065355"/>
              <a:gd name="connsiteY20" fmla="*/ 3738960 h 3885853"/>
              <a:gd name="connsiteX21" fmla="*/ 417467 w 5065355"/>
              <a:gd name="connsiteY21" fmla="*/ 3743134 h 3885853"/>
              <a:gd name="connsiteX22" fmla="*/ 47039 w 5065355"/>
              <a:gd name="connsiteY22" fmla="*/ 3447046 h 3885853"/>
              <a:gd name="connsiteX23" fmla="*/ 38763 w 5065355"/>
              <a:gd name="connsiteY23" fmla="*/ 3414896 h 3885853"/>
              <a:gd name="connsiteX24" fmla="*/ 28376 w 5065355"/>
              <a:gd name="connsiteY24" fmla="*/ 3388641 h 3885853"/>
              <a:gd name="connsiteX25" fmla="*/ 14642 w 5065355"/>
              <a:gd name="connsiteY25" fmla="*/ 2681940 h 3885853"/>
              <a:gd name="connsiteX26" fmla="*/ 141525 w 5065355"/>
              <a:gd name="connsiteY26" fmla="*/ 1290513 h 3885853"/>
              <a:gd name="connsiteX27" fmla="*/ 968842 w 5065355"/>
              <a:gd name="connsiteY27" fmla="*/ 590018 h 3885853"/>
              <a:gd name="connsiteX28" fmla="*/ 986774 w 5065355"/>
              <a:gd name="connsiteY28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4908386 w 5065355"/>
              <a:gd name="connsiteY13" fmla="*/ 3476562 h 3885853"/>
              <a:gd name="connsiteX14" fmla="*/ 4902444 w 5065355"/>
              <a:gd name="connsiteY14" fmla="*/ 3480940 h 3885853"/>
              <a:gd name="connsiteX15" fmla="*/ 4819819 w 5065355"/>
              <a:gd name="connsiteY15" fmla="*/ 3539901 h 3885853"/>
              <a:gd name="connsiteX16" fmla="*/ 4735804 w 5065355"/>
              <a:gd name="connsiteY16" fmla="*/ 3804925 h 3885853"/>
              <a:gd name="connsiteX17" fmla="*/ 4229604 w 5065355"/>
              <a:gd name="connsiteY17" fmla="*/ 3851522 h 3885853"/>
              <a:gd name="connsiteX18" fmla="*/ 904564 w 5065355"/>
              <a:gd name="connsiteY18" fmla="*/ 3793288 h 3885853"/>
              <a:gd name="connsiteX19" fmla="*/ 451805 w 5065355"/>
              <a:gd name="connsiteY19" fmla="*/ 3738960 h 3885853"/>
              <a:gd name="connsiteX20" fmla="*/ 417467 w 5065355"/>
              <a:gd name="connsiteY20" fmla="*/ 3743134 h 3885853"/>
              <a:gd name="connsiteX21" fmla="*/ 47039 w 5065355"/>
              <a:gd name="connsiteY21" fmla="*/ 3447046 h 3885853"/>
              <a:gd name="connsiteX22" fmla="*/ 38763 w 5065355"/>
              <a:gd name="connsiteY22" fmla="*/ 3414896 h 3885853"/>
              <a:gd name="connsiteX23" fmla="*/ 28376 w 5065355"/>
              <a:gd name="connsiteY23" fmla="*/ 3388641 h 3885853"/>
              <a:gd name="connsiteX24" fmla="*/ 14642 w 5065355"/>
              <a:gd name="connsiteY24" fmla="*/ 2681940 h 3885853"/>
              <a:gd name="connsiteX25" fmla="*/ 141525 w 5065355"/>
              <a:gd name="connsiteY25" fmla="*/ 1290513 h 3885853"/>
              <a:gd name="connsiteX26" fmla="*/ 968842 w 5065355"/>
              <a:gd name="connsiteY26" fmla="*/ 590018 h 3885853"/>
              <a:gd name="connsiteX27" fmla="*/ 986774 w 5065355"/>
              <a:gd name="connsiteY27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4908386 w 5065355"/>
              <a:gd name="connsiteY12" fmla="*/ 3476562 h 3885853"/>
              <a:gd name="connsiteX13" fmla="*/ 4902444 w 5065355"/>
              <a:gd name="connsiteY13" fmla="*/ 3480940 h 3885853"/>
              <a:gd name="connsiteX14" fmla="*/ 4819819 w 5065355"/>
              <a:gd name="connsiteY14" fmla="*/ 3539901 h 3885853"/>
              <a:gd name="connsiteX15" fmla="*/ 4735804 w 5065355"/>
              <a:gd name="connsiteY15" fmla="*/ 3804925 h 3885853"/>
              <a:gd name="connsiteX16" fmla="*/ 4229604 w 5065355"/>
              <a:gd name="connsiteY16" fmla="*/ 3851522 h 3885853"/>
              <a:gd name="connsiteX17" fmla="*/ 904564 w 5065355"/>
              <a:gd name="connsiteY17" fmla="*/ 3793288 h 3885853"/>
              <a:gd name="connsiteX18" fmla="*/ 451805 w 5065355"/>
              <a:gd name="connsiteY18" fmla="*/ 3738960 h 3885853"/>
              <a:gd name="connsiteX19" fmla="*/ 417467 w 5065355"/>
              <a:gd name="connsiteY19" fmla="*/ 3743134 h 3885853"/>
              <a:gd name="connsiteX20" fmla="*/ 47039 w 5065355"/>
              <a:gd name="connsiteY20" fmla="*/ 3447046 h 3885853"/>
              <a:gd name="connsiteX21" fmla="*/ 38763 w 5065355"/>
              <a:gd name="connsiteY21" fmla="*/ 3414896 h 3885853"/>
              <a:gd name="connsiteX22" fmla="*/ 28376 w 5065355"/>
              <a:gd name="connsiteY22" fmla="*/ 3388641 h 3885853"/>
              <a:gd name="connsiteX23" fmla="*/ 14642 w 5065355"/>
              <a:gd name="connsiteY23" fmla="*/ 2681940 h 3885853"/>
              <a:gd name="connsiteX24" fmla="*/ 141525 w 5065355"/>
              <a:gd name="connsiteY24" fmla="*/ 1290513 h 3885853"/>
              <a:gd name="connsiteX25" fmla="*/ 968842 w 5065355"/>
              <a:gd name="connsiteY25" fmla="*/ 590018 h 3885853"/>
              <a:gd name="connsiteX26" fmla="*/ 986774 w 5065355"/>
              <a:gd name="connsiteY26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58773 w 5065097"/>
              <a:gd name="connsiteY8" fmla="*/ 3171941 h 3885853"/>
              <a:gd name="connsiteX9" fmla="*/ 5057188 w 5065097"/>
              <a:gd name="connsiteY9" fmla="*/ 3190910 h 3885853"/>
              <a:gd name="connsiteX10" fmla="*/ 5033762 w 5065097"/>
              <a:gd name="connsiteY10" fmla="*/ 3281910 h 3885853"/>
              <a:gd name="connsiteX11" fmla="*/ 4908386 w 5065097"/>
              <a:gd name="connsiteY11" fmla="*/ 3476562 h 3885853"/>
              <a:gd name="connsiteX12" fmla="*/ 4902444 w 5065097"/>
              <a:gd name="connsiteY12" fmla="*/ 3480940 h 3885853"/>
              <a:gd name="connsiteX13" fmla="*/ 4819819 w 5065097"/>
              <a:gd name="connsiteY13" fmla="*/ 3539901 h 3885853"/>
              <a:gd name="connsiteX14" fmla="*/ 4735804 w 5065097"/>
              <a:gd name="connsiteY14" fmla="*/ 3804925 h 3885853"/>
              <a:gd name="connsiteX15" fmla="*/ 4229604 w 5065097"/>
              <a:gd name="connsiteY15" fmla="*/ 3851522 h 3885853"/>
              <a:gd name="connsiteX16" fmla="*/ 904564 w 5065097"/>
              <a:gd name="connsiteY16" fmla="*/ 3793288 h 3885853"/>
              <a:gd name="connsiteX17" fmla="*/ 451805 w 5065097"/>
              <a:gd name="connsiteY17" fmla="*/ 3738960 h 3885853"/>
              <a:gd name="connsiteX18" fmla="*/ 417467 w 5065097"/>
              <a:gd name="connsiteY18" fmla="*/ 3743134 h 3885853"/>
              <a:gd name="connsiteX19" fmla="*/ 47039 w 5065097"/>
              <a:gd name="connsiteY19" fmla="*/ 3447046 h 3885853"/>
              <a:gd name="connsiteX20" fmla="*/ 38763 w 5065097"/>
              <a:gd name="connsiteY20" fmla="*/ 3414896 h 3885853"/>
              <a:gd name="connsiteX21" fmla="*/ 28376 w 5065097"/>
              <a:gd name="connsiteY21" fmla="*/ 3388641 h 3885853"/>
              <a:gd name="connsiteX22" fmla="*/ 14642 w 5065097"/>
              <a:gd name="connsiteY22" fmla="*/ 2681940 h 3885853"/>
              <a:gd name="connsiteX23" fmla="*/ 141525 w 5065097"/>
              <a:gd name="connsiteY23" fmla="*/ 1290513 h 3885853"/>
              <a:gd name="connsiteX24" fmla="*/ 968842 w 5065097"/>
              <a:gd name="connsiteY24" fmla="*/ 590018 h 3885853"/>
              <a:gd name="connsiteX25" fmla="*/ 986774 w 5065097"/>
              <a:gd name="connsiteY25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58773 w 5065097"/>
              <a:gd name="connsiteY8" fmla="*/ 3171941 h 3885853"/>
              <a:gd name="connsiteX9" fmla="*/ 5033762 w 5065097"/>
              <a:gd name="connsiteY9" fmla="*/ 3281910 h 3885853"/>
              <a:gd name="connsiteX10" fmla="*/ 4908386 w 5065097"/>
              <a:gd name="connsiteY10" fmla="*/ 3476562 h 3885853"/>
              <a:gd name="connsiteX11" fmla="*/ 4902444 w 5065097"/>
              <a:gd name="connsiteY11" fmla="*/ 3480940 h 3885853"/>
              <a:gd name="connsiteX12" fmla="*/ 4819819 w 5065097"/>
              <a:gd name="connsiteY12" fmla="*/ 3539901 h 3885853"/>
              <a:gd name="connsiteX13" fmla="*/ 4735804 w 5065097"/>
              <a:gd name="connsiteY13" fmla="*/ 3804925 h 3885853"/>
              <a:gd name="connsiteX14" fmla="*/ 4229604 w 5065097"/>
              <a:gd name="connsiteY14" fmla="*/ 3851522 h 3885853"/>
              <a:gd name="connsiteX15" fmla="*/ 904564 w 5065097"/>
              <a:gd name="connsiteY15" fmla="*/ 3793288 h 3885853"/>
              <a:gd name="connsiteX16" fmla="*/ 451805 w 5065097"/>
              <a:gd name="connsiteY16" fmla="*/ 3738960 h 3885853"/>
              <a:gd name="connsiteX17" fmla="*/ 417467 w 5065097"/>
              <a:gd name="connsiteY17" fmla="*/ 3743134 h 3885853"/>
              <a:gd name="connsiteX18" fmla="*/ 47039 w 5065097"/>
              <a:gd name="connsiteY18" fmla="*/ 3447046 h 3885853"/>
              <a:gd name="connsiteX19" fmla="*/ 38763 w 5065097"/>
              <a:gd name="connsiteY19" fmla="*/ 3414896 h 3885853"/>
              <a:gd name="connsiteX20" fmla="*/ 28376 w 5065097"/>
              <a:gd name="connsiteY20" fmla="*/ 3388641 h 3885853"/>
              <a:gd name="connsiteX21" fmla="*/ 14642 w 5065097"/>
              <a:gd name="connsiteY21" fmla="*/ 2681940 h 3885853"/>
              <a:gd name="connsiteX22" fmla="*/ 141525 w 5065097"/>
              <a:gd name="connsiteY22" fmla="*/ 1290513 h 3885853"/>
              <a:gd name="connsiteX23" fmla="*/ 968842 w 5065097"/>
              <a:gd name="connsiteY23" fmla="*/ 590018 h 3885853"/>
              <a:gd name="connsiteX24" fmla="*/ 986774 w 5065097"/>
              <a:gd name="connsiteY24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33762 w 5065097"/>
              <a:gd name="connsiteY8" fmla="*/ 3281910 h 3885853"/>
              <a:gd name="connsiteX9" fmla="*/ 4908386 w 5065097"/>
              <a:gd name="connsiteY9" fmla="*/ 3476562 h 3885853"/>
              <a:gd name="connsiteX10" fmla="*/ 4902444 w 5065097"/>
              <a:gd name="connsiteY10" fmla="*/ 3480940 h 3885853"/>
              <a:gd name="connsiteX11" fmla="*/ 4819819 w 5065097"/>
              <a:gd name="connsiteY11" fmla="*/ 3539901 h 3885853"/>
              <a:gd name="connsiteX12" fmla="*/ 4735804 w 5065097"/>
              <a:gd name="connsiteY12" fmla="*/ 3804925 h 3885853"/>
              <a:gd name="connsiteX13" fmla="*/ 4229604 w 5065097"/>
              <a:gd name="connsiteY13" fmla="*/ 3851522 h 3885853"/>
              <a:gd name="connsiteX14" fmla="*/ 904564 w 5065097"/>
              <a:gd name="connsiteY14" fmla="*/ 3793288 h 3885853"/>
              <a:gd name="connsiteX15" fmla="*/ 451805 w 5065097"/>
              <a:gd name="connsiteY15" fmla="*/ 3738960 h 3885853"/>
              <a:gd name="connsiteX16" fmla="*/ 417467 w 5065097"/>
              <a:gd name="connsiteY16" fmla="*/ 3743134 h 3885853"/>
              <a:gd name="connsiteX17" fmla="*/ 47039 w 5065097"/>
              <a:gd name="connsiteY17" fmla="*/ 3447046 h 3885853"/>
              <a:gd name="connsiteX18" fmla="*/ 38763 w 5065097"/>
              <a:gd name="connsiteY18" fmla="*/ 3414896 h 3885853"/>
              <a:gd name="connsiteX19" fmla="*/ 28376 w 5065097"/>
              <a:gd name="connsiteY19" fmla="*/ 3388641 h 3885853"/>
              <a:gd name="connsiteX20" fmla="*/ 14642 w 5065097"/>
              <a:gd name="connsiteY20" fmla="*/ 2681940 h 3885853"/>
              <a:gd name="connsiteX21" fmla="*/ 141525 w 5065097"/>
              <a:gd name="connsiteY21" fmla="*/ 1290513 h 3885853"/>
              <a:gd name="connsiteX22" fmla="*/ 968842 w 5065097"/>
              <a:gd name="connsiteY22" fmla="*/ 590018 h 3885853"/>
              <a:gd name="connsiteX23" fmla="*/ 986774 w 5065097"/>
              <a:gd name="connsiteY23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33762 w 5065097"/>
              <a:gd name="connsiteY8" fmla="*/ 3281910 h 3885853"/>
              <a:gd name="connsiteX9" fmla="*/ 4908386 w 5065097"/>
              <a:gd name="connsiteY9" fmla="*/ 3476562 h 3885853"/>
              <a:gd name="connsiteX10" fmla="*/ 4819819 w 5065097"/>
              <a:gd name="connsiteY10" fmla="*/ 3539901 h 3885853"/>
              <a:gd name="connsiteX11" fmla="*/ 4735804 w 5065097"/>
              <a:gd name="connsiteY11" fmla="*/ 3804925 h 3885853"/>
              <a:gd name="connsiteX12" fmla="*/ 4229604 w 5065097"/>
              <a:gd name="connsiteY12" fmla="*/ 3851522 h 3885853"/>
              <a:gd name="connsiteX13" fmla="*/ 904564 w 5065097"/>
              <a:gd name="connsiteY13" fmla="*/ 3793288 h 3885853"/>
              <a:gd name="connsiteX14" fmla="*/ 451805 w 5065097"/>
              <a:gd name="connsiteY14" fmla="*/ 3738960 h 3885853"/>
              <a:gd name="connsiteX15" fmla="*/ 417467 w 5065097"/>
              <a:gd name="connsiteY15" fmla="*/ 3743134 h 3885853"/>
              <a:gd name="connsiteX16" fmla="*/ 47039 w 5065097"/>
              <a:gd name="connsiteY16" fmla="*/ 3447046 h 3885853"/>
              <a:gd name="connsiteX17" fmla="*/ 38763 w 5065097"/>
              <a:gd name="connsiteY17" fmla="*/ 3414896 h 3885853"/>
              <a:gd name="connsiteX18" fmla="*/ 28376 w 5065097"/>
              <a:gd name="connsiteY18" fmla="*/ 3388641 h 3885853"/>
              <a:gd name="connsiteX19" fmla="*/ 14642 w 5065097"/>
              <a:gd name="connsiteY19" fmla="*/ 2681940 h 3885853"/>
              <a:gd name="connsiteX20" fmla="*/ 141525 w 5065097"/>
              <a:gd name="connsiteY20" fmla="*/ 1290513 h 3885853"/>
              <a:gd name="connsiteX21" fmla="*/ 968842 w 5065097"/>
              <a:gd name="connsiteY21" fmla="*/ 590018 h 3885853"/>
              <a:gd name="connsiteX22" fmla="*/ 986774 w 5065097"/>
              <a:gd name="connsiteY22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08386 w 5065543"/>
              <a:gd name="connsiteY8" fmla="*/ 3476562 h 3885853"/>
              <a:gd name="connsiteX9" fmla="*/ 4819819 w 5065543"/>
              <a:gd name="connsiteY9" fmla="*/ 3539901 h 3885853"/>
              <a:gd name="connsiteX10" fmla="*/ 4735804 w 5065543"/>
              <a:gd name="connsiteY10" fmla="*/ 3804925 h 3885853"/>
              <a:gd name="connsiteX11" fmla="*/ 4229604 w 5065543"/>
              <a:gd name="connsiteY11" fmla="*/ 3851522 h 3885853"/>
              <a:gd name="connsiteX12" fmla="*/ 904564 w 5065543"/>
              <a:gd name="connsiteY12" fmla="*/ 3793288 h 3885853"/>
              <a:gd name="connsiteX13" fmla="*/ 451805 w 5065543"/>
              <a:gd name="connsiteY13" fmla="*/ 3738960 h 3885853"/>
              <a:gd name="connsiteX14" fmla="*/ 417467 w 5065543"/>
              <a:gd name="connsiteY14" fmla="*/ 3743134 h 3885853"/>
              <a:gd name="connsiteX15" fmla="*/ 47039 w 5065543"/>
              <a:gd name="connsiteY15" fmla="*/ 3447046 h 3885853"/>
              <a:gd name="connsiteX16" fmla="*/ 38763 w 5065543"/>
              <a:gd name="connsiteY16" fmla="*/ 3414896 h 3885853"/>
              <a:gd name="connsiteX17" fmla="*/ 28376 w 5065543"/>
              <a:gd name="connsiteY17" fmla="*/ 3388641 h 3885853"/>
              <a:gd name="connsiteX18" fmla="*/ 14642 w 5065543"/>
              <a:gd name="connsiteY18" fmla="*/ 2681940 h 3885853"/>
              <a:gd name="connsiteX19" fmla="*/ 141525 w 5065543"/>
              <a:gd name="connsiteY19" fmla="*/ 1290513 h 3885853"/>
              <a:gd name="connsiteX20" fmla="*/ 968842 w 5065543"/>
              <a:gd name="connsiteY20" fmla="*/ 590018 h 3885853"/>
              <a:gd name="connsiteX21" fmla="*/ 986774 w 5065543"/>
              <a:gd name="connsiteY21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08386 w 5065543"/>
              <a:gd name="connsiteY8" fmla="*/ 3476562 h 3885853"/>
              <a:gd name="connsiteX9" fmla="*/ 4993239 w 5065543"/>
              <a:gd name="connsiteY9" fmla="*/ 3784266 h 3885853"/>
              <a:gd name="connsiteX10" fmla="*/ 4735804 w 5065543"/>
              <a:gd name="connsiteY10" fmla="*/ 3804925 h 3885853"/>
              <a:gd name="connsiteX11" fmla="*/ 4229604 w 5065543"/>
              <a:gd name="connsiteY11" fmla="*/ 3851522 h 3885853"/>
              <a:gd name="connsiteX12" fmla="*/ 904564 w 5065543"/>
              <a:gd name="connsiteY12" fmla="*/ 3793288 h 3885853"/>
              <a:gd name="connsiteX13" fmla="*/ 451805 w 5065543"/>
              <a:gd name="connsiteY13" fmla="*/ 3738960 h 3885853"/>
              <a:gd name="connsiteX14" fmla="*/ 417467 w 5065543"/>
              <a:gd name="connsiteY14" fmla="*/ 3743134 h 3885853"/>
              <a:gd name="connsiteX15" fmla="*/ 47039 w 5065543"/>
              <a:gd name="connsiteY15" fmla="*/ 3447046 h 3885853"/>
              <a:gd name="connsiteX16" fmla="*/ 38763 w 5065543"/>
              <a:gd name="connsiteY16" fmla="*/ 3414896 h 3885853"/>
              <a:gd name="connsiteX17" fmla="*/ 28376 w 5065543"/>
              <a:gd name="connsiteY17" fmla="*/ 3388641 h 3885853"/>
              <a:gd name="connsiteX18" fmla="*/ 14642 w 5065543"/>
              <a:gd name="connsiteY18" fmla="*/ 2681940 h 3885853"/>
              <a:gd name="connsiteX19" fmla="*/ 141525 w 5065543"/>
              <a:gd name="connsiteY19" fmla="*/ 1290513 h 3885853"/>
              <a:gd name="connsiteX20" fmla="*/ 968842 w 5065543"/>
              <a:gd name="connsiteY20" fmla="*/ 590018 h 3885853"/>
              <a:gd name="connsiteX21" fmla="*/ 986774 w 5065543"/>
              <a:gd name="connsiteY21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735804 w 5065543"/>
              <a:gd name="connsiteY9" fmla="*/ 3804925 h 3885853"/>
              <a:gd name="connsiteX10" fmla="*/ 4229604 w 5065543"/>
              <a:gd name="connsiteY10" fmla="*/ 3851522 h 3885853"/>
              <a:gd name="connsiteX11" fmla="*/ 904564 w 5065543"/>
              <a:gd name="connsiteY11" fmla="*/ 3793288 h 3885853"/>
              <a:gd name="connsiteX12" fmla="*/ 451805 w 5065543"/>
              <a:gd name="connsiteY12" fmla="*/ 3738960 h 3885853"/>
              <a:gd name="connsiteX13" fmla="*/ 417467 w 5065543"/>
              <a:gd name="connsiteY13" fmla="*/ 3743134 h 3885853"/>
              <a:gd name="connsiteX14" fmla="*/ 47039 w 5065543"/>
              <a:gd name="connsiteY14" fmla="*/ 3447046 h 3885853"/>
              <a:gd name="connsiteX15" fmla="*/ 38763 w 5065543"/>
              <a:gd name="connsiteY15" fmla="*/ 3414896 h 3885853"/>
              <a:gd name="connsiteX16" fmla="*/ 28376 w 5065543"/>
              <a:gd name="connsiteY16" fmla="*/ 3388641 h 3885853"/>
              <a:gd name="connsiteX17" fmla="*/ 14642 w 5065543"/>
              <a:gd name="connsiteY17" fmla="*/ 2681940 h 3885853"/>
              <a:gd name="connsiteX18" fmla="*/ 141525 w 5065543"/>
              <a:gd name="connsiteY18" fmla="*/ 1290513 h 3885853"/>
              <a:gd name="connsiteX19" fmla="*/ 968842 w 5065543"/>
              <a:gd name="connsiteY19" fmla="*/ 590018 h 3885853"/>
              <a:gd name="connsiteX20" fmla="*/ 986774 w 5065543"/>
              <a:gd name="connsiteY20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4993239 w 5065543"/>
              <a:gd name="connsiteY7" fmla="*/ 3784266 h 3885853"/>
              <a:gd name="connsiteX8" fmla="*/ 4229604 w 5065543"/>
              <a:gd name="connsiteY8" fmla="*/ 3851522 h 3885853"/>
              <a:gd name="connsiteX9" fmla="*/ 904564 w 5065543"/>
              <a:gd name="connsiteY9" fmla="*/ 3793288 h 3885853"/>
              <a:gd name="connsiteX10" fmla="*/ 451805 w 5065543"/>
              <a:gd name="connsiteY10" fmla="*/ 3738960 h 3885853"/>
              <a:gd name="connsiteX11" fmla="*/ 417467 w 5065543"/>
              <a:gd name="connsiteY11" fmla="*/ 3743134 h 3885853"/>
              <a:gd name="connsiteX12" fmla="*/ 47039 w 5065543"/>
              <a:gd name="connsiteY12" fmla="*/ 3447046 h 3885853"/>
              <a:gd name="connsiteX13" fmla="*/ 38763 w 5065543"/>
              <a:gd name="connsiteY13" fmla="*/ 3414896 h 3885853"/>
              <a:gd name="connsiteX14" fmla="*/ 28376 w 5065543"/>
              <a:gd name="connsiteY14" fmla="*/ 3388641 h 3885853"/>
              <a:gd name="connsiteX15" fmla="*/ 14642 w 5065543"/>
              <a:gd name="connsiteY15" fmla="*/ 2681940 h 3885853"/>
              <a:gd name="connsiteX16" fmla="*/ 141525 w 5065543"/>
              <a:gd name="connsiteY16" fmla="*/ 1290513 h 3885853"/>
              <a:gd name="connsiteX17" fmla="*/ 968842 w 5065543"/>
              <a:gd name="connsiteY17" fmla="*/ 590018 h 3885853"/>
              <a:gd name="connsiteX18" fmla="*/ 986774 w 5065543"/>
              <a:gd name="connsiteY18" fmla="*/ 0 h 3885853"/>
              <a:gd name="connsiteX0" fmla="*/ 986774 w 5073884"/>
              <a:gd name="connsiteY0" fmla="*/ 0 h 3885853"/>
              <a:gd name="connsiteX1" fmla="*/ 1598492 w 5073884"/>
              <a:gd name="connsiteY1" fmla="*/ 571743 h 3885853"/>
              <a:gd name="connsiteX2" fmla="*/ 4623587 w 5073884"/>
              <a:gd name="connsiteY2" fmla="*/ 815032 h 3885853"/>
              <a:gd name="connsiteX3" fmla="*/ 5045794 w 5073884"/>
              <a:gd name="connsiteY3" fmla="*/ 2583837 h 3885853"/>
              <a:gd name="connsiteX4" fmla="*/ 5065097 w 5073884"/>
              <a:gd name="connsiteY4" fmla="*/ 3007422 h 3885853"/>
              <a:gd name="connsiteX5" fmla="*/ 5059336 w 5073884"/>
              <a:gd name="connsiteY5" fmla="*/ 3165214 h 3885853"/>
              <a:gd name="connsiteX6" fmla="*/ 4993239 w 5073884"/>
              <a:gd name="connsiteY6" fmla="*/ 3784266 h 3885853"/>
              <a:gd name="connsiteX7" fmla="*/ 4229604 w 5073884"/>
              <a:gd name="connsiteY7" fmla="*/ 3851522 h 3885853"/>
              <a:gd name="connsiteX8" fmla="*/ 904564 w 5073884"/>
              <a:gd name="connsiteY8" fmla="*/ 3793288 h 3885853"/>
              <a:gd name="connsiteX9" fmla="*/ 451805 w 5073884"/>
              <a:gd name="connsiteY9" fmla="*/ 3738960 h 3885853"/>
              <a:gd name="connsiteX10" fmla="*/ 417467 w 5073884"/>
              <a:gd name="connsiteY10" fmla="*/ 3743134 h 3885853"/>
              <a:gd name="connsiteX11" fmla="*/ 47039 w 5073884"/>
              <a:gd name="connsiteY11" fmla="*/ 3447046 h 3885853"/>
              <a:gd name="connsiteX12" fmla="*/ 38763 w 5073884"/>
              <a:gd name="connsiteY12" fmla="*/ 3414896 h 3885853"/>
              <a:gd name="connsiteX13" fmla="*/ 28376 w 5073884"/>
              <a:gd name="connsiteY13" fmla="*/ 3388641 h 3885853"/>
              <a:gd name="connsiteX14" fmla="*/ 14642 w 5073884"/>
              <a:gd name="connsiteY14" fmla="*/ 2681940 h 3885853"/>
              <a:gd name="connsiteX15" fmla="*/ 141525 w 5073884"/>
              <a:gd name="connsiteY15" fmla="*/ 1290513 h 3885853"/>
              <a:gd name="connsiteX16" fmla="*/ 968842 w 5073884"/>
              <a:gd name="connsiteY16" fmla="*/ 590018 h 3885853"/>
              <a:gd name="connsiteX17" fmla="*/ 986774 w 5073884"/>
              <a:gd name="connsiteY17" fmla="*/ 0 h 3885853"/>
              <a:gd name="connsiteX0" fmla="*/ 986774 w 5078114"/>
              <a:gd name="connsiteY0" fmla="*/ 0 h 3885853"/>
              <a:gd name="connsiteX1" fmla="*/ 1598492 w 5078114"/>
              <a:gd name="connsiteY1" fmla="*/ 571743 h 3885853"/>
              <a:gd name="connsiteX2" fmla="*/ 4623587 w 5078114"/>
              <a:gd name="connsiteY2" fmla="*/ 815032 h 3885853"/>
              <a:gd name="connsiteX3" fmla="*/ 5045794 w 5078114"/>
              <a:gd name="connsiteY3" fmla="*/ 2583837 h 3885853"/>
              <a:gd name="connsiteX4" fmla="*/ 5065097 w 5078114"/>
              <a:gd name="connsiteY4" fmla="*/ 3007422 h 3885853"/>
              <a:gd name="connsiteX5" fmla="*/ 4993239 w 5078114"/>
              <a:gd name="connsiteY5" fmla="*/ 3784266 h 3885853"/>
              <a:gd name="connsiteX6" fmla="*/ 4229604 w 5078114"/>
              <a:gd name="connsiteY6" fmla="*/ 3851522 h 3885853"/>
              <a:gd name="connsiteX7" fmla="*/ 904564 w 5078114"/>
              <a:gd name="connsiteY7" fmla="*/ 3793288 h 3885853"/>
              <a:gd name="connsiteX8" fmla="*/ 451805 w 5078114"/>
              <a:gd name="connsiteY8" fmla="*/ 3738960 h 3885853"/>
              <a:gd name="connsiteX9" fmla="*/ 417467 w 5078114"/>
              <a:gd name="connsiteY9" fmla="*/ 3743134 h 3885853"/>
              <a:gd name="connsiteX10" fmla="*/ 47039 w 5078114"/>
              <a:gd name="connsiteY10" fmla="*/ 3447046 h 3885853"/>
              <a:gd name="connsiteX11" fmla="*/ 38763 w 5078114"/>
              <a:gd name="connsiteY11" fmla="*/ 3414896 h 3885853"/>
              <a:gd name="connsiteX12" fmla="*/ 28376 w 5078114"/>
              <a:gd name="connsiteY12" fmla="*/ 3388641 h 3885853"/>
              <a:gd name="connsiteX13" fmla="*/ 14642 w 5078114"/>
              <a:gd name="connsiteY13" fmla="*/ 2681940 h 3885853"/>
              <a:gd name="connsiteX14" fmla="*/ 141525 w 5078114"/>
              <a:gd name="connsiteY14" fmla="*/ 1290513 h 3885853"/>
              <a:gd name="connsiteX15" fmla="*/ 968842 w 5078114"/>
              <a:gd name="connsiteY15" fmla="*/ 590018 h 3885853"/>
              <a:gd name="connsiteX16" fmla="*/ 986774 w 5078114"/>
              <a:gd name="connsiteY16" fmla="*/ 0 h 3885853"/>
              <a:gd name="connsiteX0" fmla="*/ 986774 w 5094085"/>
              <a:gd name="connsiteY0" fmla="*/ 0 h 3885853"/>
              <a:gd name="connsiteX1" fmla="*/ 1598492 w 5094085"/>
              <a:gd name="connsiteY1" fmla="*/ 571743 h 3885853"/>
              <a:gd name="connsiteX2" fmla="*/ 4623587 w 5094085"/>
              <a:gd name="connsiteY2" fmla="*/ 815032 h 3885853"/>
              <a:gd name="connsiteX3" fmla="*/ 5045794 w 5094085"/>
              <a:gd name="connsiteY3" fmla="*/ 2583837 h 3885853"/>
              <a:gd name="connsiteX4" fmla="*/ 4993239 w 5094085"/>
              <a:gd name="connsiteY4" fmla="*/ 3784266 h 3885853"/>
              <a:gd name="connsiteX5" fmla="*/ 4229604 w 5094085"/>
              <a:gd name="connsiteY5" fmla="*/ 3851522 h 3885853"/>
              <a:gd name="connsiteX6" fmla="*/ 904564 w 5094085"/>
              <a:gd name="connsiteY6" fmla="*/ 3793288 h 3885853"/>
              <a:gd name="connsiteX7" fmla="*/ 451805 w 5094085"/>
              <a:gd name="connsiteY7" fmla="*/ 3738960 h 3885853"/>
              <a:gd name="connsiteX8" fmla="*/ 417467 w 5094085"/>
              <a:gd name="connsiteY8" fmla="*/ 3743134 h 3885853"/>
              <a:gd name="connsiteX9" fmla="*/ 47039 w 5094085"/>
              <a:gd name="connsiteY9" fmla="*/ 3447046 h 3885853"/>
              <a:gd name="connsiteX10" fmla="*/ 38763 w 5094085"/>
              <a:gd name="connsiteY10" fmla="*/ 3414896 h 3885853"/>
              <a:gd name="connsiteX11" fmla="*/ 28376 w 5094085"/>
              <a:gd name="connsiteY11" fmla="*/ 3388641 h 3885853"/>
              <a:gd name="connsiteX12" fmla="*/ 14642 w 5094085"/>
              <a:gd name="connsiteY12" fmla="*/ 2681940 h 3885853"/>
              <a:gd name="connsiteX13" fmla="*/ 141525 w 5094085"/>
              <a:gd name="connsiteY13" fmla="*/ 1290513 h 3885853"/>
              <a:gd name="connsiteX14" fmla="*/ 968842 w 5094085"/>
              <a:gd name="connsiteY14" fmla="*/ 590018 h 3885853"/>
              <a:gd name="connsiteX15" fmla="*/ 986774 w 5094085"/>
              <a:gd name="connsiteY15" fmla="*/ 0 h 3885853"/>
              <a:gd name="connsiteX0" fmla="*/ 986774 w 5062386"/>
              <a:gd name="connsiteY0" fmla="*/ 0 h 3895361"/>
              <a:gd name="connsiteX1" fmla="*/ 1598492 w 5062386"/>
              <a:gd name="connsiteY1" fmla="*/ 571743 h 3895361"/>
              <a:gd name="connsiteX2" fmla="*/ 4623587 w 5062386"/>
              <a:gd name="connsiteY2" fmla="*/ 815032 h 3895361"/>
              <a:gd name="connsiteX3" fmla="*/ 5045794 w 5062386"/>
              <a:gd name="connsiteY3" fmla="*/ 2583837 h 3895361"/>
              <a:gd name="connsiteX4" fmla="*/ 4851350 w 5062386"/>
              <a:gd name="connsiteY4" fmla="*/ 3634494 h 3895361"/>
              <a:gd name="connsiteX5" fmla="*/ 4229604 w 5062386"/>
              <a:gd name="connsiteY5" fmla="*/ 3851522 h 3895361"/>
              <a:gd name="connsiteX6" fmla="*/ 904564 w 5062386"/>
              <a:gd name="connsiteY6" fmla="*/ 3793288 h 3895361"/>
              <a:gd name="connsiteX7" fmla="*/ 451805 w 5062386"/>
              <a:gd name="connsiteY7" fmla="*/ 3738960 h 3895361"/>
              <a:gd name="connsiteX8" fmla="*/ 417467 w 5062386"/>
              <a:gd name="connsiteY8" fmla="*/ 3743134 h 3895361"/>
              <a:gd name="connsiteX9" fmla="*/ 47039 w 5062386"/>
              <a:gd name="connsiteY9" fmla="*/ 3447046 h 3895361"/>
              <a:gd name="connsiteX10" fmla="*/ 38763 w 5062386"/>
              <a:gd name="connsiteY10" fmla="*/ 3414896 h 3895361"/>
              <a:gd name="connsiteX11" fmla="*/ 28376 w 5062386"/>
              <a:gd name="connsiteY11" fmla="*/ 3388641 h 3895361"/>
              <a:gd name="connsiteX12" fmla="*/ 14642 w 5062386"/>
              <a:gd name="connsiteY12" fmla="*/ 2681940 h 3895361"/>
              <a:gd name="connsiteX13" fmla="*/ 141525 w 5062386"/>
              <a:gd name="connsiteY13" fmla="*/ 1290513 h 3895361"/>
              <a:gd name="connsiteX14" fmla="*/ 968842 w 5062386"/>
              <a:gd name="connsiteY14" fmla="*/ 590018 h 3895361"/>
              <a:gd name="connsiteX15" fmla="*/ 986774 w 5062386"/>
              <a:gd name="connsiteY15" fmla="*/ 0 h 3895361"/>
              <a:gd name="connsiteX0" fmla="*/ 986774 w 5051609"/>
              <a:gd name="connsiteY0" fmla="*/ 0 h 3895361"/>
              <a:gd name="connsiteX1" fmla="*/ 1598492 w 5051609"/>
              <a:gd name="connsiteY1" fmla="*/ 571743 h 3895361"/>
              <a:gd name="connsiteX2" fmla="*/ 4623587 w 5051609"/>
              <a:gd name="connsiteY2" fmla="*/ 815032 h 3895361"/>
              <a:gd name="connsiteX3" fmla="*/ 5045794 w 5051609"/>
              <a:gd name="connsiteY3" fmla="*/ 2583837 h 3895361"/>
              <a:gd name="connsiteX4" fmla="*/ 4851350 w 5051609"/>
              <a:gd name="connsiteY4" fmla="*/ 3634494 h 3895361"/>
              <a:gd name="connsiteX5" fmla="*/ 4229604 w 5051609"/>
              <a:gd name="connsiteY5" fmla="*/ 3851522 h 3895361"/>
              <a:gd name="connsiteX6" fmla="*/ 904564 w 5051609"/>
              <a:gd name="connsiteY6" fmla="*/ 3793288 h 3895361"/>
              <a:gd name="connsiteX7" fmla="*/ 451805 w 5051609"/>
              <a:gd name="connsiteY7" fmla="*/ 3738960 h 3895361"/>
              <a:gd name="connsiteX8" fmla="*/ 417467 w 5051609"/>
              <a:gd name="connsiteY8" fmla="*/ 3743134 h 3895361"/>
              <a:gd name="connsiteX9" fmla="*/ 47039 w 5051609"/>
              <a:gd name="connsiteY9" fmla="*/ 3447046 h 3895361"/>
              <a:gd name="connsiteX10" fmla="*/ 38763 w 5051609"/>
              <a:gd name="connsiteY10" fmla="*/ 3414896 h 3895361"/>
              <a:gd name="connsiteX11" fmla="*/ 28376 w 5051609"/>
              <a:gd name="connsiteY11" fmla="*/ 3388641 h 3895361"/>
              <a:gd name="connsiteX12" fmla="*/ 14642 w 5051609"/>
              <a:gd name="connsiteY12" fmla="*/ 2681940 h 3895361"/>
              <a:gd name="connsiteX13" fmla="*/ 141525 w 5051609"/>
              <a:gd name="connsiteY13" fmla="*/ 1290513 h 3895361"/>
              <a:gd name="connsiteX14" fmla="*/ 968842 w 5051609"/>
              <a:gd name="connsiteY14" fmla="*/ 590018 h 3895361"/>
              <a:gd name="connsiteX15" fmla="*/ 986774 w 5051609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992101"/>
              <a:gd name="connsiteX1" fmla="*/ 1598492 w 5100973"/>
              <a:gd name="connsiteY1" fmla="*/ 571743 h 3992101"/>
              <a:gd name="connsiteX2" fmla="*/ 4623587 w 5100973"/>
              <a:gd name="connsiteY2" fmla="*/ 815032 h 3992101"/>
              <a:gd name="connsiteX3" fmla="*/ 5100973 w 5100973"/>
              <a:gd name="connsiteY3" fmla="*/ 2118754 h 3992101"/>
              <a:gd name="connsiteX4" fmla="*/ 4851350 w 5100973"/>
              <a:gd name="connsiteY4" fmla="*/ 3634494 h 3992101"/>
              <a:gd name="connsiteX5" fmla="*/ 3796052 w 5100973"/>
              <a:gd name="connsiteY5" fmla="*/ 3985529 h 3992101"/>
              <a:gd name="connsiteX6" fmla="*/ 904564 w 5100973"/>
              <a:gd name="connsiteY6" fmla="*/ 3793288 h 3992101"/>
              <a:gd name="connsiteX7" fmla="*/ 451805 w 5100973"/>
              <a:gd name="connsiteY7" fmla="*/ 3738960 h 3992101"/>
              <a:gd name="connsiteX8" fmla="*/ 417467 w 5100973"/>
              <a:gd name="connsiteY8" fmla="*/ 3743134 h 3992101"/>
              <a:gd name="connsiteX9" fmla="*/ 47039 w 5100973"/>
              <a:gd name="connsiteY9" fmla="*/ 3447046 h 3992101"/>
              <a:gd name="connsiteX10" fmla="*/ 38763 w 5100973"/>
              <a:gd name="connsiteY10" fmla="*/ 3414896 h 3992101"/>
              <a:gd name="connsiteX11" fmla="*/ 28376 w 5100973"/>
              <a:gd name="connsiteY11" fmla="*/ 3388641 h 3992101"/>
              <a:gd name="connsiteX12" fmla="*/ 14642 w 5100973"/>
              <a:gd name="connsiteY12" fmla="*/ 2681940 h 3992101"/>
              <a:gd name="connsiteX13" fmla="*/ 141525 w 5100973"/>
              <a:gd name="connsiteY13" fmla="*/ 1290513 h 3992101"/>
              <a:gd name="connsiteX14" fmla="*/ 968842 w 5100973"/>
              <a:gd name="connsiteY14" fmla="*/ 590018 h 3992101"/>
              <a:gd name="connsiteX15" fmla="*/ 986774 w 5100973"/>
              <a:gd name="connsiteY15" fmla="*/ 0 h 3992101"/>
              <a:gd name="connsiteX0" fmla="*/ 986774 w 5100973"/>
              <a:gd name="connsiteY0" fmla="*/ 0 h 3992101"/>
              <a:gd name="connsiteX1" fmla="*/ 1598492 w 5100973"/>
              <a:gd name="connsiteY1" fmla="*/ 571743 h 3992101"/>
              <a:gd name="connsiteX2" fmla="*/ 4623587 w 5100973"/>
              <a:gd name="connsiteY2" fmla="*/ 815032 h 3992101"/>
              <a:gd name="connsiteX3" fmla="*/ 5100973 w 5100973"/>
              <a:gd name="connsiteY3" fmla="*/ 2118754 h 3992101"/>
              <a:gd name="connsiteX4" fmla="*/ 4851350 w 5100973"/>
              <a:gd name="connsiteY4" fmla="*/ 3634494 h 3992101"/>
              <a:gd name="connsiteX5" fmla="*/ 3796052 w 5100973"/>
              <a:gd name="connsiteY5" fmla="*/ 3985529 h 3992101"/>
              <a:gd name="connsiteX6" fmla="*/ 904564 w 5100973"/>
              <a:gd name="connsiteY6" fmla="*/ 3793288 h 3992101"/>
              <a:gd name="connsiteX7" fmla="*/ 451805 w 5100973"/>
              <a:gd name="connsiteY7" fmla="*/ 3738960 h 3992101"/>
              <a:gd name="connsiteX8" fmla="*/ 417467 w 5100973"/>
              <a:gd name="connsiteY8" fmla="*/ 3743134 h 3992101"/>
              <a:gd name="connsiteX9" fmla="*/ 47039 w 5100973"/>
              <a:gd name="connsiteY9" fmla="*/ 3447046 h 3992101"/>
              <a:gd name="connsiteX10" fmla="*/ 38763 w 5100973"/>
              <a:gd name="connsiteY10" fmla="*/ 3414896 h 3992101"/>
              <a:gd name="connsiteX11" fmla="*/ 28376 w 5100973"/>
              <a:gd name="connsiteY11" fmla="*/ 3388641 h 3992101"/>
              <a:gd name="connsiteX12" fmla="*/ 14642 w 5100973"/>
              <a:gd name="connsiteY12" fmla="*/ 2681940 h 3992101"/>
              <a:gd name="connsiteX13" fmla="*/ 141525 w 5100973"/>
              <a:gd name="connsiteY13" fmla="*/ 1290513 h 3992101"/>
              <a:gd name="connsiteX14" fmla="*/ 968842 w 5100973"/>
              <a:gd name="connsiteY14" fmla="*/ 590018 h 3992101"/>
              <a:gd name="connsiteX15" fmla="*/ 986774 w 5100973"/>
              <a:gd name="connsiteY15" fmla="*/ 0 h 3992101"/>
              <a:gd name="connsiteX0" fmla="*/ 986774 w 5100973"/>
              <a:gd name="connsiteY0" fmla="*/ 0 h 4001096"/>
              <a:gd name="connsiteX1" fmla="*/ 1598492 w 5100973"/>
              <a:gd name="connsiteY1" fmla="*/ 571743 h 4001096"/>
              <a:gd name="connsiteX2" fmla="*/ 4623587 w 5100973"/>
              <a:gd name="connsiteY2" fmla="*/ 815032 h 4001096"/>
              <a:gd name="connsiteX3" fmla="*/ 5100973 w 5100973"/>
              <a:gd name="connsiteY3" fmla="*/ 2118754 h 4001096"/>
              <a:gd name="connsiteX4" fmla="*/ 4851350 w 5100973"/>
              <a:gd name="connsiteY4" fmla="*/ 3634494 h 4001096"/>
              <a:gd name="connsiteX5" fmla="*/ 3796052 w 5100973"/>
              <a:gd name="connsiteY5" fmla="*/ 3985529 h 4001096"/>
              <a:gd name="connsiteX6" fmla="*/ 959744 w 5100973"/>
              <a:gd name="connsiteY6" fmla="*/ 3840584 h 4001096"/>
              <a:gd name="connsiteX7" fmla="*/ 451805 w 5100973"/>
              <a:gd name="connsiteY7" fmla="*/ 3738960 h 4001096"/>
              <a:gd name="connsiteX8" fmla="*/ 417467 w 5100973"/>
              <a:gd name="connsiteY8" fmla="*/ 3743134 h 4001096"/>
              <a:gd name="connsiteX9" fmla="*/ 47039 w 5100973"/>
              <a:gd name="connsiteY9" fmla="*/ 3447046 h 4001096"/>
              <a:gd name="connsiteX10" fmla="*/ 38763 w 5100973"/>
              <a:gd name="connsiteY10" fmla="*/ 3414896 h 4001096"/>
              <a:gd name="connsiteX11" fmla="*/ 28376 w 5100973"/>
              <a:gd name="connsiteY11" fmla="*/ 3388641 h 4001096"/>
              <a:gd name="connsiteX12" fmla="*/ 14642 w 5100973"/>
              <a:gd name="connsiteY12" fmla="*/ 2681940 h 4001096"/>
              <a:gd name="connsiteX13" fmla="*/ 141525 w 5100973"/>
              <a:gd name="connsiteY13" fmla="*/ 1290513 h 4001096"/>
              <a:gd name="connsiteX14" fmla="*/ 968842 w 5100973"/>
              <a:gd name="connsiteY14" fmla="*/ 590018 h 4001096"/>
              <a:gd name="connsiteX15" fmla="*/ 986774 w 5100973"/>
              <a:gd name="connsiteY15" fmla="*/ 0 h 4001096"/>
              <a:gd name="connsiteX0" fmla="*/ 986774 w 5100973"/>
              <a:gd name="connsiteY0" fmla="*/ 0 h 4001096"/>
              <a:gd name="connsiteX1" fmla="*/ 1598492 w 5100973"/>
              <a:gd name="connsiteY1" fmla="*/ 571743 h 4001096"/>
              <a:gd name="connsiteX2" fmla="*/ 4623587 w 5100973"/>
              <a:gd name="connsiteY2" fmla="*/ 815032 h 4001096"/>
              <a:gd name="connsiteX3" fmla="*/ 5100973 w 5100973"/>
              <a:gd name="connsiteY3" fmla="*/ 2118754 h 4001096"/>
              <a:gd name="connsiteX4" fmla="*/ 4851350 w 5100973"/>
              <a:gd name="connsiteY4" fmla="*/ 3634494 h 4001096"/>
              <a:gd name="connsiteX5" fmla="*/ 3796052 w 5100973"/>
              <a:gd name="connsiteY5" fmla="*/ 3985529 h 4001096"/>
              <a:gd name="connsiteX6" fmla="*/ 959744 w 5100973"/>
              <a:gd name="connsiteY6" fmla="*/ 3840584 h 4001096"/>
              <a:gd name="connsiteX7" fmla="*/ 451805 w 5100973"/>
              <a:gd name="connsiteY7" fmla="*/ 3738960 h 4001096"/>
              <a:gd name="connsiteX8" fmla="*/ 47039 w 5100973"/>
              <a:gd name="connsiteY8" fmla="*/ 3447046 h 4001096"/>
              <a:gd name="connsiteX9" fmla="*/ 38763 w 5100973"/>
              <a:gd name="connsiteY9" fmla="*/ 3414896 h 4001096"/>
              <a:gd name="connsiteX10" fmla="*/ 28376 w 5100973"/>
              <a:gd name="connsiteY10" fmla="*/ 3388641 h 4001096"/>
              <a:gd name="connsiteX11" fmla="*/ 14642 w 5100973"/>
              <a:gd name="connsiteY11" fmla="*/ 2681940 h 4001096"/>
              <a:gd name="connsiteX12" fmla="*/ 141525 w 5100973"/>
              <a:gd name="connsiteY12" fmla="*/ 1290513 h 4001096"/>
              <a:gd name="connsiteX13" fmla="*/ 968842 w 5100973"/>
              <a:gd name="connsiteY13" fmla="*/ 590018 h 4001096"/>
              <a:gd name="connsiteX14" fmla="*/ 986774 w 5100973"/>
              <a:gd name="connsiteY14" fmla="*/ 0 h 4001096"/>
              <a:gd name="connsiteX0" fmla="*/ 984626 w 5098825"/>
              <a:gd name="connsiteY0" fmla="*/ 0 h 4001096"/>
              <a:gd name="connsiteX1" fmla="*/ 1596344 w 5098825"/>
              <a:gd name="connsiteY1" fmla="*/ 571743 h 4001096"/>
              <a:gd name="connsiteX2" fmla="*/ 4621439 w 5098825"/>
              <a:gd name="connsiteY2" fmla="*/ 815032 h 4001096"/>
              <a:gd name="connsiteX3" fmla="*/ 5098825 w 5098825"/>
              <a:gd name="connsiteY3" fmla="*/ 2118754 h 4001096"/>
              <a:gd name="connsiteX4" fmla="*/ 4849202 w 5098825"/>
              <a:gd name="connsiteY4" fmla="*/ 3634494 h 4001096"/>
              <a:gd name="connsiteX5" fmla="*/ 3793904 w 5098825"/>
              <a:gd name="connsiteY5" fmla="*/ 3985529 h 4001096"/>
              <a:gd name="connsiteX6" fmla="*/ 957596 w 5098825"/>
              <a:gd name="connsiteY6" fmla="*/ 3840584 h 4001096"/>
              <a:gd name="connsiteX7" fmla="*/ 449657 w 5098825"/>
              <a:gd name="connsiteY7" fmla="*/ 3738960 h 4001096"/>
              <a:gd name="connsiteX8" fmla="*/ 44891 w 5098825"/>
              <a:gd name="connsiteY8" fmla="*/ 3447046 h 4001096"/>
              <a:gd name="connsiteX9" fmla="*/ 36615 w 5098825"/>
              <a:gd name="connsiteY9" fmla="*/ 3414896 h 4001096"/>
              <a:gd name="connsiteX10" fmla="*/ 12494 w 5098825"/>
              <a:gd name="connsiteY10" fmla="*/ 2681940 h 4001096"/>
              <a:gd name="connsiteX11" fmla="*/ 139377 w 5098825"/>
              <a:gd name="connsiteY11" fmla="*/ 1290513 h 4001096"/>
              <a:gd name="connsiteX12" fmla="*/ 966694 w 5098825"/>
              <a:gd name="connsiteY12" fmla="*/ 590018 h 4001096"/>
              <a:gd name="connsiteX13" fmla="*/ 984626 w 5098825"/>
              <a:gd name="connsiteY13" fmla="*/ 0 h 4001096"/>
              <a:gd name="connsiteX0" fmla="*/ 983699 w 5097898"/>
              <a:gd name="connsiteY0" fmla="*/ 0 h 4001096"/>
              <a:gd name="connsiteX1" fmla="*/ 1595417 w 5097898"/>
              <a:gd name="connsiteY1" fmla="*/ 571743 h 4001096"/>
              <a:gd name="connsiteX2" fmla="*/ 4620512 w 5097898"/>
              <a:gd name="connsiteY2" fmla="*/ 815032 h 4001096"/>
              <a:gd name="connsiteX3" fmla="*/ 5097898 w 5097898"/>
              <a:gd name="connsiteY3" fmla="*/ 2118754 h 4001096"/>
              <a:gd name="connsiteX4" fmla="*/ 4848275 w 5097898"/>
              <a:gd name="connsiteY4" fmla="*/ 3634494 h 4001096"/>
              <a:gd name="connsiteX5" fmla="*/ 3792977 w 5097898"/>
              <a:gd name="connsiteY5" fmla="*/ 3985529 h 4001096"/>
              <a:gd name="connsiteX6" fmla="*/ 956669 w 5097898"/>
              <a:gd name="connsiteY6" fmla="*/ 3840584 h 4001096"/>
              <a:gd name="connsiteX7" fmla="*/ 448730 w 5097898"/>
              <a:gd name="connsiteY7" fmla="*/ 3738960 h 4001096"/>
              <a:gd name="connsiteX8" fmla="*/ 43964 w 5097898"/>
              <a:gd name="connsiteY8" fmla="*/ 3447046 h 4001096"/>
              <a:gd name="connsiteX9" fmla="*/ 4157 w 5097898"/>
              <a:gd name="connsiteY9" fmla="*/ 3249358 h 4001096"/>
              <a:gd name="connsiteX10" fmla="*/ 11567 w 5097898"/>
              <a:gd name="connsiteY10" fmla="*/ 2681940 h 4001096"/>
              <a:gd name="connsiteX11" fmla="*/ 138450 w 5097898"/>
              <a:gd name="connsiteY11" fmla="*/ 1290513 h 4001096"/>
              <a:gd name="connsiteX12" fmla="*/ 965767 w 5097898"/>
              <a:gd name="connsiteY12" fmla="*/ 590018 h 4001096"/>
              <a:gd name="connsiteX13" fmla="*/ 983699 w 5097898"/>
              <a:gd name="connsiteY13" fmla="*/ 0 h 4001096"/>
              <a:gd name="connsiteX0" fmla="*/ 983699 w 5097898"/>
              <a:gd name="connsiteY0" fmla="*/ 0 h 4001096"/>
              <a:gd name="connsiteX1" fmla="*/ 1595417 w 5097898"/>
              <a:gd name="connsiteY1" fmla="*/ 571743 h 4001096"/>
              <a:gd name="connsiteX2" fmla="*/ 4620512 w 5097898"/>
              <a:gd name="connsiteY2" fmla="*/ 815032 h 4001096"/>
              <a:gd name="connsiteX3" fmla="*/ 5097898 w 5097898"/>
              <a:gd name="connsiteY3" fmla="*/ 2118754 h 4001096"/>
              <a:gd name="connsiteX4" fmla="*/ 4848275 w 5097898"/>
              <a:gd name="connsiteY4" fmla="*/ 3634494 h 4001096"/>
              <a:gd name="connsiteX5" fmla="*/ 3792977 w 5097898"/>
              <a:gd name="connsiteY5" fmla="*/ 3985529 h 4001096"/>
              <a:gd name="connsiteX6" fmla="*/ 956669 w 5097898"/>
              <a:gd name="connsiteY6" fmla="*/ 3840584 h 4001096"/>
              <a:gd name="connsiteX7" fmla="*/ 448730 w 5097898"/>
              <a:gd name="connsiteY7" fmla="*/ 3738960 h 4001096"/>
              <a:gd name="connsiteX8" fmla="*/ 43964 w 5097898"/>
              <a:gd name="connsiteY8" fmla="*/ 3533756 h 4001096"/>
              <a:gd name="connsiteX9" fmla="*/ 4157 w 5097898"/>
              <a:gd name="connsiteY9" fmla="*/ 3249358 h 4001096"/>
              <a:gd name="connsiteX10" fmla="*/ 11567 w 5097898"/>
              <a:gd name="connsiteY10" fmla="*/ 2681940 h 4001096"/>
              <a:gd name="connsiteX11" fmla="*/ 138450 w 5097898"/>
              <a:gd name="connsiteY11" fmla="*/ 1290513 h 4001096"/>
              <a:gd name="connsiteX12" fmla="*/ 965767 w 5097898"/>
              <a:gd name="connsiteY12" fmla="*/ 590018 h 4001096"/>
              <a:gd name="connsiteX13" fmla="*/ 983699 w 5097898"/>
              <a:gd name="connsiteY13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437163 w 5086331"/>
              <a:gd name="connsiteY7" fmla="*/ 3738960 h 4001096"/>
              <a:gd name="connsiteX8" fmla="*/ 32397 w 5086331"/>
              <a:gd name="connsiteY8" fmla="*/ 3533756 h 4001096"/>
              <a:gd name="connsiteX9" fmla="*/ 0 w 5086331"/>
              <a:gd name="connsiteY9" fmla="*/ 2681940 h 4001096"/>
              <a:gd name="connsiteX10" fmla="*/ 126883 w 5086331"/>
              <a:gd name="connsiteY10" fmla="*/ 1290513 h 4001096"/>
              <a:gd name="connsiteX11" fmla="*/ 954200 w 5086331"/>
              <a:gd name="connsiteY11" fmla="*/ 590018 h 4001096"/>
              <a:gd name="connsiteX12" fmla="*/ 972132 w 5086331"/>
              <a:gd name="connsiteY12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32397 w 5086331"/>
              <a:gd name="connsiteY7" fmla="*/ 3533756 h 4001096"/>
              <a:gd name="connsiteX8" fmla="*/ 0 w 5086331"/>
              <a:gd name="connsiteY8" fmla="*/ 2681940 h 4001096"/>
              <a:gd name="connsiteX9" fmla="*/ 126883 w 5086331"/>
              <a:gd name="connsiteY9" fmla="*/ 1290513 h 4001096"/>
              <a:gd name="connsiteX10" fmla="*/ 954200 w 5086331"/>
              <a:gd name="connsiteY10" fmla="*/ 590018 h 4001096"/>
              <a:gd name="connsiteX11" fmla="*/ 972132 w 5086331"/>
              <a:gd name="connsiteY11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32397 w 5086331"/>
              <a:gd name="connsiteY7" fmla="*/ 3533756 h 4001096"/>
              <a:gd name="connsiteX8" fmla="*/ 0 w 5086331"/>
              <a:gd name="connsiteY8" fmla="*/ 2681940 h 4001096"/>
              <a:gd name="connsiteX9" fmla="*/ 126883 w 5086331"/>
              <a:gd name="connsiteY9" fmla="*/ 1290513 h 4001096"/>
              <a:gd name="connsiteX10" fmla="*/ 954200 w 5086331"/>
              <a:gd name="connsiteY10" fmla="*/ 590018 h 4001096"/>
              <a:gd name="connsiteX11" fmla="*/ 972132 w 5086331"/>
              <a:gd name="connsiteY11" fmla="*/ 0 h 4001096"/>
              <a:gd name="connsiteX0" fmla="*/ 1007316 w 5121515"/>
              <a:gd name="connsiteY0" fmla="*/ 0 h 4001096"/>
              <a:gd name="connsiteX1" fmla="*/ 1619034 w 5121515"/>
              <a:gd name="connsiteY1" fmla="*/ 571743 h 4001096"/>
              <a:gd name="connsiteX2" fmla="*/ 4644129 w 5121515"/>
              <a:gd name="connsiteY2" fmla="*/ 815032 h 4001096"/>
              <a:gd name="connsiteX3" fmla="*/ 5121515 w 5121515"/>
              <a:gd name="connsiteY3" fmla="*/ 2118754 h 4001096"/>
              <a:gd name="connsiteX4" fmla="*/ 4871892 w 5121515"/>
              <a:gd name="connsiteY4" fmla="*/ 3634494 h 4001096"/>
              <a:gd name="connsiteX5" fmla="*/ 3816594 w 5121515"/>
              <a:gd name="connsiteY5" fmla="*/ 3985529 h 4001096"/>
              <a:gd name="connsiteX6" fmla="*/ 980286 w 5121515"/>
              <a:gd name="connsiteY6" fmla="*/ 3840584 h 4001096"/>
              <a:gd name="connsiteX7" fmla="*/ 67581 w 5121515"/>
              <a:gd name="connsiteY7" fmla="*/ 3533756 h 4001096"/>
              <a:gd name="connsiteX8" fmla="*/ 35184 w 5121515"/>
              <a:gd name="connsiteY8" fmla="*/ 2681940 h 4001096"/>
              <a:gd name="connsiteX9" fmla="*/ 162067 w 5121515"/>
              <a:gd name="connsiteY9" fmla="*/ 1290513 h 4001096"/>
              <a:gd name="connsiteX10" fmla="*/ 989384 w 5121515"/>
              <a:gd name="connsiteY10" fmla="*/ 590018 h 4001096"/>
              <a:gd name="connsiteX11" fmla="*/ 1007316 w 5121515"/>
              <a:gd name="connsiteY11" fmla="*/ 0 h 4001096"/>
              <a:gd name="connsiteX0" fmla="*/ 1010370 w 5124569"/>
              <a:gd name="connsiteY0" fmla="*/ 0 h 4001096"/>
              <a:gd name="connsiteX1" fmla="*/ 1622088 w 5124569"/>
              <a:gd name="connsiteY1" fmla="*/ 571743 h 4001096"/>
              <a:gd name="connsiteX2" fmla="*/ 4647183 w 5124569"/>
              <a:gd name="connsiteY2" fmla="*/ 815032 h 4001096"/>
              <a:gd name="connsiteX3" fmla="*/ 5124569 w 5124569"/>
              <a:gd name="connsiteY3" fmla="*/ 2118754 h 4001096"/>
              <a:gd name="connsiteX4" fmla="*/ 4874946 w 5124569"/>
              <a:gd name="connsiteY4" fmla="*/ 3634494 h 4001096"/>
              <a:gd name="connsiteX5" fmla="*/ 3819648 w 5124569"/>
              <a:gd name="connsiteY5" fmla="*/ 3985529 h 4001096"/>
              <a:gd name="connsiteX6" fmla="*/ 983340 w 5124569"/>
              <a:gd name="connsiteY6" fmla="*/ 3840584 h 4001096"/>
              <a:gd name="connsiteX7" fmla="*/ 70635 w 5124569"/>
              <a:gd name="connsiteY7" fmla="*/ 3533756 h 4001096"/>
              <a:gd name="connsiteX8" fmla="*/ 165121 w 5124569"/>
              <a:gd name="connsiteY8" fmla="*/ 1290513 h 4001096"/>
              <a:gd name="connsiteX9" fmla="*/ 992438 w 5124569"/>
              <a:gd name="connsiteY9" fmla="*/ 590018 h 4001096"/>
              <a:gd name="connsiteX10" fmla="*/ 1010370 w 5124569"/>
              <a:gd name="connsiteY10" fmla="*/ 0 h 4001096"/>
              <a:gd name="connsiteX0" fmla="*/ 1004891 w 5119090"/>
              <a:gd name="connsiteY0" fmla="*/ 0 h 4001096"/>
              <a:gd name="connsiteX1" fmla="*/ 1616609 w 5119090"/>
              <a:gd name="connsiteY1" fmla="*/ 571743 h 4001096"/>
              <a:gd name="connsiteX2" fmla="*/ 4641704 w 5119090"/>
              <a:gd name="connsiteY2" fmla="*/ 815032 h 4001096"/>
              <a:gd name="connsiteX3" fmla="*/ 5119090 w 5119090"/>
              <a:gd name="connsiteY3" fmla="*/ 2118754 h 4001096"/>
              <a:gd name="connsiteX4" fmla="*/ 4869467 w 5119090"/>
              <a:gd name="connsiteY4" fmla="*/ 3634494 h 4001096"/>
              <a:gd name="connsiteX5" fmla="*/ 3814169 w 5119090"/>
              <a:gd name="connsiteY5" fmla="*/ 3985529 h 4001096"/>
              <a:gd name="connsiteX6" fmla="*/ 977861 w 5119090"/>
              <a:gd name="connsiteY6" fmla="*/ 3840584 h 4001096"/>
              <a:gd name="connsiteX7" fmla="*/ 73039 w 5119090"/>
              <a:gd name="connsiteY7" fmla="*/ 3313039 h 4001096"/>
              <a:gd name="connsiteX8" fmla="*/ 159642 w 5119090"/>
              <a:gd name="connsiteY8" fmla="*/ 1290513 h 4001096"/>
              <a:gd name="connsiteX9" fmla="*/ 986959 w 5119090"/>
              <a:gd name="connsiteY9" fmla="*/ 590018 h 4001096"/>
              <a:gd name="connsiteX10" fmla="*/ 1004891 w 5119090"/>
              <a:gd name="connsiteY10" fmla="*/ 0 h 4001096"/>
              <a:gd name="connsiteX0" fmla="*/ 1004891 w 5119090"/>
              <a:gd name="connsiteY0" fmla="*/ 0 h 4028919"/>
              <a:gd name="connsiteX1" fmla="*/ 1616609 w 5119090"/>
              <a:gd name="connsiteY1" fmla="*/ 571743 h 4028919"/>
              <a:gd name="connsiteX2" fmla="*/ 4641704 w 5119090"/>
              <a:gd name="connsiteY2" fmla="*/ 815032 h 4028919"/>
              <a:gd name="connsiteX3" fmla="*/ 5119090 w 5119090"/>
              <a:gd name="connsiteY3" fmla="*/ 2118754 h 4028919"/>
              <a:gd name="connsiteX4" fmla="*/ 4869467 w 5119090"/>
              <a:gd name="connsiteY4" fmla="*/ 3634494 h 4028919"/>
              <a:gd name="connsiteX5" fmla="*/ 3814169 w 5119090"/>
              <a:gd name="connsiteY5" fmla="*/ 3985529 h 4028919"/>
              <a:gd name="connsiteX6" fmla="*/ 977861 w 5119090"/>
              <a:gd name="connsiteY6" fmla="*/ 3911529 h 4028919"/>
              <a:gd name="connsiteX7" fmla="*/ 73039 w 5119090"/>
              <a:gd name="connsiteY7" fmla="*/ 3313039 h 4028919"/>
              <a:gd name="connsiteX8" fmla="*/ 159642 w 5119090"/>
              <a:gd name="connsiteY8" fmla="*/ 1290513 h 4028919"/>
              <a:gd name="connsiteX9" fmla="*/ 986959 w 5119090"/>
              <a:gd name="connsiteY9" fmla="*/ 590018 h 4028919"/>
              <a:gd name="connsiteX10" fmla="*/ 1004891 w 5119090"/>
              <a:gd name="connsiteY10" fmla="*/ 0 h 4028919"/>
              <a:gd name="connsiteX0" fmla="*/ 1004891 w 5119090"/>
              <a:gd name="connsiteY0" fmla="*/ 0 h 4142676"/>
              <a:gd name="connsiteX1" fmla="*/ 1616609 w 5119090"/>
              <a:gd name="connsiteY1" fmla="*/ 571743 h 4142676"/>
              <a:gd name="connsiteX2" fmla="*/ 4641704 w 5119090"/>
              <a:gd name="connsiteY2" fmla="*/ 815032 h 4142676"/>
              <a:gd name="connsiteX3" fmla="*/ 5119090 w 5119090"/>
              <a:gd name="connsiteY3" fmla="*/ 2118754 h 4142676"/>
              <a:gd name="connsiteX4" fmla="*/ 4869467 w 5119090"/>
              <a:gd name="connsiteY4" fmla="*/ 3634494 h 4142676"/>
              <a:gd name="connsiteX5" fmla="*/ 3575630 w 5119090"/>
              <a:gd name="connsiteY5" fmla="*/ 4131303 h 4142676"/>
              <a:gd name="connsiteX6" fmla="*/ 977861 w 5119090"/>
              <a:gd name="connsiteY6" fmla="*/ 3911529 h 4142676"/>
              <a:gd name="connsiteX7" fmla="*/ 73039 w 5119090"/>
              <a:gd name="connsiteY7" fmla="*/ 3313039 h 4142676"/>
              <a:gd name="connsiteX8" fmla="*/ 159642 w 5119090"/>
              <a:gd name="connsiteY8" fmla="*/ 1290513 h 4142676"/>
              <a:gd name="connsiteX9" fmla="*/ 986959 w 5119090"/>
              <a:gd name="connsiteY9" fmla="*/ 590018 h 4142676"/>
              <a:gd name="connsiteX10" fmla="*/ 1004891 w 5119090"/>
              <a:gd name="connsiteY10" fmla="*/ 0 h 4142676"/>
              <a:gd name="connsiteX0" fmla="*/ 1004891 w 5119090"/>
              <a:gd name="connsiteY0" fmla="*/ 0 h 4145018"/>
              <a:gd name="connsiteX1" fmla="*/ 1616609 w 5119090"/>
              <a:gd name="connsiteY1" fmla="*/ 571743 h 4145018"/>
              <a:gd name="connsiteX2" fmla="*/ 4641704 w 5119090"/>
              <a:gd name="connsiteY2" fmla="*/ 815032 h 4145018"/>
              <a:gd name="connsiteX3" fmla="*/ 5119090 w 5119090"/>
              <a:gd name="connsiteY3" fmla="*/ 2118754 h 4145018"/>
              <a:gd name="connsiteX4" fmla="*/ 4736945 w 5119090"/>
              <a:gd name="connsiteY4" fmla="*/ 3594737 h 4145018"/>
              <a:gd name="connsiteX5" fmla="*/ 3575630 w 5119090"/>
              <a:gd name="connsiteY5" fmla="*/ 4131303 h 4145018"/>
              <a:gd name="connsiteX6" fmla="*/ 977861 w 5119090"/>
              <a:gd name="connsiteY6" fmla="*/ 3911529 h 4145018"/>
              <a:gd name="connsiteX7" fmla="*/ 73039 w 5119090"/>
              <a:gd name="connsiteY7" fmla="*/ 3313039 h 4145018"/>
              <a:gd name="connsiteX8" fmla="*/ 159642 w 5119090"/>
              <a:gd name="connsiteY8" fmla="*/ 1290513 h 4145018"/>
              <a:gd name="connsiteX9" fmla="*/ 986959 w 5119090"/>
              <a:gd name="connsiteY9" fmla="*/ 590018 h 4145018"/>
              <a:gd name="connsiteX10" fmla="*/ 1004891 w 5119090"/>
              <a:gd name="connsiteY10" fmla="*/ 0 h 4145018"/>
              <a:gd name="connsiteX0" fmla="*/ 1004891 w 5119090"/>
              <a:gd name="connsiteY0" fmla="*/ 0 h 4145018"/>
              <a:gd name="connsiteX1" fmla="*/ 1616609 w 5119090"/>
              <a:gd name="connsiteY1" fmla="*/ 571743 h 4145018"/>
              <a:gd name="connsiteX2" fmla="*/ 4469426 w 5119090"/>
              <a:gd name="connsiteY2" fmla="*/ 735519 h 4145018"/>
              <a:gd name="connsiteX3" fmla="*/ 5119090 w 5119090"/>
              <a:gd name="connsiteY3" fmla="*/ 2118754 h 4145018"/>
              <a:gd name="connsiteX4" fmla="*/ 4736945 w 5119090"/>
              <a:gd name="connsiteY4" fmla="*/ 3594737 h 4145018"/>
              <a:gd name="connsiteX5" fmla="*/ 3575630 w 5119090"/>
              <a:gd name="connsiteY5" fmla="*/ 4131303 h 4145018"/>
              <a:gd name="connsiteX6" fmla="*/ 977861 w 5119090"/>
              <a:gd name="connsiteY6" fmla="*/ 3911529 h 4145018"/>
              <a:gd name="connsiteX7" fmla="*/ 73039 w 5119090"/>
              <a:gd name="connsiteY7" fmla="*/ 3313039 h 4145018"/>
              <a:gd name="connsiteX8" fmla="*/ 159642 w 5119090"/>
              <a:gd name="connsiteY8" fmla="*/ 1290513 h 4145018"/>
              <a:gd name="connsiteX9" fmla="*/ 986959 w 5119090"/>
              <a:gd name="connsiteY9" fmla="*/ 590018 h 4145018"/>
              <a:gd name="connsiteX10" fmla="*/ 1004891 w 5119090"/>
              <a:gd name="connsiteY10" fmla="*/ 0 h 4145018"/>
              <a:gd name="connsiteX0" fmla="*/ 1004891 w 4986569"/>
              <a:gd name="connsiteY0" fmla="*/ 0 h 4145018"/>
              <a:gd name="connsiteX1" fmla="*/ 1616609 w 4986569"/>
              <a:gd name="connsiteY1" fmla="*/ 571743 h 4145018"/>
              <a:gd name="connsiteX2" fmla="*/ 4469426 w 4986569"/>
              <a:gd name="connsiteY2" fmla="*/ 735519 h 4145018"/>
              <a:gd name="connsiteX3" fmla="*/ 4986569 w 4986569"/>
              <a:gd name="connsiteY3" fmla="*/ 2118754 h 4145018"/>
              <a:gd name="connsiteX4" fmla="*/ 4736945 w 4986569"/>
              <a:gd name="connsiteY4" fmla="*/ 3594737 h 4145018"/>
              <a:gd name="connsiteX5" fmla="*/ 3575630 w 4986569"/>
              <a:gd name="connsiteY5" fmla="*/ 4131303 h 4145018"/>
              <a:gd name="connsiteX6" fmla="*/ 977861 w 4986569"/>
              <a:gd name="connsiteY6" fmla="*/ 3911529 h 4145018"/>
              <a:gd name="connsiteX7" fmla="*/ 73039 w 4986569"/>
              <a:gd name="connsiteY7" fmla="*/ 3313039 h 4145018"/>
              <a:gd name="connsiteX8" fmla="*/ 159642 w 4986569"/>
              <a:gd name="connsiteY8" fmla="*/ 1290513 h 4145018"/>
              <a:gd name="connsiteX9" fmla="*/ 986959 w 4986569"/>
              <a:gd name="connsiteY9" fmla="*/ 590018 h 4145018"/>
              <a:gd name="connsiteX10" fmla="*/ 1004891 w 4986569"/>
              <a:gd name="connsiteY10" fmla="*/ 0 h 4145018"/>
              <a:gd name="connsiteX0" fmla="*/ 1004891 w 4857980"/>
              <a:gd name="connsiteY0" fmla="*/ 0 h 4145018"/>
              <a:gd name="connsiteX1" fmla="*/ 1616609 w 4857980"/>
              <a:gd name="connsiteY1" fmla="*/ 571743 h 4145018"/>
              <a:gd name="connsiteX2" fmla="*/ 4469426 w 4857980"/>
              <a:gd name="connsiteY2" fmla="*/ 735519 h 4145018"/>
              <a:gd name="connsiteX3" fmla="*/ 4736945 w 4857980"/>
              <a:gd name="connsiteY3" fmla="*/ 3594737 h 4145018"/>
              <a:gd name="connsiteX4" fmla="*/ 3575630 w 4857980"/>
              <a:gd name="connsiteY4" fmla="*/ 4131303 h 4145018"/>
              <a:gd name="connsiteX5" fmla="*/ 977861 w 4857980"/>
              <a:gd name="connsiteY5" fmla="*/ 3911529 h 4145018"/>
              <a:gd name="connsiteX6" fmla="*/ 73039 w 4857980"/>
              <a:gd name="connsiteY6" fmla="*/ 3313039 h 4145018"/>
              <a:gd name="connsiteX7" fmla="*/ 159642 w 4857980"/>
              <a:gd name="connsiteY7" fmla="*/ 1290513 h 4145018"/>
              <a:gd name="connsiteX8" fmla="*/ 986959 w 4857980"/>
              <a:gd name="connsiteY8" fmla="*/ 590018 h 4145018"/>
              <a:gd name="connsiteX9" fmla="*/ 1004891 w 4857980"/>
              <a:gd name="connsiteY9" fmla="*/ 0 h 4145018"/>
              <a:gd name="connsiteX0" fmla="*/ 1004891 w 4944528"/>
              <a:gd name="connsiteY0" fmla="*/ 0 h 4145018"/>
              <a:gd name="connsiteX1" fmla="*/ 1616609 w 4944528"/>
              <a:gd name="connsiteY1" fmla="*/ 571743 h 4145018"/>
              <a:gd name="connsiteX2" fmla="*/ 4641704 w 4944528"/>
              <a:gd name="connsiteY2" fmla="*/ 775276 h 4145018"/>
              <a:gd name="connsiteX3" fmla="*/ 4736945 w 4944528"/>
              <a:gd name="connsiteY3" fmla="*/ 3594737 h 4145018"/>
              <a:gd name="connsiteX4" fmla="*/ 3575630 w 4944528"/>
              <a:gd name="connsiteY4" fmla="*/ 4131303 h 4145018"/>
              <a:gd name="connsiteX5" fmla="*/ 977861 w 4944528"/>
              <a:gd name="connsiteY5" fmla="*/ 3911529 h 4145018"/>
              <a:gd name="connsiteX6" fmla="*/ 73039 w 4944528"/>
              <a:gd name="connsiteY6" fmla="*/ 3313039 h 4145018"/>
              <a:gd name="connsiteX7" fmla="*/ 159642 w 4944528"/>
              <a:gd name="connsiteY7" fmla="*/ 1290513 h 4145018"/>
              <a:gd name="connsiteX8" fmla="*/ 986959 w 4944528"/>
              <a:gd name="connsiteY8" fmla="*/ 590018 h 4145018"/>
              <a:gd name="connsiteX9" fmla="*/ 1004891 w 4944528"/>
              <a:gd name="connsiteY9" fmla="*/ 0 h 4145018"/>
              <a:gd name="connsiteX0" fmla="*/ 1004891 w 4944528"/>
              <a:gd name="connsiteY0" fmla="*/ 0 h 4145018"/>
              <a:gd name="connsiteX1" fmla="*/ 1616609 w 4944528"/>
              <a:gd name="connsiteY1" fmla="*/ 571743 h 4145018"/>
              <a:gd name="connsiteX2" fmla="*/ 4641704 w 4944528"/>
              <a:gd name="connsiteY2" fmla="*/ 907797 h 4145018"/>
              <a:gd name="connsiteX3" fmla="*/ 4736945 w 4944528"/>
              <a:gd name="connsiteY3" fmla="*/ 3594737 h 4145018"/>
              <a:gd name="connsiteX4" fmla="*/ 3575630 w 4944528"/>
              <a:gd name="connsiteY4" fmla="*/ 4131303 h 4145018"/>
              <a:gd name="connsiteX5" fmla="*/ 977861 w 4944528"/>
              <a:gd name="connsiteY5" fmla="*/ 3911529 h 4145018"/>
              <a:gd name="connsiteX6" fmla="*/ 73039 w 4944528"/>
              <a:gd name="connsiteY6" fmla="*/ 3313039 h 4145018"/>
              <a:gd name="connsiteX7" fmla="*/ 159642 w 4944528"/>
              <a:gd name="connsiteY7" fmla="*/ 1290513 h 4145018"/>
              <a:gd name="connsiteX8" fmla="*/ 986959 w 4944528"/>
              <a:gd name="connsiteY8" fmla="*/ 590018 h 4145018"/>
              <a:gd name="connsiteX9" fmla="*/ 1004891 w 4944528"/>
              <a:gd name="connsiteY9" fmla="*/ 0 h 4145018"/>
              <a:gd name="connsiteX0" fmla="*/ 1004891 w 4938286"/>
              <a:gd name="connsiteY0" fmla="*/ 0 h 4156705"/>
              <a:gd name="connsiteX1" fmla="*/ 1616609 w 4938286"/>
              <a:gd name="connsiteY1" fmla="*/ 571743 h 4156705"/>
              <a:gd name="connsiteX2" fmla="*/ 4641704 w 4938286"/>
              <a:gd name="connsiteY2" fmla="*/ 907797 h 4156705"/>
              <a:gd name="connsiteX3" fmla="*/ 4723693 w 4938286"/>
              <a:gd name="connsiteY3" fmla="*/ 3409206 h 4156705"/>
              <a:gd name="connsiteX4" fmla="*/ 3575630 w 4938286"/>
              <a:gd name="connsiteY4" fmla="*/ 4131303 h 4156705"/>
              <a:gd name="connsiteX5" fmla="*/ 977861 w 4938286"/>
              <a:gd name="connsiteY5" fmla="*/ 3911529 h 4156705"/>
              <a:gd name="connsiteX6" fmla="*/ 73039 w 4938286"/>
              <a:gd name="connsiteY6" fmla="*/ 3313039 h 4156705"/>
              <a:gd name="connsiteX7" fmla="*/ 159642 w 4938286"/>
              <a:gd name="connsiteY7" fmla="*/ 1290513 h 4156705"/>
              <a:gd name="connsiteX8" fmla="*/ 986959 w 4938286"/>
              <a:gd name="connsiteY8" fmla="*/ 590018 h 4156705"/>
              <a:gd name="connsiteX9" fmla="*/ 1004891 w 4938286"/>
              <a:gd name="connsiteY9" fmla="*/ 0 h 4156705"/>
              <a:gd name="connsiteX0" fmla="*/ 1004891 w 4964496"/>
              <a:gd name="connsiteY0" fmla="*/ 0 h 4156705"/>
              <a:gd name="connsiteX1" fmla="*/ 1616609 w 4964496"/>
              <a:gd name="connsiteY1" fmla="*/ 571743 h 4156705"/>
              <a:gd name="connsiteX2" fmla="*/ 4641704 w 4964496"/>
              <a:gd name="connsiteY2" fmla="*/ 907797 h 4156705"/>
              <a:gd name="connsiteX3" fmla="*/ 4723693 w 4964496"/>
              <a:gd name="connsiteY3" fmla="*/ 3409206 h 4156705"/>
              <a:gd name="connsiteX4" fmla="*/ 3575630 w 4964496"/>
              <a:gd name="connsiteY4" fmla="*/ 4131303 h 4156705"/>
              <a:gd name="connsiteX5" fmla="*/ 977861 w 4964496"/>
              <a:gd name="connsiteY5" fmla="*/ 3911529 h 4156705"/>
              <a:gd name="connsiteX6" fmla="*/ 73039 w 4964496"/>
              <a:gd name="connsiteY6" fmla="*/ 3313039 h 4156705"/>
              <a:gd name="connsiteX7" fmla="*/ 159642 w 4964496"/>
              <a:gd name="connsiteY7" fmla="*/ 1290513 h 4156705"/>
              <a:gd name="connsiteX8" fmla="*/ 986959 w 4964496"/>
              <a:gd name="connsiteY8" fmla="*/ 590018 h 4156705"/>
              <a:gd name="connsiteX9" fmla="*/ 1004891 w 4964496"/>
              <a:gd name="connsiteY9" fmla="*/ 0 h 4156705"/>
              <a:gd name="connsiteX0" fmla="*/ 1004891 w 4964496"/>
              <a:gd name="connsiteY0" fmla="*/ 0 h 4156705"/>
              <a:gd name="connsiteX1" fmla="*/ 1616609 w 4964496"/>
              <a:gd name="connsiteY1" fmla="*/ 571743 h 4156705"/>
              <a:gd name="connsiteX2" fmla="*/ 4641704 w 4964496"/>
              <a:gd name="connsiteY2" fmla="*/ 881293 h 4156705"/>
              <a:gd name="connsiteX3" fmla="*/ 4723693 w 4964496"/>
              <a:gd name="connsiteY3" fmla="*/ 3409206 h 4156705"/>
              <a:gd name="connsiteX4" fmla="*/ 3575630 w 4964496"/>
              <a:gd name="connsiteY4" fmla="*/ 4131303 h 4156705"/>
              <a:gd name="connsiteX5" fmla="*/ 977861 w 4964496"/>
              <a:gd name="connsiteY5" fmla="*/ 3911529 h 4156705"/>
              <a:gd name="connsiteX6" fmla="*/ 73039 w 4964496"/>
              <a:gd name="connsiteY6" fmla="*/ 3313039 h 4156705"/>
              <a:gd name="connsiteX7" fmla="*/ 159642 w 4964496"/>
              <a:gd name="connsiteY7" fmla="*/ 1290513 h 4156705"/>
              <a:gd name="connsiteX8" fmla="*/ 986959 w 4964496"/>
              <a:gd name="connsiteY8" fmla="*/ 590018 h 4156705"/>
              <a:gd name="connsiteX9" fmla="*/ 1004891 w 4964496"/>
              <a:gd name="connsiteY9" fmla="*/ 0 h 4156705"/>
              <a:gd name="connsiteX0" fmla="*/ 1004891 w 4938200"/>
              <a:gd name="connsiteY0" fmla="*/ 0 h 4156705"/>
              <a:gd name="connsiteX1" fmla="*/ 1616609 w 4938200"/>
              <a:gd name="connsiteY1" fmla="*/ 571743 h 4156705"/>
              <a:gd name="connsiteX2" fmla="*/ 4641704 w 4938200"/>
              <a:gd name="connsiteY2" fmla="*/ 881293 h 4156705"/>
              <a:gd name="connsiteX3" fmla="*/ 4723693 w 4938200"/>
              <a:gd name="connsiteY3" fmla="*/ 3409206 h 4156705"/>
              <a:gd name="connsiteX4" fmla="*/ 3575630 w 4938200"/>
              <a:gd name="connsiteY4" fmla="*/ 4131303 h 4156705"/>
              <a:gd name="connsiteX5" fmla="*/ 977861 w 4938200"/>
              <a:gd name="connsiteY5" fmla="*/ 3911529 h 4156705"/>
              <a:gd name="connsiteX6" fmla="*/ 73039 w 4938200"/>
              <a:gd name="connsiteY6" fmla="*/ 3313039 h 4156705"/>
              <a:gd name="connsiteX7" fmla="*/ 159642 w 4938200"/>
              <a:gd name="connsiteY7" fmla="*/ 1290513 h 4156705"/>
              <a:gd name="connsiteX8" fmla="*/ 986959 w 4938200"/>
              <a:gd name="connsiteY8" fmla="*/ 590018 h 4156705"/>
              <a:gd name="connsiteX9" fmla="*/ 1004891 w 4938200"/>
              <a:gd name="connsiteY9" fmla="*/ 0 h 4156705"/>
              <a:gd name="connsiteX0" fmla="*/ 1004891 w 4931243"/>
              <a:gd name="connsiteY0" fmla="*/ 0 h 4156705"/>
              <a:gd name="connsiteX1" fmla="*/ 1616609 w 4931243"/>
              <a:gd name="connsiteY1" fmla="*/ 571743 h 4156705"/>
              <a:gd name="connsiteX2" fmla="*/ 4628452 w 4931243"/>
              <a:gd name="connsiteY2" fmla="*/ 934302 h 4156705"/>
              <a:gd name="connsiteX3" fmla="*/ 4723693 w 4931243"/>
              <a:gd name="connsiteY3" fmla="*/ 3409206 h 4156705"/>
              <a:gd name="connsiteX4" fmla="*/ 3575630 w 4931243"/>
              <a:gd name="connsiteY4" fmla="*/ 4131303 h 4156705"/>
              <a:gd name="connsiteX5" fmla="*/ 977861 w 4931243"/>
              <a:gd name="connsiteY5" fmla="*/ 3911529 h 4156705"/>
              <a:gd name="connsiteX6" fmla="*/ 73039 w 4931243"/>
              <a:gd name="connsiteY6" fmla="*/ 3313039 h 4156705"/>
              <a:gd name="connsiteX7" fmla="*/ 159642 w 4931243"/>
              <a:gd name="connsiteY7" fmla="*/ 1290513 h 4156705"/>
              <a:gd name="connsiteX8" fmla="*/ 986959 w 4931243"/>
              <a:gd name="connsiteY8" fmla="*/ 590018 h 4156705"/>
              <a:gd name="connsiteX9" fmla="*/ 1004891 w 4931243"/>
              <a:gd name="connsiteY9" fmla="*/ 0 h 4156705"/>
              <a:gd name="connsiteX0" fmla="*/ 1004891 w 4931243"/>
              <a:gd name="connsiteY0" fmla="*/ 0 h 4175448"/>
              <a:gd name="connsiteX1" fmla="*/ 1616609 w 4931243"/>
              <a:gd name="connsiteY1" fmla="*/ 571743 h 4175448"/>
              <a:gd name="connsiteX2" fmla="*/ 4628452 w 4931243"/>
              <a:gd name="connsiteY2" fmla="*/ 934302 h 4175448"/>
              <a:gd name="connsiteX3" fmla="*/ 4723693 w 4931243"/>
              <a:gd name="connsiteY3" fmla="*/ 3409206 h 4175448"/>
              <a:gd name="connsiteX4" fmla="*/ 3575630 w 4931243"/>
              <a:gd name="connsiteY4" fmla="*/ 4131303 h 4175448"/>
              <a:gd name="connsiteX5" fmla="*/ 858591 w 4931243"/>
              <a:gd name="connsiteY5" fmla="*/ 3991042 h 4175448"/>
              <a:gd name="connsiteX6" fmla="*/ 73039 w 4931243"/>
              <a:gd name="connsiteY6" fmla="*/ 3313039 h 4175448"/>
              <a:gd name="connsiteX7" fmla="*/ 159642 w 4931243"/>
              <a:gd name="connsiteY7" fmla="*/ 1290513 h 4175448"/>
              <a:gd name="connsiteX8" fmla="*/ 986959 w 4931243"/>
              <a:gd name="connsiteY8" fmla="*/ 590018 h 4175448"/>
              <a:gd name="connsiteX9" fmla="*/ 1004891 w 4931243"/>
              <a:gd name="connsiteY9" fmla="*/ 0 h 4175448"/>
              <a:gd name="connsiteX0" fmla="*/ 1004891 w 4931243"/>
              <a:gd name="connsiteY0" fmla="*/ 0 h 4175448"/>
              <a:gd name="connsiteX1" fmla="*/ 1616609 w 4931243"/>
              <a:gd name="connsiteY1" fmla="*/ 571743 h 4175448"/>
              <a:gd name="connsiteX2" fmla="*/ 4628452 w 4931243"/>
              <a:gd name="connsiteY2" fmla="*/ 934302 h 4175448"/>
              <a:gd name="connsiteX3" fmla="*/ 4723693 w 4931243"/>
              <a:gd name="connsiteY3" fmla="*/ 3409206 h 4175448"/>
              <a:gd name="connsiteX4" fmla="*/ 3575630 w 4931243"/>
              <a:gd name="connsiteY4" fmla="*/ 4131303 h 4175448"/>
              <a:gd name="connsiteX5" fmla="*/ 858591 w 4931243"/>
              <a:gd name="connsiteY5" fmla="*/ 3991042 h 4175448"/>
              <a:gd name="connsiteX6" fmla="*/ 73039 w 4931243"/>
              <a:gd name="connsiteY6" fmla="*/ 3313039 h 4175448"/>
              <a:gd name="connsiteX7" fmla="*/ 159642 w 4931243"/>
              <a:gd name="connsiteY7" fmla="*/ 1290513 h 4175448"/>
              <a:gd name="connsiteX8" fmla="*/ 986959 w 4931243"/>
              <a:gd name="connsiteY8" fmla="*/ 590018 h 4175448"/>
              <a:gd name="connsiteX9" fmla="*/ 1004891 w 4931243"/>
              <a:gd name="connsiteY9" fmla="*/ 0 h 4175448"/>
              <a:gd name="connsiteX0" fmla="*/ 1010726 w 4937078"/>
              <a:gd name="connsiteY0" fmla="*/ 0 h 4175448"/>
              <a:gd name="connsiteX1" fmla="*/ 1622444 w 4937078"/>
              <a:gd name="connsiteY1" fmla="*/ 571743 h 4175448"/>
              <a:gd name="connsiteX2" fmla="*/ 4634287 w 4937078"/>
              <a:gd name="connsiteY2" fmla="*/ 934302 h 4175448"/>
              <a:gd name="connsiteX3" fmla="*/ 4729528 w 4937078"/>
              <a:gd name="connsiteY3" fmla="*/ 3409206 h 4175448"/>
              <a:gd name="connsiteX4" fmla="*/ 3581465 w 4937078"/>
              <a:gd name="connsiteY4" fmla="*/ 4131303 h 4175448"/>
              <a:gd name="connsiteX5" fmla="*/ 864426 w 4937078"/>
              <a:gd name="connsiteY5" fmla="*/ 3991042 h 4175448"/>
              <a:gd name="connsiteX6" fmla="*/ 78874 w 4937078"/>
              <a:gd name="connsiteY6" fmla="*/ 3313039 h 4175448"/>
              <a:gd name="connsiteX7" fmla="*/ 165477 w 4937078"/>
              <a:gd name="connsiteY7" fmla="*/ 1290513 h 4175448"/>
              <a:gd name="connsiteX8" fmla="*/ 992794 w 4937078"/>
              <a:gd name="connsiteY8" fmla="*/ 590018 h 4175448"/>
              <a:gd name="connsiteX9" fmla="*/ 1010726 w 4937078"/>
              <a:gd name="connsiteY9" fmla="*/ 0 h 4175448"/>
              <a:gd name="connsiteX0" fmla="*/ 1010726 w 4961247"/>
              <a:gd name="connsiteY0" fmla="*/ 0 h 4175448"/>
              <a:gd name="connsiteX1" fmla="*/ 1648693 w 4961247"/>
              <a:gd name="connsiteY1" fmla="*/ 574434 h 4175448"/>
              <a:gd name="connsiteX2" fmla="*/ 4634287 w 4961247"/>
              <a:gd name="connsiteY2" fmla="*/ 934302 h 4175448"/>
              <a:gd name="connsiteX3" fmla="*/ 4729528 w 4961247"/>
              <a:gd name="connsiteY3" fmla="*/ 3409206 h 4175448"/>
              <a:gd name="connsiteX4" fmla="*/ 3581465 w 4961247"/>
              <a:gd name="connsiteY4" fmla="*/ 4131303 h 4175448"/>
              <a:gd name="connsiteX5" fmla="*/ 864426 w 4961247"/>
              <a:gd name="connsiteY5" fmla="*/ 3991042 h 4175448"/>
              <a:gd name="connsiteX6" fmla="*/ 78874 w 4961247"/>
              <a:gd name="connsiteY6" fmla="*/ 3313039 h 4175448"/>
              <a:gd name="connsiteX7" fmla="*/ 165477 w 4961247"/>
              <a:gd name="connsiteY7" fmla="*/ 1290513 h 4175448"/>
              <a:gd name="connsiteX8" fmla="*/ 992794 w 4961247"/>
              <a:gd name="connsiteY8" fmla="*/ 590018 h 4175448"/>
              <a:gd name="connsiteX9" fmla="*/ 1010726 w 4961247"/>
              <a:gd name="connsiteY9" fmla="*/ 0 h 4175448"/>
              <a:gd name="connsiteX0" fmla="*/ 1010726 w 4961247"/>
              <a:gd name="connsiteY0" fmla="*/ 0 h 4175448"/>
              <a:gd name="connsiteX1" fmla="*/ 1648693 w 4961247"/>
              <a:gd name="connsiteY1" fmla="*/ 574434 h 4175448"/>
              <a:gd name="connsiteX2" fmla="*/ 4634287 w 4961247"/>
              <a:gd name="connsiteY2" fmla="*/ 934302 h 4175448"/>
              <a:gd name="connsiteX3" fmla="*/ 4729528 w 4961247"/>
              <a:gd name="connsiteY3" fmla="*/ 3409206 h 4175448"/>
              <a:gd name="connsiteX4" fmla="*/ 3581465 w 4961247"/>
              <a:gd name="connsiteY4" fmla="*/ 4131303 h 4175448"/>
              <a:gd name="connsiteX5" fmla="*/ 864426 w 4961247"/>
              <a:gd name="connsiteY5" fmla="*/ 3991042 h 4175448"/>
              <a:gd name="connsiteX6" fmla="*/ 78874 w 4961247"/>
              <a:gd name="connsiteY6" fmla="*/ 3313039 h 4175448"/>
              <a:gd name="connsiteX7" fmla="*/ 165477 w 4961247"/>
              <a:gd name="connsiteY7" fmla="*/ 1290513 h 4175448"/>
              <a:gd name="connsiteX8" fmla="*/ 992794 w 4961247"/>
              <a:gd name="connsiteY8" fmla="*/ 590018 h 4175448"/>
              <a:gd name="connsiteX9" fmla="*/ 1010726 w 4961247"/>
              <a:gd name="connsiteY9" fmla="*/ 0 h 4175448"/>
              <a:gd name="connsiteX0" fmla="*/ 1008299 w 4958820"/>
              <a:gd name="connsiteY0" fmla="*/ 0 h 4175448"/>
              <a:gd name="connsiteX1" fmla="*/ 1646266 w 4958820"/>
              <a:gd name="connsiteY1" fmla="*/ 574434 h 4175448"/>
              <a:gd name="connsiteX2" fmla="*/ 4631860 w 4958820"/>
              <a:gd name="connsiteY2" fmla="*/ 934302 h 4175448"/>
              <a:gd name="connsiteX3" fmla="*/ 4727101 w 4958820"/>
              <a:gd name="connsiteY3" fmla="*/ 3409206 h 4175448"/>
              <a:gd name="connsiteX4" fmla="*/ 3579038 w 4958820"/>
              <a:gd name="connsiteY4" fmla="*/ 4131303 h 4175448"/>
              <a:gd name="connsiteX5" fmla="*/ 861999 w 4958820"/>
              <a:gd name="connsiteY5" fmla="*/ 3991042 h 4175448"/>
              <a:gd name="connsiteX6" fmla="*/ 76447 w 4958820"/>
              <a:gd name="connsiteY6" fmla="*/ 3313039 h 4175448"/>
              <a:gd name="connsiteX7" fmla="*/ 163050 w 4958820"/>
              <a:gd name="connsiteY7" fmla="*/ 1290513 h 4175448"/>
              <a:gd name="connsiteX8" fmla="*/ 990367 w 4958820"/>
              <a:gd name="connsiteY8" fmla="*/ 590018 h 4175448"/>
              <a:gd name="connsiteX9" fmla="*/ 1008299 w 4958820"/>
              <a:gd name="connsiteY9" fmla="*/ 0 h 4175448"/>
              <a:gd name="connsiteX0" fmla="*/ 1008299 w 4958820"/>
              <a:gd name="connsiteY0" fmla="*/ 0 h 4175448"/>
              <a:gd name="connsiteX1" fmla="*/ 1646266 w 4958820"/>
              <a:gd name="connsiteY1" fmla="*/ 574434 h 4175448"/>
              <a:gd name="connsiteX2" fmla="*/ 4631860 w 4958820"/>
              <a:gd name="connsiteY2" fmla="*/ 934302 h 4175448"/>
              <a:gd name="connsiteX3" fmla="*/ 4727101 w 4958820"/>
              <a:gd name="connsiteY3" fmla="*/ 3409206 h 4175448"/>
              <a:gd name="connsiteX4" fmla="*/ 3579038 w 4958820"/>
              <a:gd name="connsiteY4" fmla="*/ 4131303 h 4175448"/>
              <a:gd name="connsiteX5" fmla="*/ 861999 w 4958820"/>
              <a:gd name="connsiteY5" fmla="*/ 3991042 h 4175448"/>
              <a:gd name="connsiteX6" fmla="*/ 76447 w 4958820"/>
              <a:gd name="connsiteY6" fmla="*/ 3313039 h 4175448"/>
              <a:gd name="connsiteX7" fmla="*/ 163050 w 4958820"/>
              <a:gd name="connsiteY7" fmla="*/ 1290513 h 4175448"/>
              <a:gd name="connsiteX8" fmla="*/ 990367 w 4958820"/>
              <a:gd name="connsiteY8" fmla="*/ 590018 h 4175448"/>
              <a:gd name="connsiteX9" fmla="*/ 1008299 w 4958820"/>
              <a:gd name="connsiteY9" fmla="*/ 0 h 4175448"/>
              <a:gd name="connsiteX0" fmla="*/ 1008299 w 4958820"/>
              <a:gd name="connsiteY0" fmla="*/ 0 h 4165242"/>
              <a:gd name="connsiteX1" fmla="*/ 1646266 w 4958820"/>
              <a:gd name="connsiteY1" fmla="*/ 574434 h 4165242"/>
              <a:gd name="connsiteX2" fmla="*/ 4631860 w 4958820"/>
              <a:gd name="connsiteY2" fmla="*/ 934302 h 4165242"/>
              <a:gd name="connsiteX3" fmla="*/ 4727101 w 4958820"/>
              <a:gd name="connsiteY3" fmla="*/ 3409206 h 4165242"/>
              <a:gd name="connsiteX4" fmla="*/ 3579038 w 4958820"/>
              <a:gd name="connsiteY4" fmla="*/ 4131303 h 4165242"/>
              <a:gd name="connsiteX5" fmla="*/ 964723 w 4958820"/>
              <a:gd name="connsiteY5" fmla="*/ 3953024 h 4165242"/>
              <a:gd name="connsiteX6" fmla="*/ 76447 w 4958820"/>
              <a:gd name="connsiteY6" fmla="*/ 3313039 h 4165242"/>
              <a:gd name="connsiteX7" fmla="*/ 163050 w 4958820"/>
              <a:gd name="connsiteY7" fmla="*/ 1290513 h 4165242"/>
              <a:gd name="connsiteX8" fmla="*/ 990367 w 4958820"/>
              <a:gd name="connsiteY8" fmla="*/ 590018 h 4165242"/>
              <a:gd name="connsiteX9" fmla="*/ 1008299 w 4958820"/>
              <a:gd name="connsiteY9" fmla="*/ 0 h 4165242"/>
              <a:gd name="connsiteX0" fmla="*/ 879400 w 4829921"/>
              <a:gd name="connsiteY0" fmla="*/ 0 h 4165244"/>
              <a:gd name="connsiteX1" fmla="*/ 1517367 w 4829921"/>
              <a:gd name="connsiteY1" fmla="*/ 574434 h 4165244"/>
              <a:gd name="connsiteX2" fmla="*/ 4502961 w 4829921"/>
              <a:gd name="connsiteY2" fmla="*/ 934302 h 4165244"/>
              <a:gd name="connsiteX3" fmla="*/ 4598202 w 4829921"/>
              <a:gd name="connsiteY3" fmla="*/ 3409206 h 4165244"/>
              <a:gd name="connsiteX4" fmla="*/ 3450139 w 4829921"/>
              <a:gd name="connsiteY4" fmla="*/ 4131303 h 4165244"/>
              <a:gd name="connsiteX5" fmla="*/ 835824 w 4829921"/>
              <a:gd name="connsiteY5" fmla="*/ 3953024 h 4165244"/>
              <a:gd name="connsiteX6" fmla="*/ 388743 w 4829921"/>
              <a:gd name="connsiteY6" fmla="*/ 3217428 h 4165244"/>
              <a:gd name="connsiteX7" fmla="*/ 34151 w 4829921"/>
              <a:gd name="connsiteY7" fmla="*/ 1290513 h 4165244"/>
              <a:gd name="connsiteX8" fmla="*/ 861468 w 4829921"/>
              <a:gd name="connsiteY8" fmla="*/ 590018 h 4165244"/>
              <a:gd name="connsiteX9" fmla="*/ 879400 w 4829921"/>
              <a:gd name="connsiteY9" fmla="*/ 0 h 4165244"/>
              <a:gd name="connsiteX0" fmla="*/ 879400 w 4829921"/>
              <a:gd name="connsiteY0" fmla="*/ 0 h 4138288"/>
              <a:gd name="connsiteX1" fmla="*/ 1517367 w 4829921"/>
              <a:gd name="connsiteY1" fmla="*/ 574434 h 4138288"/>
              <a:gd name="connsiteX2" fmla="*/ 4502961 w 4829921"/>
              <a:gd name="connsiteY2" fmla="*/ 934302 h 4138288"/>
              <a:gd name="connsiteX3" fmla="*/ 4598202 w 4829921"/>
              <a:gd name="connsiteY3" fmla="*/ 3409206 h 4138288"/>
              <a:gd name="connsiteX4" fmla="*/ 3450139 w 4829921"/>
              <a:gd name="connsiteY4" fmla="*/ 4131303 h 4138288"/>
              <a:gd name="connsiteX5" fmla="*/ 982153 w 4829921"/>
              <a:gd name="connsiteY5" fmla="*/ 3738143 h 4138288"/>
              <a:gd name="connsiteX6" fmla="*/ 388743 w 4829921"/>
              <a:gd name="connsiteY6" fmla="*/ 3217428 h 4138288"/>
              <a:gd name="connsiteX7" fmla="*/ 34151 w 4829921"/>
              <a:gd name="connsiteY7" fmla="*/ 1290513 h 4138288"/>
              <a:gd name="connsiteX8" fmla="*/ 861468 w 4829921"/>
              <a:gd name="connsiteY8" fmla="*/ 590018 h 4138288"/>
              <a:gd name="connsiteX9" fmla="*/ 879400 w 4829921"/>
              <a:gd name="connsiteY9" fmla="*/ 0 h 4138288"/>
              <a:gd name="connsiteX0" fmla="*/ 797965 w 4748486"/>
              <a:gd name="connsiteY0" fmla="*/ 0 h 4138290"/>
              <a:gd name="connsiteX1" fmla="*/ 1435932 w 4748486"/>
              <a:gd name="connsiteY1" fmla="*/ 574434 h 4138290"/>
              <a:gd name="connsiteX2" fmla="*/ 4421526 w 4748486"/>
              <a:gd name="connsiteY2" fmla="*/ 934302 h 4138290"/>
              <a:gd name="connsiteX3" fmla="*/ 4516767 w 4748486"/>
              <a:gd name="connsiteY3" fmla="*/ 3409206 h 4138290"/>
              <a:gd name="connsiteX4" fmla="*/ 3368704 w 4748486"/>
              <a:gd name="connsiteY4" fmla="*/ 4131303 h 4138290"/>
              <a:gd name="connsiteX5" fmla="*/ 900718 w 4748486"/>
              <a:gd name="connsiteY5" fmla="*/ 3738143 h 4138290"/>
              <a:gd name="connsiteX6" fmla="*/ 307308 w 4748486"/>
              <a:gd name="connsiteY6" fmla="*/ 3217428 h 4138290"/>
              <a:gd name="connsiteX7" fmla="*/ 42133 w 4748486"/>
              <a:gd name="connsiteY7" fmla="*/ 1485818 h 4138290"/>
              <a:gd name="connsiteX8" fmla="*/ 780033 w 4748486"/>
              <a:gd name="connsiteY8" fmla="*/ 590018 h 4138290"/>
              <a:gd name="connsiteX9" fmla="*/ 797965 w 4748486"/>
              <a:gd name="connsiteY9" fmla="*/ 0 h 4138290"/>
              <a:gd name="connsiteX0" fmla="*/ 816235 w 4766756"/>
              <a:gd name="connsiteY0" fmla="*/ 0 h 4138288"/>
              <a:gd name="connsiteX1" fmla="*/ 1454202 w 4766756"/>
              <a:gd name="connsiteY1" fmla="*/ 574434 h 4138288"/>
              <a:gd name="connsiteX2" fmla="*/ 4439796 w 4766756"/>
              <a:gd name="connsiteY2" fmla="*/ 934302 h 4138288"/>
              <a:gd name="connsiteX3" fmla="*/ 4535037 w 4766756"/>
              <a:gd name="connsiteY3" fmla="*/ 3409206 h 4138288"/>
              <a:gd name="connsiteX4" fmla="*/ 3386974 w 4766756"/>
              <a:gd name="connsiteY4" fmla="*/ 4131303 h 4138288"/>
              <a:gd name="connsiteX5" fmla="*/ 918988 w 4766756"/>
              <a:gd name="connsiteY5" fmla="*/ 3738143 h 4138288"/>
              <a:gd name="connsiteX6" fmla="*/ 205861 w 4766756"/>
              <a:gd name="connsiteY6" fmla="*/ 2965662 h 4138288"/>
              <a:gd name="connsiteX7" fmla="*/ 60403 w 4766756"/>
              <a:gd name="connsiteY7" fmla="*/ 1485818 h 4138288"/>
              <a:gd name="connsiteX8" fmla="*/ 798303 w 4766756"/>
              <a:gd name="connsiteY8" fmla="*/ 590018 h 4138288"/>
              <a:gd name="connsiteX9" fmla="*/ 816235 w 4766756"/>
              <a:gd name="connsiteY9" fmla="*/ 0 h 4138288"/>
              <a:gd name="connsiteX0" fmla="*/ 816235 w 4622539"/>
              <a:gd name="connsiteY0" fmla="*/ 0 h 4138290"/>
              <a:gd name="connsiteX1" fmla="*/ 1454202 w 4622539"/>
              <a:gd name="connsiteY1" fmla="*/ 574434 h 4138290"/>
              <a:gd name="connsiteX2" fmla="*/ 4015228 w 4622539"/>
              <a:gd name="connsiteY2" fmla="*/ 1032218 h 4138290"/>
              <a:gd name="connsiteX3" fmla="*/ 4535037 w 4622539"/>
              <a:gd name="connsiteY3" fmla="*/ 3409206 h 4138290"/>
              <a:gd name="connsiteX4" fmla="*/ 3386974 w 4622539"/>
              <a:gd name="connsiteY4" fmla="*/ 4131303 h 4138290"/>
              <a:gd name="connsiteX5" fmla="*/ 918988 w 4622539"/>
              <a:gd name="connsiteY5" fmla="*/ 3738143 h 4138290"/>
              <a:gd name="connsiteX6" fmla="*/ 205861 w 4622539"/>
              <a:gd name="connsiteY6" fmla="*/ 2965662 h 4138290"/>
              <a:gd name="connsiteX7" fmla="*/ 60403 w 4622539"/>
              <a:gd name="connsiteY7" fmla="*/ 1485818 h 4138290"/>
              <a:gd name="connsiteX8" fmla="*/ 798303 w 4622539"/>
              <a:gd name="connsiteY8" fmla="*/ 590018 h 4138290"/>
              <a:gd name="connsiteX9" fmla="*/ 816235 w 4622539"/>
              <a:gd name="connsiteY9" fmla="*/ 0 h 4138290"/>
              <a:gd name="connsiteX0" fmla="*/ 816235 w 4622539"/>
              <a:gd name="connsiteY0" fmla="*/ 0 h 4132081"/>
              <a:gd name="connsiteX1" fmla="*/ 1454202 w 4622539"/>
              <a:gd name="connsiteY1" fmla="*/ 574434 h 4132081"/>
              <a:gd name="connsiteX2" fmla="*/ 4015228 w 4622539"/>
              <a:gd name="connsiteY2" fmla="*/ 1032218 h 4132081"/>
              <a:gd name="connsiteX3" fmla="*/ 4535037 w 4622539"/>
              <a:gd name="connsiteY3" fmla="*/ 3409206 h 4132081"/>
              <a:gd name="connsiteX4" fmla="*/ 3152706 w 4622539"/>
              <a:gd name="connsiteY4" fmla="*/ 4124957 h 4132081"/>
              <a:gd name="connsiteX5" fmla="*/ 918988 w 4622539"/>
              <a:gd name="connsiteY5" fmla="*/ 3738143 h 4132081"/>
              <a:gd name="connsiteX6" fmla="*/ 205861 w 4622539"/>
              <a:gd name="connsiteY6" fmla="*/ 2965662 h 4132081"/>
              <a:gd name="connsiteX7" fmla="*/ 60403 w 4622539"/>
              <a:gd name="connsiteY7" fmla="*/ 1485818 h 4132081"/>
              <a:gd name="connsiteX8" fmla="*/ 798303 w 4622539"/>
              <a:gd name="connsiteY8" fmla="*/ 590018 h 4132081"/>
              <a:gd name="connsiteX9" fmla="*/ 816235 w 4622539"/>
              <a:gd name="connsiteY9" fmla="*/ 0 h 4132081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798303 w 4372994"/>
              <a:gd name="connsiteY8" fmla="*/ 59001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898165 w 4372994"/>
              <a:gd name="connsiteY8" fmla="*/ 60625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898165 w 4372994"/>
              <a:gd name="connsiteY8" fmla="*/ 60625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0336 w 4367095"/>
              <a:gd name="connsiteY0" fmla="*/ 0 h 4138222"/>
              <a:gd name="connsiteX1" fmla="*/ 1448303 w 4367095"/>
              <a:gd name="connsiteY1" fmla="*/ 574434 h 4138222"/>
              <a:gd name="connsiteX2" fmla="*/ 4009329 w 4367095"/>
              <a:gd name="connsiteY2" fmla="*/ 1032218 h 4138222"/>
              <a:gd name="connsiteX3" fmla="*/ 4202495 w 4367095"/>
              <a:gd name="connsiteY3" fmla="*/ 3259401 h 4138222"/>
              <a:gd name="connsiteX4" fmla="*/ 3146807 w 4367095"/>
              <a:gd name="connsiteY4" fmla="*/ 4124957 h 4138222"/>
              <a:gd name="connsiteX5" fmla="*/ 913089 w 4367095"/>
              <a:gd name="connsiteY5" fmla="*/ 3738143 h 4138222"/>
              <a:gd name="connsiteX6" fmla="*/ 199962 w 4367095"/>
              <a:gd name="connsiteY6" fmla="*/ 2965662 h 4138222"/>
              <a:gd name="connsiteX7" fmla="*/ 54504 w 4367095"/>
              <a:gd name="connsiteY7" fmla="*/ 1485818 h 4138222"/>
              <a:gd name="connsiteX8" fmla="*/ 892266 w 4367095"/>
              <a:gd name="connsiteY8" fmla="*/ 606258 h 4138222"/>
              <a:gd name="connsiteX9" fmla="*/ 810336 w 4367095"/>
              <a:gd name="connsiteY9" fmla="*/ 0 h 4138222"/>
              <a:gd name="connsiteX0" fmla="*/ 814639 w 4371398"/>
              <a:gd name="connsiteY0" fmla="*/ 0 h 4138224"/>
              <a:gd name="connsiteX1" fmla="*/ 1452606 w 4371398"/>
              <a:gd name="connsiteY1" fmla="*/ 574434 h 4138224"/>
              <a:gd name="connsiteX2" fmla="*/ 4013632 w 4371398"/>
              <a:gd name="connsiteY2" fmla="*/ 1032218 h 4138224"/>
              <a:gd name="connsiteX3" fmla="*/ 4206798 w 4371398"/>
              <a:gd name="connsiteY3" fmla="*/ 3259401 h 4138224"/>
              <a:gd name="connsiteX4" fmla="*/ 3151110 w 4371398"/>
              <a:gd name="connsiteY4" fmla="*/ 4124957 h 4138224"/>
              <a:gd name="connsiteX5" fmla="*/ 917392 w 4371398"/>
              <a:gd name="connsiteY5" fmla="*/ 3738143 h 4138224"/>
              <a:gd name="connsiteX6" fmla="*/ 184820 w 4371398"/>
              <a:gd name="connsiteY6" fmla="*/ 2971263 h 4138224"/>
              <a:gd name="connsiteX7" fmla="*/ 58807 w 4371398"/>
              <a:gd name="connsiteY7" fmla="*/ 1485818 h 4138224"/>
              <a:gd name="connsiteX8" fmla="*/ 896569 w 4371398"/>
              <a:gd name="connsiteY8" fmla="*/ 606258 h 4138224"/>
              <a:gd name="connsiteX9" fmla="*/ 814639 w 4371398"/>
              <a:gd name="connsiteY9" fmla="*/ 0 h 4138224"/>
              <a:gd name="connsiteX0" fmla="*/ 824982 w 4381741"/>
              <a:gd name="connsiteY0" fmla="*/ 0 h 4138222"/>
              <a:gd name="connsiteX1" fmla="*/ 1462949 w 4381741"/>
              <a:gd name="connsiteY1" fmla="*/ 574434 h 4138222"/>
              <a:gd name="connsiteX2" fmla="*/ 4023975 w 4381741"/>
              <a:gd name="connsiteY2" fmla="*/ 1032218 h 4138222"/>
              <a:gd name="connsiteX3" fmla="*/ 4217141 w 4381741"/>
              <a:gd name="connsiteY3" fmla="*/ 3259401 h 4138222"/>
              <a:gd name="connsiteX4" fmla="*/ 3161453 w 4381741"/>
              <a:gd name="connsiteY4" fmla="*/ 4124957 h 4138222"/>
              <a:gd name="connsiteX5" fmla="*/ 927735 w 4381741"/>
              <a:gd name="connsiteY5" fmla="*/ 3738143 h 4138222"/>
              <a:gd name="connsiteX6" fmla="*/ 195163 w 4381741"/>
              <a:gd name="connsiteY6" fmla="*/ 2971263 h 4138222"/>
              <a:gd name="connsiteX7" fmla="*/ 69150 w 4381741"/>
              <a:gd name="connsiteY7" fmla="*/ 1485818 h 4138222"/>
              <a:gd name="connsiteX8" fmla="*/ 906912 w 4381741"/>
              <a:gd name="connsiteY8" fmla="*/ 606258 h 4138222"/>
              <a:gd name="connsiteX9" fmla="*/ 824982 w 4381741"/>
              <a:gd name="connsiteY9" fmla="*/ 0 h 4138222"/>
              <a:gd name="connsiteX0" fmla="*/ 824982 w 4385632"/>
              <a:gd name="connsiteY0" fmla="*/ 0 h 4138224"/>
              <a:gd name="connsiteX1" fmla="*/ 1462949 w 4385632"/>
              <a:gd name="connsiteY1" fmla="*/ 574434 h 4138224"/>
              <a:gd name="connsiteX2" fmla="*/ 4023975 w 4385632"/>
              <a:gd name="connsiteY2" fmla="*/ 1032218 h 4138224"/>
              <a:gd name="connsiteX3" fmla="*/ 4217141 w 4385632"/>
              <a:gd name="connsiteY3" fmla="*/ 3259401 h 4138224"/>
              <a:gd name="connsiteX4" fmla="*/ 3161453 w 4385632"/>
              <a:gd name="connsiteY4" fmla="*/ 4124957 h 4138224"/>
              <a:gd name="connsiteX5" fmla="*/ 927735 w 4385632"/>
              <a:gd name="connsiteY5" fmla="*/ 3738143 h 4138224"/>
              <a:gd name="connsiteX6" fmla="*/ 195163 w 4385632"/>
              <a:gd name="connsiteY6" fmla="*/ 2971263 h 4138224"/>
              <a:gd name="connsiteX7" fmla="*/ 69150 w 4385632"/>
              <a:gd name="connsiteY7" fmla="*/ 1485818 h 4138224"/>
              <a:gd name="connsiteX8" fmla="*/ 906912 w 4385632"/>
              <a:gd name="connsiteY8" fmla="*/ 606258 h 4138224"/>
              <a:gd name="connsiteX9" fmla="*/ 824982 w 4385632"/>
              <a:gd name="connsiteY9" fmla="*/ 0 h 4138224"/>
              <a:gd name="connsiteX0" fmla="*/ 832223 w 4392873"/>
              <a:gd name="connsiteY0" fmla="*/ 0 h 4138222"/>
              <a:gd name="connsiteX1" fmla="*/ 1470190 w 4392873"/>
              <a:gd name="connsiteY1" fmla="*/ 574434 h 4138222"/>
              <a:gd name="connsiteX2" fmla="*/ 4031216 w 4392873"/>
              <a:gd name="connsiteY2" fmla="*/ 1032218 h 4138222"/>
              <a:gd name="connsiteX3" fmla="*/ 4224382 w 4392873"/>
              <a:gd name="connsiteY3" fmla="*/ 3259401 h 4138222"/>
              <a:gd name="connsiteX4" fmla="*/ 3168694 w 4392873"/>
              <a:gd name="connsiteY4" fmla="*/ 4124957 h 4138222"/>
              <a:gd name="connsiteX5" fmla="*/ 934976 w 4392873"/>
              <a:gd name="connsiteY5" fmla="*/ 3738143 h 4138222"/>
              <a:gd name="connsiteX6" fmla="*/ 179579 w 4392873"/>
              <a:gd name="connsiteY6" fmla="*/ 3046439 h 4138222"/>
              <a:gd name="connsiteX7" fmla="*/ 76391 w 4392873"/>
              <a:gd name="connsiteY7" fmla="*/ 1485818 h 4138222"/>
              <a:gd name="connsiteX8" fmla="*/ 914153 w 4392873"/>
              <a:gd name="connsiteY8" fmla="*/ 606258 h 4138222"/>
              <a:gd name="connsiteX9" fmla="*/ 832223 w 4392873"/>
              <a:gd name="connsiteY9" fmla="*/ 0 h 4138222"/>
              <a:gd name="connsiteX0" fmla="*/ 823971 w 4384621"/>
              <a:gd name="connsiteY0" fmla="*/ 0 h 4138224"/>
              <a:gd name="connsiteX1" fmla="*/ 1461938 w 4384621"/>
              <a:gd name="connsiteY1" fmla="*/ 574434 h 4138224"/>
              <a:gd name="connsiteX2" fmla="*/ 4022964 w 4384621"/>
              <a:gd name="connsiteY2" fmla="*/ 1032218 h 4138224"/>
              <a:gd name="connsiteX3" fmla="*/ 4216130 w 4384621"/>
              <a:gd name="connsiteY3" fmla="*/ 3259401 h 4138224"/>
              <a:gd name="connsiteX4" fmla="*/ 3160442 w 4384621"/>
              <a:gd name="connsiteY4" fmla="*/ 4124957 h 4138224"/>
              <a:gd name="connsiteX5" fmla="*/ 926724 w 4384621"/>
              <a:gd name="connsiteY5" fmla="*/ 3738143 h 4138224"/>
              <a:gd name="connsiteX6" fmla="*/ 171327 w 4384621"/>
              <a:gd name="connsiteY6" fmla="*/ 3046439 h 4138224"/>
              <a:gd name="connsiteX7" fmla="*/ 68139 w 4384621"/>
              <a:gd name="connsiteY7" fmla="*/ 1485818 h 4138224"/>
              <a:gd name="connsiteX8" fmla="*/ 905901 w 4384621"/>
              <a:gd name="connsiteY8" fmla="*/ 606258 h 4138224"/>
              <a:gd name="connsiteX9" fmla="*/ 823971 w 4384621"/>
              <a:gd name="connsiteY9" fmla="*/ 0 h 4138224"/>
              <a:gd name="connsiteX0" fmla="*/ 806189 w 4366839"/>
              <a:gd name="connsiteY0" fmla="*/ 0 h 4138222"/>
              <a:gd name="connsiteX1" fmla="*/ 1444156 w 4366839"/>
              <a:gd name="connsiteY1" fmla="*/ 574434 h 4138222"/>
              <a:gd name="connsiteX2" fmla="*/ 4005182 w 4366839"/>
              <a:gd name="connsiteY2" fmla="*/ 1032218 h 4138222"/>
              <a:gd name="connsiteX3" fmla="*/ 4198348 w 4366839"/>
              <a:gd name="connsiteY3" fmla="*/ 3259401 h 4138222"/>
              <a:gd name="connsiteX4" fmla="*/ 3142660 w 4366839"/>
              <a:gd name="connsiteY4" fmla="*/ 4124957 h 4138222"/>
              <a:gd name="connsiteX5" fmla="*/ 908942 w 4366839"/>
              <a:gd name="connsiteY5" fmla="*/ 3738143 h 4138222"/>
              <a:gd name="connsiteX6" fmla="*/ 153545 w 4366839"/>
              <a:gd name="connsiteY6" fmla="*/ 3046439 h 4138222"/>
              <a:gd name="connsiteX7" fmla="*/ 50357 w 4366839"/>
              <a:gd name="connsiteY7" fmla="*/ 1485818 h 4138222"/>
              <a:gd name="connsiteX8" fmla="*/ 888119 w 4366839"/>
              <a:gd name="connsiteY8" fmla="*/ 606258 h 4138222"/>
              <a:gd name="connsiteX9" fmla="*/ 806189 w 4366839"/>
              <a:gd name="connsiteY9" fmla="*/ 0 h 4138222"/>
              <a:gd name="connsiteX0" fmla="*/ 806189 w 4366839"/>
              <a:gd name="connsiteY0" fmla="*/ 0 h 4138224"/>
              <a:gd name="connsiteX1" fmla="*/ 1444156 w 4366839"/>
              <a:gd name="connsiteY1" fmla="*/ 574434 h 4138224"/>
              <a:gd name="connsiteX2" fmla="*/ 4005182 w 4366839"/>
              <a:gd name="connsiteY2" fmla="*/ 1032218 h 4138224"/>
              <a:gd name="connsiteX3" fmla="*/ 4198348 w 4366839"/>
              <a:gd name="connsiteY3" fmla="*/ 3259401 h 4138224"/>
              <a:gd name="connsiteX4" fmla="*/ 3142660 w 4366839"/>
              <a:gd name="connsiteY4" fmla="*/ 4124957 h 4138224"/>
              <a:gd name="connsiteX5" fmla="*/ 908942 w 4366839"/>
              <a:gd name="connsiteY5" fmla="*/ 3738143 h 4138224"/>
              <a:gd name="connsiteX6" fmla="*/ 153545 w 4366839"/>
              <a:gd name="connsiteY6" fmla="*/ 3046439 h 4138224"/>
              <a:gd name="connsiteX7" fmla="*/ 50357 w 4366839"/>
              <a:gd name="connsiteY7" fmla="*/ 1485818 h 4138224"/>
              <a:gd name="connsiteX8" fmla="*/ 888119 w 4366839"/>
              <a:gd name="connsiteY8" fmla="*/ 606258 h 4138224"/>
              <a:gd name="connsiteX9" fmla="*/ 806189 w 4366839"/>
              <a:gd name="connsiteY9" fmla="*/ 0 h 4138224"/>
              <a:gd name="connsiteX0" fmla="*/ 756726 w 4317376"/>
              <a:gd name="connsiteY0" fmla="*/ 0 h 4138222"/>
              <a:gd name="connsiteX1" fmla="*/ 1394693 w 4317376"/>
              <a:gd name="connsiteY1" fmla="*/ 574434 h 4138222"/>
              <a:gd name="connsiteX2" fmla="*/ 3955719 w 4317376"/>
              <a:gd name="connsiteY2" fmla="*/ 1032218 h 4138222"/>
              <a:gd name="connsiteX3" fmla="*/ 4148885 w 4317376"/>
              <a:gd name="connsiteY3" fmla="*/ 3259401 h 4138222"/>
              <a:gd name="connsiteX4" fmla="*/ 3093197 w 4317376"/>
              <a:gd name="connsiteY4" fmla="*/ 4124957 h 4138222"/>
              <a:gd name="connsiteX5" fmla="*/ 859479 w 4317376"/>
              <a:gd name="connsiteY5" fmla="*/ 3738143 h 4138222"/>
              <a:gd name="connsiteX6" fmla="*/ 104082 w 4317376"/>
              <a:gd name="connsiteY6" fmla="*/ 3046439 h 4138222"/>
              <a:gd name="connsiteX7" fmla="*/ 894 w 4317376"/>
              <a:gd name="connsiteY7" fmla="*/ 1485818 h 4138222"/>
              <a:gd name="connsiteX8" fmla="*/ 838656 w 4317376"/>
              <a:gd name="connsiteY8" fmla="*/ 606258 h 4138222"/>
              <a:gd name="connsiteX9" fmla="*/ 756726 w 4317376"/>
              <a:gd name="connsiteY9" fmla="*/ 0 h 4138222"/>
              <a:gd name="connsiteX0" fmla="*/ 756726 w 4317376"/>
              <a:gd name="connsiteY0" fmla="*/ 0 h 4138224"/>
              <a:gd name="connsiteX1" fmla="*/ 1394693 w 4317376"/>
              <a:gd name="connsiteY1" fmla="*/ 574434 h 4138224"/>
              <a:gd name="connsiteX2" fmla="*/ 3955719 w 4317376"/>
              <a:gd name="connsiteY2" fmla="*/ 1032218 h 4138224"/>
              <a:gd name="connsiteX3" fmla="*/ 4148885 w 4317376"/>
              <a:gd name="connsiteY3" fmla="*/ 3259401 h 4138224"/>
              <a:gd name="connsiteX4" fmla="*/ 3093197 w 4317376"/>
              <a:gd name="connsiteY4" fmla="*/ 4124957 h 4138224"/>
              <a:gd name="connsiteX5" fmla="*/ 859479 w 4317376"/>
              <a:gd name="connsiteY5" fmla="*/ 3738143 h 4138224"/>
              <a:gd name="connsiteX6" fmla="*/ 219159 w 4317376"/>
              <a:gd name="connsiteY6" fmla="*/ 3144044 h 4138224"/>
              <a:gd name="connsiteX7" fmla="*/ 894 w 4317376"/>
              <a:gd name="connsiteY7" fmla="*/ 1485818 h 4138224"/>
              <a:gd name="connsiteX8" fmla="*/ 838656 w 4317376"/>
              <a:gd name="connsiteY8" fmla="*/ 606258 h 4138224"/>
              <a:gd name="connsiteX9" fmla="*/ 756726 w 4317376"/>
              <a:gd name="connsiteY9" fmla="*/ 0 h 4138224"/>
              <a:gd name="connsiteX0" fmla="*/ 756726 w 4317376"/>
              <a:gd name="connsiteY0" fmla="*/ 0 h 4138222"/>
              <a:gd name="connsiteX1" fmla="*/ 1394693 w 4317376"/>
              <a:gd name="connsiteY1" fmla="*/ 574434 h 4138222"/>
              <a:gd name="connsiteX2" fmla="*/ 3955719 w 4317376"/>
              <a:gd name="connsiteY2" fmla="*/ 1032218 h 4138222"/>
              <a:gd name="connsiteX3" fmla="*/ 4148885 w 4317376"/>
              <a:gd name="connsiteY3" fmla="*/ 3259401 h 4138222"/>
              <a:gd name="connsiteX4" fmla="*/ 3093197 w 4317376"/>
              <a:gd name="connsiteY4" fmla="*/ 4124957 h 4138222"/>
              <a:gd name="connsiteX5" fmla="*/ 859479 w 4317376"/>
              <a:gd name="connsiteY5" fmla="*/ 3738143 h 4138222"/>
              <a:gd name="connsiteX6" fmla="*/ 232580 w 4317376"/>
              <a:gd name="connsiteY6" fmla="*/ 3163758 h 4138222"/>
              <a:gd name="connsiteX7" fmla="*/ 894 w 4317376"/>
              <a:gd name="connsiteY7" fmla="*/ 1485818 h 4138222"/>
              <a:gd name="connsiteX8" fmla="*/ 838656 w 4317376"/>
              <a:gd name="connsiteY8" fmla="*/ 606258 h 4138222"/>
              <a:gd name="connsiteX9" fmla="*/ 756726 w 4317376"/>
              <a:gd name="connsiteY9" fmla="*/ 0 h 4138222"/>
              <a:gd name="connsiteX0" fmla="*/ 756726 w 4317376"/>
              <a:gd name="connsiteY0" fmla="*/ 0 h 4138731"/>
              <a:gd name="connsiteX1" fmla="*/ 1394693 w 4317376"/>
              <a:gd name="connsiteY1" fmla="*/ 574434 h 4138731"/>
              <a:gd name="connsiteX2" fmla="*/ 3955719 w 4317376"/>
              <a:gd name="connsiteY2" fmla="*/ 1032218 h 4138731"/>
              <a:gd name="connsiteX3" fmla="*/ 4148885 w 4317376"/>
              <a:gd name="connsiteY3" fmla="*/ 3259401 h 4138731"/>
              <a:gd name="connsiteX4" fmla="*/ 3093197 w 4317376"/>
              <a:gd name="connsiteY4" fmla="*/ 4124957 h 4138731"/>
              <a:gd name="connsiteX5" fmla="*/ 897522 w 4317376"/>
              <a:gd name="connsiteY5" fmla="*/ 3744330 h 4138731"/>
              <a:gd name="connsiteX6" fmla="*/ 232580 w 4317376"/>
              <a:gd name="connsiteY6" fmla="*/ 3163758 h 4138731"/>
              <a:gd name="connsiteX7" fmla="*/ 894 w 4317376"/>
              <a:gd name="connsiteY7" fmla="*/ 1485818 h 4138731"/>
              <a:gd name="connsiteX8" fmla="*/ 838656 w 4317376"/>
              <a:gd name="connsiteY8" fmla="*/ 606258 h 4138731"/>
              <a:gd name="connsiteX9" fmla="*/ 756726 w 4317376"/>
              <a:gd name="connsiteY9" fmla="*/ 0 h 4138731"/>
              <a:gd name="connsiteX0" fmla="*/ 756726 w 4317376"/>
              <a:gd name="connsiteY0" fmla="*/ 0 h 4138731"/>
              <a:gd name="connsiteX1" fmla="*/ 1394693 w 4317376"/>
              <a:gd name="connsiteY1" fmla="*/ 574434 h 4138731"/>
              <a:gd name="connsiteX2" fmla="*/ 3955719 w 4317376"/>
              <a:gd name="connsiteY2" fmla="*/ 1032218 h 4138731"/>
              <a:gd name="connsiteX3" fmla="*/ 4148885 w 4317376"/>
              <a:gd name="connsiteY3" fmla="*/ 3259401 h 4138731"/>
              <a:gd name="connsiteX4" fmla="*/ 3093197 w 4317376"/>
              <a:gd name="connsiteY4" fmla="*/ 4124957 h 4138731"/>
              <a:gd name="connsiteX5" fmla="*/ 897522 w 4317376"/>
              <a:gd name="connsiteY5" fmla="*/ 3744330 h 4138731"/>
              <a:gd name="connsiteX6" fmla="*/ 232580 w 4317376"/>
              <a:gd name="connsiteY6" fmla="*/ 3163758 h 4138731"/>
              <a:gd name="connsiteX7" fmla="*/ 894 w 4317376"/>
              <a:gd name="connsiteY7" fmla="*/ 1485818 h 4138731"/>
              <a:gd name="connsiteX8" fmla="*/ 838656 w 4317376"/>
              <a:gd name="connsiteY8" fmla="*/ 606258 h 4138731"/>
              <a:gd name="connsiteX9" fmla="*/ 756726 w 4317376"/>
              <a:gd name="connsiteY9" fmla="*/ 0 h 4138731"/>
              <a:gd name="connsiteX0" fmla="*/ 763583 w 4324233"/>
              <a:gd name="connsiteY0" fmla="*/ 0 h 4138731"/>
              <a:gd name="connsiteX1" fmla="*/ 1401550 w 4324233"/>
              <a:gd name="connsiteY1" fmla="*/ 574434 h 4138731"/>
              <a:gd name="connsiteX2" fmla="*/ 3962576 w 4324233"/>
              <a:gd name="connsiteY2" fmla="*/ 1032218 h 4138731"/>
              <a:gd name="connsiteX3" fmla="*/ 4155742 w 4324233"/>
              <a:gd name="connsiteY3" fmla="*/ 3259401 h 4138731"/>
              <a:gd name="connsiteX4" fmla="*/ 3100054 w 4324233"/>
              <a:gd name="connsiteY4" fmla="*/ 4124957 h 4138731"/>
              <a:gd name="connsiteX5" fmla="*/ 904379 w 4324233"/>
              <a:gd name="connsiteY5" fmla="*/ 3744330 h 4138731"/>
              <a:gd name="connsiteX6" fmla="*/ 239437 w 4324233"/>
              <a:gd name="connsiteY6" fmla="*/ 3163758 h 4138731"/>
              <a:gd name="connsiteX7" fmla="*/ 881 w 4324233"/>
              <a:gd name="connsiteY7" fmla="*/ 1528534 h 4138731"/>
              <a:gd name="connsiteX8" fmla="*/ 845513 w 4324233"/>
              <a:gd name="connsiteY8" fmla="*/ 606258 h 4138731"/>
              <a:gd name="connsiteX9" fmla="*/ 763583 w 4324233"/>
              <a:gd name="connsiteY9" fmla="*/ 0 h 4138731"/>
              <a:gd name="connsiteX0" fmla="*/ 763583 w 4324233"/>
              <a:gd name="connsiteY0" fmla="*/ 0 h 4138731"/>
              <a:gd name="connsiteX1" fmla="*/ 1401550 w 4324233"/>
              <a:gd name="connsiteY1" fmla="*/ 574434 h 4138731"/>
              <a:gd name="connsiteX2" fmla="*/ 3962576 w 4324233"/>
              <a:gd name="connsiteY2" fmla="*/ 1032218 h 4138731"/>
              <a:gd name="connsiteX3" fmla="*/ 4155742 w 4324233"/>
              <a:gd name="connsiteY3" fmla="*/ 3259401 h 4138731"/>
              <a:gd name="connsiteX4" fmla="*/ 3100054 w 4324233"/>
              <a:gd name="connsiteY4" fmla="*/ 4124957 h 4138731"/>
              <a:gd name="connsiteX5" fmla="*/ 904379 w 4324233"/>
              <a:gd name="connsiteY5" fmla="*/ 3744330 h 4138731"/>
              <a:gd name="connsiteX6" fmla="*/ 239437 w 4324233"/>
              <a:gd name="connsiteY6" fmla="*/ 3163758 h 4138731"/>
              <a:gd name="connsiteX7" fmla="*/ 881 w 4324233"/>
              <a:gd name="connsiteY7" fmla="*/ 1528534 h 4138731"/>
              <a:gd name="connsiteX8" fmla="*/ 845513 w 4324233"/>
              <a:gd name="connsiteY8" fmla="*/ 606258 h 4138731"/>
              <a:gd name="connsiteX9" fmla="*/ 763583 w 4324233"/>
              <a:gd name="connsiteY9" fmla="*/ 0 h 4138731"/>
              <a:gd name="connsiteX0" fmla="*/ 763706 w 4324356"/>
              <a:gd name="connsiteY0" fmla="*/ 0 h 4138731"/>
              <a:gd name="connsiteX1" fmla="*/ 1401673 w 4324356"/>
              <a:gd name="connsiteY1" fmla="*/ 574434 h 4138731"/>
              <a:gd name="connsiteX2" fmla="*/ 3962699 w 4324356"/>
              <a:gd name="connsiteY2" fmla="*/ 1032218 h 4138731"/>
              <a:gd name="connsiteX3" fmla="*/ 4155865 w 4324356"/>
              <a:gd name="connsiteY3" fmla="*/ 3259401 h 4138731"/>
              <a:gd name="connsiteX4" fmla="*/ 3100177 w 4324356"/>
              <a:gd name="connsiteY4" fmla="*/ 4124957 h 4138731"/>
              <a:gd name="connsiteX5" fmla="*/ 904502 w 4324356"/>
              <a:gd name="connsiteY5" fmla="*/ 3744330 h 4138731"/>
              <a:gd name="connsiteX6" fmla="*/ 239560 w 4324356"/>
              <a:gd name="connsiteY6" fmla="*/ 3163758 h 4138731"/>
              <a:gd name="connsiteX7" fmla="*/ 1004 w 4324356"/>
              <a:gd name="connsiteY7" fmla="*/ 1528534 h 4138731"/>
              <a:gd name="connsiteX8" fmla="*/ 845636 w 4324356"/>
              <a:gd name="connsiteY8" fmla="*/ 606258 h 4138731"/>
              <a:gd name="connsiteX9" fmla="*/ 763706 w 4324356"/>
              <a:gd name="connsiteY9" fmla="*/ 0 h 4138731"/>
              <a:gd name="connsiteX0" fmla="*/ 763710 w 4324360"/>
              <a:gd name="connsiteY0" fmla="*/ 0 h 4138731"/>
              <a:gd name="connsiteX1" fmla="*/ 1401677 w 4324360"/>
              <a:gd name="connsiteY1" fmla="*/ 574434 h 4138731"/>
              <a:gd name="connsiteX2" fmla="*/ 3962703 w 4324360"/>
              <a:gd name="connsiteY2" fmla="*/ 1032218 h 4138731"/>
              <a:gd name="connsiteX3" fmla="*/ 4155869 w 4324360"/>
              <a:gd name="connsiteY3" fmla="*/ 3259401 h 4138731"/>
              <a:gd name="connsiteX4" fmla="*/ 3100181 w 4324360"/>
              <a:gd name="connsiteY4" fmla="*/ 4124957 h 4138731"/>
              <a:gd name="connsiteX5" fmla="*/ 904506 w 4324360"/>
              <a:gd name="connsiteY5" fmla="*/ 3744330 h 4138731"/>
              <a:gd name="connsiteX6" fmla="*/ 239564 w 4324360"/>
              <a:gd name="connsiteY6" fmla="*/ 3163758 h 4138731"/>
              <a:gd name="connsiteX7" fmla="*/ 1008 w 4324360"/>
              <a:gd name="connsiteY7" fmla="*/ 1528534 h 4138731"/>
              <a:gd name="connsiteX8" fmla="*/ 845640 w 4324360"/>
              <a:gd name="connsiteY8" fmla="*/ 606258 h 4138731"/>
              <a:gd name="connsiteX9" fmla="*/ 763710 w 4324360"/>
              <a:gd name="connsiteY9" fmla="*/ 0 h 413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4360" h="4138731">
                <a:moveTo>
                  <a:pt x="763710" y="0"/>
                </a:moveTo>
                <a:cubicBezTo>
                  <a:pt x="835632" y="58905"/>
                  <a:pt x="1258100" y="357725"/>
                  <a:pt x="1401677" y="574434"/>
                </a:cubicBezTo>
                <a:cubicBezTo>
                  <a:pt x="1557398" y="585526"/>
                  <a:pt x="3503671" y="584724"/>
                  <a:pt x="3962703" y="1032218"/>
                </a:cubicBezTo>
                <a:cubicBezTo>
                  <a:pt x="4421735" y="1479712"/>
                  <a:pt x="4393755" y="2068459"/>
                  <a:pt x="4155869" y="3259401"/>
                </a:cubicBezTo>
                <a:cubicBezTo>
                  <a:pt x="4006903" y="3825365"/>
                  <a:pt x="3642075" y="4044135"/>
                  <a:pt x="3100181" y="4124957"/>
                </a:cubicBezTo>
                <a:cubicBezTo>
                  <a:pt x="2558287" y="4205779"/>
                  <a:pt x="1639845" y="3911670"/>
                  <a:pt x="904506" y="3744330"/>
                </a:cubicBezTo>
                <a:cubicBezTo>
                  <a:pt x="600271" y="3642054"/>
                  <a:pt x="464613" y="3557214"/>
                  <a:pt x="239564" y="3163758"/>
                </a:cubicBezTo>
                <a:cubicBezTo>
                  <a:pt x="75461" y="2876879"/>
                  <a:pt x="40807" y="2193725"/>
                  <a:pt x="1008" y="1528534"/>
                </a:cubicBezTo>
                <a:cubicBezTo>
                  <a:pt x="-24451" y="805482"/>
                  <a:pt x="437089" y="647961"/>
                  <a:pt x="845640" y="606258"/>
                </a:cubicBezTo>
                <a:cubicBezTo>
                  <a:pt x="845640" y="606258"/>
                  <a:pt x="854014" y="343114"/>
                  <a:pt x="76371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7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miling Moon&quot; Images – Browse 15 Stock Photos, Vectors, and Video | Adobe  Stock">
            <a:extLst>
              <a:ext uri="{FF2B5EF4-FFF2-40B4-BE49-F238E27FC236}">
                <a16:creationId xmlns:a16="http://schemas.microsoft.com/office/drawing/2014/main" id="{2E0C2704-45FF-EE7C-B088-22B381DF1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r="2526" b="-1"/>
          <a:stretch/>
        </p:blipFill>
        <p:spPr bwMode="auto">
          <a:xfrm>
            <a:off x="456628" y="527514"/>
            <a:ext cx="6539979" cy="5802972"/>
          </a:xfrm>
          <a:custGeom>
            <a:avLst/>
            <a:gdLst/>
            <a:ahLst/>
            <a:cxnLst/>
            <a:rect l="l" t="t" r="r" b="b"/>
            <a:pathLst>
              <a:path w="7503702" h="6405387">
                <a:moveTo>
                  <a:pt x="526155" y="35"/>
                </a:moveTo>
                <a:cubicBezTo>
                  <a:pt x="696890" y="424"/>
                  <a:pt x="910822" y="4062"/>
                  <a:pt x="1101865" y="9135"/>
                </a:cubicBezTo>
                <a:lnTo>
                  <a:pt x="6538681" y="39665"/>
                </a:lnTo>
                <a:lnTo>
                  <a:pt x="7503702" y="68449"/>
                </a:lnTo>
                <a:lnTo>
                  <a:pt x="7503702" y="6373015"/>
                </a:lnTo>
                <a:lnTo>
                  <a:pt x="7349407" y="6372590"/>
                </a:lnTo>
                <a:cubicBezTo>
                  <a:pt x="5503660" y="6369608"/>
                  <a:pt x="2945004" y="6405387"/>
                  <a:pt x="1220576" y="6405387"/>
                </a:cubicBezTo>
                <a:cubicBezTo>
                  <a:pt x="732036" y="6374856"/>
                  <a:pt x="383078" y="6405388"/>
                  <a:pt x="48079" y="6374856"/>
                </a:cubicBezTo>
                <a:cubicBezTo>
                  <a:pt x="-54281" y="4308922"/>
                  <a:pt x="24815" y="1433916"/>
                  <a:pt x="117871" y="131259"/>
                </a:cubicBezTo>
                <a:cubicBezTo>
                  <a:pt x="125872" y="-28778"/>
                  <a:pt x="119241" y="23587"/>
                  <a:pt x="279761" y="3233"/>
                </a:cubicBezTo>
                <a:cubicBezTo>
                  <a:pt x="336825" y="737"/>
                  <a:pt x="423715" y="-199"/>
                  <a:pt x="526155" y="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6625" y="518378"/>
            <a:ext cx="6539978" cy="5802971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8F7AE4B-9747-4033-A691-63FD7B896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09820" y="974489"/>
            <a:ext cx="5081278" cy="2363876"/>
          </a:xfrm>
          <a:custGeom>
            <a:avLst/>
            <a:gdLst>
              <a:gd name="connsiteX0" fmla="*/ 702544 w 1731866"/>
              <a:gd name="connsiteY0" fmla="*/ 704513 h 898547"/>
              <a:gd name="connsiteX1" fmla="*/ 1151838 w 1731866"/>
              <a:gd name="connsiteY1" fmla="*/ 709752 h 898547"/>
              <a:gd name="connsiteX2" fmla="*/ 1632946 w 1731866"/>
              <a:gd name="connsiteY2" fmla="*/ 622027 h 898547"/>
              <a:gd name="connsiteX3" fmla="*/ 1678094 w 1731866"/>
              <a:gd name="connsiteY3" fmla="*/ 138252 h 898547"/>
              <a:gd name="connsiteX4" fmla="*/ 721213 w 1731866"/>
              <a:gd name="connsiteY4" fmla="*/ 2711 h 898547"/>
              <a:gd name="connsiteX5" fmla="*/ 29222 w 1731866"/>
              <a:gd name="connsiteY5" fmla="*/ 208261 h 898547"/>
              <a:gd name="connsiteX6" fmla="*/ 142569 w 1731866"/>
              <a:gd name="connsiteY6" fmla="*/ 668985 h 898547"/>
              <a:gd name="connsiteX7" fmla="*/ 426128 w 1731866"/>
              <a:gd name="connsiteY7" fmla="*/ 701846 h 898547"/>
              <a:gd name="connsiteX8" fmla="*/ 729119 w 1731866"/>
              <a:gd name="connsiteY8" fmla="*/ 898538 h 898547"/>
              <a:gd name="connsiteX9" fmla="*/ 670635 w 1731866"/>
              <a:gd name="connsiteY9" fmla="*/ 773570 h 898547"/>
              <a:gd name="connsiteX10" fmla="*/ 702544 w 1731866"/>
              <a:gd name="connsiteY10" fmla="*/ 704513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70673 w 1731865"/>
              <a:gd name="connsiteY9" fmla="*/ 773579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5472"/>
              <a:gd name="connsiteY0" fmla="*/ 718060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29450 w 1735472"/>
              <a:gd name="connsiteY10" fmla="*/ 718060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18115 w 1721742"/>
              <a:gd name="connsiteY0" fmla="*/ 725582 h 891586"/>
              <a:gd name="connsiteX1" fmla="*/ 1151317 w 1721742"/>
              <a:gd name="connsiteY1" fmla="*/ 724804 h 891586"/>
              <a:gd name="connsiteX2" fmla="*/ 1619254 w 1721742"/>
              <a:gd name="connsiteY2" fmla="*/ 622036 h 891586"/>
              <a:gd name="connsiteX3" fmla="*/ 1664402 w 1721742"/>
              <a:gd name="connsiteY3" fmla="*/ 138261 h 891586"/>
              <a:gd name="connsiteX4" fmla="*/ 707521 w 1721742"/>
              <a:gd name="connsiteY4" fmla="*/ 2720 h 891586"/>
              <a:gd name="connsiteX5" fmla="*/ 15530 w 1721742"/>
              <a:gd name="connsiteY5" fmla="*/ 208270 h 891586"/>
              <a:gd name="connsiteX6" fmla="*/ 128877 w 1721742"/>
              <a:gd name="connsiteY6" fmla="*/ 668994 h 891586"/>
              <a:gd name="connsiteX7" fmla="*/ 446999 w 1721742"/>
              <a:gd name="connsiteY7" fmla="*/ 710126 h 891586"/>
              <a:gd name="connsiteX8" fmla="*/ 709887 w 1721742"/>
              <a:gd name="connsiteY8" fmla="*/ 891586 h 891586"/>
              <a:gd name="connsiteX9" fmla="*/ 630529 w 1721742"/>
              <a:gd name="connsiteY9" fmla="*/ 796638 h 891586"/>
              <a:gd name="connsiteX10" fmla="*/ 618115 w 1721742"/>
              <a:gd name="connsiteY10" fmla="*/ 725582 h 891586"/>
              <a:gd name="connsiteX0" fmla="*/ 647607 w 1751234"/>
              <a:gd name="connsiteY0" fmla="*/ 725582 h 891586"/>
              <a:gd name="connsiteX1" fmla="*/ 1180809 w 1751234"/>
              <a:gd name="connsiteY1" fmla="*/ 724804 h 891586"/>
              <a:gd name="connsiteX2" fmla="*/ 1648746 w 1751234"/>
              <a:gd name="connsiteY2" fmla="*/ 622036 h 891586"/>
              <a:gd name="connsiteX3" fmla="*/ 1693894 w 1751234"/>
              <a:gd name="connsiteY3" fmla="*/ 138261 h 891586"/>
              <a:gd name="connsiteX4" fmla="*/ 737013 w 1751234"/>
              <a:gd name="connsiteY4" fmla="*/ 2720 h 891586"/>
              <a:gd name="connsiteX5" fmla="*/ 45022 w 1751234"/>
              <a:gd name="connsiteY5" fmla="*/ 208270 h 891586"/>
              <a:gd name="connsiteX6" fmla="*/ 112285 w 1751234"/>
              <a:gd name="connsiteY6" fmla="*/ 648316 h 891586"/>
              <a:gd name="connsiteX7" fmla="*/ 476491 w 1751234"/>
              <a:gd name="connsiteY7" fmla="*/ 710126 h 891586"/>
              <a:gd name="connsiteX8" fmla="*/ 739379 w 1751234"/>
              <a:gd name="connsiteY8" fmla="*/ 891586 h 891586"/>
              <a:gd name="connsiteX9" fmla="*/ 660021 w 1751234"/>
              <a:gd name="connsiteY9" fmla="*/ 796638 h 891586"/>
              <a:gd name="connsiteX10" fmla="*/ 647607 w 1751234"/>
              <a:gd name="connsiteY10" fmla="*/ 725582 h 891586"/>
              <a:gd name="connsiteX0" fmla="*/ 643800 w 1747427"/>
              <a:gd name="connsiteY0" fmla="*/ 725582 h 891586"/>
              <a:gd name="connsiteX1" fmla="*/ 1177002 w 1747427"/>
              <a:gd name="connsiteY1" fmla="*/ 724804 h 891586"/>
              <a:gd name="connsiteX2" fmla="*/ 1644939 w 1747427"/>
              <a:gd name="connsiteY2" fmla="*/ 622036 h 891586"/>
              <a:gd name="connsiteX3" fmla="*/ 1690087 w 1747427"/>
              <a:gd name="connsiteY3" fmla="*/ 138261 h 891586"/>
              <a:gd name="connsiteX4" fmla="*/ 733206 w 1747427"/>
              <a:gd name="connsiteY4" fmla="*/ 2720 h 891586"/>
              <a:gd name="connsiteX5" fmla="*/ 41215 w 1747427"/>
              <a:gd name="connsiteY5" fmla="*/ 208270 h 891586"/>
              <a:gd name="connsiteX6" fmla="*/ 121645 w 1747427"/>
              <a:gd name="connsiteY6" fmla="*/ 629706 h 891586"/>
              <a:gd name="connsiteX7" fmla="*/ 472684 w 1747427"/>
              <a:gd name="connsiteY7" fmla="*/ 710126 h 891586"/>
              <a:gd name="connsiteX8" fmla="*/ 735572 w 1747427"/>
              <a:gd name="connsiteY8" fmla="*/ 891586 h 891586"/>
              <a:gd name="connsiteX9" fmla="*/ 656214 w 1747427"/>
              <a:gd name="connsiteY9" fmla="*/ 796638 h 891586"/>
              <a:gd name="connsiteX10" fmla="*/ 643800 w 1747427"/>
              <a:gd name="connsiteY10" fmla="*/ 725582 h 891586"/>
              <a:gd name="connsiteX0" fmla="*/ 622547 w 1726174"/>
              <a:gd name="connsiteY0" fmla="*/ 723164 h 889168"/>
              <a:gd name="connsiteX1" fmla="*/ 1155749 w 1726174"/>
              <a:gd name="connsiteY1" fmla="*/ 722386 h 889168"/>
              <a:gd name="connsiteX2" fmla="*/ 1623686 w 1726174"/>
              <a:gd name="connsiteY2" fmla="*/ 619618 h 889168"/>
              <a:gd name="connsiteX3" fmla="*/ 1668834 w 1726174"/>
              <a:gd name="connsiteY3" fmla="*/ 135843 h 889168"/>
              <a:gd name="connsiteX4" fmla="*/ 711953 w 1726174"/>
              <a:gd name="connsiteY4" fmla="*/ 302 h 889168"/>
              <a:gd name="connsiteX5" fmla="*/ 46296 w 1726174"/>
              <a:gd name="connsiteY5" fmla="*/ 158293 h 889168"/>
              <a:gd name="connsiteX6" fmla="*/ 100392 w 1726174"/>
              <a:gd name="connsiteY6" fmla="*/ 627288 h 889168"/>
              <a:gd name="connsiteX7" fmla="*/ 451431 w 1726174"/>
              <a:gd name="connsiteY7" fmla="*/ 707708 h 889168"/>
              <a:gd name="connsiteX8" fmla="*/ 714319 w 1726174"/>
              <a:gd name="connsiteY8" fmla="*/ 889168 h 889168"/>
              <a:gd name="connsiteX9" fmla="*/ 634961 w 1726174"/>
              <a:gd name="connsiteY9" fmla="*/ 794220 h 889168"/>
              <a:gd name="connsiteX10" fmla="*/ 622547 w 1726174"/>
              <a:gd name="connsiteY10" fmla="*/ 723164 h 889168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34961 w 1726174"/>
              <a:gd name="connsiteY9" fmla="*/ 794220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596213 w 1726174"/>
              <a:gd name="connsiteY10" fmla="*/ 719029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597107 w 1726174"/>
              <a:gd name="connsiteY9" fmla="*/ 790084 h 876761"/>
              <a:gd name="connsiteX10" fmla="*/ 596213 w 1726174"/>
              <a:gd name="connsiteY10" fmla="*/ 719029 h 876761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7107 w 1726174"/>
              <a:gd name="connsiteY9" fmla="*/ 790084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603967 w 1726174"/>
              <a:gd name="connsiteY9" fmla="*/ 795371 h 843785"/>
              <a:gd name="connsiteX10" fmla="*/ 596213 w 1726174"/>
              <a:gd name="connsiteY10" fmla="*/ 719029 h 843785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3967 w 1726174"/>
              <a:gd name="connsiteY9" fmla="*/ 795371 h 833928"/>
              <a:gd name="connsiteX10" fmla="*/ 596213 w 1726174"/>
              <a:gd name="connsiteY10" fmla="*/ 719029 h 833928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2001 w 1726174"/>
              <a:gd name="connsiteY9" fmla="*/ 787961 h 833928"/>
              <a:gd name="connsiteX10" fmla="*/ 596213 w 1726174"/>
              <a:gd name="connsiteY10" fmla="*/ 719029 h 833928"/>
              <a:gd name="connsiteX0" fmla="*/ 596213 w 1726174"/>
              <a:gd name="connsiteY0" fmla="*/ 719029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596213 w 1726174"/>
              <a:gd name="connsiteY10" fmla="*/ 719029 h 836314"/>
              <a:gd name="connsiteX0" fmla="*/ 606950 w 1726174"/>
              <a:gd name="connsiteY0" fmla="*/ 711850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606950 w 1726174"/>
              <a:gd name="connsiteY10" fmla="*/ 711850 h 836314"/>
              <a:gd name="connsiteX0" fmla="*/ 612615 w 1731839"/>
              <a:gd name="connsiteY0" fmla="*/ 711557 h 836021"/>
              <a:gd name="connsiteX1" fmla="*/ 1161414 w 1731839"/>
              <a:gd name="connsiteY1" fmla="*/ 722093 h 836021"/>
              <a:gd name="connsiteX2" fmla="*/ 1629351 w 1731839"/>
              <a:gd name="connsiteY2" fmla="*/ 619325 h 836021"/>
              <a:gd name="connsiteX3" fmla="*/ 1674499 w 1731839"/>
              <a:gd name="connsiteY3" fmla="*/ 135550 h 836021"/>
              <a:gd name="connsiteX4" fmla="*/ 717618 w 1731839"/>
              <a:gd name="connsiteY4" fmla="*/ 9 h 836021"/>
              <a:gd name="connsiteX5" fmla="*/ 44803 w 1731839"/>
              <a:gd name="connsiteY5" fmla="*/ 138857 h 836021"/>
              <a:gd name="connsiteX6" fmla="*/ 106057 w 1731839"/>
              <a:gd name="connsiteY6" fmla="*/ 626995 h 836021"/>
              <a:gd name="connsiteX7" fmla="*/ 457096 w 1731839"/>
              <a:gd name="connsiteY7" fmla="*/ 707415 h 836021"/>
              <a:gd name="connsiteX8" fmla="*/ 630037 w 1731839"/>
              <a:gd name="connsiteY8" fmla="*/ 835896 h 836021"/>
              <a:gd name="connsiteX9" fmla="*/ 607666 w 1731839"/>
              <a:gd name="connsiteY9" fmla="*/ 787668 h 836021"/>
              <a:gd name="connsiteX10" fmla="*/ 612615 w 1731839"/>
              <a:gd name="connsiteY10" fmla="*/ 711557 h 836021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1973 w 1736146"/>
              <a:gd name="connsiteY9" fmla="*/ 788892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5564 h 841877"/>
              <a:gd name="connsiteX1" fmla="*/ 1167511 w 1736070"/>
              <a:gd name="connsiteY1" fmla="*/ 714136 h 841877"/>
              <a:gd name="connsiteX2" fmla="*/ 1633658 w 1736070"/>
              <a:gd name="connsiteY2" fmla="*/ 623332 h 841877"/>
              <a:gd name="connsiteX3" fmla="*/ 1678806 w 1736070"/>
              <a:gd name="connsiteY3" fmla="*/ 186531 h 841877"/>
              <a:gd name="connsiteX4" fmla="*/ 721925 w 1736070"/>
              <a:gd name="connsiteY4" fmla="*/ 4016 h 841877"/>
              <a:gd name="connsiteX5" fmla="*/ 43741 w 1736070"/>
              <a:gd name="connsiteY5" fmla="*/ 109363 h 841877"/>
              <a:gd name="connsiteX6" fmla="*/ 110364 w 1736070"/>
              <a:gd name="connsiteY6" fmla="*/ 631002 h 841877"/>
              <a:gd name="connsiteX7" fmla="*/ 461403 w 1736070"/>
              <a:gd name="connsiteY7" fmla="*/ 711422 h 841877"/>
              <a:gd name="connsiteX8" fmla="*/ 634344 w 1736070"/>
              <a:gd name="connsiteY8" fmla="*/ 839903 h 841877"/>
              <a:gd name="connsiteX9" fmla="*/ 613762 w 1736070"/>
              <a:gd name="connsiteY9" fmla="*/ 794068 h 841877"/>
              <a:gd name="connsiteX10" fmla="*/ 616922 w 1736070"/>
              <a:gd name="connsiteY10" fmla="*/ 715564 h 8418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3140"/>
              <a:gd name="connsiteY0" fmla="*/ 713064 h 839377"/>
              <a:gd name="connsiteX1" fmla="*/ 1160523 w 1733140"/>
              <a:gd name="connsiteY1" fmla="*/ 724017 h 839377"/>
              <a:gd name="connsiteX2" fmla="*/ 1633658 w 1733140"/>
              <a:gd name="connsiteY2" fmla="*/ 620832 h 839377"/>
              <a:gd name="connsiteX3" fmla="*/ 1674387 w 1733140"/>
              <a:gd name="connsiteY3" fmla="*/ 142276 h 839377"/>
              <a:gd name="connsiteX4" fmla="*/ 721925 w 1733140"/>
              <a:gd name="connsiteY4" fmla="*/ 1516 h 839377"/>
              <a:gd name="connsiteX5" fmla="*/ 43741 w 1733140"/>
              <a:gd name="connsiteY5" fmla="*/ 106863 h 839377"/>
              <a:gd name="connsiteX6" fmla="*/ 110364 w 1733140"/>
              <a:gd name="connsiteY6" fmla="*/ 628502 h 839377"/>
              <a:gd name="connsiteX7" fmla="*/ 461403 w 1733140"/>
              <a:gd name="connsiteY7" fmla="*/ 708922 h 839377"/>
              <a:gd name="connsiteX8" fmla="*/ 634344 w 1733140"/>
              <a:gd name="connsiteY8" fmla="*/ 837403 h 839377"/>
              <a:gd name="connsiteX9" fmla="*/ 613762 w 1733140"/>
              <a:gd name="connsiteY9" fmla="*/ 791568 h 839377"/>
              <a:gd name="connsiteX10" fmla="*/ 616922 w 1733140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20832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3762 w 1732986"/>
              <a:gd name="connsiteY9" fmla="*/ 791568 h 839377"/>
              <a:gd name="connsiteX10" fmla="*/ 616922 w 1732986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6463 w 1732986"/>
              <a:gd name="connsiteY9" fmla="*/ 789973 h 839377"/>
              <a:gd name="connsiteX10" fmla="*/ 616922 w 1732986"/>
              <a:gd name="connsiteY10" fmla="*/ 713064 h 839377"/>
              <a:gd name="connsiteX0" fmla="*/ 616922 w 1732986"/>
              <a:gd name="connsiteY0" fmla="*/ 713064 h 837403"/>
              <a:gd name="connsiteX1" fmla="*/ 1164018 w 1732986"/>
              <a:gd name="connsiteY1" fmla="*/ 711636 h 837403"/>
              <a:gd name="connsiteX2" fmla="*/ 1633658 w 1732986"/>
              <a:gd name="connsiteY2" fmla="*/ 600198 h 837403"/>
              <a:gd name="connsiteX3" fmla="*/ 1674387 w 1732986"/>
              <a:gd name="connsiteY3" fmla="*/ 142276 h 837403"/>
              <a:gd name="connsiteX4" fmla="*/ 721925 w 1732986"/>
              <a:gd name="connsiteY4" fmla="*/ 1516 h 837403"/>
              <a:gd name="connsiteX5" fmla="*/ 43741 w 1732986"/>
              <a:gd name="connsiteY5" fmla="*/ 106863 h 837403"/>
              <a:gd name="connsiteX6" fmla="*/ 110364 w 1732986"/>
              <a:gd name="connsiteY6" fmla="*/ 628502 h 837403"/>
              <a:gd name="connsiteX7" fmla="*/ 461403 w 1732986"/>
              <a:gd name="connsiteY7" fmla="*/ 708922 h 837403"/>
              <a:gd name="connsiteX8" fmla="*/ 634344 w 1732986"/>
              <a:gd name="connsiteY8" fmla="*/ 837403 h 837403"/>
              <a:gd name="connsiteX9" fmla="*/ 616463 w 1732986"/>
              <a:gd name="connsiteY9" fmla="*/ 789973 h 837403"/>
              <a:gd name="connsiteX10" fmla="*/ 616922 w 1732986"/>
              <a:gd name="connsiteY10" fmla="*/ 713064 h 837403"/>
              <a:gd name="connsiteX0" fmla="*/ 616922 w 1730658"/>
              <a:gd name="connsiteY0" fmla="*/ 713064 h 837403"/>
              <a:gd name="connsiteX1" fmla="*/ 1164018 w 1730658"/>
              <a:gd name="connsiteY1" fmla="*/ 711636 h 837403"/>
              <a:gd name="connsiteX2" fmla="*/ 1626069 w 1730658"/>
              <a:gd name="connsiteY2" fmla="*/ 628754 h 837403"/>
              <a:gd name="connsiteX3" fmla="*/ 1674387 w 1730658"/>
              <a:gd name="connsiteY3" fmla="*/ 142276 h 837403"/>
              <a:gd name="connsiteX4" fmla="*/ 721925 w 1730658"/>
              <a:gd name="connsiteY4" fmla="*/ 1516 h 837403"/>
              <a:gd name="connsiteX5" fmla="*/ 43741 w 1730658"/>
              <a:gd name="connsiteY5" fmla="*/ 106863 h 837403"/>
              <a:gd name="connsiteX6" fmla="*/ 110364 w 1730658"/>
              <a:gd name="connsiteY6" fmla="*/ 628502 h 837403"/>
              <a:gd name="connsiteX7" fmla="*/ 461403 w 1730658"/>
              <a:gd name="connsiteY7" fmla="*/ 708922 h 837403"/>
              <a:gd name="connsiteX8" fmla="*/ 634344 w 1730658"/>
              <a:gd name="connsiteY8" fmla="*/ 837403 h 837403"/>
              <a:gd name="connsiteX9" fmla="*/ 616463 w 1730658"/>
              <a:gd name="connsiteY9" fmla="*/ 789973 h 837403"/>
              <a:gd name="connsiteX10" fmla="*/ 616922 w 1730658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634344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2741" h="837403">
                <a:moveTo>
                  <a:pt x="616922" y="713064"/>
                </a:moveTo>
                <a:cubicBezTo>
                  <a:pt x="762304" y="719329"/>
                  <a:pt x="1000887" y="725688"/>
                  <a:pt x="1164018" y="711636"/>
                </a:cubicBezTo>
                <a:cubicBezTo>
                  <a:pt x="1327149" y="697584"/>
                  <a:pt x="1510650" y="723647"/>
                  <a:pt x="1595711" y="628754"/>
                </a:cubicBezTo>
                <a:cubicBezTo>
                  <a:pt x="1680773" y="533861"/>
                  <a:pt x="1786020" y="373543"/>
                  <a:pt x="1674387" y="142276"/>
                </a:cubicBezTo>
                <a:cubicBezTo>
                  <a:pt x="1607083" y="7214"/>
                  <a:pt x="993699" y="7418"/>
                  <a:pt x="721925" y="1516"/>
                </a:cubicBezTo>
                <a:cubicBezTo>
                  <a:pt x="450151" y="-4386"/>
                  <a:pt x="145668" y="2365"/>
                  <a:pt x="43741" y="106863"/>
                </a:cubicBezTo>
                <a:cubicBezTo>
                  <a:pt x="-58186" y="211361"/>
                  <a:pt x="40754" y="528159"/>
                  <a:pt x="110364" y="628502"/>
                </a:cubicBezTo>
                <a:cubicBezTo>
                  <a:pt x="179974" y="728845"/>
                  <a:pt x="415302" y="708922"/>
                  <a:pt x="461403" y="708922"/>
                </a:cubicBezTo>
                <a:cubicBezTo>
                  <a:pt x="497262" y="793797"/>
                  <a:pt x="576077" y="833355"/>
                  <a:pt x="634344" y="837403"/>
                </a:cubicBezTo>
                <a:cubicBezTo>
                  <a:pt x="624272" y="819480"/>
                  <a:pt x="621082" y="807406"/>
                  <a:pt x="616463" y="789973"/>
                </a:cubicBezTo>
                <a:cubicBezTo>
                  <a:pt x="606610" y="760826"/>
                  <a:pt x="616922" y="713064"/>
                  <a:pt x="616922" y="71306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3A95B-CAA6-0BB4-C0A5-0C697DD4F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912" y="1178891"/>
            <a:ext cx="4621048" cy="1678899"/>
          </a:xfrm>
        </p:spPr>
        <p:txBody>
          <a:bodyPr>
            <a:normAutofit/>
          </a:bodyPr>
          <a:lstStyle/>
          <a:p>
            <a:pPr algn="ctr"/>
            <a:r>
              <a:rPr lang="en-AU" i="1" dirty="0"/>
              <a:t>The Dark </a:t>
            </a:r>
            <a:r>
              <a:rPr lang="en-AU" dirty="0"/>
              <a:t>by Carol Ann Duffy</a:t>
            </a:r>
            <a:endParaRPr lang="en-AU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DE94331-B9BD-4D14-A13A-2868661F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2887" y="926489"/>
            <a:ext cx="5081278" cy="2363876"/>
          </a:xfrm>
          <a:custGeom>
            <a:avLst/>
            <a:gdLst>
              <a:gd name="connsiteX0" fmla="*/ 702544 w 1731866"/>
              <a:gd name="connsiteY0" fmla="*/ 704513 h 898547"/>
              <a:gd name="connsiteX1" fmla="*/ 1151838 w 1731866"/>
              <a:gd name="connsiteY1" fmla="*/ 709752 h 898547"/>
              <a:gd name="connsiteX2" fmla="*/ 1632946 w 1731866"/>
              <a:gd name="connsiteY2" fmla="*/ 622027 h 898547"/>
              <a:gd name="connsiteX3" fmla="*/ 1678094 w 1731866"/>
              <a:gd name="connsiteY3" fmla="*/ 138252 h 898547"/>
              <a:gd name="connsiteX4" fmla="*/ 721213 w 1731866"/>
              <a:gd name="connsiteY4" fmla="*/ 2711 h 898547"/>
              <a:gd name="connsiteX5" fmla="*/ 29222 w 1731866"/>
              <a:gd name="connsiteY5" fmla="*/ 208261 h 898547"/>
              <a:gd name="connsiteX6" fmla="*/ 142569 w 1731866"/>
              <a:gd name="connsiteY6" fmla="*/ 668985 h 898547"/>
              <a:gd name="connsiteX7" fmla="*/ 426128 w 1731866"/>
              <a:gd name="connsiteY7" fmla="*/ 701846 h 898547"/>
              <a:gd name="connsiteX8" fmla="*/ 729119 w 1731866"/>
              <a:gd name="connsiteY8" fmla="*/ 898538 h 898547"/>
              <a:gd name="connsiteX9" fmla="*/ 670635 w 1731866"/>
              <a:gd name="connsiteY9" fmla="*/ 773570 h 898547"/>
              <a:gd name="connsiteX10" fmla="*/ 702544 w 1731866"/>
              <a:gd name="connsiteY10" fmla="*/ 704513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70673 w 1731865"/>
              <a:gd name="connsiteY9" fmla="*/ 773579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5472"/>
              <a:gd name="connsiteY0" fmla="*/ 718060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29450 w 1735472"/>
              <a:gd name="connsiteY10" fmla="*/ 718060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18115 w 1721742"/>
              <a:gd name="connsiteY0" fmla="*/ 725582 h 891586"/>
              <a:gd name="connsiteX1" fmla="*/ 1151317 w 1721742"/>
              <a:gd name="connsiteY1" fmla="*/ 724804 h 891586"/>
              <a:gd name="connsiteX2" fmla="*/ 1619254 w 1721742"/>
              <a:gd name="connsiteY2" fmla="*/ 622036 h 891586"/>
              <a:gd name="connsiteX3" fmla="*/ 1664402 w 1721742"/>
              <a:gd name="connsiteY3" fmla="*/ 138261 h 891586"/>
              <a:gd name="connsiteX4" fmla="*/ 707521 w 1721742"/>
              <a:gd name="connsiteY4" fmla="*/ 2720 h 891586"/>
              <a:gd name="connsiteX5" fmla="*/ 15530 w 1721742"/>
              <a:gd name="connsiteY5" fmla="*/ 208270 h 891586"/>
              <a:gd name="connsiteX6" fmla="*/ 128877 w 1721742"/>
              <a:gd name="connsiteY6" fmla="*/ 668994 h 891586"/>
              <a:gd name="connsiteX7" fmla="*/ 446999 w 1721742"/>
              <a:gd name="connsiteY7" fmla="*/ 710126 h 891586"/>
              <a:gd name="connsiteX8" fmla="*/ 709887 w 1721742"/>
              <a:gd name="connsiteY8" fmla="*/ 891586 h 891586"/>
              <a:gd name="connsiteX9" fmla="*/ 630529 w 1721742"/>
              <a:gd name="connsiteY9" fmla="*/ 796638 h 891586"/>
              <a:gd name="connsiteX10" fmla="*/ 618115 w 1721742"/>
              <a:gd name="connsiteY10" fmla="*/ 725582 h 891586"/>
              <a:gd name="connsiteX0" fmla="*/ 647607 w 1751234"/>
              <a:gd name="connsiteY0" fmla="*/ 725582 h 891586"/>
              <a:gd name="connsiteX1" fmla="*/ 1180809 w 1751234"/>
              <a:gd name="connsiteY1" fmla="*/ 724804 h 891586"/>
              <a:gd name="connsiteX2" fmla="*/ 1648746 w 1751234"/>
              <a:gd name="connsiteY2" fmla="*/ 622036 h 891586"/>
              <a:gd name="connsiteX3" fmla="*/ 1693894 w 1751234"/>
              <a:gd name="connsiteY3" fmla="*/ 138261 h 891586"/>
              <a:gd name="connsiteX4" fmla="*/ 737013 w 1751234"/>
              <a:gd name="connsiteY4" fmla="*/ 2720 h 891586"/>
              <a:gd name="connsiteX5" fmla="*/ 45022 w 1751234"/>
              <a:gd name="connsiteY5" fmla="*/ 208270 h 891586"/>
              <a:gd name="connsiteX6" fmla="*/ 112285 w 1751234"/>
              <a:gd name="connsiteY6" fmla="*/ 648316 h 891586"/>
              <a:gd name="connsiteX7" fmla="*/ 476491 w 1751234"/>
              <a:gd name="connsiteY7" fmla="*/ 710126 h 891586"/>
              <a:gd name="connsiteX8" fmla="*/ 739379 w 1751234"/>
              <a:gd name="connsiteY8" fmla="*/ 891586 h 891586"/>
              <a:gd name="connsiteX9" fmla="*/ 660021 w 1751234"/>
              <a:gd name="connsiteY9" fmla="*/ 796638 h 891586"/>
              <a:gd name="connsiteX10" fmla="*/ 647607 w 1751234"/>
              <a:gd name="connsiteY10" fmla="*/ 725582 h 891586"/>
              <a:gd name="connsiteX0" fmla="*/ 643800 w 1747427"/>
              <a:gd name="connsiteY0" fmla="*/ 725582 h 891586"/>
              <a:gd name="connsiteX1" fmla="*/ 1177002 w 1747427"/>
              <a:gd name="connsiteY1" fmla="*/ 724804 h 891586"/>
              <a:gd name="connsiteX2" fmla="*/ 1644939 w 1747427"/>
              <a:gd name="connsiteY2" fmla="*/ 622036 h 891586"/>
              <a:gd name="connsiteX3" fmla="*/ 1690087 w 1747427"/>
              <a:gd name="connsiteY3" fmla="*/ 138261 h 891586"/>
              <a:gd name="connsiteX4" fmla="*/ 733206 w 1747427"/>
              <a:gd name="connsiteY4" fmla="*/ 2720 h 891586"/>
              <a:gd name="connsiteX5" fmla="*/ 41215 w 1747427"/>
              <a:gd name="connsiteY5" fmla="*/ 208270 h 891586"/>
              <a:gd name="connsiteX6" fmla="*/ 121645 w 1747427"/>
              <a:gd name="connsiteY6" fmla="*/ 629706 h 891586"/>
              <a:gd name="connsiteX7" fmla="*/ 472684 w 1747427"/>
              <a:gd name="connsiteY7" fmla="*/ 710126 h 891586"/>
              <a:gd name="connsiteX8" fmla="*/ 735572 w 1747427"/>
              <a:gd name="connsiteY8" fmla="*/ 891586 h 891586"/>
              <a:gd name="connsiteX9" fmla="*/ 656214 w 1747427"/>
              <a:gd name="connsiteY9" fmla="*/ 796638 h 891586"/>
              <a:gd name="connsiteX10" fmla="*/ 643800 w 1747427"/>
              <a:gd name="connsiteY10" fmla="*/ 725582 h 891586"/>
              <a:gd name="connsiteX0" fmla="*/ 622547 w 1726174"/>
              <a:gd name="connsiteY0" fmla="*/ 723164 h 889168"/>
              <a:gd name="connsiteX1" fmla="*/ 1155749 w 1726174"/>
              <a:gd name="connsiteY1" fmla="*/ 722386 h 889168"/>
              <a:gd name="connsiteX2" fmla="*/ 1623686 w 1726174"/>
              <a:gd name="connsiteY2" fmla="*/ 619618 h 889168"/>
              <a:gd name="connsiteX3" fmla="*/ 1668834 w 1726174"/>
              <a:gd name="connsiteY3" fmla="*/ 135843 h 889168"/>
              <a:gd name="connsiteX4" fmla="*/ 711953 w 1726174"/>
              <a:gd name="connsiteY4" fmla="*/ 302 h 889168"/>
              <a:gd name="connsiteX5" fmla="*/ 46296 w 1726174"/>
              <a:gd name="connsiteY5" fmla="*/ 158293 h 889168"/>
              <a:gd name="connsiteX6" fmla="*/ 100392 w 1726174"/>
              <a:gd name="connsiteY6" fmla="*/ 627288 h 889168"/>
              <a:gd name="connsiteX7" fmla="*/ 451431 w 1726174"/>
              <a:gd name="connsiteY7" fmla="*/ 707708 h 889168"/>
              <a:gd name="connsiteX8" fmla="*/ 714319 w 1726174"/>
              <a:gd name="connsiteY8" fmla="*/ 889168 h 889168"/>
              <a:gd name="connsiteX9" fmla="*/ 634961 w 1726174"/>
              <a:gd name="connsiteY9" fmla="*/ 794220 h 889168"/>
              <a:gd name="connsiteX10" fmla="*/ 622547 w 1726174"/>
              <a:gd name="connsiteY10" fmla="*/ 723164 h 889168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34961 w 1726174"/>
              <a:gd name="connsiteY9" fmla="*/ 794220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596213 w 1726174"/>
              <a:gd name="connsiteY10" fmla="*/ 719029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597107 w 1726174"/>
              <a:gd name="connsiteY9" fmla="*/ 790084 h 876761"/>
              <a:gd name="connsiteX10" fmla="*/ 596213 w 1726174"/>
              <a:gd name="connsiteY10" fmla="*/ 719029 h 876761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7107 w 1726174"/>
              <a:gd name="connsiteY9" fmla="*/ 790084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603967 w 1726174"/>
              <a:gd name="connsiteY9" fmla="*/ 795371 h 843785"/>
              <a:gd name="connsiteX10" fmla="*/ 596213 w 1726174"/>
              <a:gd name="connsiteY10" fmla="*/ 719029 h 843785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3967 w 1726174"/>
              <a:gd name="connsiteY9" fmla="*/ 795371 h 833928"/>
              <a:gd name="connsiteX10" fmla="*/ 596213 w 1726174"/>
              <a:gd name="connsiteY10" fmla="*/ 719029 h 833928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2001 w 1726174"/>
              <a:gd name="connsiteY9" fmla="*/ 787961 h 833928"/>
              <a:gd name="connsiteX10" fmla="*/ 596213 w 1726174"/>
              <a:gd name="connsiteY10" fmla="*/ 719029 h 833928"/>
              <a:gd name="connsiteX0" fmla="*/ 596213 w 1726174"/>
              <a:gd name="connsiteY0" fmla="*/ 719029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596213 w 1726174"/>
              <a:gd name="connsiteY10" fmla="*/ 719029 h 836314"/>
              <a:gd name="connsiteX0" fmla="*/ 606950 w 1726174"/>
              <a:gd name="connsiteY0" fmla="*/ 711850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606950 w 1726174"/>
              <a:gd name="connsiteY10" fmla="*/ 711850 h 836314"/>
              <a:gd name="connsiteX0" fmla="*/ 612615 w 1731839"/>
              <a:gd name="connsiteY0" fmla="*/ 711557 h 836021"/>
              <a:gd name="connsiteX1" fmla="*/ 1161414 w 1731839"/>
              <a:gd name="connsiteY1" fmla="*/ 722093 h 836021"/>
              <a:gd name="connsiteX2" fmla="*/ 1629351 w 1731839"/>
              <a:gd name="connsiteY2" fmla="*/ 619325 h 836021"/>
              <a:gd name="connsiteX3" fmla="*/ 1674499 w 1731839"/>
              <a:gd name="connsiteY3" fmla="*/ 135550 h 836021"/>
              <a:gd name="connsiteX4" fmla="*/ 717618 w 1731839"/>
              <a:gd name="connsiteY4" fmla="*/ 9 h 836021"/>
              <a:gd name="connsiteX5" fmla="*/ 44803 w 1731839"/>
              <a:gd name="connsiteY5" fmla="*/ 138857 h 836021"/>
              <a:gd name="connsiteX6" fmla="*/ 106057 w 1731839"/>
              <a:gd name="connsiteY6" fmla="*/ 626995 h 836021"/>
              <a:gd name="connsiteX7" fmla="*/ 457096 w 1731839"/>
              <a:gd name="connsiteY7" fmla="*/ 707415 h 836021"/>
              <a:gd name="connsiteX8" fmla="*/ 630037 w 1731839"/>
              <a:gd name="connsiteY8" fmla="*/ 835896 h 836021"/>
              <a:gd name="connsiteX9" fmla="*/ 607666 w 1731839"/>
              <a:gd name="connsiteY9" fmla="*/ 787668 h 836021"/>
              <a:gd name="connsiteX10" fmla="*/ 612615 w 1731839"/>
              <a:gd name="connsiteY10" fmla="*/ 711557 h 836021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1973 w 1736146"/>
              <a:gd name="connsiteY9" fmla="*/ 788892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5564 h 841877"/>
              <a:gd name="connsiteX1" fmla="*/ 1167511 w 1736070"/>
              <a:gd name="connsiteY1" fmla="*/ 714136 h 841877"/>
              <a:gd name="connsiteX2" fmla="*/ 1633658 w 1736070"/>
              <a:gd name="connsiteY2" fmla="*/ 623332 h 841877"/>
              <a:gd name="connsiteX3" fmla="*/ 1678806 w 1736070"/>
              <a:gd name="connsiteY3" fmla="*/ 186531 h 841877"/>
              <a:gd name="connsiteX4" fmla="*/ 721925 w 1736070"/>
              <a:gd name="connsiteY4" fmla="*/ 4016 h 841877"/>
              <a:gd name="connsiteX5" fmla="*/ 43741 w 1736070"/>
              <a:gd name="connsiteY5" fmla="*/ 109363 h 841877"/>
              <a:gd name="connsiteX6" fmla="*/ 110364 w 1736070"/>
              <a:gd name="connsiteY6" fmla="*/ 631002 h 841877"/>
              <a:gd name="connsiteX7" fmla="*/ 461403 w 1736070"/>
              <a:gd name="connsiteY7" fmla="*/ 711422 h 841877"/>
              <a:gd name="connsiteX8" fmla="*/ 634344 w 1736070"/>
              <a:gd name="connsiteY8" fmla="*/ 839903 h 841877"/>
              <a:gd name="connsiteX9" fmla="*/ 613762 w 1736070"/>
              <a:gd name="connsiteY9" fmla="*/ 794068 h 841877"/>
              <a:gd name="connsiteX10" fmla="*/ 616922 w 1736070"/>
              <a:gd name="connsiteY10" fmla="*/ 715564 h 8418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3140"/>
              <a:gd name="connsiteY0" fmla="*/ 713064 h 839377"/>
              <a:gd name="connsiteX1" fmla="*/ 1160523 w 1733140"/>
              <a:gd name="connsiteY1" fmla="*/ 724017 h 839377"/>
              <a:gd name="connsiteX2" fmla="*/ 1633658 w 1733140"/>
              <a:gd name="connsiteY2" fmla="*/ 620832 h 839377"/>
              <a:gd name="connsiteX3" fmla="*/ 1674387 w 1733140"/>
              <a:gd name="connsiteY3" fmla="*/ 142276 h 839377"/>
              <a:gd name="connsiteX4" fmla="*/ 721925 w 1733140"/>
              <a:gd name="connsiteY4" fmla="*/ 1516 h 839377"/>
              <a:gd name="connsiteX5" fmla="*/ 43741 w 1733140"/>
              <a:gd name="connsiteY5" fmla="*/ 106863 h 839377"/>
              <a:gd name="connsiteX6" fmla="*/ 110364 w 1733140"/>
              <a:gd name="connsiteY6" fmla="*/ 628502 h 839377"/>
              <a:gd name="connsiteX7" fmla="*/ 461403 w 1733140"/>
              <a:gd name="connsiteY7" fmla="*/ 708922 h 839377"/>
              <a:gd name="connsiteX8" fmla="*/ 634344 w 1733140"/>
              <a:gd name="connsiteY8" fmla="*/ 837403 h 839377"/>
              <a:gd name="connsiteX9" fmla="*/ 613762 w 1733140"/>
              <a:gd name="connsiteY9" fmla="*/ 791568 h 839377"/>
              <a:gd name="connsiteX10" fmla="*/ 616922 w 1733140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20832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3762 w 1732986"/>
              <a:gd name="connsiteY9" fmla="*/ 791568 h 839377"/>
              <a:gd name="connsiteX10" fmla="*/ 616922 w 1732986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6463 w 1732986"/>
              <a:gd name="connsiteY9" fmla="*/ 789973 h 839377"/>
              <a:gd name="connsiteX10" fmla="*/ 616922 w 1732986"/>
              <a:gd name="connsiteY10" fmla="*/ 713064 h 839377"/>
              <a:gd name="connsiteX0" fmla="*/ 616922 w 1732986"/>
              <a:gd name="connsiteY0" fmla="*/ 713064 h 837403"/>
              <a:gd name="connsiteX1" fmla="*/ 1164018 w 1732986"/>
              <a:gd name="connsiteY1" fmla="*/ 711636 h 837403"/>
              <a:gd name="connsiteX2" fmla="*/ 1633658 w 1732986"/>
              <a:gd name="connsiteY2" fmla="*/ 600198 h 837403"/>
              <a:gd name="connsiteX3" fmla="*/ 1674387 w 1732986"/>
              <a:gd name="connsiteY3" fmla="*/ 142276 h 837403"/>
              <a:gd name="connsiteX4" fmla="*/ 721925 w 1732986"/>
              <a:gd name="connsiteY4" fmla="*/ 1516 h 837403"/>
              <a:gd name="connsiteX5" fmla="*/ 43741 w 1732986"/>
              <a:gd name="connsiteY5" fmla="*/ 106863 h 837403"/>
              <a:gd name="connsiteX6" fmla="*/ 110364 w 1732986"/>
              <a:gd name="connsiteY6" fmla="*/ 628502 h 837403"/>
              <a:gd name="connsiteX7" fmla="*/ 461403 w 1732986"/>
              <a:gd name="connsiteY7" fmla="*/ 708922 h 837403"/>
              <a:gd name="connsiteX8" fmla="*/ 634344 w 1732986"/>
              <a:gd name="connsiteY8" fmla="*/ 837403 h 837403"/>
              <a:gd name="connsiteX9" fmla="*/ 616463 w 1732986"/>
              <a:gd name="connsiteY9" fmla="*/ 789973 h 837403"/>
              <a:gd name="connsiteX10" fmla="*/ 616922 w 1732986"/>
              <a:gd name="connsiteY10" fmla="*/ 713064 h 837403"/>
              <a:gd name="connsiteX0" fmla="*/ 616922 w 1730658"/>
              <a:gd name="connsiteY0" fmla="*/ 713064 h 837403"/>
              <a:gd name="connsiteX1" fmla="*/ 1164018 w 1730658"/>
              <a:gd name="connsiteY1" fmla="*/ 711636 h 837403"/>
              <a:gd name="connsiteX2" fmla="*/ 1626069 w 1730658"/>
              <a:gd name="connsiteY2" fmla="*/ 628754 h 837403"/>
              <a:gd name="connsiteX3" fmla="*/ 1674387 w 1730658"/>
              <a:gd name="connsiteY3" fmla="*/ 142276 h 837403"/>
              <a:gd name="connsiteX4" fmla="*/ 721925 w 1730658"/>
              <a:gd name="connsiteY4" fmla="*/ 1516 h 837403"/>
              <a:gd name="connsiteX5" fmla="*/ 43741 w 1730658"/>
              <a:gd name="connsiteY5" fmla="*/ 106863 h 837403"/>
              <a:gd name="connsiteX6" fmla="*/ 110364 w 1730658"/>
              <a:gd name="connsiteY6" fmla="*/ 628502 h 837403"/>
              <a:gd name="connsiteX7" fmla="*/ 461403 w 1730658"/>
              <a:gd name="connsiteY7" fmla="*/ 708922 h 837403"/>
              <a:gd name="connsiteX8" fmla="*/ 634344 w 1730658"/>
              <a:gd name="connsiteY8" fmla="*/ 837403 h 837403"/>
              <a:gd name="connsiteX9" fmla="*/ 616463 w 1730658"/>
              <a:gd name="connsiteY9" fmla="*/ 789973 h 837403"/>
              <a:gd name="connsiteX10" fmla="*/ 616922 w 1730658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634344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2741" h="837403">
                <a:moveTo>
                  <a:pt x="616922" y="713064"/>
                </a:moveTo>
                <a:cubicBezTo>
                  <a:pt x="762304" y="719329"/>
                  <a:pt x="1000887" y="725688"/>
                  <a:pt x="1164018" y="711636"/>
                </a:cubicBezTo>
                <a:cubicBezTo>
                  <a:pt x="1327149" y="697584"/>
                  <a:pt x="1510650" y="723647"/>
                  <a:pt x="1595711" y="628754"/>
                </a:cubicBezTo>
                <a:cubicBezTo>
                  <a:pt x="1680773" y="533861"/>
                  <a:pt x="1786020" y="373543"/>
                  <a:pt x="1674387" y="142276"/>
                </a:cubicBezTo>
                <a:cubicBezTo>
                  <a:pt x="1607083" y="7214"/>
                  <a:pt x="993699" y="7418"/>
                  <a:pt x="721925" y="1516"/>
                </a:cubicBezTo>
                <a:cubicBezTo>
                  <a:pt x="450151" y="-4386"/>
                  <a:pt x="145668" y="2365"/>
                  <a:pt x="43741" y="106863"/>
                </a:cubicBezTo>
                <a:cubicBezTo>
                  <a:pt x="-58186" y="211361"/>
                  <a:pt x="40754" y="528159"/>
                  <a:pt x="110364" y="628502"/>
                </a:cubicBezTo>
                <a:cubicBezTo>
                  <a:pt x="179974" y="728845"/>
                  <a:pt x="415302" y="708922"/>
                  <a:pt x="461403" y="708922"/>
                </a:cubicBezTo>
                <a:cubicBezTo>
                  <a:pt x="497262" y="793797"/>
                  <a:pt x="576077" y="833355"/>
                  <a:pt x="634344" y="837403"/>
                </a:cubicBezTo>
                <a:cubicBezTo>
                  <a:pt x="624272" y="819480"/>
                  <a:pt x="621082" y="807406"/>
                  <a:pt x="616463" y="789973"/>
                </a:cubicBezTo>
                <a:cubicBezTo>
                  <a:pt x="606610" y="760826"/>
                  <a:pt x="616922" y="713064"/>
                  <a:pt x="616922" y="71306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A1CED-DC2C-EC9C-1CB4-0C5820446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0799" y="3542767"/>
            <a:ext cx="3847009" cy="283941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GB" sz="1700" b="1" dirty="0"/>
              <a:t>You</a:t>
            </a:r>
            <a:r>
              <a:rPr lang="en-GB" sz="1700" dirty="0"/>
              <a:t> think of the dark</a:t>
            </a:r>
          </a:p>
          <a:p>
            <a:pPr algn="ctr">
              <a:lnSpc>
                <a:spcPct val="100000"/>
              </a:lnSpc>
            </a:pPr>
            <a:r>
              <a:rPr lang="en-GB" sz="1700" dirty="0"/>
              <a:t>as a black park</a:t>
            </a:r>
          </a:p>
          <a:p>
            <a:pPr algn="ctr">
              <a:lnSpc>
                <a:spcPct val="100000"/>
              </a:lnSpc>
            </a:pPr>
            <a:r>
              <a:rPr lang="en-GB" sz="1700" dirty="0"/>
              <a:t>and the moon as a bounced ball,</a:t>
            </a:r>
          </a:p>
          <a:p>
            <a:pPr algn="ctr">
              <a:lnSpc>
                <a:spcPct val="100000"/>
              </a:lnSpc>
            </a:pPr>
            <a:r>
              <a:rPr lang="en-GB" sz="1700" b="1" dirty="0"/>
              <a:t>You</a:t>
            </a:r>
            <a:r>
              <a:rPr lang="en-GB" sz="1700" dirty="0"/>
              <a:t> fear nothing,</a:t>
            </a:r>
          </a:p>
          <a:p>
            <a:pPr algn="ctr">
              <a:lnSpc>
                <a:spcPct val="100000"/>
              </a:lnSpc>
            </a:pPr>
            <a:r>
              <a:rPr lang="en-GB" sz="1700" b="1" dirty="0"/>
              <a:t>you</a:t>
            </a:r>
            <a:r>
              <a:rPr lang="en-GB" sz="1700" dirty="0"/>
              <a:t> know </a:t>
            </a:r>
          </a:p>
          <a:p>
            <a:pPr algn="ctr">
              <a:lnSpc>
                <a:spcPct val="100000"/>
              </a:lnSpc>
            </a:pPr>
            <a:r>
              <a:rPr lang="en-GB" sz="1700" dirty="0"/>
              <a:t>there’s nothing to be frightened of</a:t>
            </a:r>
          </a:p>
          <a:p>
            <a:pPr algn="ctr">
              <a:lnSpc>
                <a:spcPct val="100000"/>
              </a:lnSpc>
            </a:pPr>
            <a:r>
              <a:rPr lang="en-GB" sz="1700" dirty="0"/>
              <a:t>at all.</a:t>
            </a:r>
            <a:endParaRPr lang="en-AU" sz="17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411E73-5A63-1581-DD79-B8030CFAD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7" b="98558" l="2288" r="99346">
                        <a14:foregroundMark x1="8007" y1="46394" x2="5882" y2="73798"/>
                        <a14:foregroundMark x1="5882" y1="73798" x2="7353" y2="75481"/>
                        <a14:foregroundMark x1="2451" y1="68029" x2="2288" y2="57212"/>
                        <a14:foregroundMark x1="52451" y1="11298" x2="75980" y2="14423"/>
                        <a14:foregroundMark x1="72222" y1="25721" x2="71078" y2="39663"/>
                        <a14:foregroundMark x1="55065" y1="26442" x2="56536" y2="42308"/>
                        <a14:foregroundMark x1="58333" y1="26442" x2="61928" y2="38942"/>
                        <a14:foregroundMark x1="55392" y1="23798" x2="54902" y2="43510"/>
                        <a14:foregroundMark x1="61111" y1="28125" x2="56209" y2="45192"/>
                        <a14:foregroundMark x1="54248" y1="42788" x2="52451" y2="30529"/>
                        <a14:foregroundMark x1="70915" y1="21394" x2="69281" y2="22837"/>
                        <a14:foregroundMark x1="72712" y1="22837" x2="68954" y2="21635"/>
                        <a14:foregroundMark x1="73039" y1="24760" x2="74020" y2="21635"/>
                        <a14:foregroundMark x1="68137" y1="25721" x2="68137" y2="34135"/>
                        <a14:foregroundMark x1="75490" y1="25721" x2="77614" y2="36538"/>
                        <a14:foregroundMark x1="55882" y1="4087" x2="54902" y2="6490"/>
                        <a14:foregroundMark x1="92320" y1="34375" x2="95752" y2="55529"/>
                        <a14:foregroundMark x1="76797" y1="91106" x2="58170" y2="93750"/>
                        <a14:foregroundMark x1="58170" y1="93750" x2="57026" y2="93029"/>
                        <a14:foregroundMark x1="61601" y1="98317" x2="64542" y2="98558"/>
                        <a14:foregroundMark x1="67810" y1="4567" x2="68627" y2="4567"/>
                        <a14:foregroundMark x1="99020" y1="49519" x2="99346" y2="52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8011" y="5258427"/>
            <a:ext cx="1839188" cy="1250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F3CBB3-4134-7EB1-05A3-DD3CA627900D}"/>
              </a:ext>
            </a:extLst>
          </p:cNvPr>
          <p:cNvSpPr txBox="1"/>
          <p:nvPr/>
        </p:nvSpPr>
        <p:spPr>
          <a:xfrm>
            <a:off x="7247673" y="382441"/>
            <a:ext cx="4693259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Second person</a:t>
            </a:r>
          </a:p>
        </p:txBody>
      </p:sp>
    </p:spTree>
    <p:extLst>
      <p:ext uri="{BB962C8B-B14F-4D97-AF65-F5344CB8AC3E}">
        <p14:creationId xmlns:p14="http://schemas.microsoft.com/office/powerpoint/2010/main" val="2845304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61734980-3A14-4021-8D8C-42AC55C39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74"/>
            <a:ext cx="6364515" cy="6858000"/>
          </a:xfrm>
          <a:custGeom>
            <a:avLst/>
            <a:gdLst>
              <a:gd name="connsiteX0" fmla="*/ 7430701 w 7551955"/>
              <a:gd name="connsiteY0" fmla="*/ 6858000 h 6858000"/>
              <a:gd name="connsiteX1" fmla="*/ 0 w 7551955"/>
              <a:gd name="connsiteY1" fmla="*/ 6858000 h 6858000"/>
              <a:gd name="connsiteX2" fmla="*/ 0 w 7551955"/>
              <a:gd name="connsiteY2" fmla="*/ 0 h 6858000"/>
              <a:gd name="connsiteX3" fmla="*/ 7505795 w 7551955"/>
              <a:gd name="connsiteY3" fmla="*/ 0 h 6858000"/>
              <a:gd name="connsiteX4" fmla="*/ 7520785 w 7551955"/>
              <a:gd name="connsiteY4" fmla="*/ 379063 h 6858000"/>
              <a:gd name="connsiteX5" fmla="*/ 7433327 w 7551955"/>
              <a:gd name="connsiteY5" fmla="*/ 6803646 h 6858000"/>
              <a:gd name="connsiteX0" fmla="*/ 7430701 w 7520786"/>
              <a:gd name="connsiteY0" fmla="*/ 6858000 h 6858000"/>
              <a:gd name="connsiteX1" fmla="*/ 0 w 7520786"/>
              <a:gd name="connsiteY1" fmla="*/ 6858000 h 6858000"/>
              <a:gd name="connsiteX2" fmla="*/ 0 w 7520786"/>
              <a:gd name="connsiteY2" fmla="*/ 0 h 6858000"/>
              <a:gd name="connsiteX3" fmla="*/ 7505795 w 7520786"/>
              <a:gd name="connsiteY3" fmla="*/ 0 h 6858000"/>
              <a:gd name="connsiteX4" fmla="*/ 7520785 w 7520786"/>
              <a:gd name="connsiteY4" fmla="*/ 379063 h 6858000"/>
              <a:gd name="connsiteX5" fmla="*/ 7433327 w 7520786"/>
              <a:gd name="connsiteY5" fmla="*/ 6803646 h 6858000"/>
              <a:gd name="connsiteX6" fmla="*/ 7430701 w 752078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20786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384101" y="2164699"/>
                  <a:pt x="7521128" y="5461844"/>
                  <a:pt x="7433327" y="6803646"/>
                </a:cubicBezTo>
                <a:lnTo>
                  <a:pt x="7430701" y="6858000"/>
                </a:ln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41D7BE2F-D450-4BB9-88A4-89117A39D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669115" y="667365"/>
            <a:ext cx="4710726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FB6307F-6A94-41F5-B00A-92BE5D3C7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738158" y="624106"/>
            <a:ext cx="4710726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C8037-EBB3-364D-5CF7-1B7CDD7E4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033" y="954157"/>
            <a:ext cx="3901621" cy="1590260"/>
          </a:xfrm>
        </p:spPr>
        <p:txBody>
          <a:bodyPr>
            <a:normAutofit/>
          </a:bodyPr>
          <a:lstStyle/>
          <a:p>
            <a:pPr algn="ctr">
              <a:lnSpc>
                <a:spcPct val="103000"/>
              </a:lnSpc>
            </a:pPr>
            <a:r>
              <a:rPr lang="en-AU" sz="3700"/>
              <a:t>Mulga Bill by Banjo Patterson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0AC39-8DC1-B62C-D024-0D94E6C65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73" y="690405"/>
            <a:ext cx="5246535" cy="53672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E9088-745E-4925-040C-2F51AA1A9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150" y="3227650"/>
            <a:ext cx="4378153" cy="303002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sz="1900" dirty="0" err="1"/>
              <a:t>'Twas</a:t>
            </a:r>
            <a:r>
              <a:rPr lang="en-GB" sz="1900" dirty="0"/>
              <a:t> </a:t>
            </a:r>
            <a:r>
              <a:rPr lang="en-GB" sz="1900" dirty="0" err="1"/>
              <a:t>Mulga</a:t>
            </a:r>
            <a:r>
              <a:rPr lang="en-GB" sz="1900" dirty="0"/>
              <a:t> Bill, from </a:t>
            </a:r>
            <a:r>
              <a:rPr lang="en-GB" sz="1900" dirty="0" err="1"/>
              <a:t>Eaglehawk</a:t>
            </a:r>
            <a:r>
              <a:rPr lang="en-GB" sz="1900" dirty="0"/>
              <a:t>, that caught the cycling craze;</a:t>
            </a:r>
            <a:endParaRPr lang="en-GB" sz="1900"/>
          </a:p>
          <a:p>
            <a:pPr algn="ctr">
              <a:lnSpc>
                <a:spcPct val="100000"/>
              </a:lnSpc>
            </a:pPr>
            <a:r>
              <a:rPr lang="en-GB" sz="1900" b="1" dirty="0"/>
              <a:t>He</a:t>
            </a:r>
            <a:r>
              <a:rPr lang="en-GB" sz="1900" dirty="0"/>
              <a:t> turned away the good old horse that served </a:t>
            </a:r>
            <a:r>
              <a:rPr lang="en-GB" sz="1900" b="1" dirty="0"/>
              <a:t>him</a:t>
            </a:r>
            <a:r>
              <a:rPr lang="en-GB" sz="1900" dirty="0"/>
              <a:t> many days;</a:t>
            </a:r>
            <a:endParaRPr lang="en-GB" sz="1900"/>
          </a:p>
          <a:p>
            <a:pPr algn="ctr">
              <a:lnSpc>
                <a:spcPct val="100000"/>
              </a:lnSpc>
            </a:pPr>
            <a:r>
              <a:rPr lang="en-GB" sz="1900" b="1" dirty="0"/>
              <a:t>He</a:t>
            </a:r>
            <a:r>
              <a:rPr lang="en-GB" sz="1900" dirty="0"/>
              <a:t> dressed </a:t>
            </a:r>
            <a:r>
              <a:rPr lang="en-GB" sz="1900" b="1" dirty="0"/>
              <a:t>himself</a:t>
            </a:r>
            <a:r>
              <a:rPr lang="en-GB" sz="1900" dirty="0"/>
              <a:t> in cycling clothes, resplendent to be seen;</a:t>
            </a:r>
            <a:endParaRPr lang="en-GB" sz="1900"/>
          </a:p>
          <a:p>
            <a:pPr algn="ctr">
              <a:lnSpc>
                <a:spcPct val="100000"/>
              </a:lnSpc>
            </a:pPr>
            <a:r>
              <a:rPr lang="en-GB" sz="1900" b="1" dirty="0"/>
              <a:t>He</a:t>
            </a:r>
            <a:r>
              <a:rPr lang="en-GB" sz="1900" dirty="0"/>
              <a:t> hurried off to town and bought a shining new machine;</a:t>
            </a:r>
            <a:endParaRPr lang="en-AU" sz="1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CF3CC8-9F90-0ED5-1488-CE637BBD3161}"/>
              </a:ext>
            </a:extLst>
          </p:cNvPr>
          <p:cNvSpPr txBox="1"/>
          <p:nvPr/>
        </p:nvSpPr>
        <p:spPr>
          <a:xfrm>
            <a:off x="6991183" y="177897"/>
            <a:ext cx="4693259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Third person</a:t>
            </a:r>
          </a:p>
        </p:txBody>
      </p:sp>
    </p:spTree>
    <p:extLst>
      <p:ext uri="{BB962C8B-B14F-4D97-AF65-F5344CB8AC3E}">
        <p14:creationId xmlns:p14="http://schemas.microsoft.com/office/powerpoint/2010/main" val="3143794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E7A6-50F0-53C7-C481-6888A56203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Voice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E29FD-B663-E786-3EEC-937C7B7085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2899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2A96188-384C-4341-9EEB-967A9341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80331C3-DDF5-48A9-8947-D71EAAFF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759171" y="-127077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19C4F-33FE-522E-D41C-74B321E02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27" y="604801"/>
            <a:ext cx="5556425" cy="1531089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Persona vs Poet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B46F8-215F-52B2-5BF3-B3CD85E4D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057" y="2311400"/>
            <a:ext cx="5218487" cy="365221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dirty="0"/>
              <a:t>Just like in a book, the </a:t>
            </a:r>
            <a:r>
              <a:rPr lang="en-AU" b="1" dirty="0"/>
              <a:t>persona </a:t>
            </a:r>
            <a:r>
              <a:rPr lang="en-AU" dirty="0"/>
              <a:t>(also called speaker or narrator) of a poem is not always the </a:t>
            </a:r>
            <a:r>
              <a:rPr lang="en-AU" b="1" dirty="0"/>
              <a:t>poet </a:t>
            </a:r>
            <a:r>
              <a:rPr lang="en-AU" dirty="0"/>
              <a:t>(the author/writer).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/>
              <a:t>Sometimes the poet says things from their own point of view, explains their own thoughts &amp; feelings, or describes an event that happened to them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AU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/>
              <a:t>Sometimes they speak from the point of view of another character.</a:t>
            </a:r>
          </a:p>
        </p:txBody>
      </p:sp>
      <p:pic>
        <p:nvPicPr>
          <p:cNvPr id="4098" name="Picture 2" descr="How to Become a Poet Poetry Writing Tips Alok Mishra">
            <a:extLst>
              <a:ext uri="{FF2B5EF4-FFF2-40B4-BE49-F238E27FC236}">
                <a16:creationId xmlns:a16="http://schemas.microsoft.com/office/drawing/2014/main" id="{7D9B464D-B08C-1526-BB36-9EDF38ACB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3555" y="1682072"/>
            <a:ext cx="4110419" cy="349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535A640-1948-4AFD-A0B7-19AFDA955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806735" y="-157114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61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7C43B-D25B-16CB-A79B-3BA4E94F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5EEBF-1D39-BC6E-92F9-363E3E929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0643E-4C3B-E212-8DEF-811D84B42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50" b="76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3C76E-F187-BE2D-AB80-C29C9498A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144822" y="3342662"/>
            <a:ext cx="3778717" cy="359922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5F95EFE-E068-7B46-2D53-5321506B1AF2}"/>
              </a:ext>
            </a:extLst>
          </p:cNvPr>
          <p:cNvSpPr/>
          <p:nvPr/>
        </p:nvSpPr>
        <p:spPr>
          <a:xfrm>
            <a:off x="2413915" y="156943"/>
            <a:ext cx="5311302" cy="3630793"/>
          </a:xfrm>
          <a:custGeom>
            <a:avLst/>
            <a:gdLst>
              <a:gd name="connsiteX0" fmla="*/ -6214 w 5311302"/>
              <a:gd name="connsiteY0" fmla="*/ 3990641 h 3630793"/>
              <a:gd name="connsiteX1" fmla="*/ 594354 w 5311302"/>
              <a:gd name="connsiteY1" fmla="*/ 2959996 h 3630793"/>
              <a:gd name="connsiteX2" fmla="*/ 1524741 w 5311302"/>
              <a:gd name="connsiteY2" fmla="*/ 172836 h 3630793"/>
              <a:gd name="connsiteX3" fmla="*/ 4331108 w 5311302"/>
              <a:gd name="connsiteY3" fmla="*/ 406898 h 3630793"/>
              <a:gd name="connsiteX4" fmla="*/ 4174224 w 5311302"/>
              <a:gd name="connsiteY4" fmla="*/ 3304699 h 3630793"/>
              <a:gd name="connsiteX5" fmla="*/ 1371681 w 5311302"/>
              <a:gd name="connsiteY5" fmla="*/ 3404507 h 3630793"/>
              <a:gd name="connsiteX6" fmla="*/ -6214 w 5311302"/>
              <a:gd name="connsiteY6" fmla="*/ 3990641 h 363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1302" h="3630793" fill="none" extrusionOk="0">
                <a:moveTo>
                  <a:pt x="-6214" y="3990641"/>
                </a:moveTo>
                <a:cubicBezTo>
                  <a:pt x="350335" y="3563437"/>
                  <a:pt x="246459" y="3439113"/>
                  <a:pt x="594354" y="2959996"/>
                </a:cubicBezTo>
                <a:cubicBezTo>
                  <a:pt x="-672195" y="2177900"/>
                  <a:pt x="96283" y="661260"/>
                  <a:pt x="1524741" y="172836"/>
                </a:cubicBezTo>
                <a:cubicBezTo>
                  <a:pt x="2418550" y="-246391"/>
                  <a:pt x="3531026" y="-78021"/>
                  <a:pt x="4331108" y="406898"/>
                </a:cubicBezTo>
                <a:cubicBezTo>
                  <a:pt x="5603888" y="1317028"/>
                  <a:pt x="5636553" y="2646724"/>
                  <a:pt x="4174224" y="3304699"/>
                </a:cubicBezTo>
                <a:cubicBezTo>
                  <a:pt x="3448841" y="3611181"/>
                  <a:pt x="2157814" y="3876099"/>
                  <a:pt x="1371681" y="3404507"/>
                </a:cubicBezTo>
                <a:cubicBezTo>
                  <a:pt x="1059621" y="3593721"/>
                  <a:pt x="694390" y="3738629"/>
                  <a:pt x="-6214" y="3990641"/>
                </a:cubicBezTo>
                <a:close/>
              </a:path>
              <a:path w="5311302" h="3630793" stroke="0" extrusionOk="0">
                <a:moveTo>
                  <a:pt x="-6214" y="3990641"/>
                </a:moveTo>
                <a:cubicBezTo>
                  <a:pt x="141013" y="3754265"/>
                  <a:pt x="228455" y="3390552"/>
                  <a:pt x="594354" y="2959996"/>
                </a:cubicBezTo>
                <a:cubicBezTo>
                  <a:pt x="-331453" y="2027373"/>
                  <a:pt x="-45724" y="419967"/>
                  <a:pt x="1524741" y="172836"/>
                </a:cubicBezTo>
                <a:cubicBezTo>
                  <a:pt x="2345341" y="-272414"/>
                  <a:pt x="3461210" y="-133099"/>
                  <a:pt x="4331108" y="406898"/>
                </a:cubicBezTo>
                <a:cubicBezTo>
                  <a:pt x="5642478" y="1448522"/>
                  <a:pt x="5611501" y="2696403"/>
                  <a:pt x="4174224" y="3304699"/>
                </a:cubicBezTo>
                <a:cubicBezTo>
                  <a:pt x="3307359" y="3717936"/>
                  <a:pt x="2205972" y="3795130"/>
                  <a:pt x="1371681" y="3404507"/>
                </a:cubicBezTo>
                <a:cubicBezTo>
                  <a:pt x="798068" y="3539168"/>
                  <a:pt x="294505" y="3875768"/>
                  <a:pt x="-6214" y="399064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12354239">
                  <a:prstGeom prst="wedgeEllipseCallout">
                    <a:avLst>
                      <a:gd name="adj1" fmla="val -50117"/>
                      <a:gd name="adj2" fmla="val 5991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9BB5B2-396C-875B-7B6F-93CC5DA3F478}"/>
              </a:ext>
            </a:extLst>
          </p:cNvPr>
          <p:cNvSpPr txBox="1">
            <a:spLocks/>
          </p:cNvSpPr>
          <p:nvPr/>
        </p:nvSpPr>
        <p:spPr>
          <a:xfrm>
            <a:off x="2847725" y="367803"/>
            <a:ext cx="4663661" cy="3501011"/>
          </a:xfrm>
          <a:prstGeom prst="rect">
            <a:avLst/>
          </a:prstGeom>
        </p:spPr>
        <p:txBody>
          <a:bodyPr lIns="109728" tIns="109728" rIns="109728" bIns="9144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73000"/>
              <a:buFontTx/>
              <a:buNone/>
              <a:defRPr sz="24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8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600" i="1" dirty="0"/>
              <a:t>I wandered lonely as a cloud</a:t>
            </a:r>
          </a:p>
          <a:p>
            <a:pPr algn="ctr">
              <a:lnSpc>
                <a:spcPct val="100000"/>
              </a:lnSpc>
            </a:pPr>
            <a:r>
              <a:rPr lang="en-GB" sz="1600" i="1" dirty="0"/>
              <a:t>That floats on high o'er vales and hills,</a:t>
            </a:r>
          </a:p>
          <a:p>
            <a:pPr algn="ctr">
              <a:lnSpc>
                <a:spcPct val="100000"/>
              </a:lnSpc>
            </a:pPr>
            <a:r>
              <a:rPr lang="en-GB" sz="1600" i="1" dirty="0"/>
              <a:t>When all at once I saw a crowd,</a:t>
            </a:r>
          </a:p>
          <a:p>
            <a:pPr algn="ctr">
              <a:lnSpc>
                <a:spcPct val="100000"/>
              </a:lnSpc>
            </a:pPr>
            <a:r>
              <a:rPr lang="en-GB" sz="1600" i="1" dirty="0"/>
              <a:t>A host, of golden daffodils;</a:t>
            </a:r>
          </a:p>
          <a:p>
            <a:pPr algn="ctr">
              <a:lnSpc>
                <a:spcPct val="100000"/>
              </a:lnSpc>
            </a:pPr>
            <a:r>
              <a:rPr lang="en-GB" sz="1600" i="1" dirty="0"/>
              <a:t>Beside the lake, beneath the trees,</a:t>
            </a:r>
          </a:p>
          <a:p>
            <a:pPr algn="ctr">
              <a:lnSpc>
                <a:spcPct val="100000"/>
              </a:lnSpc>
            </a:pPr>
            <a:r>
              <a:rPr lang="en-GB" sz="1600" i="1" dirty="0"/>
              <a:t>Fluttering and dancing in the breeze.</a:t>
            </a:r>
            <a:endParaRPr lang="en-AU" sz="1600" i="1" dirty="0"/>
          </a:p>
          <a:p>
            <a:pPr algn="ctr">
              <a:lnSpc>
                <a:spcPct val="100000"/>
              </a:lnSpc>
            </a:pPr>
            <a:endParaRPr lang="en-AU" sz="1700" dirty="0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D2E1CAE5-4F44-E959-BD53-3A637D669CDD}"/>
              </a:ext>
            </a:extLst>
          </p:cNvPr>
          <p:cNvSpPr/>
          <p:nvPr/>
        </p:nvSpPr>
        <p:spPr>
          <a:xfrm>
            <a:off x="3778737" y="4507652"/>
            <a:ext cx="4450863" cy="2023673"/>
          </a:xfrm>
          <a:prstGeom prst="leftArrow">
            <a:avLst>
              <a:gd name="adj1" fmla="val 64814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28B591-BDF3-97ED-38D7-A2CCE6C83C31}"/>
              </a:ext>
            </a:extLst>
          </p:cNvPr>
          <p:cNvGrpSpPr/>
          <p:nvPr/>
        </p:nvGrpSpPr>
        <p:grpSpPr>
          <a:xfrm>
            <a:off x="8634334" y="959370"/>
            <a:ext cx="2933295" cy="2023673"/>
            <a:chOff x="8634334" y="959370"/>
            <a:chExt cx="2933295" cy="2023673"/>
          </a:xfrm>
        </p:grpSpPr>
        <p:sp>
          <p:nvSpPr>
            <p:cNvPr id="8" name="Arrow: Left 7">
              <a:extLst>
                <a:ext uri="{FF2B5EF4-FFF2-40B4-BE49-F238E27FC236}">
                  <a16:creationId xmlns:a16="http://schemas.microsoft.com/office/drawing/2014/main" id="{4D9340CD-E72C-9D26-C7A8-E50B859FA9BC}"/>
                </a:ext>
              </a:extLst>
            </p:cNvPr>
            <p:cNvSpPr/>
            <p:nvPr/>
          </p:nvSpPr>
          <p:spPr>
            <a:xfrm>
              <a:off x="8634334" y="959370"/>
              <a:ext cx="2933295" cy="2023673"/>
            </a:xfrm>
            <a:prstGeom prst="leftArrow">
              <a:avLst>
                <a:gd name="adj1" fmla="val 61852"/>
                <a:gd name="adj2" fmla="val 50000"/>
              </a:avLst>
            </a:prstGeom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A46B9D7-4242-97C1-2F7D-C533AD0F6499}"/>
                </a:ext>
              </a:extLst>
            </p:cNvPr>
            <p:cNvSpPr txBox="1">
              <a:spLocks/>
            </p:cNvSpPr>
            <p:nvPr/>
          </p:nvSpPr>
          <p:spPr>
            <a:xfrm>
              <a:off x="9227371" y="1519215"/>
              <a:ext cx="2184544" cy="903982"/>
            </a:xfrm>
            <a:prstGeom prst="rect">
              <a:avLst/>
            </a:prstGeom>
          </p:spPr>
          <p:txBody>
            <a:bodyPr lIns="109728" tIns="109728" rIns="109728" bIns="9144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SzPct val="73000"/>
                <a:buFontTx/>
                <a:buNone/>
                <a:defRPr sz="24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74320" indent="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Tx/>
                <a:buNone/>
                <a:defRPr sz="18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 typeface="Arial" panose="020B0604020202020204" pitchFamily="34" charset="0"/>
                <a:buChar char="•"/>
                <a:defRPr sz="16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640" indent="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Tx/>
                <a:buNone/>
                <a:defRPr sz="16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sz="2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First Person POV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167013-3DB8-3C13-D4FF-146062B1D665}"/>
              </a:ext>
            </a:extLst>
          </p:cNvPr>
          <p:cNvSpPr txBox="1">
            <a:spLocks/>
          </p:cNvSpPr>
          <p:nvPr/>
        </p:nvSpPr>
        <p:spPr>
          <a:xfrm>
            <a:off x="4462996" y="5085026"/>
            <a:ext cx="3766604" cy="903982"/>
          </a:xfrm>
          <a:prstGeom prst="rect">
            <a:avLst/>
          </a:prstGeom>
        </p:spPr>
        <p:txBody>
          <a:bodyPr lIns="109728" tIns="109728" rIns="109728" bIns="9144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73000"/>
              <a:buFontTx/>
              <a:buNone/>
              <a:defRPr sz="24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8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Persona: the poet</a:t>
            </a:r>
          </a:p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(William Wordsworth)</a:t>
            </a:r>
          </a:p>
        </p:txBody>
      </p:sp>
    </p:spTree>
    <p:extLst>
      <p:ext uri="{BB962C8B-B14F-4D97-AF65-F5344CB8AC3E}">
        <p14:creationId xmlns:p14="http://schemas.microsoft.com/office/powerpoint/2010/main" val="166276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8AF16-832E-DC55-A036-26FF7ACD4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1" r="-2" b="16396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29B7CE-D222-93A7-A897-ACE32C4552E7}"/>
              </a:ext>
            </a:extLst>
          </p:cNvPr>
          <p:cNvSpPr/>
          <p:nvPr/>
        </p:nvSpPr>
        <p:spPr>
          <a:xfrm>
            <a:off x="344774" y="156943"/>
            <a:ext cx="7380443" cy="4130271"/>
          </a:xfrm>
          <a:custGeom>
            <a:avLst/>
            <a:gdLst>
              <a:gd name="connsiteX0" fmla="*/ 7365165 w 7380443"/>
              <a:gd name="connsiteY0" fmla="*/ 4164470 h 4130271"/>
              <a:gd name="connsiteX1" fmla="*/ 5722191 w 7380443"/>
              <a:gd name="connsiteY1" fmla="*/ 3788998 h 4130271"/>
              <a:gd name="connsiteX2" fmla="*/ 2321786 w 7380443"/>
              <a:gd name="connsiteY2" fmla="*/ 3983031 h 4130271"/>
              <a:gd name="connsiteX3" fmla="*/ 1159493 w 7380443"/>
              <a:gd name="connsiteY3" fmla="*/ 562136 h 4130271"/>
              <a:gd name="connsiteX4" fmla="*/ 4658065 w 7380443"/>
              <a:gd name="connsiteY4" fmla="*/ 72291 h 4130271"/>
              <a:gd name="connsiteX5" fmla="*/ 6728166 w 7380443"/>
              <a:gd name="connsiteY5" fmla="*/ 3237494 h 4130271"/>
              <a:gd name="connsiteX6" fmla="*/ 7365165 w 7380443"/>
              <a:gd name="connsiteY6" fmla="*/ 416447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80443" h="4130271" fill="none" extrusionOk="0">
                <a:moveTo>
                  <a:pt x="7365165" y="4164470"/>
                </a:moveTo>
                <a:cubicBezTo>
                  <a:pt x="6891620" y="4081640"/>
                  <a:pt x="5962144" y="3852801"/>
                  <a:pt x="5722191" y="3788998"/>
                </a:cubicBezTo>
                <a:cubicBezTo>
                  <a:pt x="4601975" y="4244325"/>
                  <a:pt x="3471150" y="4230883"/>
                  <a:pt x="2321786" y="3983031"/>
                </a:cubicBezTo>
                <a:cubicBezTo>
                  <a:pt x="-211468" y="3308083"/>
                  <a:pt x="-862426" y="1276066"/>
                  <a:pt x="1159493" y="562136"/>
                </a:cubicBezTo>
                <a:cubicBezTo>
                  <a:pt x="2068956" y="107714"/>
                  <a:pt x="3491379" y="50753"/>
                  <a:pt x="4658065" y="72291"/>
                </a:cubicBezTo>
                <a:cubicBezTo>
                  <a:pt x="7244777" y="334171"/>
                  <a:pt x="8041761" y="2245560"/>
                  <a:pt x="6728166" y="3237494"/>
                </a:cubicBezTo>
                <a:cubicBezTo>
                  <a:pt x="6901212" y="3526373"/>
                  <a:pt x="7059402" y="3759541"/>
                  <a:pt x="7365165" y="4164470"/>
                </a:cubicBezTo>
                <a:close/>
              </a:path>
              <a:path w="7380443" h="4130271" stroke="0" extrusionOk="0">
                <a:moveTo>
                  <a:pt x="7365165" y="4164470"/>
                </a:moveTo>
                <a:cubicBezTo>
                  <a:pt x="7123458" y="4086940"/>
                  <a:pt x="6257782" y="3914131"/>
                  <a:pt x="5722191" y="3788998"/>
                </a:cubicBezTo>
                <a:cubicBezTo>
                  <a:pt x="4821710" y="4149588"/>
                  <a:pt x="3436029" y="4037220"/>
                  <a:pt x="2321786" y="3983031"/>
                </a:cubicBezTo>
                <a:cubicBezTo>
                  <a:pt x="-353345" y="3178729"/>
                  <a:pt x="-854976" y="1531910"/>
                  <a:pt x="1159493" y="562136"/>
                </a:cubicBezTo>
                <a:cubicBezTo>
                  <a:pt x="2073737" y="166454"/>
                  <a:pt x="3407210" y="-29207"/>
                  <a:pt x="4658065" y="72291"/>
                </a:cubicBezTo>
                <a:cubicBezTo>
                  <a:pt x="6786555" y="603218"/>
                  <a:pt x="8053936" y="2194999"/>
                  <a:pt x="6728166" y="3237494"/>
                </a:cubicBezTo>
                <a:cubicBezTo>
                  <a:pt x="6996996" y="3652272"/>
                  <a:pt x="7178726" y="3740055"/>
                  <a:pt x="7365165" y="416447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12354239">
                  <a:prstGeom prst="wedgeEllipseCallout">
                    <a:avLst>
                      <a:gd name="adj1" fmla="val 49793"/>
                      <a:gd name="adj2" fmla="val 5082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D67C2B-69E9-F741-E5E6-E9145EDE0B25}"/>
              </a:ext>
            </a:extLst>
          </p:cNvPr>
          <p:cNvSpPr txBox="1">
            <a:spLocks/>
          </p:cNvSpPr>
          <p:nvPr/>
        </p:nvSpPr>
        <p:spPr>
          <a:xfrm>
            <a:off x="1003019" y="406682"/>
            <a:ext cx="6063952" cy="36307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73000"/>
              <a:buFontTx/>
              <a:buNone/>
              <a:defRPr sz="24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8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GB" i="1" dirty="0"/>
              <a:t>“Well, son, I’ll tell you: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GB" i="1" dirty="0"/>
              <a:t>Life for me </a:t>
            </a:r>
            <a:r>
              <a:rPr lang="en-GB" i="1" dirty="0" err="1"/>
              <a:t>ain’t</a:t>
            </a:r>
            <a:r>
              <a:rPr lang="en-GB" i="1" dirty="0"/>
              <a:t> been no crystal stair.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GB" i="1" dirty="0"/>
              <a:t>It’s had tacks in it,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GB" i="1" dirty="0"/>
              <a:t>And splinters,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GB" i="1" dirty="0"/>
              <a:t>And boards torn up…”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4C6D9C-3F23-C64D-2EE4-64F5FDD86FCC}"/>
              </a:ext>
            </a:extLst>
          </p:cNvPr>
          <p:cNvGrpSpPr/>
          <p:nvPr/>
        </p:nvGrpSpPr>
        <p:grpSpPr>
          <a:xfrm>
            <a:off x="8019737" y="406682"/>
            <a:ext cx="2933295" cy="2023673"/>
            <a:chOff x="8634334" y="959370"/>
            <a:chExt cx="2933295" cy="2023673"/>
          </a:xfrm>
        </p:grpSpPr>
        <p:sp>
          <p:nvSpPr>
            <p:cNvPr id="7" name="Arrow: Left 6">
              <a:extLst>
                <a:ext uri="{FF2B5EF4-FFF2-40B4-BE49-F238E27FC236}">
                  <a16:creationId xmlns:a16="http://schemas.microsoft.com/office/drawing/2014/main" id="{B1C807F2-16C7-5D5F-507E-07B16025C97E}"/>
                </a:ext>
              </a:extLst>
            </p:cNvPr>
            <p:cNvSpPr/>
            <p:nvPr/>
          </p:nvSpPr>
          <p:spPr>
            <a:xfrm>
              <a:off x="8634334" y="959370"/>
              <a:ext cx="2933295" cy="2023673"/>
            </a:xfrm>
            <a:prstGeom prst="leftArrow">
              <a:avLst>
                <a:gd name="adj1" fmla="val 61852"/>
                <a:gd name="adj2" fmla="val 50000"/>
              </a:avLst>
            </a:prstGeom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A7D7DDA-D144-EF5B-5492-30EFC7C1355C}"/>
                </a:ext>
              </a:extLst>
            </p:cNvPr>
            <p:cNvSpPr txBox="1">
              <a:spLocks/>
            </p:cNvSpPr>
            <p:nvPr/>
          </p:nvSpPr>
          <p:spPr>
            <a:xfrm>
              <a:off x="9227371" y="1519215"/>
              <a:ext cx="2184544" cy="903982"/>
            </a:xfrm>
            <a:prstGeom prst="rect">
              <a:avLst/>
            </a:prstGeom>
          </p:spPr>
          <p:txBody>
            <a:bodyPr lIns="109728" tIns="109728" rIns="109728" bIns="9144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SzPct val="73000"/>
                <a:buFontTx/>
                <a:buNone/>
                <a:defRPr sz="24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74320" indent="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Tx/>
                <a:buNone/>
                <a:defRPr sz="18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 typeface="Arial" panose="020B0604020202020204" pitchFamily="34" charset="0"/>
                <a:buChar char="•"/>
                <a:defRPr sz="16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640" indent="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Tx/>
                <a:buNone/>
                <a:defRPr sz="16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sz="2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First Person POV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139E5D4-7A64-8787-89E5-7A390E0D8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6123"/>
          <a:stretch/>
        </p:blipFill>
        <p:spPr>
          <a:xfrm>
            <a:off x="344774" y="4536953"/>
            <a:ext cx="1919604" cy="1869024"/>
          </a:xfrm>
          <a:custGeom>
            <a:avLst/>
            <a:gdLst/>
            <a:ahLst/>
            <a:cxnLst/>
            <a:rect l="l" t="t" r="r" b="b"/>
            <a:pathLst>
              <a:path w="2306958" h="2155344">
                <a:moveTo>
                  <a:pt x="1234085" y="115"/>
                </a:moveTo>
                <a:cubicBezTo>
                  <a:pt x="1786461" y="-7159"/>
                  <a:pt x="2133902" y="331964"/>
                  <a:pt x="2256434" y="799252"/>
                </a:cubicBezTo>
                <a:cubicBezTo>
                  <a:pt x="2498114" y="1720928"/>
                  <a:pt x="1813698" y="2016726"/>
                  <a:pt x="1451936" y="2123161"/>
                </a:cubicBezTo>
                <a:cubicBezTo>
                  <a:pt x="1090174" y="2229596"/>
                  <a:pt x="295335" y="2089577"/>
                  <a:pt x="85863" y="1437863"/>
                </a:cubicBezTo>
                <a:cubicBezTo>
                  <a:pt x="-123610" y="786148"/>
                  <a:pt x="24223" y="283199"/>
                  <a:pt x="819174" y="63174"/>
                </a:cubicBezTo>
                <a:cubicBezTo>
                  <a:pt x="968228" y="21919"/>
                  <a:pt x="1106613" y="1793"/>
                  <a:pt x="1234085" y="115"/>
                </a:cubicBezTo>
                <a:close/>
              </a:path>
            </a:pathLst>
          </a:cu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A139240D-AE94-FD60-35FC-5DB16C27CDFC}"/>
              </a:ext>
            </a:extLst>
          </p:cNvPr>
          <p:cNvSpPr/>
          <p:nvPr/>
        </p:nvSpPr>
        <p:spPr>
          <a:xfrm rot="235956">
            <a:off x="1872224" y="5014971"/>
            <a:ext cx="3161709" cy="1534131"/>
          </a:xfrm>
          <a:prstGeom prst="leftArrow">
            <a:avLst>
              <a:gd name="adj1" fmla="val 70794"/>
              <a:gd name="adj2" fmla="val 505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4BC6F7-64E6-89E9-8293-1DF0D0602FB8}"/>
              </a:ext>
            </a:extLst>
          </p:cNvPr>
          <p:cNvSpPr txBox="1">
            <a:spLocks/>
          </p:cNvSpPr>
          <p:nvPr/>
        </p:nvSpPr>
        <p:spPr>
          <a:xfrm rot="235956">
            <a:off x="2262081" y="5308293"/>
            <a:ext cx="2656432" cy="903982"/>
          </a:xfrm>
          <a:prstGeom prst="rect">
            <a:avLst/>
          </a:prstGeom>
        </p:spPr>
        <p:txBody>
          <a:bodyPr lIns="109728" tIns="109728" rIns="109728" bIns="9144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73000"/>
              <a:buFontTx/>
              <a:buNone/>
              <a:defRPr sz="24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8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Poet: </a:t>
            </a:r>
          </a:p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Langston Hughes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041276-79B1-D35D-CDA7-F4BC50646008}"/>
              </a:ext>
            </a:extLst>
          </p:cNvPr>
          <p:cNvGrpSpPr/>
          <p:nvPr/>
        </p:nvGrpSpPr>
        <p:grpSpPr>
          <a:xfrm rot="597979">
            <a:off x="5526493" y="4040069"/>
            <a:ext cx="2933295" cy="2023673"/>
            <a:chOff x="8634334" y="959370"/>
            <a:chExt cx="2933295" cy="2023673"/>
          </a:xfrm>
        </p:grpSpPr>
        <p:sp>
          <p:nvSpPr>
            <p:cNvPr id="14" name="Arrow: Left 12">
              <a:extLst>
                <a:ext uri="{FF2B5EF4-FFF2-40B4-BE49-F238E27FC236}">
                  <a16:creationId xmlns:a16="http://schemas.microsoft.com/office/drawing/2014/main" id="{8B3F577C-887C-198D-0C7A-EE3EF3636A85}"/>
                </a:ext>
              </a:extLst>
            </p:cNvPr>
            <p:cNvSpPr/>
            <p:nvPr/>
          </p:nvSpPr>
          <p:spPr>
            <a:xfrm>
              <a:off x="8634334" y="959370"/>
              <a:ext cx="2933295" cy="2023673"/>
            </a:xfrm>
            <a:prstGeom prst="rightArrow">
              <a:avLst/>
            </a:prstGeom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6B012A6C-DCDF-875A-2461-61CD49F941A3}"/>
                </a:ext>
              </a:extLst>
            </p:cNvPr>
            <p:cNvSpPr txBox="1">
              <a:spLocks/>
            </p:cNvSpPr>
            <p:nvPr/>
          </p:nvSpPr>
          <p:spPr>
            <a:xfrm>
              <a:off x="9072405" y="1111029"/>
              <a:ext cx="2184544" cy="1702251"/>
            </a:xfrm>
            <a:prstGeom prst="rightArrow">
              <a:avLst/>
            </a:prstGeom>
          </p:spPr>
          <p:txBody>
            <a:bodyPr lIns="109728" tIns="109728" rIns="109728" bIns="91440" anchor="ctr"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SzPct val="73000"/>
                <a:buFontTx/>
                <a:buNone/>
                <a:defRPr sz="24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74320" indent="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Tx/>
                <a:buNone/>
                <a:defRPr sz="18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 typeface="Arial" panose="020B0604020202020204" pitchFamily="34" charset="0"/>
                <a:buChar char="•"/>
                <a:defRPr sz="16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640" indent="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Tx/>
                <a:buNone/>
                <a:defRPr sz="16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sz="2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Persona: 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 mother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78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tique Wall Mirror Old Style Illustration Stock Illustration -  Illustration of sepia, mirror: 114753272">
            <a:extLst>
              <a:ext uri="{FF2B5EF4-FFF2-40B4-BE49-F238E27FC236}">
                <a16:creationId xmlns:a16="http://schemas.microsoft.com/office/drawing/2014/main" id="{BFD029B6-EE37-A2BC-1745-E53E393BB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7" b="90000" l="10000" r="90000">
                        <a14:foregroundMark x1="44846" y1="9784" x2="49769" y2="8777"/>
                        <a14:foregroundMark x1="51615" y1="5252" x2="52692" y2="5612"/>
                        <a14:foregroundMark x1="55000" y1="5108" x2="56308" y2="4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675038" y="2623279"/>
            <a:ext cx="4285944" cy="4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04B8075-CDE3-D2A1-F9A2-9CF720F7EFD7}"/>
              </a:ext>
            </a:extLst>
          </p:cNvPr>
          <p:cNvSpPr/>
          <p:nvPr/>
        </p:nvSpPr>
        <p:spPr>
          <a:xfrm>
            <a:off x="2893102" y="34170"/>
            <a:ext cx="8604603" cy="5921115"/>
          </a:xfrm>
          <a:custGeom>
            <a:avLst/>
            <a:gdLst>
              <a:gd name="connsiteX0" fmla="*/ 216234 w 8604603"/>
              <a:gd name="connsiteY0" fmla="*/ 5821818 h 5921115"/>
              <a:gd name="connsiteX1" fmla="*/ 756659 w 8604603"/>
              <a:gd name="connsiteY1" fmla="*/ 4637433 h 5921115"/>
              <a:gd name="connsiteX2" fmla="*/ 2685462 w 8604603"/>
              <a:gd name="connsiteY2" fmla="*/ 217015 h 5921115"/>
              <a:gd name="connsiteX3" fmla="*/ 7277246 w 8604603"/>
              <a:gd name="connsiteY3" fmla="*/ 821855 h 5921115"/>
              <a:gd name="connsiteX4" fmla="*/ 6505911 w 8604603"/>
              <a:gd name="connsiteY4" fmla="*/ 5503293 h 5921115"/>
              <a:gd name="connsiteX5" fmla="*/ 1927698 w 8604603"/>
              <a:gd name="connsiteY5" fmla="*/ 5429322 h 5921115"/>
              <a:gd name="connsiteX6" fmla="*/ 216234 w 8604603"/>
              <a:gd name="connsiteY6" fmla="*/ 5821818 h 592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603" h="5921115" fill="none" extrusionOk="0">
                <a:moveTo>
                  <a:pt x="216234" y="5821818"/>
                </a:moveTo>
                <a:cubicBezTo>
                  <a:pt x="498799" y="5462375"/>
                  <a:pt x="668349" y="5062731"/>
                  <a:pt x="756659" y="4637433"/>
                </a:cubicBezTo>
                <a:cubicBezTo>
                  <a:pt x="-975985" y="3208691"/>
                  <a:pt x="497486" y="890757"/>
                  <a:pt x="2685462" y="217015"/>
                </a:cubicBezTo>
                <a:cubicBezTo>
                  <a:pt x="4215535" y="-385775"/>
                  <a:pt x="6014504" y="-196735"/>
                  <a:pt x="7277246" y="821855"/>
                </a:cubicBezTo>
                <a:cubicBezTo>
                  <a:pt x="9269586" y="2268281"/>
                  <a:pt x="9036786" y="4707545"/>
                  <a:pt x="6505911" y="5503293"/>
                </a:cubicBezTo>
                <a:cubicBezTo>
                  <a:pt x="5192633" y="5995276"/>
                  <a:pt x="3216108" y="6181565"/>
                  <a:pt x="1927698" y="5429322"/>
                </a:cubicBezTo>
                <a:cubicBezTo>
                  <a:pt x="1117386" y="5464464"/>
                  <a:pt x="982243" y="5718426"/>
                  <a:pt x="216234" y="5821818"/>
                </a:cubicBezTo>
                <a:close/>
              </a:path>
              <a:path w="8604603" h="5921115" stroke="0" extrusionOk="0">
                <a:moveTo>
                  <a:pt x="216234" y="5821818"/>
                </a:moveTo>
                <a:cubicBezTo>
                  <a:pt x="515029" y="5430121"/>
                  <a:pt x="711971" y="4805110"/>
                  <a:pt x="756659" y="4637433"/>
                </a:cubicBezTo>
                <a:cubicBezTo>
                  <a:pt x="-400578" y="3035109"/>
                  <a:pt x="136634" y="898759"/>
                  <a:pt x="2685462" y="217015"/>
                </a:cubicBezTo>
                <a:cubicBezTo>
                  <a:pt x="4124117" y="-410363"/>
                  <a:pt x="5991561" y="-63316"/>
                  <a:pt x="7277246" y="821855"/>
                </a:cubicBezTo>
                <a:cubicBezTo>
                  <a:pt x="9265271" y="2488672"/>
                  <a:pt x="8909284" y="4782225"/>
                  <a:pt x="6505911" y="5503293"/>
                </a:cubicBezTo>
                <a:cubicBezTo>
                  <a:pt x="5017603" y="6118915"/>
                  <a:pt x="3293459" y="6071344"/>
                  <a:pt x="1927698" y="5429322"/>
                </a:cubicBezTo>
                <a:cubicBezTo>
                  <a:pt x="1375664" y="5528183"/>
                  <a:pt x="852546" y="5828191"/>
                  <a:pt x="216234" y="5821818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12354239">
                  <a:prstGeom prst="wedgeEllipseCallout">
                    <a:avLst>
                      <a:gd name="adj1" fmla="val -47487"/>
                      <a:gd name="adj2" fmla="val 4832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726C7B-A939-174F-8683-9F56C96EE7FB}"/>
              </a:ext>
            </a:extLst>
          </p:cNvPr>
          <p:cNvSpPr txBox="1">
            <a:spLocks/>
          </p:cNvSpPr>
          <p:nvPr/>
        </p:nvSpPr>
        <p:spPr>
          <a:xfrm>
            <a:off x="4275317" y="1286061"/>
            <a:ext cx="6685612" cy="59211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73000"/>
              <a:buFontTx/>
              <a:buNone/>
              <a:defRPr sz="24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8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i="1" dirty="0"/>
              <a:t>I am silver and exact. </a:t>
            </a:r>
          </a:p>
          <a:p>
            <a:pPr>
              <a:lnSpc>
                <a:spcPct val="100000"/>
              </a:lnSpc>
            </a:pPr>
            <a:r>
              <a:rPr lang="en-GB" sz="2000" i="1" dirty="0"/>
              <a:t>I have no preconceptions.</a:t>
            </a:r>
          </a:p>
          <a:p>
            <a:pPr>
              <a:lnSpc>
                <a:spcPct val="100000"/>
              </a:lnSpc>
            </a:pPr>
            <a:r>
              <a:rPr lang="en-GB" sz="2000" i="1" dirty="0"/>
              <a:t>Whatever I see, I swallow immediately</a:t>
            </a:r>
          </a:p>
          <a:p>
            <a:pPr>
              <a:lnSpc>
                <a:spcPct val="100000"/>
              </a:lnSpc>
            </a:pPr>
            <a:r>
              <a:rPr lang="en-GB" sz="2000" i="1" dirty="0"/>
              <a:t>Just as it is, unmisted by love or dislike.</a:t>
            </a:r>
          </a:p>
          <a:p>
            <a:pPr>
              <a:lnSpc>
                <a:spcPct val="100000"/>
              </a:lnSpc>
            </a:pPr>
            <a:r>
              <a:rPr lang="en-GB" sz="2000" i="1" dirty="0"/>
              <a:t>I am not cruel, only truthful</a:t>
            </a:r>
          </a:p>
          <a:p>
            <a:pPr>
              <a:lnSpc>
                <a:spcPct val="100000"/>
              </a:lnSpc>
            </a:pPr>
            <a:r>
              <a:rPr lang="en-GB" sz="2000" i="1" dirty="0"/>
              <a:t>Most of the time I meditate on the opposite wall.</a:t>
            </a:r>
          </a:p>
          <a:p>
            <a:pPr>
              <a:lnSpc>
                <a:spcPct val="100000"/>
              </a:lnSpc>
            </a:pPr>
            <a:r>
              <a:rPr lang="en-GB" sz="2000" i="1" dirty="0"/>
              <a:t>It is pink, with speckles. I have looked at it so long</a:t>
            </a:r>
          </a:p>
          <a:p>
            <a:pPr>
              <a:lnSpc>
                <a:spcPct val="100000"/>
              </a:lnSpc>
            </a:pPr>
            <a:r>
              <a:rPr lang="en-GB" sz="2000" i="1" dirty="0"/>
              <a:t>I think it is part of my heart. </a:t>
            </a:r>
            <a:endParaRPr lang="en-AU" sz="2000" i="1" dirty="0"/>
          </a:p>
        </p:txBody>
      </p:sp>
      <p:pic>
        <p:nvPicPr>
          <p:cNvPr id="5122" name="Picture 2" descr="Sylvia Plath: Will the poet always be defined by her death? - BBC Culture">
            <a:extLst>
              <a:ext uri="{FF2B5EF4-FFF2-40B4-BE49-F238E27FC236}">
                <a16:creationId xmlns:a16="http://schemas.microsoft.com/office/drawing/2014/main" id="{74F9FE26-1BF5-9358-0B4F-A47B2A809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4" b="45173" l="33402" r="55533">
                        <a14:foregroundMark x1="41189" y1="14026" x2="43443" y2="35701"/>
                        <a14:foregroundMark x1="43443" y1="35701" x2="38934" y2="44991"/>
                        <a14:foregroundMark x1="47951" y1="34062" x2="53074" y2="42623"/>
                        <a14:foregroundMark x1="47131" y1="36976" x2="42828" y2="43169"/>
                        <a14:foregroundMark x1="38422" y1="45173" x2="37910" y2="45173"/>
                        <a14:foregroundMark x1="47951" y1="43169" x2="53791" y2="44080"/>
                        <a14:foregroundMark x1="53791" y1="44080" x2="54098" y2="44262"/>
                        <a14:foregroundMark x1="49078" y1="44262" x2="54918" y2="44809"/>
                        <a14:foregroundMark x1="54918" y1="44809" x2="55020" y2="44991"/>
                        <a14:foregroundMark x1="50410" y1="44991" x2="45902" y2="45173"/>
                        <a14:backgroundMark x1="39242" y1="34608" x2="40881" y2="36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04" r="41561" b="54228"/>
          <a:stretch/>
        </p:blipFill>
        <p:spPr bwMode="auto">
          <a:xfrm>
            <a:off x="9613692" y="4464493"/>
            <a:ext cx="2578308" cy="23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1FC1B0B-BE1C-1E53-28D9-D025255FDD30}"/>
              </a:ext>
            </a:extLst>
          </p:cNvPr>
          <p:cNvGrpSpPr/>
          <p:nvPr/>
        </p:nvGrpSpPr>
        <p:grpSpPr>
          <a:xfrm rot="597979">
            <a:off x="6870551" y="4595764"/>
            <a:ext cx="2933295" cy="2023673"/>
            <a:chOff x="8634334" y="959370"/>
            <a:chExt cx="2933295" cy="2023673"/>
          </a:xfrm>
        </p:grpSpPr>
        <p:sp>
          <p:nvSpPr>
            <p:cNvPr id="13" name="Arrow: Left 12">
              <a:extLst>
                <a:ext uri="{FF2B5EF4-FFF2-40B4-BE49-F238E27FC236}">
                  <a16:creationId xmlns:a16="http://schemas.microsoft.com/office/drawing/2014/main" id="{96AAB5B4-1623-1BB7-4DA4-E9A30ABDEFEB}"/>
                </a:ext>
              </a:extLst>
            </p:cNvPr>
            <p:cNvSpPr/>
            <p:nvPr/>
          </p:nvSpPr>
          <p:spPr>
            <a:xfrm>
              <a:off x="8634334" y="959370"/>
              <a:ext cx="2933295" cy="2023673"/>
            </a:xfrm>
            <a:prstGeom prst="rightArrow">
              <a:avLst/>
            </a:prstGeom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FFB5BC95-9FC0-6ED6-66AA-F48B0A589416}"/>
                </a:ext>
              </a:extLst>
            </p:cNvPr>
            <p:cNvSpPr txBox="1">
              <a:spLocks/>
            </p:cNvSpPr>
            <p:nvPr/>
          </p:nvSpPr>
          <p:spPr>
            <a:xfrm>
              <a:off x="9072405" y="1111029"/>
              <a:ext cx="2184544" cy="1702251"/>
            </a:xfrm>
            <a:prstGeom prst="rightArrow">
              <a:avLst/>
            </a:prstGeom>
          </p:spPr>
          <p:txBody>
            <a:bodyPr lIns="109728" tIns="109728" rIns="109728" bIns="91440" anchor="ctr"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SzPct val="73000"/>
                <a:buFontTx/>
                <a:buNone/>
                <a:defRPr sz="24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74320" indent="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Tx/>
                <a:buNone/>
                <a:defRPr sz="18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 typeface="Arial" panose="020B0604020202020204" pitchFamily="34" charset="0"/>
                <a:buChar char="•"/>
                <a:defRPr sz="16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640" indent="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SzPct val="73000"/>
                <a:buFontTx/>
                <a:buNone/>
                <a:defRPr sz="1600" b="0" kern="1200" spc="8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sz="2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Poet: 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Sylvia Plath</a:t>
              </a:r>
            </a:p>
          </p:txBody>
        </p:sp>
      </p:grpSp>
      <p:sp>
        <p:nvSpPr>
          <p:cNvPr id="15" name="Arrow: Left 14">
            <a:extLst>
              <a:ext uri="{FF2B5EF4-FFF2-40B4-BE49-F238E27FC236}">
                <a16:creationId xmlns:a16="http://schemas.microsoft.com/office/drawing/2014/main" id="{7B0AA716-9C13-A4EE-1A1A-0BD8AF447B64}"/>
              </a:ext>
            </a:extLst>
          </p:cNvPr>
          <p:cNvSpPr/>
          <p:nvPr/>
        </p:nvSpPr>
        <p:spPr>
          <a:xfrm rot="19547433">
            <a:off x="1463391" y="802735"/>
            <a:ext cx="3161709" cy="1534131"/>
          </a:xfrm>
          <a:prstGeom prst="leftArrow">
            <a:avLst>
              <a:gd name="adj1" fmla="val 70794"/>
              <a:gd name="adj2" fmla="val 505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132332-AE3E-228D-4056-8AF0735D6A48}"/>
              </a:ext>
            </a:extLst>
          </p:cNvPr>
          <p:cNvSpPr txBox="1">
            <a:spLocks/>
          </p:cNvSpPr>
          <p:nvPr/>
        </p:nvSpPr>
        <p:spPr>
          <a:xfrm rot="19547433">
            <a:off x="1853248" y="1096057"/>
            <a:ext cx="2656432" cy="903982"/>
          </a:xfrm>
          <a:prstGeom prst="rect">
            <a:avLst/>
          </a:prstGeom>
        </p:spPr>
        <p:txBody>
          <a:bodyPr lIns="109728" tIns="109728" rIns="109728" bIns="9144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73000"/>
              <a:buFontTx/>
              <a:buNone/>
              <a:defRPr sz="24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8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3000"/>
              <a:buFontTx/>
              <a:buNone/>
              <a:defRPr sz="1600" b="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Persona: </a:t>
            </a:r>
          </a:p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mirror</a:t>
            </a:r>
          </a:p>
        </p:txBody>
      </p:sp>
    </p:spTree>
    <p:extLst>
      <p:ext uri="{BB962C8B-B14F-4D97-AF65-F5344CB8AC3E}">
        <p14:creationId xmlns:p14="http://schemas.microsoft.com/office/powerpoint/2010/main" val="27001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2A96188-384C-4341-9EEB-967A9341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80331C3-DDF5-48A9-8947-D71EAAFF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846707" y="17769"/>
            <a:ext cx="5929950" cy="678282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275B9-A6C8-4CB8-A195-55F0893C8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5" y="604801"/>
            <a:ext cx="5329187" cy="972329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905D4-3AA3-4C55-B4CE-A7CCEEDD4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57" y="1607166"/>
            <a:ext cx="5490595" cy="43564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AU" sz="1700" dirty="0"/>
              <a:t>What type of words does the speaker use? How formal or casual do they sound? Do they use old fashioned words? Slang? Bad grammar?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1700" dirty="0"/>
              <a:t>The reader can guess or figure out things about the speaker based on their voice, or the way they talk (also called </a:t>
            </a:r>
            <a:r>
              <a:rPr lang="en-AU" sz="1700" b="1" dirty="0"/>
              <a:t>diction</a:t>
            </a:r>
            <a:r>
              <a:rPr lang="en-AU" sz="1700" dirty="0"/>
              <a:t>).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AU" sz="1700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700" dirty="0">
                <a:latin typeface="Bohemian Typewriter" panose="02000000000000000000" pitchFamily="2" charset="0"/>
              </a:rPr>
              <a:t>It is beneficial in an academic context to understand the etymology of literary terms.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700" dirty="0">
                <a:latin typeface="FreeformVH" panose="02000503000000000000" pitchFamily="2" charset="0"/>
              </a:rPr>
              <a:t>Them folks told me to clear out. I </a:t>
            </a:r>
            <a:r>
              <a:rPr lang="en-GB" sz="1700" dirty="0" err="1">
                <a:latin typeface="FreeformVH" panose="02000503000000000000" pitchFamily="2" charset="0"/>
              </a:rPr>
              <a:t>ain't</a:t>
            </a:r>
            <a:r>
              <a:rPr lang="en-GB" sz="1700" dirty="0">
                <a:latin typeface="FreeformVH" panose="02000503000000000000" pitchFamily="2" charset="0"/>
              </a:rPr>
              <a:t> got </a:t>
            </a:r>
            <a:r>
              <a:rPr lang="en-GB" sz="1700" dirty="0" err="1">
                <a:latin typeface="FreeformVH" panose="02000503000000000000" pitchFamily="2" charset="0"/>
              </a:rPr>
              <a:t>nothin</a:t>
            </a:r>
            <a:r>
              <a:rPr lang="en-GB" sz="1700" dirty="0">
                <a:latin typeface="FreeformVH" panose="02000503000000000000" pitchFamily="2" charset="0"/>
              </a:rPr>
              <a:t>’ and I </a:t>
            </a:r>
            <a:r>
              <a:rPr lang="en-GB" sz="1700" dirty="0" err="1">
                <a:latin typeface="FreeformVH" panose="02000503000000000000" pitchFamily="2" charset="0"/>
              </a:rPr>
              <a:t>dunno</a:t>
            </a:r>
            <a:r>
              <a:rPr lang="en-GB" sz="1700" dirty="0">
                <a:latin typeface="FreeformVH" panose="02000503000000000000" pitchFamily="2" charset="0"/>
              </a:rPr>
              <a:t> where I’m </a:t>
            </a:r>
            <a:r>
              <a:rPr lang="en-GB" sz="1700" dirty="0" err="1">
                <a:latin typeface="FreeformVH" panose="02000503000000000000" pitchFamily="2" charset="0"/>
              </a:rPr>
              <a:t>goin</a:t>
            </a:r>
            <a:r>
              <a:rPr lang="en-GB" sz="1700" dirty="0">
                <a:latin typeface="FreeformVH" panose="02000503000000000000" pitchFamily="2" charset="0"/>
              </a:rPr>
              <a:t>’.</a:t>
            </a:r>
            <a:endParaRPr lang="en-AU" sz="1700" dirty="0">
              <a:latin typeface="FreeformVH" panose="02000503000000000000" pitchFamily="2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700" dirty="0">
                <a:latin typeface="Back to school" panose="02000500000000000000" pitchFamily="50" charset="0"/>
                <a:ea typeface="A little sunshine" panose="02000603000000000000" pitchFamily="2" charset="0"/>
              </a:rPr>
              <a:t>Text me when you’re ready to head home so I can pick you up.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700" dirty="0">
                <a:latin typeface="Bellinda Christina" panose="02000500000000000000" pitchFamily="50" charset="0"/>
                <a:ea typeface="Always In My Heart" panose="02000603000000000000" pitchFamily="2" charset="0"/>
              </a:rPr>
              <a:t>Let us go then, you and I… when the evening is spread out against the sky</a:t>
            </a:r>
          </a:p>
        </p:txBody>
      </p:sp>
      <p:pic>
        <p:nvPicPr>
          <p:cNvPr id="8194" name="Picture 2" descr="High-Class Glass - TV Tropes">
            <a:extLst>
              <a:ext uri="{FF2B5EF4-FFF2-40B4-BE49-F238E27FC236}">
                <a16:creationId xmlns:a16="http://schemas.microsoft.com/office/drawing/2014/main" id="{63E0EA25-CD25-4D9C-9A49-446C188E7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1401" y="637909"/>
            <a:ext cx="1346161" cy="25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earntalk | So Long, Farewell... And the Many Other Ways to Say Goodbye">
            <a:extLst>
              <a:ext uri="{FF2B5EF4-FFF2-40B4-BE49-F238E27FC236}">
                <a16:creationId xmlns:a16="http://schemas.microsoft.com/office/drawing/2014/main" id="{20E66F03-305D-4299-8EF7-3E1DF0F4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298" y="3956141"/>
            <a:ext cx="3894369" cy="194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535A640-1948-4AFD-A0B7-19AFDA955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894272" y="-12268"/>
            <a:ext cx="5929950" cy="6782822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1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E438-977A-6F5D-D70C-E77A6B8D8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Tone &amp; Mood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7A9FC-9636-2803-D368-CBDA08624B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3178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72" name="Rectangle 78">
            <a:extLst>
              <a:ext uri="{FF2B5EF4-FFF2-40B4-BE49-F238E27FC236}">
                <a16:creationId xmlns:a16="http://schemas.microsoft.com/office/drawing/2014/main" id="{F8C721FA-5DE4-4902-A65F-8D2CA0017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3" name="Freeform: Shape 80">
            <a:extLst>
              <a:ext uri="{FF2B5EF4-FFF2-40B4-BE49-F238E27FC236}">
                <a16:creationId xmlns:a16="http://schemas.microsoft.com/office/drawing/2014/main" id="{8AA16353-0578-41AA-AE5D-4CE16C5FB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95285">
            <a:off x="5310200" y="11605"/>
            <a:ext cx="6173586" cy="4610822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59010"/>
              <a:gd name="connsiteY0" fmla="*/ 725435 h 725435"/>
              <a:gd name="connsiteX1" fmla="*/ 408106 w 959010"/>
              <a:gd name="connsiteY1" fmla="*/ 662779 h 725435"/>
              <a:gd name="connsiteX2" fmla="*/ 805685 w 959010"/>
              <a:gd name="connsiteY2" fmla="*/ 523410 h 725435"/>
              <a:gd name="connsiteX3" fmla="*/ 954560 w 959010"/>
              <a:gd name="connsiteY3" fmla="*/ 257282 h 725435"/>
              <a:gd name="connsiteX4" fmla="*/ 674525 w 959010"/>
              <a:gd name="connsiteY4" fmla="*/ 5631 h 725435"/>
              <a:gd name="connsiteX5" fmla="*/ 15300 w 959010"/>
              <a:gd name="connsiteY5" fmla="*/ 246614 h 725435"/>
              <a:gd name="connsiteX6" fmla="*/ 217325 w 959010"/>
              <a:gd name="connsiteY6" fmla="*/ 650664 h 725435"/>
              <a:gd name="connsiteX7" fmla="*/ 284667 w 959010"/>
              <a:gd name="connsiteY7" fmla="*/ 725435 h 725435"/>
              <a:gd name="connsiteX0" fmla="*/ 284667 w 967667"/>
              <a:gd name="connsiteY0" fmla="*/ 725435 h 725435"/>
              <a:gd name="connsiteX1" fmla="*/ 408106 w 967667"/>
              <a:gd name="connsiteY1" fmla="*/ 662779 h 725435"/>
              <a:gd name="connsiteX2" fmla="*/ 868683 w 967667"/>
              <a:gd name="connsiteY2" fmla="*/ 556279 h 725435"/>
              <a:gd name="connsiteX3" fmla="*/ 954560 w 967667"/>
              <a:gd name="connsiteY3" fmla="*/ 257282 h 725435"/>
              <a:gd name="connsiteX4" fmla="*/ 674525 w 967667"/>
              <a:gd name="connsiteY4" fmla="*/ 5631 h 725435"/>
              <a:gd name="connsiteX5" fmla="*/ 15300 w 967667"/>
              <a:gd name="connsiteY5" fmla="*/ 246614 h 725435"/>
              <a:gd name="connsiteX6" fmla="*/ 217325 w 967667"/>
              <a:gd name="connsiteY6" fmla="*/ 650664 h 725435"/>
              <a:gd name="connsiteX7" fmla="*/ 284667 w 967667"/>
              <a:gd name="connsiteY7" fmla="*/ 725435 h 725435"/>
              <a:gd name="connsiteX0" fmla="*/ 284667 w 966979"/>
              <a:gd name="connsiteY0" fmla="*/ 685615 h 685615"/>
              <a:gd name="connsiteX1" fmla="*/ 408106 w 966979"/>
              <a:gd name="connsiteY1" fmla="*/ 622959 h 685615"/>
              <a:gd name="connsiteX2" fmla="*/ 868683 w 966979"/>
              <a:gd name="connsiteY2" fmla="*/ 516459 h 685615"/>
              <a:gd name="connsiteX3" fmla="*/ 954560 w 966979"/>
              <a:gd name="connsiteY3" fmla="*/ 217462 h 685615"/>
              <a:gd name="connsiteX4" fmla="*/ 684112 w 966979"/>
              <a:gd name="connsiteY4" fmla="*/ 9636 h 685615"/>
              <a:gd name="connsiteX5" fmla="*/ 15300 w 966979"/>
              <a:gd name="connsiteY5" fmla="*/ 206794 h 685615"/>
              <a:gd name="connsiteX6" fmla="*/ 217325 w 966979"/>
              <a:gd name="connsiteY6" fmla="*/ 610844 h 685615"/>
              <a:gd name="connsiteX7" fmla="*/ 284667 w 966979"/>
              <a:gd name="connsiteY7" fmla="*/ 685615 h 685615"/>
              <a:gd name="connsiteX0" fmla="*/ 283787 w 966099"/>
              <a:gd name="connsiteY0" fmla="*/ 685615 h 685615"/>
              <a:gd name="connsiteX1" fmla="*/ 407226 w 966099"/>
              <a:gd name="connsiteY1" fmla="*/ 622959 h 685615"/>
              <a:gd name="connsiteX2" fmla="*/ 867803 w 966099"/>
              <a:gd name="connsiteY2" fmla="*/ 516459 h 685615"/>
              <a:gd name="connsiteX3" fmla="*/ 953680 w 966099"/>
              <a:gd name="connsiteY3" fmla="*/ 217462 h 685615"/>
              <a:gd name="connsiteX4" fmla="*/ 683232 w 966099"/>
              <a:gd name="connsiteY4" fmla="*/ 9636 h 685615"/>
              <a:gd name="connsiteX5" fmla="*/ 14420 w 966099"/>
              <a:gd name="connsiteY5" fmla="*/ 206794 h 685615"/>
              <a:gd name="connsiteX6" fmla="*/ 221923 w 966099"/>
              <a:gd name="connsiteY6" fmla="*/ 610844 h 685615"/>
              <a:gd name="connsiteX7" fmla="*/ 283787 w 966099"/>
              <a:gd name="connsiteY7" fmla="*/ 685615 h 685615"/>
              <a:gd name="connsiteX0" fmla="*/ 282418 w 966099"/>
              <a:gd name="connsiteY0" fmla="*/ 671920 h 671920"/>
              <a:gd name="connsiteX1" fmla="*/ 407226 w 966099"/>
              <a:gd name="connsiteY1" fmla="*/ 622959 h 671920"/>
              <a:gd name="connsiteX2" fmla="*/ 867803 w 966099"/>
              <a:gd name="connsiteY2" fmla="*/ 516459 h 671920"/>
              <a:gd name="connsiteX3" fmla="*/ 953680 w 966099"/>
              <a:gd name="connsiteY3" fmla="*/ 217462 h 671920"/>
              <a:gd name="connsiteX4" fmla="*/ 683232 w 966099"/>
              <a:gd name="connsiteY4" fmla="*/ 9636 h 671920"/>
              <a:gd name="connsiteX5" fmla="*/ 14420 w 966099"/>
              <a:gd name="connsiteY5" fmla="*/ 206794 h 671920"/>
              <a:gd name="connsiteX6" fmla="*/ 221923 w 966099"/>
              <a:gd name="connsiteY6" fmla="*/ 610844 h 671920"/>
              <a:gd name="connsiteX7" fmla="*/ 282418 w 966099"/>
              <a:gd name="connsiteY7" fmla="*/ 671920 h 671920"/>
              <a:gd name="connsiteX0" fmla="*/ 282418 w 966099"/>
              <a:gd name="connsiteY0" fmla="*/ 671920 h 672429"/>
              <a:gd name="connsiteX1" fmla="*/ 338878 w 966099"/>
              <a:gd name="connsiteY1" fmla="*/ 639121 h 672429"/>
              <a:gd name="connsiteX2" fmla="*/ 407226 w 966099"/>
              <a:gd name="connsiteY2" fmla="*/ 622959 h 672429"/>
              <a:gd name="connsiteX3" fmla="*/ 867803 w 966099"/>
              <a:gd name="connsiteY3" fmla="*/ 516459 h 672429"/>
              <a:gd name="connsiteX4" fmla="*/ 953680 w 966099"/>
              <a:gd name="connsiteY4" fmla="*/ 217462 h 672429"/>
              <a:gd name="connsiteX5" fmla="*/ 683232 w 966099"/>
              <a:gd name="connsiteY5" fmla="*/ 9636 h 672429"/>
              <a:gd name="connsiteX6" fmla="*/ 14420 w 966099"/>
              <a:gd name="connsiteY6" fmla="*/ 206794 h 672429"/>
              <a:gd name="connsiteX7" fmla="*/ 221923 w 966099"/>
              <a:gd name="connsiteY7" fmla="*/ 610844 h 672429"/>
              <a:gd name="connsiteX8" fmla="*/ 282418 w 966099"/>
              <a:gd name="connsiteY8" fmla="*/ 671920 h 672429"/>
              <a:gd name="connsiteX0" fmla="*/ 282418 w 966099"/>
              <a:gd name="connsiteY0" fmla="*/ 671920 h 672356"/>
              <a:gd name="connsiteX1" fmla="*/ 337508 w 966099"/>
              <a:gd name="connsiteY1" fmla="*/ 633643 h 672356"/>
              <a:gd name="connsiteX2" fmla="*/ 407226 w 966099"/>
              <a:gd name="connsiteY2" fmla="*/ 622959 h 672356"/>
              <a:gd name="connsiteX3" fmla="*/ 867803 w 966099"/>
              <a:gd name="connsiteY3" fmla="*/ 516459 h 672356"/>
              <a:gd name="connsiteX4" fmla="*/ 953680 w 966099"/>
              <a:gd name="connsiteY4" fmla="*/ 217462 h 672356"/>
              <a:gd name="connsiteX5" fmla="*/ 683232 w 966099"/>
              <a:gd name="connsiteY5" fmla="*/ 9636 h 672356"/>
              <a:gd name="connsiteX6" fmla="*/ 14420 w 966099"/>
              <a:gd name="connsiteY6" fmla="*/ 206794 h 672356"/>
              <a:gd name="connsiteX7" fmla="*/ 221923 w 966099"/>
              <a:gd name="connsiteY7" fmla="*/ 610844 h 672356"/>
              <a:gd name="connsiteX8" fmla="*/ 282418 w 966099"/>
              <a:gd name="connsiteY8" fmla="*/ 671920 h 672356"/>
              <a:gd name="connsiteX0" fmla="*/ 282418 w 966099"/>
              <a:gd name="connsiteY0" fmla="*/ 671920 h 671920"/>
              <a:gd name="connsiteX1" fmla="*/ 337508 w 966099"/>
              <a:gd name="connsiteY1" fmla="*/ 633643 h 671920"/>
              <a:gd name="connsiteX2" fmla="*/ 407226 w 966099"/>
              <a:gd name="connsiteY2" fmla="*/ 622959 h 671920"/>
              <a:gd name="connsiteX3" fmla="*/ 867803 w 966099"/>
              <a:gd name="connsiteY3" fmla="*/ 516459 h 671920"/>
              <a:gd name="connsiteX4" fmla="*/ 953680 w 966099"/>
              <a:gd name="connsiteY4" fmla="*/ 217462 h 671920"/>
              <a:gd name="connsiteX5" fmla="*/ 683232 w 966099"/>
              <a:gd name="connsiteY5" fmla="*/ 9636 h 671920"/>
              <a:gd name="connsiteX6" fmla="*/ 14420 w 966099"/>
              <a:gd name="connsiteY6" fmla="*/ 206794 h 671920"/>
              <a:gd name="connsiteX7" fmla="*/ 221923 w 966099"/>
              <a:gd name="connsiteY7" fmla="*/ 610844 h 671920"/>
              <a:gd name="connsiteX8" fmla="*/ 282418 w 966099"/>
              <a:gd name="connsiteY8" fmla="*/ 671920 h 671920"/>
              <a:gd name="connsiteX0" fmla="*/ 282418 w 965409"/>
              <a:gd name="connsiteY0" fmla="*/ 671920 h 671920"/>
              <a:gd name="connsiteX1" fmla="*/ 337508 w 965409"/>
              <a:gd name="connsiteY1" fmla="*/ 633643 h 671920"/>
              <a:gd name="connsiteX2" fmla="*/ 434616 w 965409"/>
              <a:gd name="connsiteY2" fmla="*/ 627068 h 671920"/>
              <a:gd name="connsiteX3" fmla="*/ 867803 w 965409"/>
              <a:gd name="connsiteY3" fmla="*/ 516459 h 671920"/>
              <a:gd name="connsiteX4" fmla="*/ 953680 w 965409"/>
              <a:gd name="connsiteY4" fmla="*/ 217462 h 671920"/>
              <a:gd name="connsiteX5" fmla="*/ 683232 w 965409"/>
              <a:gd name="connsiteY5" fmla="*/ 9636 h 671920"/>
              <a:gd name="connsiteX6" fmla="*/ 14420 w 965409"/>
              <a:gd name="connsiteY6" fmla="*/ 206794 h 671920"/>
              <a:gd name="connsiteX7" fmla="*/ 221923 w 965409"/>
              <a:gd name="connsiteY7" fmla="*/ 610844 h 671920"/>
              <a:gd name="connsiteX8" fmla="*/ 282418 w 965409"/>
              <a:gd name="connsiteY8" fmla="*/ 671920 h 671920"/>
              <a:gd name="connsiteX0" fmla="*/ 282418 w 965409"/>
              <a:gd name="connsiteY0" fmla="*/ 671920 h 671920"/>
              <a:gd name="connsiteX1" fmla="*/ 337508 w 965409"/>
              <a:gd name="connsiteY1" fmla="*/ 633643 h 671920"/>
              <a:gd name="connsiteX2" fmla="*/ 434616 w 965409"/>
              <a:gd name="connsiteY2" fmla="*/ 627068 h 671920"/>
              <a:gd name="connsiteX3" fmla="*/ 867803 w 965409"/>
              <a:gd name="connsiteY3" fmla="*/ 516459 h 671920"/>
              <a:gd name="connsiteX4" fmla="*/ 953680 w 965409"/>
              <a:gd name="connsiteY4" fmla="*/ 217462 h 671920"/>
              <a:gd name="connsiteX5" fmla="*/ 683232 w 965409"/>
              <a:gd name="connsiteY5" fmla="*/ 9636 h 671920"/>
              <a:gd name="connsiteX6" fmla="*/ 14420 w 965409"/>
              <a:gd name="connsiteY6" fmla="*/ 206794 h 671920"/>
              <a:gd name="connsiteX7" fmla="*/ 221923 w 965409"/>
              <a:gd name="connsiteY7" fmla="*/ 610844 h 671920"/>
              <a:gd name="connsiteX8" fmla="*/ 282418 w 965409"/>
              <a:gd name="connsiteY8" fmla="*/ 671920 h 671920"/>
              <a:gd name="connsiteX0" fmla="*/ 282418 w 965409"/>
              <a:gd name="connsiteY0" fmla="*/ 671920 h 671920"/>
              <a:gd name="connsiteX1" fmla="*/ 337508 w 965409"/>
              <a:gd name="connsiteY1" fmla="*/ 633643 h 671920"/>
              <a:gd name="connsiteX2" fmla="*/ 434616 w 965409"/>
              <a:gd name="connsiteY2" fmla="*/ 627068 h 671920"/>
              <a:gd name="connsiteX3" fmla="*/ 867803 w 965409"/>
              <a:gd name="connsiteY3" fmla="*/ 516459 h 671920"/>
              <a:gd name="connsiteX4" fmla="*/ 953680 w 965409"/>
              <a:gd name="connsiteY4" fmla="*/ 217462 h 671920"/>
              <a:gd name="connsiteX5" fmla="*/ 683232 w 965409"/>
              <a:gd name="connsiteY5" fmla="*/ 9636 h 671920"/>
              <a:gd name="connsiteX6" fmla="*/ 14420 w 965409"/>
              <a:gd name="connsiteY6" fmla="*/ 206794 h 671920"/>
              <a:gd name="connsiteX7" fmla="*/ 221923 w 965409"/>
              <a:gd name="connsiteY7" fmla="*/ 610844 h 671920"/>
              <a:gd name="connsiteX8" fmla="*/ 282418 w 965409"/>
              <a:gd name="connsiteY8" fmla="*/ 671920 h 671920"/>
              <a:gd name="connsiteX0" fmla="*/ 282418 w 965343"/>
              <a:gd name="connsiteY0" fmla="*/ 671920 h 671920"/>
              <a:gd name="connsiteX1" fmla="*/ 337508 w 965343"/>
              <a:gd name="connsiteY1" fmla="*/ 633643 h 671920"/>
              <a:gd name="connsiteX2" fmla="*/ 437355 w 965343"/>
              <a:gd name="connsiteY2" fmla="*/ 631177 h 671920"/>
              <a:gd name="connsiteX3" fmla="*/ 867803 w 965343"/>
              <a:gd name="connsiteY3" fmla="*/ 516459 h 671920"/>
              <a:gd name="connsiteX4" fmla="*/ 953680 w 965343"/>
              <a:gd name="connsiteY4" fmla="*/ 217462 h 671920"/>
              <a:gd name="connsiteX5" fmla="*/ 683232 w 965343"/>
              <a:gd name="connsiteY5" fmla="*/ 9636 h 671920"/>
              <a:gd name="connsiteX6" fmla="*/ 14420 w 965343"/>
              <a:gd name="connsiteY6" fmla="*/ 206794 h 671920"/>
              <a:gd name="connsiteX7" fmla="*/ 221923 w 965343"/>
              <a:gd name="connsiteY7" fmla="*/ 610844 h 671920"/>
              <a:gd name="connsiteX8" fmla="*/ 282418 w 965343"/>
              <a:gd name="connsiteY8" fmla="*/ 671920 h 671920"/>
              <a:gd name="connsiteX0" fmla="*/ 282418 w 964893"/>
              <a:gd name="connsiteY0" fmla="*/ 664870 h 664870"/>
              <a:gd name="connsiteX1" fmla="*/ 337508 w 964893"/>
              <a:gd name="connsiteY1" fmla="*/ 626593 h 664870"/>
              <a:gd name="connsiteX2" fmla="*/ 437355 w 964893"/>
              <a:gd name="connsiteY2" fmla="*/ 624127 h 664870"/>
              <a:gd name="connsiteX3" fmla="*/ 867803 w 964893"/>
              <a:gd name="connsiteY3" fmla="*/ 509409 h 664870"/>
              <a:gd name="connsiteX4" fmla="*/ 953680 w 964893"/>
              <a:gd name="connsiteY4" fmla="*/ 210412 h 664870"/>
              <a:gd name="connsiteX5" fmla="*/ 689605 w 964893"/>
              <a:gd name="connsiteY5" fmla="*/ 10843 h 664870"/>
              <a:gd name="connsiteX6" fmla="*/ 14420 w 964893"/>
              <a:gd name="connsiteY6" fmla="*/ 199744 h 664870"/>
              <a:gd name="connsiteX7" fmla="*/ 221923 w 964893"/>
              <a:gd name="connsiteY7" fmla="*/ 603794 h 664870"/>
              <a:gd name="connsiteX8" fmla="*/ 282418 w 964893"/>
              <a:gd name="connsiteY8" fmla="*/ 664870 h 664870"/>
              <a:gd name="connsiteX0" fmla="*/ 288372 w 970847"/>
              <a:gd name="connsiteY0" fmla="*/ 654213 h 654213"/>
              <a:gd name="connsiteX1" fmla="*/ 343462 w 970847"/>
              <a:gd name="connsiteY1" fmla="*/ 615936 h 654213"/>
              <a:gd name="connsiteX2" fmla="*/ 443309 w 970847"/>
              <a:gd name="connsiteY2" fmla="*/ 613470 h 654213"/>
              <a:gd name="connsiteX3" fmla="*/ 873757 w 970847"/>
              <a:gd name="connsiteY3" fmla="*/ 498752 h 654213"/>
              <a:gd name="connsiteX4" fmla="*/ 959634 w 970847"/>
              <a:gd name="connsiteY4" fmla="*/ 199755 h 654213"/>
              <a:gd name="connsiteX5" fmla="*/ 695559 w 970847"/>
              <a:gd name="connsiteY5" fmla="*/ 186 h 654213"/>
              <a:gd name="connsiteX6" fmla="*/ 13395 w 970847"/>
              <a:gd name="connsiteY6" fmla="*/ 233317 h 654213"/>
              <a:gd name="connsiteX7" fmla="*/ 227877 w 970847"/>
              <a:gd name="connsiteY7" fmla="*/ 593137 h 654213"/>
              <a:gd name="connsiteX8" fmla="*/ 288372 w 970847"/>
              <a:gd name="connsiteY8" fmla="*/ 654213 h 654213"/>
              <a:gd name="connsiteX0" fmla="*/ 291425 w 973900"/>
              <a:gd name="connsiteY0" fmla="*/ 654213 h 654213"/>
              <a:gd name="connsiteX1" fmla="*/ 346515 w 973900"/>
              <a:gd name="connsiteY1" fmla="*/ 615936 h 654213"/>
              <a:gd name="connsiteX2" fmla="*/ 446362 w 973900"/>
              <a:gd name="connsiteY2" fmla="*/ 613470 h 654213"/>
              <a:gd name="connsiteX3" fmla="*/ 876810 w 973900"/>
              <a:gd name="connsiteY3" fmla="*/ 498752 h 654213"/>
              <a:gd name="connsiteX4" fmla="*/ 962687 w 973900"/>
              <a:gd name="connsiteY4" fmla="*/ 199755 h 654213"/>
              <a:gd name="connsiteX5" fmla="*/ 698612 w 973900"/>
              <a:gd name="connsiteY5" fmla="*/ 186 h 654213"/>
              <a:gd name="connsiteX6" fmla="*/ 16448 w 973900"/>
              <a:gd name="connsiteY6" fmla="*/ 233317 h 654213"/>
              <a:gd name="connsiteX7" fmla="*/ 230930 w 973900"/>
              <a:gd name="connsiteY7" fmla="*/ 593137 h 654213"/>
              <a:gd name="connsiteX8" fmla="*/ 291425 w 973900"/>
              <a:gd name="connsiteY8" fmla="*/ 654213 h 654213"/>
              <a:gd name="connsiteX0" fmla="*/ 291425 w 973900"/>
              <a:gd name="connsiteY0" fmla="*/ 655114 h 655114"/>
              <a:gd name="connsiteX1" fmla="*/ 346515 w 973900"/>
              <a:gd name="connsiteY1" fmla="*/ 616837 h 655114"/>
              <a:gd name="connsiteX2" fmla="*/ 446362 w 973900"/>
              <a:gd name="connsiteY2" fmla="*/ 614371 h 655114"/>
              <a:gd name="connsiteX3" fmla="*/ 876810 w 973900"/>
              <a:gd name="connsiteY3" fmla="*/ 499653 h 655114"/>
              <a:gd name="connsiteX4" fmla="*/ 962687 w 973900"/>
              <a:gd name="connsiteY4" fmla="*/ 200656 h 655114"/>
              <a:gd name="connsiteX5" fmla="*/ 698612 w 973900"/>
              <a:gd name="connsiteY5" fmla="*/ 1087 h 655114"/>
              <a:gd name="connsiteX6" fmla="*/ 16448 w 973900"/>
              <a:gd name="connsiteY6" fmla="*/ 234218 h 655114"/>
              <a:gd name="connsiteX7" fmla="*/ 230930 w 973900"/>
              <a:gd name="connsiteY7" fmla="*/ 594038 h 655114"/>
              <a:gd name="connsiteX8" fmla="*/ 291425 w 973900"/>
              <a:gd name="connsiteY8" fmla="*/ 655114 h 655114"/>
              <a:gd name="connsiteX0" fmla="*/ 291425 w 975164"/>
              <a:gd name="connsiteY0" fmla="*/ 647870 h 647870"/>
              <a:gd name="connsiteX1" fmla="*/ 346515 w 975164"/>
              <a:gd name="connsiteY1" fmla="*/ 609593 h 647870"/>
              <a:gd name="connsiteX2" fmla="*/ 446362 w 975164"/>
              <a:gd name="connsiteY2" fmla="*/ 607127 h 647870"/>
              <a:gd name="connsiteX3" fmla="*/ 876810 w 975164"/>
              <a:gd name="connsiteY3" fmla="*/ 492409 h 647870"/>
              <a:gd name="connsiteX4" fmla="*/ 962687 w 975164"/>
              <a:gd name="connsiteY4" fmla="*/ 193412 h 647870"/>
              <a:gd name="connsiteX5" fmla="*/ 680730 w 975164"/>
              <a:gd name="connsiteY5" fmla="*/ 1283 h 647870"/>
              <a:gd name="connsiteX6" fmla="*/ 16448 w 975164"/>
              <a:gd name="connsiteY6" fmla="*/ 226974 h 647870"/>
              <a:gd name="connsiteX7" fmla="*/ 230930 w 975164"/>
              <a:gd name="connsiteY7" fmla="*/ 586794 h 647870"/>
              <a:gd name="connsiteX8" fmla="*/ 291425 w 975164"/>
              <a:gd name="connsiteY8" fmla="*/ 647870 h 647870"/>
              <a:gd name="connsiteX0" fmla="*/ 291425 w 975164"/>
              <a:gd name="connsiteY0" fmla="*/ 651964 h 651964"/>
              <a:gd name="connsiteX1" fmla="*/ 346515 w 975164"/>
              <a:gd name="connsiteY1" fmla="*/ 613687 h 651964"/>
              <a:gd name="connsiteX2" fmla="*/ 446362 w 975164"/>
              <a:gd name="connsiteY2" fmla="*/ 611221 h 651964"/>
              <a:gd name="connsiteX3" fmla="*/ 876810 w 975164"/>
              <a:gd name="connsiteY3" fmla="*/ 496503 h 651964"/>
              <a:gd name="connsiteX4" fmla="*/ 962687 w 975164"/>
              <a:gd name="connsiteY4" fmla="*/ 197506 h 651964"/>
              <a:gd name="connsiteX5" fmla="*/ 680730 w 975164"/>
              <a:gd name="connsiteY5" fmla="*/ 5377 h 651964"/>
              <a:gd name="connsiteX6" fmla="*/ 218522 w 975164"/>
              <a:gd name="connsiteY6" fmla="*/ 68738 h 651964"/>
              <a:gd name="connsiteX7" fmla="*/ 16448 w 975164"/>
              <a:gd name="connsiteY7" fmla="*/ 231068 h 651964"/>
              <a:gd name="connsiteX8" fmla="*/ 230930 w 975164"/>
              <a:gd name="connsiteY8" fmla="*/ 590888 h 651964"/>
              <a:gd name="connsiteX9" fmla="*/ 291425 w 975164"/>
              <a:gd name="connsiteY9" fmla="*/ 651964 h 651964"/>
              <a:gd name="connsiteX0" fmla="*/ 291425 w 975164"/>
              <a:gd name="connsiteY0" fmla="*/ 651964 h 651964"/>
              <a:gd name="connsiteX1" fmla="*/ 346515 w 975164"/>
              <a:gd name="connsiteY1" fmla="*/ 613687 h 651964"/>
              <a:gd name="connsiteX2" fmla="*/ 446362 w 975164"/>
              <a:gd name="connsiteY2" fmla="*/ 611221 h 651964"/>
              <a:gd name="connsiteX3" fmla="*/ 876810 w 975164"/>
              <a:gd name="connsiteY3" fmla="*/ 496503 h 651964"/>
              <a:gd name="connsiteX4" fmla="*/ 962687 w 975164"/>
              <a:gd name="connsiteY4" fmla="*/ 197506 h 651964"/>
              <a:gd name="connsiteX5" fmla="*/ 680730 w 975164"/>
              <a:gd name="connsiteY5" fmla="*/ 5377 h 651964"/>
              <a:gd name="connsiteX6" fmla="*/ 218522 w 975164"/>
              <a:gd name="connsiteY6" fmla="*/ 68738 h 651964"/>
              <a:gd name="connsiteX7" fmla="*/ 16448 w 975164"/>
              <a:gd name="connsiteY7" fmla="*/ 231068 h 651964"/>
              <a:gd name="connsiteX8" fmla="*/ 230930 w 975164"/>
              <a:gd name="connsiteY8" fmla="*/ 590888 h 651964"/>
              <a:gd name="connsiteX9" fmla="*/ 291425 w 975164"/>
              <a:gd name="connsiteY9" fmla="*/ 651964 h 651964"/>
              <a:gd name="connsiteX0" fmla="*/ 291425 w 975164"/>
              <a:gd name="connsiteY0" fmla="*/ 651767 h 651767"/>
              <a:gd name="connsiteX1" fmla="*/ 346515 w 975164"/>
              <a:gd name="connsiteY1" fmla="*/ 613490 h 651767"/>
              <a:gd name="connsiteX2" fmla="*/ 446362 w 975164"/>
              <a:gd name="connsiteY2" fmla="*/ 611024 h 651767"/>
              <a:gd name="connsiteX3" fmla="*/ 876810 w 975164"/>
              <a:gd name="connsiteY3" fmla="*/ 496306 h 651767"/>
              <a:gd name="connsiteX4" fmla="*/ 962687 w 975164"/>
              <a:gd name="connsiteY4" fmla="*/ 197309 h 651767"/>
              <a:gd name="connsiteX5" fmla="*/ 680730 w 975164"/>
              <a:gd name="connsiteY5" fmla="*/ 5180 h 651767"/>
              <a:gd name="connsiteX6" fmla="*/ 201924 w 975164"/>
              <a:gd name="connsiteY6" fmla="*/ 69993 h 651767"/>
              <a:gd name="connsiteX7" fmla="*/ 16448 w 975164"/>
              <a:gd name="connsiteY7" fmla="*/ 230871 h 651767"/>
              <a:gd name="connsiteX8" fmla="*/ 230930 w 975164"/>
              <a:gd name="connsiteY8" fmla="*/ 590691 h 651767"/>
              <a:gd name="connsiteX9" fmla="*/ 291425 w 975164"/>
              <a:gd name="connsiteY9" fmla="*/ 651767 h 651767"/>
              <a:gd name="connsiteX0" fmla="*/ 291319 w 975058"/>
              <a:gd name="connsiteY0" fmla="*/ 651767 h 651767"/>
              <a:gd name="connsiteX1" fmla="*/ 346409 w 975058"/>
              <a:gd name="connsiteY1" fmla="*/ 613490 h 651767"/>
              <a:gd name="connsiteX2" fmla="*/ 446256 w 975058"/>
              <a:gd name="connsiteY2" fmla="*/ 611024 h 651767"/>
              <a:gd name="connsiteX3" fmla="*/ 876704 w 975058"/>
              <a:gd name="connsiteY3" fmla="*/ 496306 h 651767"/>
              <a:gd name="connsiteX4" fmla="*/ 962581 w 975058"/>
              <a:gd name="connsiteY4" fmla="*/ 197309 h 651767"/>
              <a:gd name="connsiteX5" fmla="*/ 680624 w 975058"/>
              <a:gd name="connsiteY5" fmla="*/ 5180 h 651767"/>
              <a:gd name="connsiteX6" fmla="*/ 201818 w 975058"/>
              <a:gd name="connsiteY6" fmla="*/ 69993 h 651767"/>
              <a:gd name="connsiteX7" fmla="*/ 16468 w 975058"/>
              <a:gd name="connsiteY7" fmla="*/ 247811 h 651767"/>
              <a:gd name="connsiteX8" fmla="*/ 230824 w 975058"/>
              <a:gd name="connsiteY8" fmla="*/ 590691 h 651767"/>
              <a:gd name="connsiteX9" fmla="*/ 291319 w 975058"/>
              <a:gd name="connsiteY9" fmla="*/ 651767 h 651767"/>
              <a:gd name="connsiteX0" fmla="*/ 294026 w 977765"/>
              <a:gd name="connsiteY0" fmla="*/ 651767 h 651767"/>
              <a:gd name="connsiteX1" fmla="*/ 349116 w 977765"/>
              <a:gd name="connsiteY1" fmla="*/ 613490 h 651767"/>
              <a:gd name="connsiteX2" fmla="*/ 448963 w 977765"/>
              <a:gd name="connsiteY2" fmla="*/ 611024 h 651767"/>
              <a:gd name="connsiteX3" fmla="*/ 879411 w 977765"/>
              <a:gd name="connsiteY3" fmla="*/ 496306 h 651767"/>
              <a:gd name="connsiteX4" fmla="*/ 965288 w 977765"/>
              <a:gd name="connsiteY4" fmla="*/ 197309 h 651767"/>
              <a:gd name="connsiteX5" fmla="*/ 683331 w 977765"/>
              <a:gd name="connsiteY5" fmla="*/ 5180 h 651767"/>
              <a:gd name="connsiteX6" fmla="*/ 204525 w 977765"/>
              <a:gd name="connsiteY6" fmla="*/ 69993 h 651767"/>
              <a:gd name="connsiteX7" fmla="*/ 19175 w 977765"/>
              <a:gd name="connsiteY7" fmla="*/ 247811 h 651767"/>
              <a:gd name="connsiteX8" fmla="*/ 233531 w 977765"/>
              <a:gd name="connsiteY8" fmla="*/ 590691 h 651767"/>
              <a:gd name="connsiteX9" fmla="*/ 294026 w 977765"/>
              <a:gd name="connsiteY9" fmla="*/ 651767 h 651767"/>
              <a:gd name="connsiteX0" fmla="*/ 292584 w 976323"/>
              <a:gd name="connsiteY0" fmla="*/ 651767 h 651767"/>
              <a:gd name="connsiteX1" fmla="*/ 347674 w 976323"/>
              <a:gd name="connsiteY1" fmla="*/ 613490 h 651767"/>
              <a:gd name="connsiteX2" fmla="*/ 447521 w 976323"/>
              <a:gd name="connsiteY2" fmla="*/ 611024 h 651767"/>
              <a:gd name="connsiteX3" fmla="*/ 877969 w 976323"/>
              <a:gd name="connsiteY3" fmla="*/ 496306 h 651767"/>
              <a:gd name="connsiteX4" fmla="*/ 963846 w 976323"/>
              <a:gd name="connsiteY4" fmla="*/ 197309 h 651767"/>
              <a:gd name="connsiteX5" fmla="*/ 681889 w 976323"/>
              <a:gd name="connsiteY5" fmla="*/ 5180 h 651767"/>
              <a:gd name="connsiteX6" fmla="*/ 203083 w 976323"/>
              <a:gd name="connsiteY6" fmla="*/ 69993 h 651767"/>
              <a:gd name="connsiteX7" fmla="*/ 19443 w 976323"/>
              <a:gd name="connsiteY7" fmla="*/ 254442 h 651767"/>
              <a:gd name="connsiteX8" fmla="*/ 232089 w 976323"/>
              <a:gd name="connsiteY8" fmla="*/ 590691 h 651767"/>
              <a:gd name="connsiteX9" fmla="*/ 292584 w 976323"/>
              <a:gd name="connsiteY9" fmla="*/ 651767 h 651767"/>
              <a:gd name="connsiteX0" fmla="*/ 292584 w 974891"/>
              <a:gd name="connsiteY0" fmla="*/ 651767 h 651767"/>
              <a:gd name="connsiteX1" fmla="*/ 347674 w 974891"/>
              <a:gd name="connsiteY1" fmla="*/ 613490 h 651767"/>
              <a:gd name="connsiteX2" fmla="*/ 447521 w 974891"/>
              <a:gd name="connsiteY2" fmla="*/ 611024 h 651767"/>
              <a:gd name="connsiteX3" fmla="*/ 871513 w 974891"/>
              <a:gd name="connsiteY3" fmla="*/ 476756 h 651767"/>
              <a:gd name="connsiteX4" fmla="*/ 963846 w 974891"/>
              <a:gd name="connsiteY4" fmla="*/ 197309 h 651767"/>
              <a:gd name="connsiteX5" fmla="*/ 681889 w 974891"/>
              <a:gd name="connsiteY5" fmla="*/ 5180 h 651767"/>
              <a:gd name="connsiteX6" fmla="*/ 203083 w 974891"/>
              <a:gd name="connsiteY6" fmla="*/ 69993 h 651767"/>
              <a:gd name="connsiteX7" fmla="*/ 19443 w 974891"/>
              <a:gd name="connsiteY7" fmla="*/ 254442 h 651767"/>
              <a:gd name="connsiteX8" fmla="*/ 232089 w 974891"/>
              <a:gd name="connsiteY8" fmla="*/ 590691 h 651767"/>
              <a:gd name="connsiteX9" fmla="*/ 292584 w 974891"/>
              <a:gd name="connsiteY9" fmla="*/ 651767 h 651767"/>
              <a:gd name="connsiteX0" fmla="*/ 292584 w 973991"/>
              <a:gd name="connsiteY0" fmla="*/ 651767 h 651767"/>
              <a:gd name="connsiteX1" fmla="*/ 347674 w 973991"/>
              <a:gd name="connsiteY1" fmla="*/ 613490 h 651767"/>
              <a:gd name="connsiteX2" fmla="*/ 492610 w 973991"/>
              <a:gd name="connsiteY2" fmla="*/ 599395 h 651767"/>
              <a:gd name="connsiteX3" fmla="*/ 871513 w 973991"/>
              <a:gd name="connsiteY3" fmla="*/ 476756 h 651767"/>
              <a:gd name="connsiteX4" fmla="*/ 963846 w 973991"/>
              <a:gd name="connsiteY4" fmla="*/ 197309 h 651767"/>
              <a:gd name="connsiteX5" fmla="*/ 681889 w 973991"/>
              <a:gd name="connsiteY5" fmla="*/ 5180 h 651767"/>
              <a:gd name="connsiteX6" fmla="*/ 203083 w 973991"/>
              <a:gd name="connsiteY6" fmla="*/ 69993 h 651767"/>
              <a:gd name="connsiteX7" fmla="*/ 19443 w 973991"/>
              <a:gd name="connsiteY7" fmla="*/ 254442 h 651767"/>
              <a:gd name="connsiteX8" fmla="*/ 232089 w 973991"/>
              <a:gd name="connsiteY8" fmla="*/ 590691 h 651767"/>
              <a:gd name="connsiteX9" fmla="*/ 292584 w 973991"/>
              <a:gd name="connsiteY9" fmla="*/ 651767 h 651767"/>
              <a:gd name="connsiteX0" fmla="*/ 292584 w 973991"/>
              <a:gd name="connsiteY0" fmla="*/ 651767 h 651767"/>
              <a:gd name="connsiteX1" fmla="*/ 347674 w 973991"/>
              <a:gd name="connsiteY1" fmla="*/ 613490 h 651767"/>
              <a:gd name="connsiteX2" fmla="*/ 492610 w 973991"/>
              <a:gd name="connsiteY2" fmla="*/ 599395 h 651767"/>
              <a:gd name="connsiteX3" fmla="*/ 871513 w 973991"/>
              <a:gd name="connsiteY3" fmla="*/ 476756 h 651767"/>
              <a:gd name="connsiteX4" fmla="*/ 963846 w 973991"/>
              <a:gd name="connsiteY4" fmla="*/ 197309 h 651767"/>
              <a:gd name="connsiteX5" fmla="*/ 681889 w 973991"/>
              <a:gd name="connsiteY5" fmla="*/ 5180 h 651767"/>
              <a:gd name="connsiteX6" fmla="*/ 203083 w 973991"/>
              <a:gd name="connsiteY6" fmla="*/ 69993 h 651767"/>
              <a:gd name="connsiteX7" fmla="*/ 19443 w 973991"/>
              <a:gd name="connsiteY7" fmla="*/ 254442 h 651767"/>
              <a:gd name="connsiteX8" fmla="*/ 232089 w 973991"/>
              <a:gd name="connsiteY8" fmla="*/ 590691 h 651767"/>
              <a:gd name="connsiteX9" fmla="*/ 292584 w 973991"/>
              <a:gd name="connsiteY9" fmla="*/ 651767 h 651767"/>
              <a:gd name="connsiteX0" fmla="*/ 292584 w 947259"/>
              <a:gd name="connsiteY0" fmla="*/ 652072 h 652072"/>
              <a:gd name="connsiteX1" fmla="*/ 347674 w 947259"/>
              <a:gd name="connsiteY1" fmla="*/ 613795 h 652072"/>
              <a:gd name="connsiteX2" fmla="*/ 492610 w 947259"/>
              <a:gd name="connsiteY2" fmla="*/ 599700 h 652072"/>
              <a:gd name="connsiteX3" fmla="*/ 871513 w 947259"/>
              <a:gd name="connsiteY3" fmla="*/ 477061 h 652072"/>
              <a:gd name="connsiteX4" fmla="*/ 932661 w 947259"/>
              <a:gd name="connsiteY4" fmla="*/ 202828 h 652072"/>
              <a:gd name="connsiteX5" fmla="*/ 681889 w 947259"/>
              <a:gd name="connsiteY5" fmla="*/ 5485 h 652072"/>
              <a:gd name="connsiteX6" fmla="*/ 203083 w 947259"/>
              <a:gd name="connsiteY6" fmla="*/ 70298 h 652072"/>
              <a:gd name="connsiteX7" fmla="*/ 19443 w 947259"/>
              <a:gd name="connsiteY7" fmla="*/ 254747 h 652072"/>
              <a:gd name="connsiteX8" fmla="*/ 232089 w 947259"/>
              <a:gd name="connsiteY8" fmla="*/ 590996 h 652072"/>
              <a:gd name="connsiteX9" fmla="*/ 292584 w 947259"/>
              <a:gd name="connsiteY9" fmla="*/ 652072 h 652072"/>
              <a:gd name="connsiteX0" fmla="*/ 292584 w 935943"/>
              <a:gd name="connsiteY0" fmla="*/ 652294 h 652294"/>
              <a:gd name="connsiteX1" fmla="*/ 347674 w 935943"/>
              <a:gd name="connsiteY1" fmla="*/ 614017 h 652294"/>
              <a:gd name="connsiteX2" fmla="*/ 492610 w 935943"/>
              <a:gd name="connsiteY2" fmla="*/ 599922 h 652294"/>
              <a:gd name="connsiteX3" fmla="*/ 871513 w 935943"/>
              <a:gd name="connsiteY3" fmla="*/ 477283 h 652294"/>
              <a:gd name="connsiteX4" fmla="*/ 918074 w 935943"/>
              <a:gd name="connsiteY4" fmla="*/ 206812 h 652294"/>
              <a:gd name="connsiteX5" fmla="*/ 681889 w 935943"/>
              <a:gd name="connsiteY5" fmla="*/ 5707 h 652294"/>
              <a:gd name="connsiteX6" fmla="*/ 203083 w 935943"/>
              <a:gd name="connsiteY6" fmla="*/ 70520 h 652294"/>
              <a:gd name="connsiteX7" fmla="*/ 19443 w 935943"/>
              <a:gd name="connsiteY7" fmla="*/ 254969 h 652294"/>
              <a:gd name="connsiteX8" fmla="*/ 232089 w 935943"/>
              <a:gd name="connsiteY8" fmla="*/ 591218 h 652294"/>
              <a:gd name="connsiteX9" fmla="*/ 292584 w 935943"/>
              <a:gd name="connsiteY9" fmla="*/ 652294 h 652294"/>
              <a:gd name="connsiteX0" fmla="*/ 292584 w 935943"/>
              <a:gd name="connsiteY0" fmla="*/ 651279 h 651279"/>
              <a:gd name="connsiteX1" fmla="*/ 347674 w 935943"/>
              <a:gd name="connsiteY1" fmla="*/ 613002 h 651279"/>
              <a:gd name="connsiteX2" fmla="*/ 492610 w 935943"/>
              <a:gd name="connsiteY2" fmla="*/ 598907 h 651279"/>
              <a:gd name="connsiteX3" fmla="*/ 871513 w 935943"/>
              <a:gd name="connsiteY3" fmla="*/ 476268 h 651279"/>
              <a:gd name="connsiteX4" fmla="*/ 918074 w 935943"/>
              <a:gd name="connsiteY4" fmla="*/ 205797 h 651279"/>
              <a:gd name="connsiteX5" fmla="*/ 681889 w 935943"/>
              <a:gd name="connsiteY5" fmla="*/ 4692 h 651279"/>
              <a:gd name="connsiteX6" fmla="*/ 205135 w 935943"/>
              <a:gd name="connsiteY6" fmla="*/ 77462 h 651279"/>
              <a:gd name="connsiteX7" fmla="*/ 19443 w 935943"/>
              <a:gd name="connsiteY7" fmla="*/ 253954 h 651279"/>
              <a:gd name="connsiteX8" fmla="*/ 232089 w 935943"/>
              <a:gd name="connsiteY8" fmla="*/ 590203 h 651279"/>
              <a:gd name="connsiteX9" fmla="*/ 292584 w 935943"/>
              <a:gd name="connsiteY9" fmla="*/ 651279 h 651279"/>
              <a:gd name="connsiteX0" fmla="*/ 292584 w 935229"/>
              <a:gd name="connsiteY0" fmla="*/ 641781 h 641781"/>
              <a:gd name="connsiteX1" fmla="*/ 347674 w 935229"/>
              <a:gd name="connsiteY1" fmla="*/ 603504 h 641781"/>
              <a:gd name="connsiteX2" fmla="*/ 492610 w 935229"/>
              <a:gd name="connsiteY2" fmla="*/ 589409 h 641781"/>
              <a:gd name="connsiteX3" fmla="*/ 871513 w 935229"/>
              <a:gd name="connsiteY3" fmla="*/ 466770 h 641781"/>
              <a:gd name="connsiteX4" fmla="*/ 918074 w 935229"/>
              <a:gd name="connsiteY4" fmla="*/ 196299 h 641781"/>
              <a:gd name="connsiteX5" fmla="*/ 691598 w 935229"/>
              <a:gd name="connsiteY5" fmla="*/ 5419 h 641781"/>
              <a:gd name="connsiteX6" fmla="*/ 205135 w 935229"/>
              <a:gd name="connsiteY6" fmla="*/ 67964 h 641781"/>
              <a:gd name="connsiteX7" fmla="*/ 19443 w 935229"/>
              <a:gd name="connsiteY7" fmla="*/ 244456 h 641781"/>
              <a:gd name="connsiteX8" fmla="*/ 232089 w 935229"/>
              <a:gd name="connsiteY8" fmla="*/ 580705 h 641781"/>
              <a:gd name="connsiteX9" fmla="*/ 292584 w 935229"/>
              <a:gd name="connsiteY9" fmla="*/ 641781 h 641781"/>
              <a:gd name="connsiteX0" fmla="*/ 292584 w 944778"/>
              <a:gd name="connsiteY0" fmla="*/ 641781 h 641781"/>
              <a:gd name="connsiteX1" fmla="*/ 347674 w 944778"/>
              <a:gd name="connsiteY1" fmla="*/ 603504 h 641781"/>
              <a:gd name="connsiteX2" fmla="*/ 492610 w 944778"/>
              <a:gd name="connsiteY2" fmla="*/ 589409 h 641781"/>
              <a:gd name="connsiteX3" fmla="*/ 871513 w 944778"/>
              <a:gd name="connsiteY3" fmla="*/ 466770 h 641781"/>
              <a:gd name="connsiteX4" fmla="*/ 918074 w 944778"/>
              <a:gd name="connsiteY4" fmla="*/ 196299 h 641781"/>
              <a:gd name="connsiteX5" fmla="*/ 691598 w 944778"/>
              <a:gd name="connsiteY5" fmla="*/ 5419 h 641781"/>
              <a:gd name="connsiteX6" fmla="*/ 205135 w 944778"/>
              <a:gd name="connsiteY6" fmla="*/ 67964 h 641781"/>
              <a:gd name="connsiteX7" fmla="*/ 19443 w 944778"/>
              <a:gd name="connsiteY7" fmla="*/ 244456 h 641781"/>
              <a:gd name="connsiteX8" fmla="*/ 232089 w 944778"/>
              <a:gd name="connsiteY8" fmla="*/ 580705 h 641781"/>
              <a:gd name="connsiteX9" fmla="*/ 292584 w 944778"/>
              <a:gd name="connsiteY9" fmla="*/ 641781 h 641781"/>
              <a:gd name="connsiteX0" fmla="*/ 292584 w 940808"/>
              <a:gd name="connsiteY0" fmla="*/ 641781 h 641781"/>
              <a:gd name="connsiteX1" fmla="*/ 347674 w 940808"/>
              <a:gd name="connsiteY1" fmla="*/ 603504 h 641781"/>
              <a:gd name="connsiteX2" fmla="*/ 492610 w 940808"/>
              <a:gd name="connsiteY2" fmla="*/ 589409 h 641781"/>
              <a:gd name="connsiteX3" fmla="*/ 871513 w 940808"/>
              <a:gd name="connsiteY3" fmla="*/ 466770 h 641781"/>
              <a:gd name="connsiteX4" fmla="*/ 918074 w 940808"/>
              <a:gd name="connsiteY4" fmla="*/ 196299 h 641781"/>
              <a:gd name="connsiteX5" fmla="*/ 691598 w 940808"/>
              <a:gd name="connsiteY5" fmla="*/ 5419 h 641781"/>
              <a:gd name="connsiteX6" fmla="*/ 205135 w 940808"/>
              <a:gd name="connsiteY6" fmla="*/ 67964 h 641781"/>
              <a:gd name="connsiteX7" fmla="*/ 19443 w 940808"/>
              <a:gd name="connsiteY7" fmla="*/ 244456 h 641781"/>
              <a:gd name="connsiteX8" fmla="*/ 232089 w 940808"/>
              <a:gd name="connsiteY8" fmla="*/ 580705 h 641781"/>
              <a:gd name="connsiteX9" fmla="*/ 292584 w 940808"/>
              <a:gd name="connsiteY9" fmla="*/ 641781 h 641781"/>
              <a:gd name="connsiteX0" fmla="*/ 292584 w 936876"/>
              <a:gd name="connsiteY0" fmla="*/ 640201 h 640201"/>
              <a:gd name="connsiteX1" fmla="*/ 347674 w 936876"/>
              <a:gd name="connsiteY1" fmla="*/ 601924 h 640201"/>
              <a:gd name="connsiteX2" fmla="*/ 492610 w 936876"/>
              <a:gd name="connsiteY2" fmla="*/ 587829 h 640201"/>
              <a:gd name="connsiteX3" fmla="*/ 871513 w 936876"/>
              <a:gd name="connsiteY3" fmla="*/ 465190 h 640201"/>
              <a:gd name="connsiteX4" fmla="*/ 907259 w 936876"/>
              <a:gd name="connsiteY4" fmla="*/ 167385 h 640201"/>
              <a:gd name="connsiteX5" fmla="*/ 691598 w 936876"/>
              <a:gd name="connsiteY5" fmla="*/ 3839 h 640201"/>
              <a:gd name="connsiteX6" fmla="*/ 205135 w 936876"/>
              <a:gd name="connsiteY6" fmla="*/ 66384 h 640201"/>
              <a:gd name="connsiteX7" fmla="*/ 19443 w 936876"/>
              <a:gd name="connsiteY7" fmla="*/ 242876 h 640201"/>
              <a:gd name="connsiteX8" fmla="*/ 232089 w 936876"/>
              <a:gd name="connsiteY8" fmla="*/ 579125 h 640201"/>
              <a:gd name="connsiteX9" fmla="*/ 292584 w 936876"/>
              <a:gd name="connsiteY9" fmla="*/ 640201 h 640201"/>
              <a:gd name="connsiteX0" fmla="*/ 292584 w 927257"/>
              <a:gd name="connsiteY0" fmla="*/ 654530 h 654530"/>
              <a:gd name="connsiteX1" fmla="*/ 347674 w 927257"/>
              <a:gd name="connsiteY1" fmla="*/ 616253 h 654530"/>
              <a:gd name="connsiteX2" fmla="*/ 492610 w 927257"/>
              <a:gd name="connsiteY2" fmla="*/ 602158 h 654530"/>
              <a:gd name="connsiteX3" fmla="*/ 871513 w 927257"/>
              <a:gd name="connsiteY3" fmla="*/ 479519 h 654530"/>
              <a:gd name="connsiteX4" fmla="*/ 907259 w 927257"/>
              <a:gd name="connsiteY4" fmla="*/ 181714 h 654530"/>
              <a:gd name="connsiteX5" fmla="*/ 695909 w 927257"/>
              <a:gd name="connsiteY5" fmla="*/ 3250 h 654530"/>
              <a:gd name="connsiteX6" fmla="*/ 205135 w 927257"/>
              <a:gd name="connsiteY6" fmla="*/ 80713 h 654530"/>
              <a:gd name="connsiteX7" fmla="*/ 19443 w 927257"/>
              <a:gd name="connsiteY7" fmla="*/ 257205 h 654530"/>
              <a:gd name="connsiteX8" fmla="*/ 232089 w 927257"/>
              <a:gd name="connsiteY8" fmla="*/ 593454 h 654530"/>
              <a:gd name="connsiteX9" fmla="*/ 292584 w 927257"/>
              <a:gd name="connsiteY9" fmla="*/ 654530 h 654530"/>
              <a:gd name="connsiteX0" fmla="*/ 292584 w 927257"/>
              <a:gd name="connsiteY0" fmla="*/ 656183 h 656183"/>
              <a:gd name="connsiteX1" fmla="*/ 347674 w 927257"/>
              <a:gd name="connsiteY1" fmla="*/ 617906 h 656183"/>
              <a:gd name="connsiteX2" fmla="*/ 492610 w 927257"/>
              <a:gd name="connsiteY2" fmla="*/ 603811 h 656183"/>
              <a:gd name="connsiteX3" fmla="*/ 871513 w 927257"/>
              <a:gd name="connsiteY3" fmla="*/ 481172 h 656183"/>
              <a:gd name="connsiteX4" fmla="*/ 907259 w 927257"/>
              <a:gd name="connsiteY4" fmla="*/ 183367 h 656183"/>
              <a:gd name="connsiteX5" fmla="*/ 695909 w 927257"/>
              <a:gd name="connsiteY5" fmla="*/ 4903 h 656183"/>
              <a:gd name="connsiteX6" fmla="*/ 205135 w 927257"/>
              <a:gd name="connsiteY6" fmla="*/ 82366 h 656183"/>
              <a:gd name="connsiteX7" fmla="*/ 19443 w 927257"/>
              <a:gd name="connsiteY7" fmla="*/ 258858 h 656183"/>
              <a:gd name="connsiteX8" fmla="*/ 232089 w 927257"/>
              <a:gd name="connsiteY8" fmla="*/ 595107 h 656183"/>
              <a:gd name="connsiteX9" fmla="*/ 292584 w 927257"/>
              <a:gd name="connsiteY9" fmla="*/ 656183 h 656183"/>
              <a:gd name="connsiteX0" fmla="*/ 292584 w 925838"/>
              <a:gd name="connsiteY0" fmla="*/ 651595 h 651595"/>
              <a:gd name="connsiteX1" fmla="*/ 347674 w 925838"/>
              <a:gd name="connsiteY1" fmla="*/ 613318 h 651595"/>
              <a:gd name="connsiteX2" fmla="*/ 492610 w 925838"/>
              <a:gd name="connsiteY2" fmla="*/ 599223 h 651595"/>
              <a:gd name="connsiteX3" fmla="*/ 871513 w 925838"/>
              <a:gd name="connsiteY3" fmla="*/ 476584 h 651595"/>
              <a:gd name="connsiteX4" fmla="*/ 907259 w 925838"/>
              <a:gd name="connsiteY4" fmla="*/ 178779 h 651595"/>
              <a:gd name="connsiteX5" fmla="*/ 715990 w 925838"/>
              <a:gd name="connsiteY5" fmla="*/ 5177 h 651595"/>
              <a:gd name="connsiteX6" fmla="*/ 205135 w 925838"/>
              <a:gd name="connsiteY6" fmla="*/ 77778 h 651595"/>
              <a:gd name="connsiteX7" fmla="*/ 19443 w 925838"/>
              <a:gd name="connsiteY7" fmla="*/ 254270 h 651595"/>
              <a:gd name="connsiteX8" fmla="*/ 232089 w 925838"/>
              <a:gd name="connsiteY8" fmla="*/ 590519 h 651595"/>
              <a:gd name="connsiteX9" fmla="*/ 292584 w 925838"/>
              <a:gd name="connsiteY9" fmla="*/ 651595 h 651595"/>
              <a:gd name="connsiteX0" fmla="*/ 262897 w 925838"/>
              <a:gd name="connsiteY0" fmla="*/ 663017 h 663017"/>
              <a:gd name="connsiteX1" fmla="*/ 347674 w 925838"/>
              <a:gd name="connsiteY1" fmla="*/ 613318 h 663017"/>
              <a:gd name="connsiteX2" fmla="*/ 492610 w 925838"/>
              <a:gd name="connsiteY2" fmla="*/ 599223 h 663017"/>
              <a:gd name="connsiteX3" fmla="*/ 871513 w 925838"/>
              <a:gd name="connsiteY3" fmla="*/ 476584 h 663017"/>
              <a:gd name="connsiteX4" fmla="*/ 907259 w 925838"/>
              <a:gd name="connsiteY4" fmla="*/ 178779 h 663017"/>
              <a:gd name="connsiteX5" fmla="*/ 715990 w 925838"/>
              <a:gd name="connsiteY5" fmla="*/ 5177 h 663017"/>
              <a:gd name="connsiteX6" fmla="*/ 205135 w 925838"/>
              <a:gd name="connsiteY6" fmla="*/ 77778 h 663017"/>
              <a:gd name="connsiteX7" fmla="*/ 19443 w 925838"/>
              <a:gd name="connsiteY7" fmla="*/ 254270 h 663017"/>
              <a:gd name="connsiteX8" fmla="*/ 232089 w 925838"/>
              <a:gd name="connsiteY8" fmla="*/ 590519 h 663017"/>
              <a:gd name="connsiteX9" fmla="*/ 262897 w 925838"/>
              <a:gd name="connsiteY9" fmla="*/ 663017 h 663017"/>
              <a:gd name="connsiteX0" fmla="*/ 238982 w 925838"/>
              <a:gd name="connsiteY0" fmla="*/ 657889 h 657889"/>
              <a:gd name="connsiteX1" fmla="*/ 347674 w 925838"/>
              <a:gd name="connsiteY1" fmla="*/ 613318 h 657889"/>
              <a:gd name="connsiteX2" fmla="*/ 492610 w 925838"/>
              <a:gd name="connsiteY2" fmla="*/ 599223 h 657889"/>
              <a:gd name="connsiteX3" fmla="*/ 871513 w 925838"/>
              <a:gd name="connsiteY3" fmla="*/ 476584 h 657889"/>
              <a:gd name="connsiteX4" fmla="*/ 907259 w 925838"/>
              <a:gd name="connsiteY4" fmla="*/ 178779 h 657889"/>
              <a:gd name="connsiteX5" fmla="*/ 715990 w 925838"/>
              <a:gd name="connsiteY5" fmla="*/ 5177 h 657889"/>
              <a:gd name="connsiteX6" fmla="*/ 205135 w 925838"/>
              <a:gd name="connsiteY6" fmla="*/ 77778 h 657889"/>
              <a:gd name="connsiteX7" fmla="*/ 19443 w 925838"/>
              <a:gd name="connsiteY7" fmla="*/ 254270 h 657889"/>
              <a:gd name="connsiteX8" fmla="*/ 232089 w 925838"/>
              <a:gd name="connsiteY8" fmla="*/ 590519 h 657889"/>
              <a:gd name="connsiteX9" fmla="*/ 238982 w 925838"/>
              <a:gd name="connsiteY9" fmla="*/ 657889 h 657889"/>
              <a:gd name="connsiteX0" fmla="*/ 238982 w 925838"/>
              <a:gd name="connsiteY0" fmla="*/ 657889 h 657889"/>
              <a:gd name="connsiteX1" fmla="*/ 354772 w 925838"/>
              <a:gd name="connsiteY1" fmla="*/ 616508 h 657889"/>
              <a:gd name="connsiteX2" fmla="*/ 492610 w 925838"/>
              <a:gd name="connsiteY2" fmla="*/ 599223 h 657889"/>
              <a:gd name="connsiteX3" fmla="*/ 871513 w 925838"/>
              <a:gd name="connsiteY3" fmla="*/ 476584 h 657889"/>
              <a:gd name="connsiteX4" fmla="*/ 907259 w 925838"/>
              <a:gd name="connsiteY4" fmla="*/ 178779 h 657889"/>
              <a:gd name="connsiteX5" fmla="*/ 715990 w 925838"/>
              <a:gd name="connsiteY5" fmla="*/ 5177 h 657889"/>
              <a:gd name="connsiteX6" fmla="*/ 205135 w 925838"/>
              <a:gd name="connsiteY6" fmla="*/ 77778 h 657889"/>
              <a:gd name="connsiteX7" fmla="*/ 19443 w 925838"/>
              <a:gd name="connsiteY7" fmla="*/ 254270 h 657889"/>
              <a:gd name="connsiteX8" fmla="*/ 232089 w 925838"/>
              <a:gd name="connsiteY8" fmla="*/ 590519 h 657889"/>
              <a:gd name="connsiteX9" fmla="*/ 238982 w 925838"/>
              <a:gd name="connsiteY9" fmla="*/ 657889 h 657889"/>
              <a:gd name="connsiteX0" fmla="*/ 238982 w 924637"/>
              <a:gd name="connsiteY0" fmla="*/ 657889 h 657889"/>
              <a:gd name="connsiteX1" fmla="*/ 354772 w 924637"/>
              <a:gd name="connsiteY1" fmla="*/ 616508 h 657889"/>
              <a:gd name="connsiteX2" fmla="*/ 516487 w 924637"/>
              <a:gd name="connsiteY2" fmla="*/ 599340 h 657889"/>
              <a:gd name="connsiteX3" fmla="*/ 871513 w 924637"/>
              <a:gd name="connsiteY3" fmla="*/ 476584 h 657889"/>
              <a:gd name="connsiteX4" fmla="*/ 907259 w 924637"/>
              <a:gd name="connsiteY4" fmla="*/ 178779 h 657889"/>
              <a:gd name="connsiteX5" fmla="*/ 715990 w 924637"/>
              <a:gd name="connsiteY5" fmla="*/ 5177 h 657889"/>
              <a:gd name="connsiteX6" fmla="*/ 205135 w 924637"/>
              <a:gd name="connsiteY6" fmla="*/ 77778 h 657889"/>
              <a:gd name="connsiteX7" fmla="*/ 19443 w 924637"/>
              <a:gd name="connsiteY7" fmla="*/ 254270 h 657889"/>
              <a:gd name="connsiteX8" fmla="*/ 232089 w 924637"/>
              <a:gd name="connsiteY8" fmla="*/ 590519 h 657889"/>
              <a:gd name="connsiteX9" fmla="*/ 238982 w 924637"/>
              <a:gd name="connsiteY9" fmla="*/ 657889 h 657889"/>
              <a:gd name="connsiteX0" fmla="*/ 238982 w 924262"/>
              <a:gd name="connsiteY0" fmla="*/ 657889 h 657889"/>
              <a:gd name="connsiteX1" fmla="*/ 354772 w 924262"/>
              <a:gd name="connsiteY1" fmla="*/ 616508 h 657889"/>
              <a:gd name="connsiteX2" fmla="*/ 524192 w 924262"/>
              <a:gd name="connsiteY2" fmla="*/ 604883 h 657889"/>
              <a:gd name="connsiteX3" fmla="*/ 871513 w 924262"/>
              <a:gd name="connsiteY3" fmla="*/ 476584 h 657889"/>
              <a:gd name="connsiteX4" fmla="*/ 907259 w 924262"/>
              <a:gd name="connsiteY4" fmla="*/ 178779 h 657889"/>
              <a:gd name="connsiteX5" fmla="*/ 715990 w 924262"/>
              <a:gd name="connsiteY5" fmla="*/ 5177 h 657889"/>
              <a:gd name="connsiteX6" fmla="*/ 205135 w 924262"/>
              <a:gd name="connsiteY6" fmla="*/ 77778 h 657889"/>
              <a:gd name="connsiteX7" fmla="*/ 19443 w 924262"/>
              <a:gd name="connsiteY7" fmla="*/ 254270 h 657889"/>
              <a:gd name="connsiteX8" fmla="*/ 232089 w 924262"/>
              <a:gd name="connsiteY8" fmla="*/ 590519 h 657889"/>
              <a:gd name="connsiteX9" fmla="*/ 238982 w 924262"/>
              <a:gd name="connsiteY9" fmla="*/ 657889 h 657889"/>
              <a:gd name="connsiteX0" fmla="*/ 238982 w 924262"/>
              <a:gd name="connsiteY0" fmla="*/ 657889 h 657889"/>
              <a:gd name="connsiteX1" fmla="*/ 354772 w 924262"/>
              <a:gd name="connsiteY1" fmla="*/ 616508 h 657889"/>
              <a:gd name="connsiteX2" fmla="*/ 524192 w 924262"/>
              <a:gd name="connsiteY2" fmla="*/ 604883 h 657889"/>
              <a:gd name="connsiteX3" fmla="*/ 871513 w 924262"/>
              <a:gd name="connsiteY3" fmla="*/ 476584 h 657889"/>
              <a:gd name="connsiteX4" fmla="*/ 907259 w 924262"/>
              <a:gd name="connsiteY4" fmla="*/ 178779 h 657889"/>
              <a:gd name="connsiteX5" fmla="*/ 715990 w 924262"/>
              <a:gd name="connsiteY5" fmla="*/ 5177 h 657889"/>
              <a:gd name="connsiteX6" fmla="*/ 205135 w 924262"/>
              <a:gd name="connsiteY6" fmla="*/ 77778 h 657889"/>
              <a:gd name="connsiteX7" fmla="*/ 19443 w 924262"/>
              <a:gd name="connsiteY7" fmla="*/ 254270 h 657889"/>
              <a:gd name="connsiteX8" fmla="*/ 232089 w 924262"/>
              <a:gd name="connsiteY8" fmla="*/ 590519 h 657889"/>
              <a:gd name="connsiteX9" fmla="*/ 238982 w 924262"/>
              <a:gd name="connsiteY9" fmla="*/ 657889 h 657889"/>
              <a:gd name="connsiteX0" fmla="*/ 238982 w 923327"/>
              <a:gd name="connsiteY0" fmla="*/ 657889 h 657889"/>
              <a:gd name="connsiteX1" fmla="*/ 354772 w 923327"/>
              <a:gd name="connsiteY1" fmla="*/ 616508 h 657889"/>
              <a:gd name="connsiteX2" fmla="*/ 543969 w 923327"/>
              <a:gd name="connsiteY2" fmla="*/ 608568 h 657889"/>
              <a:gd name="connsiteX3" fmla="*/ 871513 w 923327"/>
              <a:gd name="connsiteY3" fmla="*/ 476584 h 657889"/>
              <a:gd name="connsiteX4" fmla="*/ 907259 w 923327"/>
              <a:gd name="connsiteY4" fmla="*/ 178779 h 657889"/>
              <a:gd name="connsiteX5" fmla="*/ 715990 w 923327"/>
              <a:gd name="connsiteY5" fmla="*/ 5177 h 657889"/>
              <a:gd name="connsiteX6" fmla="*/ 205135 w 923327"/>
              <a:gd name="connsiteY6" fmla="*/ 77778 h 657889"/>
              <a:gd name="connsiteX7" fmla="*/ 19443 w 923327"/>
              <a:gd name="connsiteY7" fmla="*/ 254270 h 657889"/>
              <a:gd name="connsiteX8" fmla="*/ 232089 w 923327"/>
              <a:gd name="connsiteY8" fmla="*/ 590519 h 657889"/>
              <a:gd name="connsiteX9" fmla="*/ 238982 w 923327"/>
              <a:gd name="connsiteY9" fmla="*/ 657889 h 657889"/>
              <a:gd name="connsiteX0" fmla="*/ 238982 w 922789"/>
              <a:gd name="connsiteY0" fmla="*/ 657889 h 657889"/>
              <a:gd name="connsiteX1" fmla="*/ 354772 w 922789"/>
              <a:gd name="connsiteY1" fmla="*/ 616508 h 657889"/>
              <a:gd name="connsiteX2" fmla="*/ 555775 w 922789"/>
              <a:gd name="connsiteY2" fmla="*/ 610544 h 657889"/>
              <a:gd name="connsiteX3" fmla="*/ 871513 w 922789"/>
              <a:gd name="connsiteY3" fmla="*/ 476584 h 657889"/>
              <a:gd name="connsiteX4" fmla="*/ 907259 w 922789"/>
              <a:gd name="connsiteY4" fmla="*/ 178779 h 657889"/>
              <a:gd name="connsiteX5" fmla="*/ 715990 w 922789"/>
              <a:gd name="connsiteY5" fmla="*/ 5177 h 657889"/>
              <a:gd name="connsiteX6" fmla="*/ 205135 w 922789"/>
              <a:gd name="connsiteY6" fmla="*/ 77778 h 657889"/>
              <a:gd name="connsiteX7" fmla="*/ 19443 w 922789"/>
              <a:gd name="connsiteY7" fmla="*/ 254270 h 657889"/>
              <a:gd name="connsiteX8" fmla="*/ 232089 w 922789"/>
              <a:gd name="connsiteY8" fmla="*/ 590519 h 657889"/>
              <a:gd name="connsiteX9" fmla="*/ 238982 w 922789"/>
              <a:gd name="connsiteY9" fmla="*/ 657889 h 657889"/>
              <a:gd name="connsiteX0" fmla="*/ 237724 w 922789"/>
              <a:gd name="connsiteY0" fmla="*/ 662631 h 662631"/>
              <a:gd name="connsiteX1" fmla="*/ 354772 w 922789"/>
              <a:gd name="connsiteY1" fmla="*/ 616508 h 662631"/>
              <a:gd name="connsiteX2" fmla="*/ 555775 w 922789"/>
              <a:gd name="connsiteY2" fmla="*/ 610544 h 662631"/>
              <a:gd name="connsiteX3" fmla="*/ 871513 w 922789"/>
              <a:gd name="connsiteY3" fmla="*/ 476584 h 662631"/>
              <a:gd name="connsiteX4" fmla="*/ 907259 w 922789"/>
              <a:gd name="connsiteY4" fmla="*/ 178779 h 662631"/>
              <a:gd name="connsiteX5" fmla="*/ 715990 w 922789"/>
              <a:gd name="connsiteY5" fmla="*/ 5177 h 662631"/>
              <a:gd name="connsiteX6" fmla="*/ 205135 w 922789"/>
              <a:gd name="connsiteY6" fmla="*/ 77778 h 662631"/>
              <a:gd name="connsiteX7" fmla="*/ 19443 w 922789"/>
              <a:gd name="connsiteY7" fmla="*/ 254270 h 662631"/>
              <a:gd name="connsiteX8" fmla="*/ 232089 w 922789"/>
              <a:gd name="connsiteY8" fmla="*/ 590519 h 662631"/>
              <a:gd name="connsiteX9" fmla="*/ 237724 w 922789"/>
              <a:gd name="connsiteY9" fmla="*/ 662631 h 662631"/>
              <a:gd name="connsiteX0" fmla="*/ 237724 w 922789"/>
              <a:gd name="connsiteY0" fmla="*/ 662631 h 662631"/>
              <a:gd name="connsiteX1" fmla="*/ 316417 w 922789"/>
              <a:gd name="connsiteY1" fmla="*/ 623300 h 662631"/>
              <a:gd name="connsiteX2" fmla="*/ 555775 w 922789"/>
              <a:gd name="connsiteY2" fmla="*/ 610544 h 662631"/>
              <a:gd name="connsiteX3" fmla="*/ 871513 w 922789"/>
              <a:gd name="connsiteY3" fmla="*/ 476584 h 662631"/>
              <a:gd name="connsiteX4" fmla="*/ 907259 w 922789"/>
              <a:gd name="connsiteY4" fmla="*/ 178779 h 662631"/>
              <a:gd name="connsiteX5" fmla="*/ 715990 w 922789"/>
              <a:gd name="connsiteY5" fmla="*/ 5177 h 662631"/>
              <a:gd name="connsiteX6" fmla="*/ 205135 w 922789"/>
              <a:gd name="connsiteY6" fmla="*/ 77778 h 662631"/>
              <a:gd name="connsiteX7" fmla="*/ 19443 w 922789"/>
              <a:gd name="connsiteY7" fmla="*/ 254270 h 662631"/>
              <a:gd name="connsiteX8" fmla="*/ 232089 w 922789"/>
              <a:gd name="connsiteY8" fmla="*/ 590519 h 662631"/>
              <a:gd name="connsiteX9" fmla="*/ 237724 w 922789"/>
              <a:gd name="connsiteY9" fmla="*/ 662631 h 662631"/>
              <a:gd name="connsiteX0" fmla="*/ 237724 w 922789"/>
              <a:gd name="connsiteY0" fmla="*/ 662631 h 662631"/>
              <a:gd name="connsiteX1" fmla="*/ 316417 w 922789"/>
              <a:gd name="connsiteY1" fmla="*/ 623300 h 662631"/>
              <a:gd name="connsiteX2" fmla="*/ 555775 w 922789"/>
              <a:gd name="connsiteY2" fmla="*/ 610544 h 662631"/>
              <a:gd name="connsiteX3" fmla="*/ 871513 w 922789"/>
              <a:gd name="connsiteY3" fmla="*/ 476584 h 662631"/>
              <a:gd name="connsiteX4" fmla="*/ 907259 w 922789"/>
              <a:gd name="connsiteY4" fmla="*/ 178779 h 662631"/>
              <a:gd name="connsiteX5" fmla="*/ 715990 w 922789"/>
              <a:gd name="connsiteY5" fmla="*/ 5177 h 662631"/>
              <a:gd name="connsiteX6" fmla="*/ 205135 w 922789"/>
              <a:gd name="connsiteY6" fmla="*/ 77778 h 662631"/>
              <a:gd name="connsiteX7" fmla="*/ 19443 w 922789"/>
              <a:gd name="connsiteY7" fmla="*/ 254270 h 662631"/>
              <a:gd name="connsiteX8" fmla="*/ 232089 w 922789"/>
              <a:gd name="connsiteY8" fmla="*/ 590519 h 662631"/>
              <a:gd name="connsiteX9" fmla="*/ 237724 w 922789"/>
              <a:gd name="connsiteY9" fmla="*/ 662631 h 662631"/>
              <a:gd name="connsiteX0" fmla="*/ 237724 w 922895"/>
              <a:gd name="connsiteY0" fmla="*/ 675244 h 675244"/>
              <a:gd name="connsiteX1" fmla="*/ 316417 w 922895"/>
              <a:gd name="connsiteY1" fmla="*/ 635913 h 675244"/>
              <a:gd name="connsiteX2" fmla="*/ 555775 w 922895"/>
              <a:gd name="connsiteY2" fmla="*/ 623157 h 675244"/>
              <a:gd name="connsiteX3" fmla="*/ 871513 w 922895"/>
              <a:gd name="connsiteY3" fmla="*/ 489197 h 675244"/>
              <a:gd name="connsiteX4" fmla="*/ 907259 w 922895"/>
              <a:gd name="connsiteY4" fmla="*/ 191392 h 675244"/>
              <a:gd name="connsiteX5" fmla="*/ 714533 w 922895"/>
              <a:gd name="connsiteY5" fmla="*/ 4490 h 675244"/>
              <a:gd name="connsiteX6" fmla="*/ 205135 w 922895"/>
              <a:gd name="connsiteY6" fmla="*/ 90391 h 675244"/>
              <a:gd name="connsiteX7" fmla="*/ 19443 w 922895"/>
              <a:gd name="connsiteY7" fmla="*/ 266883 h 675244"/>
              <a:gd name="connsiteX8" fmla="*/ 232089 w 922895"/>
              <a:gd name="connsiteY8" fmla="*/ 603132 h 675244"/>
              <a:gd name="connsiteX9" fmla="*/ 237724 w 922895"/>
              <a:gd name="connsiteY9" fmla="*/ 675244 h 675244"/>
              <a:gd name="connsiteX0" fmla="*/ 237724 w 921860"/>
              <a:gd name="connsiteY0" fmla="*/ 675486 h 675486"/>
              <a:gd name="connsiteX1" fmla="*/ 316417 w 921860"/>
              <a:gd name="connsiteY1" fmla="*/ 636155 h 675486"/>
              <a:gd name="connsiteX2" fmla="*/ 555775 w 921860"/>
              <a:gd name="connsiteY2" fmla="*/ 623399 h 675486"/>
              <a:gd name="connsiteX3" fmla="*/ 871513 w 921860"/>
              <a:gd name="connsiteY3" fmla="*/ 489439 h 675486"/>
              <a:gd name="connsiteX4" fmla="*/ 907259 w 921860"/>
              <a:gd name="connsiteY4" fmla="*/ 191634 h 675486"/>
              <a:gd name="connsiteX5" fmla="*/ 728723 w 921860"/>
              <a:gd name="connsiteY5" fmla="*/ 4479 h 675486"/>
              <a:gd name="connsiteX6" fmla="*/ 205135 w 921860"/>
              <a:gd name="connsiteY6" fmla="*/ 90633 h 675486"/>
              <a:gd name="connsiteX7" fmla="*/ 19443 w 921860"/>
              <a:gd name="connsiteY7" fmla="*/ 267125 h 675486"/>
              <a:gd name="connsiteX8" fmla="*/ 232089 w 921860"/>
              <a:gd name="connsiteY8" fmla="*/ 603374 h 675486"/>
              <a:gd name="connsiteX9" fmla="*/ 237724 w 921860"/>
              <a:gd name="connsiteY9" fmla="*/ 675486 h 675486"/>
              <a:gd name="connsiteX0" fmla="*/ 237610 w 921746"/>
              <a:gd name="connsiteY0" fmla="*/ 675486 h 675486"/>
              <a:gd name="connsiteX1" fmla="*/ 316303 w 921746"/>
              <a:gd name="connsiteY1" fmla="*/ 636155 h 675486"/>
              <a:gd name="connsiteX2" fmla="*/ 555661 w 921746"/>
              <a:gd name="connsiteY2" fmla="*/ 623399 h 675486"/>
              <a:gd name="connsiteX3" fmla="*/ 871399 w 921746"/>
              <a:gd name="connsiteY3" fmla="*/ 489439 h 675486"/>
              <a:gd name="connsiteX4" fmla="*/ 907145 w 921746"/>
              <a:gd name="connsiteY4" fmla="*/ 191634 h 675486"/>
              <a:gd name="connsiteX5" fmla="*/ 728609 w 921746"/>
              <a:gd name="connsiteY5" fmla="*/ 4479 h 675486"/>
              <a:gd name="connsiteX6" fmla="*/ 205021 w 921746"/>
              <a:gd name="connsiteY6" fmla="*/ 90633 h 675486"/>
              <a:gd name="connsiteX7" fmla="*/ 19329 w 921746"/>
              <a:gd name="connsiteY7" fmla="*/ 267125 h 675486"/>
              <a:gd name="connsiteX8" fmla="*/ 232703 w 921746"/>
              <a:gd name="connsiteY8" fmla="*/ 610024 h 675486"/>
              <a:gd name="connsiteX9" fmla="*/ 237610 w 921746"/>
              <a:gd name="connsiteY9" fmla="*/ 675486 h 675486"/>
              <a:gd name="connsiteX0" fmla="*/ 234474 w 918610"/>
              <a:gd name="connsiteY0" fmla="*/ 675486 h 675486"/>
              <a:gd name="connsiteX1" fmla="*/ 313167 w 918610"/>
              <a:gd name="connsiteY1" fmla="*/ 636155 h 675486"/>
              <a:gd name="connsiteX2" fmla="*/ 552525 w 918610"/>
              <a:gd name="connsiteY2" fmla="*/ 623399 h 675486"/>
              <a:gd name="connsiteX3" fmla="*/ 868263 w 918610"/>
              <a:gd name="connsiteY3" fmla="*/ 489439 h 675486"/>
              <a:gd name="connsiteX4" fmla="*/ 904009 w 918610"/>
              <a:gd name="connsiteY4" fmla="*/ 191634 h 675486"/>
              <a:gd name="connsiteX5" fmla="*/ 725473 w 918610"/>
              <a:gd name="connsiteY5" fmla="*/ 4479 h 675486"/>
              <a:gd name="connsiteX6" fmla="*/ 201885 w 918610"/>
              <a:gd name="connsiteY6" fmla="*/ 90633 h 675486"/>
              <a:gd name="connsiteX7" fmla="*/ 16193 w 918610"/>
              <a:gd name="connsiteY7" fmla="*/ 267125 h 675486"/>
              <a:gd name="connsiteX8" fmla="*/ 229567 w 918610"/>
              <a:gd name="connsiteY8" fmla="*/ 610024 h 675486"/>
              <a:gd name="connsiteX9" fmla="*/ 234474 w 918610"/>
              <a:gd name="connsiteY9" fmla="*/ 675486 h 675486"/>
              <a:gd name="connsiteX0" fmla="*/ 234474 w 918610"/>
              <a:gd name="connsiteY0" fmla="*/ 675486 h 675486"/>
              <a:gd name="connsiteX1" fmla="*/ 306951 w 918610"/>
              <a:gd name="connsiteY1" fmla="*/ 637256 h 675486"/>
              <a:gd name="connsiteX2" fmla="*/ 552525 w 918610"/>
              <a:gd name="connsiteY2" fmla="*/ 623399 h 675486"/>
              <a:gd name="connsiteX3" fmla="*/ 868263 w 918610"/>
              <a:gd name="connsiteY3" fmla="*/ 489439 h 675486"/>
              <a:gd name="connsiteX4" fmla="*/ 904009 w 918610"/>
              <a:gd name="connsiteY4" fmla="*/ 191634 h 675486"/>
              <a:gd name="connsiteX5" fmla="*/ 725473 w 918610"/>
              <a:gd name="connsiteY5" fmla="*/ 4479 h 675486"/>
              <a:gd name="connsiteX6" fmla="*/ 201885 w 918610"/>
              <a:gd name="connsiteY6" fmla="*/ 90633 h 675486"/>
              <a:gd name="connsiteX7" fmla="*/ 16193 w 918610"/>
              <a:gd name="connsiteY7" fmla="*/ 267125 h 675486"/>
              <a:gd name="connsiteX8" fmla="*/ 229567 w 918610"/>
              <a:gd name="connsiteY8" fmla="*/ 610024 h 675486"/>
              <a:gd name="connsiteX9" fmla="*/ 234474 w 918610"/>
              <a:gd name="connsiteY9" fmla="*/ 675486 h 675486"/>
              <a:gd name="connsiteX0" fmla="*/ 235490 w 919626"/>
              <a:gd name="connsiteY0" fmla="*/ 675486 h 675486"/>
              <a:gd name="connsiteX1" fmla="*/ 307967 w 919626"/>
              <a:gd name="connsiteY1" fmla="*/ 637256 h 675486"/>
              <a:gd name="connsiteX2" fmla="*/ 553541 w 919626"/>
              <a:gd name="connsiteY2" fmla="*/ 623399 h 675486"/>
              <a:gd name="connsiteX3" fmla="*/ 869279 w 919626"/>
              <a:gd name="connsiteY3" fmla="*/ 489439 h 675486"/>
              <a:gd name="connsiteX4" fmla="*/ 905025 w 919626"/>
              <a:gd name="connsiteY4" fmla="*/ 191634 h 675486"/>
              <a:gd name="connsiteX5" fmla="*/ 726489 w 919626"/>
              <a:gd name="connsiteY5" fmla="*/ 4479 h 675486"/>
              <a:gd name="connsiteX6" fmla="*/ 202901 w 919626"/>
              <a:gd name="connsiteY6" fmla="*/ 90633 h 675486"/>
              <a:gd name="connsiteX7" fmla="*/ 17209 w 919626"/>
              <a:gd name="connsiteY7" fmla="*/ 267125 h 675486"/>
              <a:gd name="connsiteX8" fmla="*/ 222584 w 919626"/>
              <a:gd name="connsiteY8" fmla="*/ 614126 h 675486"/>
              <a:gd name="connsiteX9" fmla="*/ 235490 w 919626"/>
              <a:gd name="connsiteY9" fmla="*/ 675486 h 675486"/>
              <a:gd name="connsiteX0" fmla="*/ 235490 w 919626"/>
              <a:gd name="connsiteY0" fmla="*/ 675486 h 675486"/>
              <a:gd name="connsiteX1" fmla="*/ 301751 w 919626"/>
              <a:gd name="connsiteY1" fmla="*/ 638357 h 675486"/>
              <a:gd name="connsiteX2" fmla="*/ 553541 w 919626"/>
              <a:gd name="connsiteY2" fmla="*/ 623399 h 675486"/>
              <a:gd name="connsiteX3" fmla="*/ 869279 w 919626"/>
              <a:gd name="connsiteY3" fmla="*/ 489439 h 675486"/>
              <a:gd name="connsiteX4" fmla="*/ 905025 w 919626"/>
              <a:gd name="connsiteY4" fmla="*/ 191634 h 675486"/>
              <a:gd name="connsiteX5" fmla="*/ 726489 w 919626"/>
              <a:gd name="connsiteY5" fmla="*/ 4479 h 675486"/>
              <a:gd name="connsiteX6" fmla="*/ 202901 w 919626"/>
              <a:gd name="connsiteY6" fmla="*/ 90633 h 675486"/>
              <a:gd name="connsiteX7" fmla="*/ 17209 w 919626"/>
              <a:gd name="connsiteY7" fmla="*/ 267125 h 675486"/>
              <a:gd name="connsiteX8" fmla="*/ 222584 w 919626"/>
              <a:gd name="connsiteY8" fmla="*/ 614126 h 675486"/>
              <a:gd name="connsiteX9" fmla="*/ 235490 w 919626"/>
              <a:gd name="connsiteY9" fmla="*/ 675486 h 675486"/>
              <a:gd name="connsiteX0" fmla="*/ 236660 w 920796"/>
              <a:gd name="connsiteY0" fmla="*/ 675486 h 675486"/>
              <a:gd name="connsiteX1" fmla="*/ 302921 w 920796"/>
              <a:gd name="connsiteY1" fmla="*/ 638357 h 675486"/>
              <a:gd name="connsiteX2" fmla="*/ 554711 w 920796"/>
              <a:gd name="connsiteY2" fmla="*/ 623399 h 675486"/>
              <a:gd name="connsiteX3" fmla="*/ 870449 w 920796"/>
              <a:gd name="connsiteY3" fmla="*/ 489439 h 675486"/>
              <a:gd name="connsiteX4" fmla="*/ 906195 w 920796"/>
              <a:gd name="connsiteY4" fmla="*/ 191634 h 675486"/>
              <a:gd name="connsiteX5" fmla="*/ 727659 w 920796"/>
              <a:gd name="connsiteY5" fmla="*/ 4479 h 675486"/>
              <a:gd name="connsiteX6" fmla="*/ 204071 w 920796"/>
              <a:gd name="connsiteY6" fmla="*/ 90633 h 675486"/>
              <a:gd name="connsiteX7" fmla="*/ 18379 w 920796"/>
              <a:gd name="connsiteY7" fmla="*/ 267125 h 675486"/>
              <a:gd name="connsiteX8" fmla="*/ 223754 w 920796"/>
              <a:gd name="connsiteY8" fmla="*/ 614126 h 675486"/>
              <a:gd name="connsiteX9" fmla="*/ 236660 w 920796"/>
              <a:gd name="connsiteY9" fmla="*/ 675486 h 675486"/>
              <a:gd name="connsiteX0" fmla="*/ 236660 w 924042"/>
              <a:gd name="connsiteY0" fmla="*/ 674029 h 674029"/>
              <a:gd name="connsiteX1" fmla="*/ 302921 w 924042"/>
              <a:gd name="connsiteY1" fmla="*/ 636900 h 674029"/>
              <a:gd name="connsiteX2" fmla="*/ 554711 w 924042"/>
              <a:gd name="connsiteY2" fmla="*/ 621942 h 674029"/>
              <a:gd name="connsiteX3" fmla="*/ 870449 w 924042"/>
              <a:gd name="connsiteY3" fmla="*/ 487982 h 674029"/>
              <a:gd name="connsiteX4" fmla="*/ 910627 w 924042"/>
              <a:gd name="connsiteY4" fmla="*/ 192078 h 674029"/>
              <a:gd name="connsiteX5" fmla="*/ 727659 w 924042"/>
              <a:gd name="connsiteY5" fmla="*/ 3022 h 674029"/>
              <a:gd name="connsiteX6" fmla="*/ 204071 w 924042"/>
              <a:gd name="connsiteY6" fmla="*/ 89176 h 674029"/>
              <a:gd name="connsiteX7" fmla="*/ 18379 w 924042"/>
              <a:gd name="connsiteY7" fmla="*/ 265668 h 674029"/>
              <a:gd name="connsiteX8" fmla="*/ 223754 w 924042"/>
              <a:gd name="connsiteY8" fmla="*/ 612669 h 674029"/>
              <a:gd name="connsiteX9" fmla="*/ 236660 w 924042"/>
              <a:gd name="connsiteY9" fmla="*/ 674029 h 674029"/>
              <a:gd name="connsiteX0" fmla="*/ 236660 w 923289"/>
              <a:gd name="connsiteY0" fmla="*/ 677077 h 677077"/>
              <a:gd name="connsiteX1" fmla="*/ 302921 w 923289"/>
              <a:gd name="connsiteY1" fmla="*/ 639948 h 677077"/>
              <a:gd name="connsiteX2" fmla="*/ 554711 w 923289"/>
              <a:gd name="connsiteY2" fmla="*/ 624990 h 677077"/>
              <a:gd name="connsiteX3" fmla="*/ 870449 w 923289"/>
              <a:gd name="connsiteY3" fmla="*/ 491030 h 677077"/>
              <a:gd name="connsiteX4" fmla="*/ 910627 w 923289"/>
              <a:gd name="connsiteY4" fmla="*/ 195126 h 677077"/>
              <a:gd name="connsiteX5" fmla="*/ 737874 w 923289"/>
              <a:gd name="connsiteY5" fmla="*/ 2918 h 677077"/>
              <a:gd name="connsiteX6" fmla="*/ 204071 w 923289"/>
              <a:gd name="connsiteY6" fmla="*/ 92224 h 677077"/>
              <a:gd name="connsiteX7" fmla="*/ 18379 w 923289"/>
              <a:gd name="connsiteY7" fmla="*/ 268716 h 677077"/>
              <a:gd name="connsiteX8" fmla="*/ 223754 w 923289"/>
              <a:gd name="connsiteY8" fmla="*/ 615717 h 677077"/>
              <a:gd name="connsiteX9" fmla="*/ 236660 w 923289"/>
              <a:gd name="connsiteY9" fmla="*/ 677077 h 677077"/>
              <a:gd name="connsiteX0" fmla="*/ 236660 w 923277"/>
              <a:gd name="connsiteY0" fmla="*/ 684928 h 684928"/>
              <a:gd name="connsiteX1" fmla="*/ 302921 w 923277"/>
              <a:gd name="connsiteY1" fmla="*/ 647799 h 684928"/>
              <a:gd name="connsiteX2" fmla="*/ 554711 w 923277"/>
              <a:gd name="connsiteY2" fmla="*/ 632841 h 684928"/>
              <a:gd name="connsiteX3" fmla="*/ 870449 w 923277"/>
              <a:gd name="connsiteY3" fmla="*/ 498881 h 684928"/>
              <a:gd name="connsiteX4" fmla="*/ 910627 w 923277"/>
              <a:gd name="connsiteY4" fmla="*/ 202977 h 684928"/>
              <a:gd name="connsiteX5" fmla="*/ 738044 w 923277"/>
              <a:gd name="connsiteY5" fmla="*/ 2683 h 684928"/>
              <a:gd name="connsiteX6" fmla="*/ 204071 w 923277"/>
              <a:gd name="connsiteY6" fmla="*/ 100075 h 684928"/>
              <a:gd name="connsiteX7" fmla="*/ 18379 w 923277"/>
              <a:gd name="connsiteY7" fmla="*/ 276567 h 684928"/>
              <a:gd name="connsiteX8" fmla="*/ 223754 w 923277"/>
              <a:gd name="connsiteY8" fmla="*/ 623568 h 684928"/>
              <a:gd name="connsiteX9" fmla="*/ 236660 w 923277"/>
              <a:gd name="connsiteY9" fmla="*/ 684928 h 684928"/>
              <a:gd name="connsiteX0" fmla="*/ 236660 w 923277"/>
              <a:gd name="connsiteY0" fmla="*/ 685385 h 685385"/>
              <a:gd name="connsiteX1" fmla="*/ 302921 w 923277"/>
              <a:gd name="connsiteY1" fmla="*/ 648256 h 685385"/>
              <a:gd name="connsiteX2" fmla="*/ 554711 w 923277"/>
              <a:gd name="connsiteY2" fmla="*/ 633298 h 685385"/>
              <a:gd name="connsiteX3" fmla="*/ 870449 w 923277"/>
              <a:gd name="connsiteY3" fmla="*/ 499338 h 685385"/>
              <a:gd name="connsiteX4" fmla="*/ 910627 w 923277"/>
              <a:gd name="connsiteY4" fmla="*/ 203434 h 685385"/>
              <a:gd name="connsiteX5" fmla="*/ 738044 w 923277"/>
              <a:gd name="connsiteY5" fmla="*/ 3140 h 685385"/>
              <a:gd name="connsiteX6" fmla="*/ 195293 w 923277"/>
              <a:gd name="connsiteY6" fmla="*/ 94802 h 685385"/>
              <a:gd name="connsiteX7" fmla="*/ 18379 w 923277"/>
              <a:gd name="connsiteY7" fmla="*/ 277024 h 685385"/>
              <a:gd name="connsiteX8" fmla="*/ 223754 w 923277"/>
              <a:gd name="connsiteY8" fmla="*/ 624025 h 685385"/>
              <a:gd name="connsiteX9" fmla="*/ 236660 w 923277"/>
              <a:gd name="connsiteY9" fmla="*/ 685385 h 685385"/>
              <a:gd name="connsiteX0" fmla="*/ 238970 w 925587"/>
              <a:gd name="connsiteY0" fmla="*/ 685330 h 685330"/>
              <a:gd name="connsiteX1" fmla="*/ 305231 w 925587"/>
              <a:gd name="connsiteY1" fmla="*/ 648201 h 685330"/>
              <a:gd name="connsiteX2" fmla="*/ 557021 w 925587"/>
              <a:gd name="connsiteY2" fmla="*/ 633243 h 685330"/>
              <a:gd name="connsiteX3" fmla="*/ 872759 w 925587"/>
              <a:gd name="connsiteY3" fmla="*/ 499283 h 685330"/>
              <a:gd name="connsiteX4" fmla="*/ 912937 w 925587"/>
              <a:gd name="connsiteY4" fmla="*/ 203379 h 685330"/>
              <a:gd name="connsiteX5" fmla="*/ 740354 w 925587"/>
              <a:gd name="connsiteY5" fmla="*/ 3085 h 685330"/>
              <a:gd name="connsiteX6" fmla="*/ 197603 w 925587"/>
              <a:gd name="connsiteY6" fmla="*/ 94747 h 685330"/>
              <a:gd name="connsiteX7" fmla="*/ 17988 w 925587"/>
              <a:gd name="connsiteY7" fmla="*/ 267917 h 685330"/>
              <a:gd name="connsiteX8" fmla="*/ 226064 w 925587"/>
              <a:gd name="connsiteY8" fmla="*/ 623970 h 685330"/>
              <a:gd name="connsiteX9" fmla="*/ 238970 w 925587"/>
              <a:gd name="connsiteY9" fmla="*/ 685330 h 685330"/>
              <a:gd name="connsiteX0" fmla="*/ 238970 w 925587"/>
              <a:gd name="connsiteY0" fmla="*/ 685330 h 685330"/>
              <a:gd name="connsiteX1" fmla="*/ 305231 w 925587"/>
              <a:gd name="connsiteY1" fmla="*/ 648201 h 685330"/>
              <a:gd name="connsiteX2" fmla="*/ 557021 w 925587"/>
              <a:gd name="connsiteY2" fmla="*/ 633243 h 685330"/>
              <a:gd name="connsiteX3" fmla="*/ 872759 w 925587"/>
              <a:gd name="connsiteY3" fmla="*/ 499283 h 685330"/>
              <a:gd name="connsiteX4" fmla="*/ 912937 w 925587"/>
              <a:gd name="connsiteY4" fmla="*/ 203379 h 685330"/>
              <a:gd name="connsiteX5" fmla="*/ 740354 w 925587"/>
              <a:gd name="connsiteY5" fmla="*/ 3085 h 685330"/>
              <a:gd name="connsiteX6" fmla="*/ 197603 w 925587"/>
              <a:gd name="connsiteY6" fmla="*/ 94747 h 685330"/>
              <a:gd name="connsiteX7" fmla="*/ 17988 w 925587"/>
              <a:gd name="connsiteY7" fmla="*/ 267917 h 685330"/>
              <a:gd name="connsiteX8" fmla="*/ 226064 w 925587"/>
              <a:gd name="connsiteY8" fmla="*/ 623970 h 685330"/>
              <a:gd name="connsiteX9" fmla="*/ 238970 w 925587"/>
              <a:gd name="connsiteY9" fmla="*/ 685330 h 685330"/>
              <a:gd name="connsiteX0" fmla="*/ 238970 w 926807"/>
              <a:gd name="connsiteY0" fmla="*/ 647076 h 647076"/>
              <a:gd name="connsiteX1" fmla="*/ 305231 w 926807"/>
              <a:gd name="connsiteY1" fmla="*/ 609947 h 647076"/>
              <a:gd name="connsiteX2" fmla="*/ 557021 w 926807"/>
              <a:gd name="connsiteY2" fmla="*/ 594989 h 647076"/>
              <a:gd name="connsiteX3" fmla="*/ 872759 w 926807"/>
              <a:gd name="connsiteY3" fmla="*/ 461029 h 647076"/>
              <a:gd name="connsiteX4" fmla="*/ 912937 w 926807"/>
              <a:gd name="connsiteY4" fmla="*/ 165125 h 647076"/>
              <a:gd name="connsiteX5" fmla="*/ 723808 w 926807"/>
              <a:gd name="connsiteY5" fmla="*/ 5211 h 647076"/>
              <a:gd name="connsiteX6" fmla="*/ 197603 w 926807"/>
              <a:gd name="connsiteY6" fmla="*/ 56493 h 647076"/>
              <a:gd name="connsiteX7" fmla="*/ 17988 w 926807"/>
              <a:gd name="connsiteY7" fmla="*/ 229663 h 647076"/>
              <a:gd name="connsiteX8" fmla="*/ 226064 w 926807"/>
              <a:gd name="connsiteY8" fmla="*/ 585716 h 647076"/>
              <a:gd name="connsiteX9" fmla="*/ 238970 w 926807"/>
              <a:gd name="connsiteY9" fmla="*/ 647076 h 647076"/>
              <a:gd name="connsiteX0" fmla="*/ 238970 w 933356"/>
              <a:gd name="connsiteY0" fmla="*/ 650456 h 650456"/>
              <a:gd name="connsiteX1" fmla="*/ 305231 w 933356"/>
              <a:gd name="connsiteY1" fmla="*/ 613327 h 650456"/>
              <a:gd name="connsiteX2" fmla="*/ 557021 w 933356"/>
              <a:gd name="connsiteY2" fmla="*/ 598369 h 650456"/>
              <a:gd name="connsiteX3" fmla="*/ 872759 w 933356"/>
              <a:gd name="connsiteY3" fmla="*/ 464409 h 650456"/>
              <a:gd name="connsiteX4" fmla="*/ 921405 w 933356"/>
              <a:gd name="connsiteY4" fmla="*/ 219836 h 650456"/>
              <a:gd name="connsiteX5" fmla="*/ 723808 w 933356"/>
              <a:gd name="connsiteY5" fmla="*/ 8591 h 650456"/>
              <a:gd name="connsiteX6" fmla="*/ 197603 w 933356"/>
              <a:gd name="connsiteY6" fmla="*/ 59873 h 650456"/>
              <a:gd name="connsiteX7" fmla="*/ 17988 w 933356"/>
              <a:gd name="connsiteY7" fmla="*/ 233043 h 650456"/>
              <a:gd name="connsiteX8" fmla="*/ 226064 w 933356"/>
              <a:gd name="connsiteY8" fmla="*/ 589096 h 650456"/>
              <a:gd name="connsiteX9" fmla="*/ 238970 w 933356"/>
              <a:gd name="connsiteY9" fmla="*/ 650456 h 650456"/>
              <a:gd name="connsiteX0" fmla="*/ 238970 w 933356"/>
              <a:gd name="connsiteY0" fmla="*/ 650456 h 650456"/>
              <a:gd name="connsiteX1" fmla="*/ 325366 w 933356"/>
              <a:gd name="connsiteY1" fmla="*/ 614273 h 650456"/>
              <a:gd name="connsiteX2" fmla="*/ 557021 w 933356"/>
              <a:gd name="connsiteY2" fmla="*/ 598369 h 650456"/>
              <a:gd name="connsiteX3" fmla="*/ 872759 w 933356"/>
              <a:gd name="connsiteY3" fmla="*/ 464409 h 650456"/>
              <a:gd name="connsiteX4" fmla="*/ 921405 w 933356"/>
              <a:gd name="connsiteY4" fmla="*/ 219836 h 650456"/>
              <a:gd name="connsiteX5" fmla="*/ 723808 w 933356"/>
              <a:gd name="connsiteY5" fmla="*/ 8591 h 650456"/>
              <a:gd name="connsiteX6" fmla="*/ 197603 w 933356"/>
              <a:gd name="connsiteY6" fmla="*/ 59873 h 650456"/>
              <a:gd name="connsiteX7" fmla="*/ 17988 w 933356"/>
              <a:gd name="connsiteY7" fmla="*/ 233043 h 650456"/>
              <a:gd name="connsiteX8" fmla="*/ 226064 w 933356"/>
              <a:gd name="connsiteY8" fmla="*/ 589096 h 650456"/>
              <a:gd name="connsiteX9" fmla="*/ 238970 w 933356"/>
              <a:gd name="connsiteY9" fmla="*/ 650456 h 650456"/>
              <a:gd name="connsiteX0" fmla="*/ 240584 w 934970"/>
              <a:gd name="connsiteY0" fmla="*/ 650456 h 650456"/>
              <a:gd name="connsiteX1" fmla="*/ 326980 w 934970"/>
              <a:gd name="connsiteY1" fmla="*/ 614273 h 650456"/>
              <a:gd name="connsiteX2" fmla="*/ 558635 w 934970"/>
              <a:gd name="connsiteY2" fmla="*/ 598369 h 650456"/>
              <a:gd name="connsiteX3" fmla="*/ 874373 w 934970"/>
              <a:gd name="connsiteY3" fmla="*/ 464409 h 650456"/>
              <a:gd name="connsiteX4" fmla="*/ 923019 w 934970"/>
              <a:gd name="connsiteY4" fmla="*/ 219836 h 650456"/>
              <a:gd name="connsiteX5" fmla="*/ 725422 w 934970"/>
              <a:gd name="connsiteY5" fmla="*/ 8591 h 650456"/>
              <a:gd name="connsiteX6" fmla="*/ 199217 w 934970"/>
              <a:gd name="connsiteY6" fmla="*/ 59873 h 650456"/>
              <a:gd name="connsiteX7" fmla="*/ 19602 w 934970"/>
              <a:gd name="connsiteY7" fmla="*/ 233043 h 650456"/>
              <a:gd name="connsiteX8" fmla="*/ 217059 w 934970"/>
              <a:gd name="connsiteY8" fmla="*/ 589969 h 650456"/>
              <a:gd name="connsiteX9" fmla="*/ 240584 w 934970"/>
              <a:gd name="connsiteY9" fmla="*/ 650456 h 650456"/>
              <a:gd name="connsiteX0" fmla="*/ 240584 w 935083"/>
              <a:gd name="connsiteY0" fmla="*/ 652498 h 652498"/>
              <a:gd name="connsiteX1" fmla="*/ 326980 w 935083"/>
              <a:gd name="connsiteY1" fmla="*/ 616315 h 652498"/>
              <a:gd name="connsiteX2" fmla="*/ 558635 w 935083"/>
              <a:gd name="connsiteY2" fmla="*/ 600411 h 652498"/>
              <a:gd name="connsiteX3" fmla="*/ 874373 w 935083"/>
              <a:gd name="connsiteY3" fmla="*/ 466451 h 652498"/>
              <a:gd name="connsiteX4" fmla="*/ 923019 w 935083"/>
              <a:gd name="connsiteY4" fmla="*/ 221878 h 652498"/>
              <a:gd name="connsiteX5" fmla="*/ 723902 w 935083"/>
              <a:gd name="connsiteY5" fmla="*/ 8348 h 652498"/>
              <a:gd name="connsiteX6" fmla="*/ 199217 w 935083"/>
              <a:gd name="connsiteY6" fmla="*/ 61915 h 652498"/>
              <a:gd name="connsiteX7" fmla="*/ 19602 w 935083"/>
              <a:gd name="connsiteY7" fmla="*/ 235085 h 652498"/>
              <a:gd name="connsiteX8" fmla="*/ 217059 w 935083"/>
              <a:gd name="connsiteY8" fmla="*/ 592011 h 652498"/>
              <a:gd name="connsiteX9" fmla="*/ 240584 w 935083"/>
              <a:gd name="connsiteY9" fmla="*/ 652498 h 652498"/>
              <a:gd name="connsiteX0" fmla="*/ 240584 w 935083"/>
              <a:gd name="connsiteY0" fmla="*/ 690718 h 690718"/>
              <a:gd name="connsiteX1" fmla="*/ 326980 w 935083"/>
              <a:gd name="connsiteY1" fmla="*/ 654535 h 690718"/>
              <a:gd name="connsiteX2" fmla="*/ 558635 w 935083"/>
              <a:gd name="connsiteY2" fmla="*/ 638631 h 690718"/>
              <a:gd name="connsiteX3" fmla="*/ 874373 w 935083"/>
              <a:gd name="connsiteY3" fmla="*/ 504671 h 690718"/>
              <a:gd name="connsiteX4" fmla="*/ 923019 w 935083"/>
              <a:gd name="connsiteY4" fmla="*/ 260098 h 690718"/>
              <a:gd name="connsiteX5" fmla="*/ 723902 w 935083"/>
              <a:gd name="connsiteY5" fmla="*/ 46568 h 690718"/>
              <a:gd name="connsiteX6" fmla="*/ 199217 w 935083"/>
              <a:gd name="connsiteY6" fmla="*/ 100135 h 690718"/>
              <a:gd name="connsiteX7" fmla="*/ 19602 w 935083"/>
              <a:gd name="connsiteY7" fmla="*/ 273305 h 690718"/>
              <a:gd name="connsiteX8" fmla="*/ 217059 w 935083"/>
              <a:gd name="connsiteY8" fmla="*/ 630231 h 690718"/>
              <a:gd name="connsiteX9" fmla="*/ 240584 w 935083"/>
              <a:gd name="connsiteY9" fmla="*/ 690718 h 690718"/>
              <a:gd name="connsiteX0" fmla="*/ 240584 w 934424"/>
              <a:gd name="connsiteY0" fmla="*/ 718729 h 718729"/>
              <a:gd name="connsiteX1" fmla="*/ 326980 w 934424"/>
              <a:gd name="connsiteY1" fmla="*/ 682546 h 718729"/>
              <a:gd name="connsiteX2" fmla="*/ 558635 w 934424"/>
              <a:gd name="connsiteY2" fmla="*/ 666642 h 718729"/>
              <a:gd name="connsiteX3" fmla="*/ 874373 w 934424"/>
              <a:gd name="connsiteY3" fmla="*/ 532682 h 718729"/>
              <a:gd name="connsiteX4" fmla="*/ 923019 w 934424"/>
              <a:gd name="connsiteY4" fmla="*/ 288109 h 718729"/>
              <a:gd name="connsiteX5" fmla="*/ 732809 w 934424"/>
              <a:gd name="connsiteY5" fmla="*/ 41324 h 718729"/>
              <a:gd name="connsiteX6" fmla="*/ 199217 w 934424"/>
              <a:gd name="connsiteY6" fmla="*/ 128146 h 718729"/>
              <a:gd name="connsiteX7" fmla="*/ 19602 w 934424"/>
              <a:gd name="connsiteY7" fmla="*/ 301316 h 718729"/>
              <a:gd name="connsiteX8" fmla="*/ 217059 w 934424"/>
              <a:gd name="connsiteY8" fmla="*/ 658242 h 718729"/>
              <a:gd name="connsiteX9" fmla="*/ 240584 w 934424"/>
              <a:gd name="connsiteY9" fmla="*/ 718729 h 718729"/>
              <a:gd name="connsiteX0" fmla="*/ 240584 w 934424"/>
              <a:gd name="connsiteY0" fmla="*/ 722533 h 722533"/>
              <a:gd name="connsiteX1" fmla="*/ 326980 w 934424"/>
              <a:gd name="connsiteY1" fmla="*/ 686350 h 722533"/>
              <a:gd name="connsiteX2" fmla="*/ 558635 w 934424"/>
              <a:gd name="connsiteY2" fmla="*/ 670446 h 722533"/>
              <a:gd name="connsiteX3" fmla="*/ 874373 w 934424"/>
              <a:gd name="connsiteY3" fmla="*/ 536486 h 722533"/>
              <a:gd name="connsiteX4" fmla="*/ 923019 w 934424"/>
              <a:gd name="connsiteY4" fmla="*/ 291913 h 722533"/>
              <a:gd name="connsiteX5" fmla="*/ 732809 w 934424"/>
              <a:gd name="connsiteY5" fmla="*/ 45128 h 722533"/>
              <a:gd name="connsiteX6" fmla="*/ 199217 w 934424"/>
              <a:gd name="connsiteY6" fmla="*/ 131950 h 722533"/>
              <a:gd name="connsiteX7" fmla="*/ 19602 w 934424"/>
              <a:gd name="connsiteY7" fmla="*/ 305120 h 722533"/>
              <a:gd name="connsiteX8" fmla="*/ 217059 w 934424"/>
              <a:gd name="connsiteY8" fmla="*/ 662046 h 722533"/>
              <a:gd name="connsiteX9" fmla="*/ 240584 w 934424"/>
              <a:gd name="connsiteY9" fmla="*/ 722533 h 722533"/>
              <a:gd name="connsiteX0" fmla="*/ 240584 w 934424"/>
              <a:gd name="connsiteY0" fmla="*/ 720450 h 720450"/>
              <a:gd name="connsiteX1" fmla="*/ 326980 w 934424"/>
              <a:gd name="connsiteY1" fmla="*/ 684267 h 720450"/>
              <a:gd name="connsiteX2" fmla="*/ 558635 w 934424"/>
              <a:gd name="connsiteY2" fmla="*/ 668363 h 720450"/>
              <a:gd name="connsiteX3" fmla="*/ 874373 w 934424"/>
              <a:gd name="connsiteY3" fmla="*/ 534403 h 720450"/>
              <a:gd name="connsiteX4" fmla="*/ 923019 w 934424"/>
              <a:gd name="connsiteY4" fmla="*/ 289830 h 720450"/>
              <a:gd name="connsiteX5" fmla="*/ 732809 w 934424"/>
              <a:gd name="connsiteY5" fmla="*/ 43045 h 720450"/>
              <a:gd name="connsiteX6" fmla="*/ 199217 w 934424"/>
              <a:gd name="connsiteY6" fmla="*/ 129867 h 720450"/>
              <a:gd name="connsiteX7" fmla="*/ 19602 w 934424"/>
              <a:gd name="connsiteY7" fmla="*/ 303037 h 720450"/>
              <a:gd name="connsiteX8" fmla="*/ 217059 w 934424"/>
              <a:gd name="connsiteY8" fmla="*/ 659963 h 720450"/>
              <a:gd name="connsiteX9" fmla="*/ 240584 w 934424"/>
              <a:gd name="connsiteY9" fmla="*/ 720450 h 720450"/>
              <a:gd name="connsiteX0" fmla="*/ 240584 w 934424"/>
              <a:gd name="connsiteY0" fmla="*/ 685029 h 685029"/>
              <a:gd name="connsiteX1" fmla="*/ 326980 w 934424"/>
              <a:gd name="connsiteY1" fmla="*/ 648846 h 685029"/>
              <a:gd name="connsiteX2" fmla="*/ 558635 w 934424"/>
              <a:gd name="connsiteY2" fmla="*/ 632942 h 685029"/>
              <a:gd name="connsiteX3" fmla="*/ 874373 w 934424"/>
              <a:gd name="connsiteY3" fmla="*/ 498982 h 685029"/>
              <a:gd name="connsiteX4" fmla="*/ 923019 w 934424"/>
              <a:gd name="connsiteY4" fmla="*/ 254409 h 685029"/>
              <a:gd name="connsiteX5" fmla="*/ 732809 w 934424"/>
              <a:gd name="connsiteY5" fmla="*/ 7624 h 685029"/>
              <a:gd name="connsiteX6" fmla="*/ 194656 w 934424"/>
              <a:gd name="connsiteY6" fmla="*/ 87592 h 685029"/>
              <a:gd name="connsiteX7" fmla="*/ 19602 w 934424"/>
              <a:gd name="connsiteY7" fmla="*/ 267616 h 685029"/>
              <a:gd name="connsiteX8" fmla="*/ 217059 w 934424"/>
              <a:gd name="connsiteY8" fmla="*/ 624542 h 685029"/>
              <a:gd name="connsiteX9" fmla="*/ 240584 w 934424"/>
              <a:gd name="connsiteY9" fmla="*/ 685029 h 685029"/>
              <a:gd name="connsiteX0" fmla="*/ 240584 w 934424"/>
              <a:gd name="connsiteY0" fmla="*/ 687685 h 687685"/>
              <a:gd name="connsiteX1" fmla="*/ 326980 w 934424"/>
              <a:gd name="connsiteY1" fmla="*/ 651502 h 687685"/>
              <a:gd name="connsiteX2" fmla="*/ 558635 w 934424"/>
              <a:gd name="connsiteY2" fmla="*/ 635598 h 687685"/>
              <a:gd name="connsiteX3" fmla="*/ 874373 w 934424"/>
              <a:gd name="connsiteY3" fmla="*/ 501638 h 687685"/>
              <a:gd name="connsiteX4" fmla="*/ 923019 w 934424"/>
              <a:gd name="connsiteY4" fmla="*/ 257065 h 687685"/>
              <a:gd name="connsiteX5" fmla="*/ 732809 w 934424"/>
              <a:gd name="connsiteY5" fmla="*/ 10280 h 687685"/>
              <a:gd name="connsiteX6" fmla="*/ 228697 w 934424"/>
              <a:gd name="connsiteY6" fmla="*/ 75553 h 687685"/>
              <a:gd name="connsiteX7" fmla="*/ 19602 w 934424"/>
              <a:gd name="connsiteY7" fmla="*/ 270272 h 687685"/>
              <a:gd name="connsiteX8" fmla="*/ 217059 w 934424"/>
              <a:gd name="connsiteY8" fmla="*/ 627198 h 687685"/>
              <a:gd name="connsiteX9" fmla="*/ 240584 w 934424"/>
              <a:gd name="connsiteY9" fmla="*/ 687685 h 687685"/>
              <a:gd name="connsiteX0" fmla="*/ 240584 w 930983"/>
              <a:gd name="connsiteY0" fmla="*/ 687685 h 687685"/>
              <a:gd name="connsiteX1" fmla="*/ 326980 w 930983"/>
              <a:gd name="connsiteY1" fmla="*/ 651502 h 687685"/>
              <a:gd name="connsiteX2" fmla="*/ 558635 w 930983"/>
              <a:gd name="connsiteY2" fmla="*/ 635598 h 687685"/>
              <a:gd name="connsiteX3" fmla="*/ 861448 w 930983"/>
              <a:gd name="connsiteY3" fmla="*/ 482219 h 687685"/>
              <a:gd name="connsiteX4" fmla="*/ 923019 w 930983"/>
              <a:gd name="connsiteY4" fmla="*/ 257065 h 687685"/>
              <a:gd name="connsiteX5" fmla="*/ 732809 w 930983"/>
              <a:gd name="connsiteY5" fmla="*/ 10280 h 687685"/>
              <a:gd name="connsiteX6" fmla="*/ 228697 w 930983"/>
              <a:gd name="connsiteY6" fmla="*/ 75553 h 687685"/>
              <a:gd name="connsiteX7" fmla="*/ 19602 w 930983"/>
              <a:gd name="connsiteY7" fmla="*/ 270272 h 687685"/>
              <a:gd name="connsiteX8" fmla="*/ 217059 w 930983"/>
              <a:gd name="connsiteY8" fmla="*/ 627198 h 687685"/>
              <a:gd name="connsiteX9" fmla="*/ 240584 w 930983"/>
              <a:gd name="connsiteY9" fmla="*/ 687685 h 687685"/>
              <a:gd name="connsiteX0" fmla="*/ 240584 w 942621"/>
              <a:gd name="connsiteY0" fmla="*/ 687685 h 687685"/>
              <a:gd name="connsiteX1" fmla="*/ 326980 w 942621"/>
              <a:gd name="connsiteY1" fmla="*/ 651502 h 687685"/>
              <a:gd name="connsiteX2" fmla="*/ 558635 w 942621"/>
              <a:gd name="connsiteY2" fmla="*/ 635598 h 687685"/>
              <a:gd name="connsiteX3" fmla="*/ 895330 w 942621"/>
              <a:gd name="connsiteY3" fmla="*/ 442594 h 687685"/>
              <a:gd name="connsiteX4" fmla="*/ 923019 w 942621"/>
              <a:gd name="connsiteY4" fmla="*/ 257065 h 687685"/>
              <a:gd name="connsiteX5" fmla="*/ 732809 w 942621"/>
              <a:gd name="connsiteY5" fmla="*/ 10280 h 687685"/>
              <a:gd name="connsiteX6" fmla="*/ 228697 w 942621"/>
              <a:gd name="connsiteY6" fmla="*/ 75553 h 687685"/>
              <a:gd name="connsiteX7" fmla="*/ 19602 w 942621"/>
              <a:gd name="connsiteY7" fmla="*/ 270272 h 687685"/>
              <a:gd name="connsiteX8" fmla="*/ 217059 w 942621"/>
              <a:gd name="connsiteY8" fmla="*/ 627198 h 687685"/>
              <a:gd name="connsiteX9" fmla="*/ 240584 w 942621"/>
              <a:gd name="connsiteY9" fmla="*/ 687685 h 687685"/>
              <a:gd name="connsiteX0" fmla="*/ 240584 w 941338"/>
              <a:gd name="connsiteY0" fmla="*/ 687685 h 687685"/>
              <a:gd name="connsiteX1" fmla="*/ 326980 w 941338"/>
              <a:gd name="connsiteY1" fmla="*/ 651502 h 687685"/>
              <a:gd name="connsiteX2" fmla="*/ 583099 w 941338"/>
              <a:gd name="connsiteY2" fmla="*/ 614744 h 687685"/>
              <a:gd name="connsiteX3" fmla="*/ 895330 w 941338"/>
              <a:gd name="connsiteY3" fmla="*/ 442594 h 687685"/>
              <a:gd name="connsiteX4" fmla="*/ 923019 w 941338"/>
              <a:gd name="connsiteY4" fmla="*/ 257065 h 687685"/>
              <a:gd name="connsiteX5" fmla="*/ 732809 w 941338"/>
              <a:gd name="connsiteY5" fmla="*/ 10280 h 687685"/>
              <a:gd name="connsiteX6" fmla="*/ 228697 w 941338"/>
              <a:gd name="connsiteY6" fmla="*/ 75553 h 687685"/>
              <a:gd name="connsiteX7" fmla="*/ 19602 w 941338"/>
              <a:gd name="connsiteY7" fmla="*/ 270272 h 687685"/>
              <a:gd name="connsiteX8" fmla="*/ 217059 w 941338"/>
              <a:gd name="connsiteY8" fmla="*/ 627198 h 687685"/>
              <a:gd name="connsiteX9" fmla="*/ 240584 w 941338"/>
              <a:gd name="connsiteY9" fmla="*/ 687685 h 687685"/>
              <a:gd name="connsiteX0" fmla="*/ 243122 w 943876"/>
              <a:gd name="connsiteY0" fmla="*/ 687685 h 687685"/>
              <a:gd name="connsiteX1" fmla="*/ 329518 w 943876"/>
              <a:gd name="connsiteY1" fmla="*/ 651502 h 687685"/>
              <a:gd name="connsiteX2" fmla="*/ 585637 w 943876"/>
              <a:gd name="connsiteY2" fmla="*/ 614744 h 687685"/>
              <a:gd name="connsiteX3" fmla="*/ 897868 w 943876"/>
              <a:gd name="connsiteY3" fmla="*/ 442594 h 687685"/>
              <a:gd name="connsiteX4" fmla="*/ 925557 w 943876"/>
              <a:gd name="connsiteY4" fmla="*/ 257065 h 687685"/>
              <a:gd name="connsiteX5" fmla="*/ 735347 w 943876"/>
              <a:gd name="connsiteY5" fmla="*/ 10280 h 687685"/>
              <a:gd name="connsiteX6" fmla="*/ 231235 w 943876"/>
              <a:gd name="connsiteY6" fmla="*/ 75553 h 687685"/>
              <a:gd name="connsiteX7" fmla="*/ 22140 w 943876"/>
              <a:gd name="connsiteY7" fmla="*/ 270272 h 687685"/>
              <a:gd name="connsiteX8" fmla="*/ 219597 w 943876"/>
              <a:gd name="connsiteY8" fmla="*/ 627198 h 687685"/>
              <a:gd name="connsiteX9" fmla="*/ 243122 w 943876"/>
              <a:gd name="connsiteY9" fmla="*/ 687685 h 687685"/>
              <a:gd name="connsiteX0" fmla="*/ 270951 w 971705"/>
              <a:gd name="connsiteY0" fmla="*/ 687201 h 687201"/>
              <a:gd name="connsiteX1" fmla="*/ 357347 w 971705"/>
              <a:gd name="connsiteY1" fmla="*/ 651018 h 687201"/>
              <a:gd name="connsiteX2" fmla="*/ 613466 w 971705"/>
              <a:gd name="connsiteY2" fmla="*/ 614260 h 687201"/>
              <a:gd name="connsiteX3" fmla="*/ 925697 w 971705"/>
              <a:gd name="connsiteY3" fmla="*/ 442110 h 687201"/>
              <a:gd name="connsiteX4" fmla="*/ 953386 w 971705"/>
              <a:gd name="connsiteY4" fmla="*/ 256581 h 687201"/>
              <a:gd name="connsiteX5" fmla="*/ 763176 w 971705"/>
              <a:gd name="connsiteY5" fmla="*/ 9796 h 687201"/>
              <a:gd name="connsiteX6" fmla="*/ 259064 w 971705"/>
              <a:gd name="connsiteY6" fmla="*/ 75069 h 687201"/>
              <a:gd name="connsiteX7" fmla="*/ 16950 w 971705"/>
              <a:gd name="connsiteY7" fmla="*/ 313452 h 687201"/>
              <a:gd name="connsiteX8" fmla="*/ 247426 w 971705"/>
              <a:gd name="connsiteY8" fmla="*/ 626714 h 687201"/>
              <a:gd name="connsiteX9" fmla="*/ 270951 w 971705"/>
              <a:gd name="connsiteY9" fmla="*/ 687201 h 687201"/>
              <a:gd name="connsiteX0" fmla="*/ 238078 w 938832"/>
              <a:gd name="connsiteY0" fmla="*/ 686664 h 686664"/>
              <a:gd name="connsiteX1" fmla="*/ 324474 w 938832"/>
              <a:gd name="connsiteY1" fmla="*/ 650481 h 686664"/>
              <a:gd name="connsiteX2" fmla="*/ 580593 w 938832"/>
              <a:gd name="connsiteY2" fmla="*/ 613723 h 686664"/>
              <a:gd name="connsiteX3" fmla="*/ 892824 w 938832"/>
              <a:gd name="connsiteY3" fmla="*/ 441573 h 686664"/>
              <a:gd name="connsiteX4" fmla="*/ 920513 w 938832"/>
              <a:gd name="connsiteY4" fmla="*/ 256044 h 686664"/>
              <a:gd name="connsiteX5" fmla="*/ 730303 w 938832"/>
              <a:gd name="connsiteY5" fmla="*/ 9259 h 686664"/>
              <a:gd name="connsiteX6" fmla="*/ 226191 w 938832"/>
              <a:gd name="connsiteY6" fmla="*/ 74532 h 686664"/>
              <a:gd name="connsiteX7" fmla="*/ 23383 w 938832"/>
              <a:gd name="connsiteY7" fmla="*/ 284183 h 686664"/>
              <a:gd name="connsiteX8" fmla="*/ 214553 w 938832"/>
              <a:gd name="connsiteY8" fmla="*/ 626177 h 686664"/>
              <a:gd name="connsiteX9" fmla="*/ 238078 w 938832"/>
              <a:gd name="connsiteY9" fmla="*/ 686664 h 686664"/>
              <a:gd name="connsiteX0" fmla="*/ 238078 w 940200"/>
              <a:gd name="connsiteY0" fmla="*/ 721245 h 721245"/>
              <a:gd name="connsiteX1" fmla="*/ 324474 w 940200"/>
              <a:gd name="connsiteY1" fmla="*/ 685062 h 721245"/>
              <a:gd name="connsiteX2" fmla="*/ 580593 w 940200"/>
              <a:gd name="connsiteY2" fmla="*/ 648304 h 721245"/>
              <a:gd name="connsiteX3" fmla="*/ 892824 w 940200"/>
              <a:gd name="connsiteY3" fmla="*/ 476154 h 721245"/>
              <a:gd name="connsiteX4" fmla="*/ 920513 w 940200"/>
              <a:gd name="connsiteY4" fmla="*/ 290625 h 721245"/>
              <a:gd name="connsiteX5" fmla="*/ 710990 w 940200"/>
              <a:gd name="connsiteY5" fmla="*/ 6592 h 721245"/>
              <a:gd name="connsiteX6" fmla="*/ 226191 w 940200"/>
              <a:gd name="connsiteY6" fmla="*/ 109113 h 721245"/>
              <a:gd name="connsiteX7" fmla="*/ 23383 w 940200"/>
              <a:gd name="connsiteY7" fmla="*/ 318764 h 721245"/>
              <a:gd name="connsiteX8" fmla="*/ 214553 w 940200"/>
              <a:gd name="connsiteY8" fmla="*/ 660758 h 721245"/>
              <a:gd name="connsiteX9" fmla="*/ 238078 w 940200"/>
              <a:gd name="connsiteY9" fmla="*/ 721245 h 721245"/>
              <a:gd name="connsiteX0" fmla="*/ 238078 w 943536"/>
              <a:gd name="connsiteY0" fmla="*/ 720896 h 720896"/>
              <a:gd name="connsiteX1" fmla="*/ 324474 w 943536"/>
              <a:gd name="connsiteY1" fmla="*/ 684713 h 720896"/>
              <a:gd name="connsiteX2" fmla="*/ 580593 w 943536"/>
              <a:gd name="connsiteY2" fmla="*/ 647955 h 720896"/>
              <a:gd name="connsiteX3" fmla="*/ 892824 w 943536"/>
              <a:gd name="connsiteY3" fmla="*/ 475805 h 720896"/>
              <a:gd name="connsiteX4" fmla="*/ 925324 w 943536"/>
              <a:gd name="connsiteY4" fmla="*/ 283788 h 720896"/>
              <a:gd name="connsiteX5" fmla="*/ 710990 w 943536"/>
              <a:gd name="connsiteY5" fmla="*/ 6243 h 720896"/>
              <a:gd name="connsiteX6" fmla="*/ 226191 w 943536"/>
              <a:gd name="connsiteY6" fmla="*/ 108764 h 720896"/>
              <a:gd name="connsiteX7" fmla="*/ 23383 w 943536"/>
              <a:gd name="connsiteY7" fmla="*/ 318415 h 720896"/>
              <a:gd name="connsiteX8" fmla="*/ 214553 w 943536"/>
              <a:gd name="connsiteY8" fmla="*/ 660409 h 720896"/>
              <a:gd name="connsiteX9" fmla="*/ 238078 w 943536"/>
              <a:gd name="connsiteY9" fmla="*/ 720896 h 720896"/>
              <a:gd name="connsiteX0" fmla="*/ 238078 w 932042"/>
              <a:gd name="connsiteY0" fmla="*/ 720896 h 720896"/>
              <a:gd name="connsiteX1" fmla="*/ 324474 w 932042"/>
              <a:gd name="connsiteY1" fmla="*/ 684713 h 720896"/>
              <a:gd name="connsiteX2" fmla="*/ 580593 w 932042"/>
              <a:gd name="connsiteY2" fmla="*/ 647955 h 720896"/>
              <a:gd name="connsiteX3" fmla="*/ 850829 w 932042"/>
              <a:gd name="connsiteY3" fmla="*/ 489522 h 720896"/>
              <a:gd name="connsiteX4" fmla="*/ 925324 w 932042"/>
              <a:gd name="connsiteY4" fmla="*/ 283788 h 720896"/>
              <a:gd name="connsiteX5" fmla="*/ 710990 w 932042"/>
              <a:gd name="connsiteY5" fmla="*/ 6243 h 720896"/>
              <a:gd name="connsiteX6" fmla="*/ 226191 w 932042"/>
              <a:gd name="connsiteY6" fmla="*/ 108764 h 720896"/>
              <a:gd name="connsiteX7" fmla="*/ 23383 w 932042"/>
              <a:gd name="connsiteY7" fmla="*/ 318415 h 720896"/>
              <a:gd name="connsiteX8" fmla="*/ 214553 w 932042"/>
              <a:gd name="connsiteY8" fmla="*/ 660409 h 720896"/>
              <a:gd name="connsiteX9" fmla="*/ 238078 w 932042"/>
              <a:gd name="connsiteY9" fmla="*/ 720896 h 720896"/>
              <a:gd name="connsiteX0" fmla="*/ 294564 w 988528"/>
              <a:gd name="connsiteY0" fmla="*/ 721257 h 721257"/>
              <a:gd name="connsiteX1" fmla="*/ 380960 w 988528"/>
              <a:gd name="connsiteY1" fmla="*/ 685074 h 721257"/>
              <a:gd name="connsiteX2" fmla="*/ 637079 w 988528"/>
              <a:gd name="connsiteY2" fmla="*/ 648316 h 721257"/>
              <a:gd name="connsiteX3" fmla="*/ 907315 w 988528"/>
              <a:gd name="connsiteY3" fmla="*/ 489883 h 721257"/>
              <a:gd name="connsiteX4" fmla="*/ 981810 w 988528"/>
              <a:gd name="connsiteY4" fmla="*/ 284149 h 721257"/>
              <a:gd name="connsiteX5" fmla="*/ 767476 w 988528"/>
              <a:gd name="connsiteY5" fmla="*/ 6604 h 721257"/>
              <a:gd name="connsiteX6" fmla="*/ 282677 w 988528"/>
              <a:gd name="connsiteY6" fmla="*/ 109125 h 721257"/>
              <a:gd name="connsiteX7" fmla="*/ 14036 w 988528"/>
              <a:gd name="connsiteY7" fmla="*/ 355779 h 721257"/>
              <a:gd name="connsiteX8" fmla="*/ 271039 w 988528"/>
              <a:gd name="connsiteY8" fmla="*/ 660770 h 721257"/>
              <a:gd name="connsiteX9" fmla="*/ 294564 w 988528"/>
              <a:gd name="connsiteY9" fmla="*/ 721257 h 721257"/>
              <a:gd name="connsiteX0" fmla="*/ 308360 w 1002324"/>
              <a:gd name="connsiteY0" fmla="*/ 721378 h 721378"/>
              <a:gd name="connsiteX1" fmla="*/ 394756 w 1002324"/>
              <a:gd name="connsiteY1" fmla="*/ 685195 h 721378"/>
              <a:gd name="connsiteX2" fmla="*/ 650875 w 1002324"/>
              <a:gd name="connsiteY2" fmla="*/ 648437 h 721378"/>
              <a:gd name="connsiteX3" fmla="*/ 921111 w 1002324"/>
              <a:gd name="connsiteY3" fmla="*/ 490004 h 721378"/>
              <a:gd name="connsiteX4" fmla="*/ 995606 w 1002324"/>
              <a:gd name="connsiteY4" fmla="*/ 284270 h 721378"/>
              <a:gd name="connsiteX5" fmla="*/ 781272 w 1002324"/>
              <a:gd name="connsiteY5" fmla="*/ 6725 h 721378"/>
              <a:gd name="connsiteX6" fmla="*/ 296473 w 1002324"/>
              <a:gd name="connsiteY6" fmla="*/ 109246 h 721378"/>
              <a:gd name="connsiteX7" fmla="*/ 12734 w 1002324"/>
              <a:gd name="connsiteY7" fmla="*/ 367519 h 721378"/>
              <a:gd name="connsiteX8" fmla="*/ 284835 w 1002324"/>
              <a:gd name="connsiteY8" fmla="*/ 660891 h 721378"/>
              <a:gd name="connsiteX9" fmla="*/ 308360 w 1002324"/>
              <a:gd name="connsiteY9" fmla="*/ 721378 h 721378"/>
              <a:gd name="connsiteX0" fmla="*/ 308360 w 1001714"/>
              <a:gd name="connsiteY0" fmla="*/ 721378 h 721378"/>
              <a:gd name="connsiteX1" fmla="*/ 394756 w 1001714"/>
              <a:gd name="connsiteY1" fmla="*/ 685195 h 721378"/>
              <a:gd name="connsiteX2" fmla="*/ 650875 w 1001714"/>
              <a:gd name="connsiteY2" fmla="*/ 648437 h 721378"/>
              <a:gd name="connsiteX3" fmla="*/ 917242 w 1001714"/>
              <a:gd name="connsiteY3" fmla="*/ 475683 h 721378"/>
              <a:gd name="connsiteX4" fmla="*/ 995606 w 1001714"/>
              <a:gd name="connsiteY4" fmla="*/ 284270 h 721378"/>
              <a:gd name="connsiteX5" fmla="*/ 781272 w 1001714"/>
              <a:gd name="connsiteY5" fmla="*/ 6725 h 721378"/>
              <a:gd name="connsiteX6" fmla="*/ 296473 w 1001714"/>
              <a:gd name="connsiteY6" fmla="*/ 109246 h 721378"/>
              <a:gd name="connsiteX7" fmla="*/ 12734 w 1001714"/>
              <a:gd name="connsiteY7" fmla="*/ 367519 h 721378"/>
              <a:gd name="connsiteX8" fmla="*/ 284835 w 1001714"/>
              <a:gd name="connsiteY8" fmla="*/ 660891 h 721378"/>
              <a:gd name="connsiteX9" fmla="*/ 308360 w 1001714"/>
              <a:gd name="connsiteY9" fmla="*/ 721378 h 721378"/>
              <a:gd name="connsiteX0" fmla="*/ 308360 w 1001852"/>
              <a:gd name="connsiteY0" fmla="*/ 721378 h 721378"/>
              <a:gd name="connsiteX1" fmla="*/ 394756 w 1001852"/>
              <a:gd name="connsiteY1" fmla="*/ 685195 h 721378"/>
              <a:gd name="connsiteX2" fmla="*/ 641147 w 1001852"/>
              <a:gd name="connsiteY2" fmla="*/ 639079 h 721378"/>
              <a:gd name="connsiteX3" fmla="*/ 917242 w 1001852"/>
              <a:gd name="connsiteY3" fmla="*/ 475683 h 721378"/>
              <a:gd name="connsiteX4" fmla="*/ 995606 w 1001852"/>
              <a:gd name="connsiteY4" fmla="*/ 284270 h 721378"/>
              <a:gd name="connsiteX5" fmla="*/ 781272 w 1001852"/>
              <a:gd name="connsiteY5" fmla="*/ 6725 h 721378"/>
              <a:gd name="connsiteX6" fmla="*/ 296473 w 1001852"/>
              <a:gd name="connsiteY6" fmla="*/ 109246 h 721378"/>
              <a:gd name="connsiteX7" fmla="*/ 12734 w 1001852"/>
              <a:gd name="connsiteY7" fmla="*/ 367519 h 721378"/>
              <a:gd name="connsiteX8" fmla="*/ 284835 w 1001852"/>
              <a:gd name="connsiteY8" fmla="*/ 660891 h 721378"/>
              <a:gd name="connsiteX9" fmla="*/ 308360 w 1001852"/>
              <a:gd name="connsiteY9" fmla="*/ 721378 h 721378"/>
              <a:gd name="connsiteX0" fmla="*/ 308360 w 1001852"/>
              <a:gd name="connsiteY0" fmla="*/ 719754 h 719754"/>
              <a:gd name="connsiteX1" fmla="*/ 394756 w 1001852"/>
              <a:gd name="connsiteY1" fmla="*/ 683571 h 719754"/>
              <a:gd name="connsiteX2" fmla="*/ 641147 w 1001852"/>
              <a:gd name="connsiteY2" fmla="*/ 637455 h 719754"/>
              <a:gd name="connsiteX3" fmla="*/ 917242 w 1001852"/>
              <a:gd name="connsiteY3" fmla="*/ 474059 h 719754"/>
              <a:gd name="connsiteX4" fmla="*/ 995606 w 1001852"/>
              <a:gd name="connsiteY4" fmla="*/ 282646 h 719754"/>
              <a:gd name="connsiteX5" fmla="*/ 781272 w 1001852"/>
              <a:gd name="connsiteY5" fmla="*/ 5101 h 719754"/>
              <a:gd name="connsiteX6" fmla="*/ 311517 w 1001852"/>
              <a:gd name="connsiteY6" fmla="*/ 122448 h 719754"/>
              <a:gd name="connsiteX7" fmla="*/ 12734 w 1001852"/>
              <a:gd name="connsiteY7" fmla="*/ 365895 h 719754"/>
              <a:gd name="connsiteX8" fmla="*/ 284835 w 1001852"/>
              <a:gd name="connsiteY8" fmla="*/ 659267 h 719754"/>
              <a:gd name="connsiteX9" fmla="*/ 308360 w 1001852"/>
              <a:gd name="connsiteY9" fmla="*/ 719754 h 719754"/>
              <a:gd name="connsiteX0" fmla="*/ 304337 w 997829"/>
              <a:gd name="connsiteY0" fmla="*/ 719754 h 719754"/>
              <a:gd name="connsiteX1" fmla="*/ 390733 w 997829"/>
              <a:gd name="connsiteY1" fmla="*/ 683571 h 719754"/>
              <a:gd name="connsiteX2" fmla="*/ 637124 w 997829"/>
              <a:gd name="connsiteY2" fmla="*/ 637455 h 719754"/>
              <a:gd name="connsiteX3" fmla="*/ 913219 w 997829"/>
              <a:gd name="connsiteY3" fmla="*/ 474059 h 719754"/>
              <a:gd name="connsiteX4" fmla="*/ 991583 w 997829"/>
              <a:gd name="connsiteY4" fmla="*/ 282646 h 719754"/>
              <a:gd name="connsiteX5" fmla="*/ 777249 w 997829"/>
              <a:gd name="connsiteY5" fmla="*/ 5101 h 719754"/>
              <a:gd name="connsiteX6" fmla="*/ 307494 w 997829"/>
              <a:gd name="connsiteY6" fmla="*/ 122448 h 719754"/>
              <a:gd name="connsiteX7" fmla="*/ 8711 w 997829"/>
              <a:gd name="connsiteY7" fmla="*/ 365895 h 719754"/>
              <a:gd name="connsiteX8" fmla="*/ 280812 w 997829"/>
              <a:gd name="connsiteY8" fmla="*/ 659267 h 719754"/>
              <a:gd name="connsiteX9" fmla="*/ 304337 w 997829"/>
              <a:gd name="connsiteY9" fmla="*/ 719754 h 719754"/>
              <a:gd name="connsiteX0" fmla="*/ 304337 w 1000140"/>
              <a:gd name="connsiteY0" fmla="*/ 719754 h 719754"/>
              <a:gd name="connsiteX1" fmla="*/ 390733 w 1000140"/>
              <a:gd name="connsiteY1" fmla="*/ 683571 h 719754"/>
              <a:gd name="connsiteX2" fmla="*/ 637124 w 1000140"/>
              <a:gd name="connsiteY2" fmla="*/ 637455 h 719754"/>
              <a:gd name="connsiteX3" fmla="*/ 926023 w 1000140"/>
              <a:gd name="connsiteY3" fmla="*/ 465382 h 719754"/>
              <a:gd name="connsiteX4" fmla="*/ 991583 w 1000140"/>
              <a:gd name="connsiteY4" fmla="*/ 282646 h 719754"/>
              <a:gd name="connsiteX5" fmla="*/ 777249 w 1000140"/>
              <a:gd name="connsiteY5" fmla="*/ 5101 h 719754"/>
              <a:gd name="connsiteX6" fmla="*/ 307494 w 1000140"/>
              <a:gd name="connsiteY6" fmla="*/ 122448 h 719754"/>
              <a:gd name="connsiteX7" fmla="*/ 8711 w 1000140"/>
              <a:gd name="connsiteY7" fmla="*/ 365895 h 719754"/>
              <a:gd name="connsiteX8" fmla="*/ 280812 w 1000140"/>
              <a:gd name="connsiteY8" fmla="*/ 659267 h 719754"/>
              <a:gd name="connsiteX9" fmla="*/ 304337 w 1000140"/>
              <a:gd name="connsiteY9" fmla="*/ 719754 h 719754"/>
              <a:gd name="connsiteX0" fmla="*/ 304337 w 1000232"/>
              <a:gd name="connsiteY0" fmla="*/ 719754 h 719754"/>
              <a:gd name="connsiteX1" fmla="*/ 390733 w 1000232"/>
              <a:gd name="connsiteY1" fmla="*/ 683571 h 719754"/>
              <a:gd name="connsiteX2" fmla="*/ 632822 w 1000232"/>
              <a:gd name="connsiteY2" fmla="*/ 627487 h 719754"/>
              <a:gd name="connsiteX3" fmla="*/ 926023 w 1000232"/>
              <a:gd name="connsiteY3" fmla="*/ 465382 h 719754"/>
              <a:gd name="connsiteX4" fmla="*/ 991583 w 1000232"/>
              <a:gd name="connsiteY4" fmla="*/ 282646 h 719754"/>
              <a:gd name="connsiteX5" fmla="*/ 777249 w 1000232"/>
              <a:gd name="connsiteY5" fmla="*/ 5101 h 719754"/>
              <a:gd name="connsiteX6" fmla="*/ 307494 w 1000232"/>
              <a:gd name="connsiteY6" fmla="*/ 122448 h 719754"/>
              <a:gd name="connsiteX7" fmla="*/ 8711 w 1000232"/>
              <a:gd name="connsiteY7" fmla="*/ 365895 h 719754"/>
              <a:gd name="connsiteX8" fmla="*/ 280812 w 1000232"/>
              <a:gd name="connsiteY8" fmla="*/ 659267 h 719754"/>
              <a:gd name="connsiteX9" fmla="*/ 304337 w 1000232"/>
              <a:gd name="connsiteY9" fmla="*/ 719754 h 719754"/>
              <a:gd name="connsiteX0" fmla="*/ 304337 w 1000232"/>
              <a:gd name="connsiteY0" fmla="*/ 719754 h 719754"/>
              <a:gd name="connsiteX1" fmla="*/ 399952 w 1000232"/>
              <a:gd name="connsiteY1" fmla="*/ 666587 h 719754"/>
              <a:gd name="connsiteX2" fmla="*/ 632822 w 1000232"/>
              <a:gd name="connsiteY2" fmla="*/ 627487 h 719754"/>
              <a:gd name="connsiteX3" fmla="*/ 926023 w 1000232"/>
              <a:gd name="connsiteY3" fmla="*/ 465382 h 719754"/>
              <a:gd name="connsiteX4" fmla="*/ 991583 w 1000232"/>
              <a:gd name="connsiteY4" fmla="*/ 282646 h 719754"/>
              <a:gd name="connsiteX5" fmla="*/ 777249 w 1000232"/>
              <a:gd name="connsiteY5" fmla="*/ 5101 h 719754"/>
              <a:gd name="connsiteX6" fmla="*/ 307494 w 1000232"/>
              <a:gd name="connsiteY6" fmla="*/ 122448 h 719754"/>
              <a:gd name="connsiteX7" fmla="*/ 8711 w 1000232"/>
              <a:gd name="connsiteY7" fmla="*/ 365895 h 719754"/>
              <a:gd name="connsiteX8" fmla="*/ 280812 w 1000232"/>
              <a:gd name="connsiteY8" fmla="*/ 659267 h 719754"/>
              <a:gd name="connsiteX9" fmla="*/ 304337 w 1000232"/>
              <a:gd name="connsiteY9" fmla="*/ 719754 h 719754"/>
              <a:gd name="connsiteX0" fmla="*/ 304337 w 991570"/>
              <a:gd name="connsiteY0" fmla="*/ 718638 h 718638"/>
              <a:gd name="connsiteX1" fmla="*/ 399952 w 991570"/>
              <a:gd name="connsiteY1" fmla="*/ 665471 h 718638"/>
              <a:gd name="connsiteX2" fmla="*/ 632822 w 991570"/>
              <a:gd name="connsiteY2" fmla="*/ 626371 h 718638"/>
              <a:gd name="connsiteX3" fmla="*/ 926023 w 991570"/>
              <a:gd name="connsiteY3" fmla="*/ 464266 h 718638"/>
              <a:gd name="connsiteX4" fmla="*/ 981545 w 991570"/>
              <a:gd name="connsiteY4" fmla="*/ 258272 h 718638"/>
              <a:gd name="connsiteX5" fmla="*/ 777249 w 991570"/>
              <a:gd name="connsiteY5" fmla="*/ 3985 h 718638"/>
              <a:gd name="connsiteX6" fmla="*/ 307494 w 991570"/>
              <a:gd name="connsiteY6" fmla="*/ 121332 h 718638"/>
              <a:gd name="connsiteX7" fmla="*/ 8711 w 991570"/>
              <a:gd name="connsiteY7" fmla="*/ 364779 h 718638"/>
              <a:gd name="connsiteX8" fmla="*/ 280812 w 991570"/>
              <a:gd name="connsiteY8" fmla="*/ 658151 h 718638"/>
              <a:gd name="connsiteX9" fmla="*/ 304337 w 991570"/>
              <a:gd name="connsiteY9" fmla="*/ 718638 h 718638"/>
              <a:gd name="connsiteX0" fmla="*/ 304337 w 992211"/>
              <a:gd name="connsiteY0" fmla="*/ 718638 h 718638"/>
              <a:gd name="connsiteX1" fmla="*/ 399952 w 992211"/>
              <a:gd name="connsiteY1" fmla="*/ 665471 h 718638"/>
              <a:gd name="connsiteX2" fmla="*/ 632822 w 992211"/>
              <a:gd name="connsiteY2" fmla="*/ 626371 h 718638"/>
              <a:gd name="connsiteX3" fmla="*/ 928468 w 992211"/>
              <a:gd name="connsiteY3" fmla="*/ 445968 h 718638"/>
              <a:gd name="connsiteX4" fmla="*/ 981545 w 992211"/>
              <a:gd name="connsiteY4" fmla="*/ 258272 h 718638"/>
              <a:gd name="connsiteX5" fmla="*/ 777249 w 992211"/>
              <a:gd name="connsiteY5" fmla="*/ 3985 h 718638"/>
              <a:gd name="connsiteX6" fmla="*/ 307494 w 992211"/>
              <a:gd name="connsiteY6" fmla="*/ 121332 h 718638"/>
              <a:gd name="connsiteX7" fmla="*/ 8711 w 992211"/>
              <a:gd name="connsiteY7" fmla="*/ 364779 h 718638"/>
              <a:gd name="connsiteX8" fmla="*/ 280812 w 992211"/>
              <a:gd name="connsiteY8" fmla="*/ 658151 h 718638"/>
              <a:gd name="connsiteX9" fmla="*/ 304337 w 992211"/>
              <a:gd name="connsiteY9" fmla="*/ 718638 h 718638"/>
              <a:gd name="connsiteX0" fmla="*/ 304337 w 993655"/>
              <a:gd name="connsiteY0" fmla="*/ 717746 h 717746"/>
              <a:gd name="connsiteX1" fmla="*/ 399952 w 993655"/>
              <a:gd name="connsiteY1" fmla="*/ 664579 h 717746"/>
              <a:gd name="connsiteX2" fmla="*/ 632822 w 993655"/>
              <a:gd name="connsiteY2" fmla="*/ 625479 h 717746"/>
              <a:gd name="connsiteX3" fmla="*/ 928468 w 993655"/>
              <a:gd name="connsiteY3" fmla="*/ 445076 h 717746"/>
              <a:gd name="connsiteX4" fmla="*/ 983273 w 993655"/>
              <a:gd name="connsiteY4" fmla="*/ 237421 h 717746"/>
              <a:gd name="connsiteX5" fmla="*/ 777249 w 993655"/>
              <a:gd name="connsiteY5" fmla="*/ 3093 h 717746"/>
              <a:gd name="connsiteX6" fmla="*/ 307494 w 993655"/>
              <a:gd name="connsiteY6" fmla="*/ 120440 h 717746"/>
              <a:gd name="connsiteX7" fmla="*/ 8711 w 993655"/>
              <a:gd name="connsiteY7" fmla="*/ 363887 h 717746"/>
              <a:gd name="connsiteX8" fmla="*/ 280812 w 993655"/>
              <a:gd name="connsiteY8" fmla="*/ 657259 h 717746"/>
              <a:gd name="connsiteX9" fmla="*/ 304337 w 993655"/>
              <a:gd name="connsiteY9" fmla="*/ 717746 h 717746"/>
              <a:gd name="connsiteX0" fmla="*/ 304337 w 991662"/>
              <a:gd name="connsiteY0" fmla="*/ 717746 h 717746"/>
              <a:gd name="connsiteX1" fmla="*/ 399952 w 991662"/>
              <a:gd name="connsiteY1" fmla="*/ 664579 h 717746"/>
              <a:gd name="connsiteX2" fmla="*/ 632822 w 991662"/>
              <a:gd name="connsiteY2" fmla="*/ 625479 h 717746"/>
              <a:gd name="connsiteX3" fmla="*/ 928468 w 991662"/>
              <a:gd name="connsiteY3" fmla="*/ 445076 h 717746"/>
              <a:gd name="connsiteX4" fmla="*/ 983273 w 991662"/>
              <a:gd name="connsiteY4" fmla="*/ 237421 h 717746"/>
              <a:gd name="connsiteX5" fmla="*/ 777249 w 991662"/>
              <a:gd name="connsiteY5" fmla="*/ 3093 h 717746"/>
              <a:gd name="connsiteX6" fmla="*/ 307494 w 991662"/>
              <a:gd name="connsiteY6" fmla="*/ 120440 h 717746"/>
              <a:gd name="connsiteX7" fmla="*/ 8711 w 991662"/>
              <a:gd name="connsiteY7" fmla="*/ 363887 h 717746"/>
              <a:gd name="connsiteX8" fmla="*/ 280812 w 991662"/>
              <a:gd name="connsiteY8" fmla="*/ 657259 h 717746"/>
              <a:gd name="connsiteX9" fmla="*/ 304337 w 991662"/>
              <a:gd name="connsiteY9" fmla="*/ 717746 h 717746"/>
              <a:gd name="connsiteX0" fmla="*/ 304337 w 989471"/>
              <a:gd name="connsiteY0" fmla="*/ 717746 h 717746"/>
              <a:gd name="connsiteX1" fmla="*/ 399952 w 989471"/>
              <a:gd name="connsiteY1" fmla="*/ 664579 h 717746"/>
              <a:gd name="connsiteX2" fmla="*/ 632822 w 989471"/>
              <a:gd name="connsiteY2" fmla="*/ 625479 h 717746"/>
              <a:gd name="connsiteX3" fmla="*/ 916010 w 989471"/>
              <a:gd name="connsiteY3" fmla="*/ 449761 h 717746"/>
              <a:gd name="connsiteX4" fmla="*/ 983273 w 989471"/>
              <a:gd name="connsiteY4" fmla="*/ 237421 h 717746"/>
              <a:gd name="connsiteX5" fmla="*/ 777249 w 989471"/>
              <a:gd name="connsiteY5" fmla="*/ 3093 h 717746"/>
              <a:gd name="connsiteX6" fmla="*/ 307494 w 989471"/>
              <a:gd name="connsiteY6" fmla="*/ 120440 h 717746"/>
              <a:gd name="connsiteX7" fmla="*/ 8711 w 989471"/>
              <a:gd name="connsiteY7" fmla="*/ 363887 h 717746"/>
              <a:gd name="connsiteX8" fmla="*/ 280812 w 989471"/>
              <a:gd name="connsiteY8" fmla="*/ 657259 h 717746"/>
              <a:gd name="connsiteX9" fmla="*/ 304337 w 989471"/>
              <a:gd name="connsiteY9" fmla="*/ 717746 h 717746"/>
              <a:gd name="connsiteX0" fmla="*/ 304337 w 989471"/>
              <a:gd name="connsiteY0" fmla="*/ 716680 h 716680"/>
              <a:gd name="connsiteX1" fmla="*/ 399952 w 989471"/>
              <a:gd name="connsiteY1" fmla="*/ 663513 h 716680"/>
              <a:gd name="connsiteX2" fmla="*/ 632822 w 989471"/>
              <a:gd name="connsiteY2" fmla="*/ 624413 h 716680"/>
              <a:gd name="connsiteX3" fmla="*/ 916010 w 989471"/>
              <a:gd name="connsiteY3" fmla="*/ 448695 h 716680"/>
              <a:gd name="connsiteX4" fmla="*/ 983273 w 989471"/>
              <a:gd name="connsiteY4" fmla="*/ 236355 h 716680"/>
              <a:gd name="connsiteX5" fmla="*/ 777249 w 989471"/>
              <a:gd name="connsiteY5" fmla="*/ 2027 h 716680"/>
              <a:gd name="connsiteX6" fmla="*/ 314664 w 989471"/>
              <a:gd name="connsiteY6" fmla="*/ 135987 h 716680"/>
              <a:gd name="connsiteX7" fmla="*/ 8711 w 989471"/>
              <a:gd name="connsiteY7" fmla="*/ 362821 h 716680"/>
              <a:gd name="connsiteX8" fmla="*/ 280812 w 989471"/>
              <a:gd name="connsiteY8" fmla="*/ 656193 h 716680"/>
              <a:gd name="connsiteX9" fmla="*/ 304337 w 989471"/>
              <a:gd name="connsiteY9" fmla="*/ 716680 h 716680"/>
              <a:gd name="connsiteX0" fmla="*/ 292743 w 977877"/>
              <a:gd name="connsiteY0" fmla="*/ 716666 h 716666"/>
              <a:gd name="connsiteX1" fmla="*/ 388358 w 977877"/>
              <a:gd name="connsiteY1" fmla="*/ 663499 h 716666"/>
              <a:gd name="connsiteX2" fmla="*/ 621228 w 977877"/>
              <a:gd name="connsiteY2" fmla="*/ 624399 h 716666"/>
              <a:gd name="connsiteX3" fmla="*/ 904416 w 977877"/>
              <a:gd name="connsiteY3" fmla="*/ 448681 h 716666"/>
              <a:gd name="connsiteX4" fmla="*/ 971679 w 977877"/>
              <a:gd name="connsiteY4" fmla="*/ 236341 h 716666"/>
              <a:gd name="connsiteX5" fmla="*/ 765655 w 977877"/>
              <a:gd name="connsiteY5" fmla="*/ 2013 h 716666"/>
              <a:gd name="connsiteX6" fmla="*/ 303070 w 977877"/>
              <a:gd name="connsiteY6" fmla="*/ 135973 h 716666"/>
              <a:gd name="connsiteX7" fmla="*/ 9575 w 977877"/>
              <a:gd name="connsiteY7" fmla="*/ 358122 h 716666"/>
              <a:gd name="connsiteX8" fmla="*/ 269218 w 977877"/>
              <a:gd name="connsiteY8" fmla="*/ 656179 h 716666"/>
              <a:gd name="connsiteX9" fmla="*/ 292743 w 977877"/>
              <a:gd name="connsiteY9" fmla="*/ 716666 h 716666"/>
              <a:gd name="connsiteX0" fmla="*/ 292743 w 977482"/>
              <a:gd name="connsiteY0" fmla="*/ 701983 h 701983"/>
              <a:gd name="connsiteX1" fmla="*/ 388358 w 977482"/>
              <a:gd name="connsiteY1" fmla="*/ 648816 h 701983"/>
              <a:gd name="connsiteX2" fmla="*/ 621228 w 977482"/>
              <a:gd name="connsiteY2" fmla="*/ 609716 h 701983"/>
              <a:gd name="connsiteX3" fmla="*/ 904416 w 977482"/>
              <a:gd name="connsiteY3" fmla="*/ 433998 h 701983"/>
              <a:gd name="connsiteX4" fmla="*/ 971679 w 977482"/>
              <a:gd name="connsiteY4" fmla="*/ 221658 h 701983"/>
              <a:gd name="connsiteX5" fmla="*/ 772108 w 977482"/>
              <a:gd name="connsiteY5" fmla="*/ 2282 h 701983"/>
              <a:gd name="connsiteX6" fmla="*/ 303070 w 977482"/>
              <a:gd name="connsiteY6" fmla="*/ 121290 h 701983"/>
              <a:gd name="connsiteX7" fmla="*/ 9575 w 977482"/>
              <a:gd name="connsiteY7" fmla="*/ 343439 h 701983"/>
              <a:gd name="connsiteX8" fmla="*/ 269218 w 977482"/>
              <a:gd name="connsiteY8" fmla="*/ 641496 h 701983"/>
              <a:gd name="connsiteX9" fmla="*/ 292743 w 977482"/>
              <a:gd name="connsiteY9" fmla="*/ 701983 h 701983"/>
              <a:gd name="connsiteX0" fmla="*/ 292743 w 973570"/>
              <a:gd name="connsiteY0" fmla="*/ 701983 h 701983"/>
              <a:gd name="connsiteX1" fmla="*/ 388358 w 973570"/>
              <a:gd name="connsiteY1" fmla="*/ 648816 h 701983"/>
              <a:gd name="connsiteX2" fmla="*/ 621228 w 973570"/>
              <a:gd name="connsiteY2" fmla="*/ 609716 h 701983"/>
              <a:gd name="connsiteX3" fmla="*/ 862937 w 973570"/>
              <a:gd name="connsiteY3" fmla="*/ 454570 h 701983"/>
              <a:gd name="connsiteX4" fmla="*/ 971679 w 973570"/>
              <a:gd name="connsiteY4" fmla="*/ 221658 h 701983"/>
              <a:gd name="connsiteX5" fmla="*/ 772108 w 973570"/>
              <a:gd name="connsiteY5" fmla="*/ 2282 h 701983"/>
              <a:gd name="connsiteX6" fmla="*/ 303070 w 973570"/>
              <a:gd name="connsiteY6" fmla="*/ 121290 h 701983"/>
              <a:gd name="connsiteX7" fmla="*/ 9575 w 973570"/>
              <a:gd name="connsiteY7" fmla="*/ 343439 h 701983"/>
              <a:gd name="connsiteX8" fmla="*/ 269218 w 973570"/>
              <a:gd name="connsiteY8" fmla="*/ 641496 h 701983"/>
              <a:gd name="connsiteX9" fmla="*/ 292743 w 973570"/>
              <a:gd name="connsiteY9" fmla="*/ 701983 h 701983"/>
              <a:gd name="connsiteX0" fmla="*/ 292743 w 952057"/>
              <a:gd name="connsiteY0" fmla="*/ 702570 h 702570"/>
              <a:gd name="connsiteX1" fmla="*/ 388358 w 952057"/>
              <a:gd name="connsiteY1" fmla="*/ 649403 h 702570"/>
              <a:gd name="connsiteX2" fmla="*/ 621228 w 952057"/>
              <a:gd name="connsiteY2" fmla="*/ 610303 h 702570"/>
              <a:gd name="connsiteX3" fmla="*/ 862937 w 952057"/>
              <a:gd name="connsiteY3" fmla="*/ 455157 h 702570"/>
              <a:gd name="connsiteX4" fmla="*/ 949171 w 952057"/>
              <a:gd name="connsiteY4" fmla="*/ 237080 h 702570"/>
              <a:gd name="connsiteX5" fmla="*/ 772108 w 952057"/>
              <a:gd name="connsiteY5" fmla="*/ 2869 h 702570"/>
              <a:gd name="connsiteX6" fmla="*/ 303070 w 952057"/>
              <a:gd name="connsiteY6" fmla="*/ 121877 h 702570"/>
              <a:gd name="connsiteX7" fmla="*/ 9575 w 952057"/>
              <a:gd name="connsiteY7" fmla="*/ 344026 h 702570"/>
              <a:gd name="connsiteX8" fmla="*/ 269218 w 952057"/>
              <a:gd name="connsiteY8" fmla="*/ 642083 h 702570"/>
              <a:gd name="connsiteX9" fmla="*/ 292743 w 952057"/>
              <a:gd name="connsiteY9" fmla="*/ 702570 h 702570"/>
              <a:gd name="connsiteX0" fmla="*/ 292743 w 952870"/>
              <a:gd name="connsiteY0" fmla="*/ 681136 h 681136"/>
              <a:gd name="connsiteX1" fmla="*/ 388358 w 952870"/>
              <a:gd name="connsiteY1" fmla="*/ 627969 h 681136"/>
              <a:gd name="connsiteX2" fmla="*/ 621228 w 952870"/>
              <a:gd name="connsiteY2" fmla="*/ 588869 h 681136"/>
              <a:gd name="connsiteX3" fmla="*/ 862937 w 952870"/>
              <a:gd name="connsiteY3" fmla="*/ 433723 h 681136"/>
              <a:gd name="connsiteX4" fmla="*/ 949171 w 952870"/>
              <a:gd name="connsiteY4" fmla="*/ 215646 h 681136"/>
              <a:gd name="connsiteX5" fmla="*/ 756078 w 952870"/>
              <a:gd name="connsiteY5" fmla="*/ 3530 h 681136"/>
              <a:gd name="connsiteX6" fmla="*/ 303070 w 952870"/>
              <a:gd name="connsiteY6" fmla="*/ 100443 h 681136"/>
              <a:gd name="connsiteX7" fmla="*/ 9575 w 952870"/>
              <a:gd name="connsiteY7" fmla="*/ 322592 h 681136"/>
              <a:gd name="connsiteX8" fmla="*/ 269218 w 952870"/>
              <a:gd name="connsiteY8" fmla="*/ 620649 h 681136"/>
              <a:gd name="connsiteX9" fmla="*/ 292743 w 952870"/>
              <a:gd name="connsiteY9" fmla="*/ 681136 h 681136"/>
              <a:gd name="connsiteX0" fmla="*/ 343207 w 1003334"/>
              <a:gd name="connsiteY0" fmla="*/ 681258 h 681258"/>
              <a:gd name="connsiteX1" fmla="*/ 438822 w 1003334"/>
              <a:gd name="connsiteY1" fmla="*/ 628091 h 681258"/>
              <a:gd name="connsiteX2" fmla="*/ 671692 w 1003334"/>
              <a:gd name="connsiteY2" fmla="*/ 588991 h 681258"/>
              <a:gd name="connsiteX3" fmla="*/ 913401 w 1003334"/>
              <a:gd name="connsiteY3" fmla="*/ 433845 h 681258"/>
              <a:gd name="connsiteX4" fmla="*/ 999635 w 1003334"/>
              <a:gd name="connsiteY4" fmla="*/ 215768 h 681258"/>
              <a:gd name="connsiteX5" fmla="*/ 806542 w 1003334"/>
              <a:gd name="connsiteY5" fmla="*/ 3652 h 681258"/>
              <a:gd name="connsiteX6" fmla="*/ 353534 w 1003334"/>
              <a:gd name="connsiteY6" fmla="*/ 100565 h 681258"/>
              <a:gd name="connsiteX7" fmla="*/ 6657 w 1003334"/>
              <a:gd name="connsiteY7" fmla="*/ 339990 h 681258"/>
              <a:gd name="connsiteX8" fmla="*/ 319682 w 1003334"/>
              <a:gd name="connsiteY8" fmla="*/ 620771 h 681258"/>
              <a:gd name="connsiteX9" fmla="*/ 343207 w 1003334"/>
              <a:gd name="connsiteY9" fmla="*/ 681258 h 681258"/>
              <a:gd name="connsiteX0" fmla="*/ 347290 w 1007417"/>
              <a:gd name="connsiteY0" fmla="*/ 681258 h 681258"/>
              <a:gd name="connsiteX1" fmla="*/ 442905 w 1007417"/>
              <a:gd name="connsiteY1" fmla="*/ 628091 h 681258"/>
              <a:gd name="connsiteX2" fmla="*/ 675775 w 1007417"/>
              <a:gd name="connsiteY2" fmla="*/ 588991 h 681258"/>
              <a:gd name="connsiteX3" fmla="*/ 917484 w 1007417"/>
              <a:gd name="connsiteY3" fmla="*/ 433845 h 681258"/>
              <a:gd name="connsiteX4" fmla="*/ 1003718 w 1007417"/>
              <a:gd name="connsiteY4" fmla="*/ 215768 h 681258"/>
              <a:gd name="connsiteX5" fmla="*/ 810625 w 1007417"/>
              <a:gd name="connsiteY5" fmla="*/ 3652 h 681258"/>
              <a:gd name="connsiteX6" fmla="*/ 357617 w 1007417"/>
              <a:gd name="connsiteY6" fmla="*/ 100565 h 681258"/>
              <a:gd name="connsiteX7" fmla="*/ 10740 w 1007417"/>
              <a:gd name="connsiteY7" fmla="*/ 339990 h 681258"/>
              <a:gd name="connsiteX8" fmla="*/ 323765 w 1007417"/>
              <a:gd name="connsiteY8" fmla="*/ 620771 h 681258"/>
              <a:gd name="connsiteX9" fmla="*/ 347290 w 1007417"/>
              <a:gd name="connsiteY9" fmla="*/ 681258 h 681258"/>
              <a:gd name="connsiteX0" fmla="*/ 345750 w 1005877"/>
              <a:gd name="connsiteY0" fmla="*/ 681258 h 681258"/>
              <a:gd name="connsiteX1" fmla="*/ 441365 w 1005877"/>
              <a:gd name="connsiteY1" fmla="*/ 628091 h 681258"/>
              <a:gd name="connsiteX2" fmla="*/ 674235 w 1005877"/>
              <a:gd name="connsiteY2" fmla="*/ 588991 h 681258"/>
              <a:gd name="connsiteX3" fmla="*/ 915944 w 1005877"/>
              <a:gd name="connsiteY3" fmla="*/ 433845 h 681258"/>
              <a:gd name="connsiteX4" fmla="*/ 1002178 w 1005877"/>
              <a:gd name="connsiteY4" fmla="*/ 215768 h 681258"/>
              <a:gd name="connsiteX5" fmla="*/ 809085 w 1005877"/>
              <a:gd name="connsiteY5" fmla="*/ 3652 h 681258"/>
              <a:gd name="connsiteX6" fmla="*/ 356077 w 1005877"/>
              <a:gd name="connsiteY6" fmla="*/ 100565 h 681258"/>
              <a:gd name="connsiteX7" fmla="*/ 9200 w 1005877"/>
              <a:gd name="connsiteY7" fmla="*/ 339990 h 681258"/>
              <a:gd name="connsiteX8" fmla="*/ 66261 w 1005877"/>
              <a:gd name="connsiteY8" fmla="*/ 563803 h 681258"/>
              <a:gd name="connsiteX9" fmla="*/ 322225 w 1005877"/>
              <a:gd name="connsiteY9" fmla="*/ 620771 h 681258"/>
              <a:gd name="connsiteX10" fmla="*/ 345750 w 1005877"/>
              <a:gd name="connsiteY10" fmla="*/ 681258 h 681258"/>
              <a:gd name="connsiteX0" fmla="*/ 345750 w 1005877"/>
              <a:gd name="connsiteY0" fmla="*/ 681258 h 681258"/>
              <a:gd name="connsiteX1" fmla="*/ 441365 w 1005877"/>
              <a:gd name="connsiteY1" fmla="*/ 628091 h 681258"/>
              <a:gd name="connsiteX2" fmla="*/ 674235 w 1005877"/>
              <a:gd name="connsiteY2" fmla="*/ 588991 h 681258"/>
              <a:gd name="connsiteX3" fmla="*/ 915944 w 1005877"/>
              <a:gd name="connsiteY3" fmla="*/ 433845 h 681258"/>
              <a:gd name="connsiteX4" fmla="*/ 1002178 w 1005877"/>
              <a:gd name="connsiteY4" fmla="*/ 215768 h 681258"/>
              <a:gd name="connsiteX5" fmla="*/ 809085 w 1005877"/>
              <a:gd name="connsiteY5" fmla="*/ 3652 h 681258"/>
              <a:gd name="connsiteX6" fmla="*/ 356077 w 1005877"/>
              <a:gd name="connsiteY6" fmla="*/ 100565 h 681258"/>
              <a:gd name="connsiteX7" fmla="*/ 9200 w 1005877"/>
              <a:gd name="connsiteY7" fmla="*/ 339990 h 681258"/>
              <a:gd name="connsiteX8" fmla="*/ 66261 w 1005877"/>
              <a:gd name="connsiteY8" fmla="*/ 563803 h 681258"/>
              <a:gd name="connsiteX9" fmla="*/ 322225 w 1005877"/>
              <a:gd name="connsiteY9" fmla="*/ 620771 h 681258"/>
              <a:gd name="connsiteX10" fmla="*/ 345750 w 1005877"/>
              <a:gd name="connsiteY10" fmla="*/ 681258 h 681258"/>
              <a:gd name="connsiteX0" fmla="*/ 343713 w 1003840"/>
              <a:gd name="connsiteY0" fmla="*/ 681258 h 681258"/>
              <a:gd name="connsiteX1" fmla="*/ 439328 w 1003840"/>
              <a:gd name="connsiteY1" fmla="*/ 628091 h 681258"/>
              <a:gd name="connsiteX2" fmla="*/ 672198 w 1003840"/>
              <a:gd name="connsiteY2" fmla="*/ 588991 h 681258"/>
              <a:gd name="connsiteX3" fmla="*/ 913907 w 1003840"/>
              <a:gd name="connsiteY3" fmla="*/ 433845 h 681258"/>
              <a:gd name="connsiteX4" fmla="*/ 1000141 w 1003840"/>
              <a:gd name="connsiteY4" fmla="*/ 215768 h 681258"/>
              <a:gd name="connsiteX5" fmla="*/ 807048 w 1003840"/>
              <a:gd name="connsiteY5" fmla="*/ 3652 h 681258"/>
              <a:gd name="connsiteX6" fmla="*/ 354040 w 1003840"/>
              <a:gd name="connsiteY6" fmla="*/ 100565 h 681258"/>
              <a:gd name="connsiteX7" fmla="*/ 7163 w 1003840"/>
              <a:gd name="connsiteY7" fmla="*/ 339990 h 681258"/>
              <a:gd name="connsiteX8" fmla="*/ 80856 w 1003840"/>
              <a:gd name="connsiteY8" fmla="*/ 577048 h 681258"/>
              <a:gd name="connsiteX9" fmla="*/ 320188 w 1003840"/>
              <a:gd name="connsiteY9" fmla="*/ 620771 h 681258"/>
              <a:gd name="connsiteX10" fmla="*/ 343713 w 1003840"/>
              <a:gd name="connsiteY10" fmla="*/ 681258 h 681258"/>
              <a:gd name="connsiteX0" fmla="*/ 343078 w 1003205"/>
              <a:gd name="connsiteY0" fmla="*/ 681258 h 681258"/>
              <a:gd name="connsiteX1" fmla="*/ 438693 w 1003205"/>
              <a:gd name="connsiteY1" fmla="*/ 628091 h 681258"/>
              <a:gd name="connsiteX2" fmla="*/ 671563 w 1003205"/>
              <a:gd name="connsiteY2" fmla="*/ 588991 h 681258"/>
              <a:gd name="connsiteX3" fmla="*/ 913272 w 1003205"/>
              <a:gd name="connsiteY3" fmla="*/ 433845 h 681258"/>
              <a:gd name="connsiteX4" fmla="*/ 999506 w 1003205"/>
              <a:gd name="connsiteY4" fmla="*/ 215768 h 681258"/>
              <a:gd name="connsiteX5" fmla="*/ 806413 w 1003205"/>
              <a:gd name="connsiteY5" fmla="*/ 3652 h 681258"/>
              <a:gd name="connsiteX6" fmla="*/ 353405 w 1003205"/>
              <a:gd name="connsiteY6" fmla="*/ 100565 h 681258"/>
              <a:gd name="connsiteX7" fmla="*/ 6528 w 1003205"/>
              <a:gd name="connsiteY7" fmla="*/ 339990 h 681258"/>
              <a:gd name="connsiteX8" fmla="*/ 87299 w 1003205"/>
              <a:gd name="connsiteY8" fmla="*/ 576859 h 681258"/>
              <a:gd name="connsiteX9" fmla="*/ 319553 w 1003205"/>
              <a:gd name="connsiteY9" fmla="*/ 620771 h 681258"/>
              <a:gd name="connsiteX10" fmla="*/ 343078 w 1003205"/>
              <a:gd name="connsiteY10" fmla="*/ 681258 h 681258"/>
              <a:gd name="connsiteX0" fmla="*/ 342542 w 1002669"/>
              <a:gd name="connsiteY0" fmla="*/ 681258 h 681258"/>
              <a:gd name="connsiteX1" fmla="*/ 438157 w 1002669"/>
              <a:gd name="connsiteY1" fmla="*/ 628091 h 681258"/>
              <a:gd name="connsiteX2" fmla="*/ 671027 w 1002669"/>
              <a:gd name="connsiteY2" fmla="*/ 588991 h 681258"/>
              <a:gd name="connsiteX3" fmla="*/ 912736 w 1002669"/>
              <a:gd name="connsiteY3" fmla="*/ 433845 h 681258"/>
              <a:gd name="connsiteX4" fmla="*/ 998970 w 1002669"/>
              <a:gd name="connsiteY4" fmla="*/ 215768 h 681258"/>
              <a:gd name="connsiteX5" fmla="*/ 805877 w 1002669"/>
              <a:gd name="connsiteY5" fmla="*/ 3652 h 681258"/>
              <a:gd name="connsiteX6" fmla="*/ 352869 w 1002669"/>
              <a:gd name="connsiteY6" fmla="*/ 100565 h 681258"/>
              <a:gd name="connsiteX7" fmla="*/ 5992 w 1002669"/>
              <a:gd name="connsiteY7" fmla="*/ 339990 h 681258"/>
              <a:gd name="connsiteX8" fmla="*/ 93841 w 1002669"/>
              <a:gd name="connsiteY8" fmla="*/ 576670 h 681258"/>
              <a:gd name="connsiteX9" fmla="*/ 319017 w 1002669"/>
              <a:gd name="connsiteY9" fmla="*/ 620771 h 681258"/>
              <a:gd name="connsiteX10" fmla="*/ 342542 w 1002669"/>
              <a:gd name="connsiteY10" fmla="*/ 681258 h 681258"/>
              <a:gd name="connsiteX0" fmla="*/ 330247 w 990374"/>
              <a:gd name="connsiteY0" fmla="*/ 681241 h 681241"/>
              <a:gd name="connsiteX1" fmla="*/ 425862 w 990374"/>
              <a:gd name="connsiteY1" fmla="*/ 628074 h 681241"/>
              <a:gd name="connsiteX2" fmla="*/ 658732 w 990374"/>
              <a:gd name="connsiteY2" fmla="*/ 588974 h 681241"/>
              <a:gd name="connsiteX3" fmla="*/ 900441 w 990374"/>
              <a:gd name="connsiteY3" fmla="*/ 433828 h 681241"/>
              <a:gd name="connsiteX4" fmla="*/ 986675 w 990374"/>
              <a:gd name="connsiteY4" fmla="*/ 215751 h 681241"/>
              <a:gd name="connsiteX5" fmla="*/ 793582 w 990374"/>
              <a:gd name="connsiteY5" fmla="*/ 3635 h 681241"/>
              <a:gd name="connsiteX6" fmla="*/ 340574 w 990374"/>
              <a:gd name="connsiteY6" fmla="*/ 100548 h 681241"/>
              <a:gd name="connsiteX7" fmla="*/ 7089 w 990374"/>
              <a:gd name="connsiteY7" fmla="*/ 337454 h 681241"/>
              <a:gd name="connsiteX8" fmla="*/ 81546 w 990374"/>
              <a:gd name="connsiteY8" fmla="*/ 576653 h 681241"/>
              <a:gd name="connsiteX9" fmla="*/ 306722 w 990374"/>
              <a:gd name="connsiteY9" fmla="*/ 620754 h 681241"/>
              <a:gd name="connsiteX10" fmla="*/ 330247 w 990374"/>
              <a:gd name="connsiteY10" fmla="*/ 681241 h 6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0374" h="681241">
                <a:moveTo>
                  <a:pt x="330247" y="681241"/>
                </a:moveTo>
                <a:cubicBezTo>
                  <a:pt x="338783" y="680476"/>
                  <a:pt x="371115" y="643452"/>
                  <a:pt x="425862" y="628074"/>
                </a:cubicBezTo>
                <a:cubicBezTo>
                  <a:pt x="480609" y="612696"/>
                  <a:pt x="579636" y="621348"/>
                  <a:pt x="658732" y="588974"/>
                </a:cubicBezTo>
                <a:cubicBezTo>
                  <a:pt x="737829" y="556600"/>
                  <a:pt x="845784" y="496032"/>
                  <a:pt x="900441" y="433828"/>
                </a:cubicBezTo>
                <a:cubicBezTo>
                  <a:pt x="955098" y="371624"/>
                  <a:pt x="1004485" y="287450"/>
                  <a:pt x="986675" y="215751"/>
                </a:cubicBezTo>
                <a:cubicBezTo>
                  <a:pt x="968865" y="144052"/>
                  <a:pt x="901266" y="22836"/>
                  <a:pt x="793582" y="3635"/>
                </a:cubicBezTo>
                <a:cubicBezTo>
                  <a:pt x="685899" y="-15566"/>
                  <a:pt x="471656" y="44912"/>
                  <a:pt x="340574" y="100548"/>
                </a:cubicBezTo>
                <a:cubicBezTo>
                  <a:pt x="209492" y="156184"/>
                  <a:pt x="32635" y="252090"/>
                  <a:pt x="7089" y="337454"/>
                </a:cubicBezTo>
                <a:cubicBezTo>
                  <a:pt x="-18457" y="422818"/>
                  <a:pt x="29375" y="529856"/>
                  <a:pt x="81546" y="576653"/>
                </a:cubicBezTo>
                <a:cubicBezTo>
                  <a:pt x="133717" y="623450"/>
                  <a:pt x="226482" y="591390"/>
                  <a:pt x="306722" y="620754"/>
                </a:cubicBezTo>
                <a:cubicBezTo>
                  <a:pt x="334493" y="634212"/>
                  <a:pt x="330247" y="681241"/>
                  <a:pt x="330247" y="68124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74" name="Freeform: Shape 82">
            <a:extLst>
              <a:ext uri="{FF2B5EF4-FFF2-40B4-BE49-F238E27FC236}">
                <a16:creationId xmlns:a16="http://schemas.microsoft.com/office/drawing/2014/main" id="{FE4EDB16-AFCE-4276-9D25-012C41A3D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95285">
            <a:off x="5352319" y="57264"/>
            <a:ext cx="6173586" cy="4610822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59010"/>
              <a:gd name="connsiteY0" fmla="*/ 725435 h 725435"/>
              <a:gd name="connsiteX1" fmla="*/ 408106 w 959010"/>
              <a:gd name="connsiteY1" fmla="*/ 662779 h 725435"/>
              <a:gd name="connsiteX2" fmla="*/ 805685 w 959010"/>
              <a:gd name="connsiteY2" fmla="*/ 523410 h 725435"/>
              <a:gd name="connsiteX3" fmla="*/ 954560 w 959010"/>
              <a:gd name="connsiteY3" fmla="*/ 257282 h 725435"/>
              <a:gd name="connsiteX4" fmla="*/ 674525 w 959010"/>
              <a:gd name="connsiteY4" fmla="*/ 5631 h 725435"/>
              <a:gd name="connsiteX5" fmla="*/ 15300 w 959010"/>
              <a:gd name="connsiteY5" fmla="*/ 246614 h 725435"/>
              <a:gd name="connsiteX6" fmla="*/ 217325 w 959010"/>
              <a:gd name="connsiteY6" fmla="*/ 650664 h 725435"/>
              <a:gd name="connsiteX7" fmla="*/ 284667 w 959010"/>
              <a:gd name="connsiteY7" fmla="*/ 725435 h 725435"/>
              <a:gd name="connsiteX0" fmla="*/ 284667 w 967667"/>
              <a:gd name="connsiteY0" fmla="*/ 725435 h 725435"/>
              <a:gd name="connsiteX1" fmla="*/ 408106 w 967667"/>
              <a:gd name="connsiteY1" fmla="*/ 662779 h 725435"/>
              <a:gd name="connsiteX2" fmla="*/ 868683 w 967667"/>
              <a:gd name="connsiteY2" fmla="*/ 556279 h 725435"/>
              <a:gd name="connsiteX3" fmla="*/ 954560 w 967667"/>
              <a:gd name="connsiteY3" fmla="*/ 257282 h 725435"/>
              <a:gd name="connsiteX4" fmla="*/ 674525 w 967667"/>
              <a:gd name="connsiteY4" fmla="*/ 5631 h 725435"/>
              <a:gd name="connsiteX5" fmla="*/ 15300 w 967667"/>
              <a:gd name="connsiteY5" fmla="*/ 246614 h 725435"/>
              <a:gd name="connsiteX6" fmla="*/ 217325 w 967667"/>
              <a:gd name="connsiteY6" fmla="*/ 650664 h 725435"/>
              <a:gd name="connsiteX7" fmla="*/ 284667 w 967667"/>
              <a:gd name="connsiteY7" fmla="*/ 725435 h 725435"/>
              <a:gd name="connsiteX0" fmla="*/ 284667 w 966979"/>
              <a:gd name="connsiteY0" fmla="*/ 685615 h 685615"/>
              <a:gd name="connsiteX1" fmla="*/ 408106 w 966979"/>
              <a:gd name="connsiteY1" fmla="*/ 622959 h 685615"/>
              <a:gd name="connsiteX2" fmla="*/ 868683 w 966979"/>
              <a:gd name="connsiteY2" fmla="*/ 516459 h 685615"/>
              <a:gd name="connsiteX3" fmla="*/ 954560 w 966979"/>
              <a:gd name="connsiteY3" fmla="*/ 217462 h 685615"/>
              <a:gd name="connsiteX4" fmla="*/ 684112 w 966979"/>
              <a:gd name="connsiteY4" fmla="*/ 9636 h 685615"/>
              <a:gd name="connsiteX5" fmla="*/ 15300 w 966979"/>
              <a:gd name="connsiteY5" fmla="*/ 206794 h 685615"/>
              <a:gd name="connsiteX6" fmla="*/ 217325 w 966979"/>
              <a:gd name="connsiteY6" fmla="*/ 610844 h 685615"/>
              <a:gd name="connsiteX7" fmla="*/ 284667 w 966979"/>
              <a:gd name="connsiteY7" fmla="*/ 685615 h 685615"/>
              <a:gd name="connsiteX0" fmla="*/ 283787 w 966099"/>
              <a:gd name="connsiteY0" fmla="*/ 685615 h 685615"/>
              <a:gd name="connsiteX1" fmla="*/ 407226 w 966099"/>
              <a:gd name="connsiteY1" fmla="*/ 622959 h 685615"/>
              <a:gd name="connsiteX2" fmla="*/ 867803 w 966099"/>
              <a:gd name="connsiteY2" fmla="*/ 516459 h 685615"/>
              <a:gd name="connsiteX3" fmla="*/ 953680 w 966099"/>
              <a:gd name="connsiteY3" fmla="*/ 217462 h 685615"/>
              <a:gd name="connsiteX4" fmla="*/ 683232 w 966099"/>
              <a:gd name="connsiteY4" fmla="*/ 9636 h 685615"/>
              <a:gd name="connsiteX5" fmla="*/ 14420 w 966099"/>
              <a:gd name="connsiteY5" fmla="*/ 206794 h 685615"/>
              <a:gd name="connsiteX6" fmla="*/ 221923 w 966099"/>
              <a:gd name="connsiteY6" fmla="*/ 610844 h 685615"/>
              <a:gd name="connsiteX7" fmla="*/ 283787 w 966099"/>
              <a:gd name="connsiteY7" fmla="*/ 685615 h 685615"/>
              <a:gd name="connsiteX0" fmla="*/ 282418 w 966099"/>
              <a:gd name="connsiteY0" fmla="*/ 671920 h 671920"/>
              <a:gd name="connsiteX1" fmla="*/ 407226 w 966099"/>
              <a:gd name="connsiteY1" fmla="*/ 622959 h 671920"/>
              <a:gd name="connsiteX2" fmla="*/ 867803 w 966099"/>
              <a:gd name="connsiteY2" fmla="*/ 516459 h 671920"/>
              <a:gd name="connsiteX3" fmla="*/ 953680 w 966099"/>
              <a:gd name="connsiteY3" fmla="*/ 217462 h 671920"/>
              <a:gd name="connsiteX4" fmla="*/ 683232 w 966099"/>
              <a:gd name="connsiteY4" fmla="*/ 9636 h 671920"/>
              <a:gd name="connsiteX5" fmla="*/ 14420 w 966099"/>
              <a:gd name="connsiteY5" fmla="*/ 206794 h 671920"/>
              <a:gd name="connsiteX6" fmla="*/ 221923 w 966099"/>
              <a:gd name="connsiteY6" fmla="*/ 610844 h 671920"/>
              <a:gd name="connsiteX7" fmla="*/ 282418 w 966099"/>
              <a:gd name="connsiteY7" fmla="*/ 671920 h 671920"/>
              <a:gd name="connsiteX0" fmla="*/ 282418 w 966099"/>
              <a:gd name="connsiteY0" fmla="*/ 671920 h 672429"/>
              <a:gd name="connsiteX1" fmla="*/ 338878 w 966099"/>
              <a:gd name="connsiteY1" fmla="*/ 639121 h 672429"/>
              <a:gd name="connsiteX2" fmla="*/ 407226 w 966099"/>
              <a:gd name="connsiteY2" fmla="*/ 622959 h 672429"/>
              <a:gd name="connsiteX3" fmla="*/ 867803 w 966099"/>
              <a:gd name="connsiteY3" fmla="*/ 516459 h 672429"/>
              <a:gd name="connsiteX4" fmla="*/ 953680 w 966099"/>
              <a:gd name="connsiteY4" fmla="*/ 217462 h 672429"/>
              <a:gd name="connsiteX5" fmla="*/ 683232 w 966099"/>
              <a:gd name="connsiteY5" fmla="*/ 9636 h 672429"/>
              <a:gd name="connsiteX6" fmla="*/ 14420 w 966099"/>
              <a:gd name="connsiteY6" fmla="*/ 206794 h 672429"/>
              <a:gd name="connsiteX7" fmla="*/ 221923 w 966099"/>
              <a:gd name="connsiteY7" fmla="*/ 610844 h 672429"/>
              <a:gd name="connsiteX8" fmla="*/ 282418 w 966099"/>
              <a:gd name="connsiteY8" fmla="*/ 671920 h 672429"/>
              <a:gd name="connsiteX0" fmla="*/ 282418 w 966099"/>
              <a:gd name="connsiteY0" fmla="*/ 671920 h 672356"/>
              <a:gd name="connsiteX1" fmla="*/ 337508 w 966099"/>
              <a:gd name="connsiteY1" fmla="*/ 633643 h 672356"/>
              <a:gd name="connsiteX2" fmla="*/ 407226 w 966099"/>
              <a:gd name="connsiteY2" fmla="*/ 622959 h 672356"/>
              <a:gd name="connsiteX3" fmla="*/ 867803 w 966099"/>
              <a:gd name="connsiteY3" fmla="*/ 516459 h 672356"/>
              <a:gd name="connsiteX4" fmla="*/ 953680 w 966099"/>
              <a:gd name="connsiteY4" fmla="*/ 217462 h 672356"/>
              <a:gd name="connsiteX5" fmla="*/ 683232 w 966099"/>
              <a:gd name="connsiteY5" fmla="*/ 9636 h 672356"/>
              <a:gd name="connsiteX6" fmla="*/ 14420 w 966099"/>
              <a:gd name="connsiteY6" fmla="*/ 206794 h 672356"/>
              <a:gd name="connsiteX7" fmla="*/ 221923 w 966099"/>
              <a:gd name="connsiteY7" fmla="*/ 610844 h 672356"/>
              <a:gd name="connsiteX8" fmla="*/ 282418 w 966099"/>
              <a:gd name="connsiteY8" fmla="*/ 671920 h 672356"/>
              <a:gd name="connsiteX0" fmla="*/ 282418 w 966099"/>
              <a:gd name="connsiteY0" fmla="*/ 671920 h 671920"/>
              <a:gd name="connsiteX1" fmla="*/ 337508 w 966099"/>
              <a:gd name="connsiteY1" fmla="*/ 633643 h 671920"/>
              <a:gd name="connsiteX2" fmla="*/ 407226 w 966099"/>
              <a:gd name="connsiteY2" fmla="*/ 622959 h 671920"/>
              <a:gd name="connsiteX3" fmla="*/ 867803 w 966099"/>
              <a:gd name="connsiteY3" fmla="*/ 516459 h 671920"/>
              <a:gd name="connsiteX4" fmla="*/ 953680 w 966099"/>
              <a:gd name="connsiteY4" fmla="*/ 217462 h 671920"/>
              <a:gd name="connsiteX5" fmla="*/ 683232 w 966099"/>
              <a:gd name="connsiteY5" fmla="*/ 9636 h 671920"/>
              <a:gd name="connsiteX6" fmla="*/ 14420 w 966099"/>
              <a:gd name="connsiteY6" fmla="*/ 206794 h 671920"/>
              <a:gd name="connsiteX7" fmla="*/ 221923 w 966099"/>
              <a:gd name="connsiteY7" fmla="*/ 610844 h 671920"/>
              <a:gd name="connsiteX8" fmla="*/ 282418 w 966099"/>
              <a:gd name="connsiteY8" fmla="*/ 671920 h 671920"/>
              <a:gd name="connsiteX0" fmla="*/ 282418 w 965409"/>
              <a:gd name="connsiteY0" fmla="*/ 671920 h 671920"/>
              <a:gd name="connsiteX1" fmla="*/ 337508 w 965409"/>
              <a:gd name="connsiteY1" fmla="*/ 633643 h 671920"/>
              <a:gd name="connsiteX2" fmla="*/ 434616 w 965409"/>
              <a:gd name="connsiteY2" fmla="*/ 627068 h 671920"/>
              <a:gd name="connsiteX3" fmla="*/ 867803 w 965409"/>
              <a:gd name="connsiteY3" fmla="*/ 516459 h 671920"/>
              <a:gd name="connsiteX4" fmla="*/ 953680 w 965409"/>
              <a:gd name="connsiteY4" fmla="*/ 217462 h 671920"/>
              <a:gd name="connsiteX5" fmla="*/ 683232 w 965409"/>
              <a:gd name="connsiteY5" fmla="*/ 9636 h 671920"/>
              <a:gd name="connsiteX6" fmla="*/ 14420 w 965409"/>
              <a:gd name="connsiteY6" fmla="*/ 206794 h 671920"/>
              <a:gd name="connsiteX7" fmla="*/ 221923 w 965409"/>
              <a:gd name="connsiteY7" fmla="*/ 610844 h 671920"/>
              <a:gd name="connsiteX8" fmla="*/ 282418 w 965409"/>
              <a:gd name="connsiteY8" fmla="*/ 671920 h 671920"/>
              <a:gd name="connsiteX0" fmla="*/ 282418 w 965409"/>
              <a:gd name="connsiteY0" fmla="*/ 671920 h 671920"/>
              <a:gd name="connsiteX1" fmla="*/ 337508 w 965409"/>
              <a:gd name="connsiteY1" fmla="*/ 633643 h 671920"/>
              <a:gd name="connsiteX2" fmla="*/ 434616 w 965409"/>
              <a:gd name="connsiteY2" fmla="*/ 627068 h 671920"/>
              <a:gd name="connsiteX3" fmla="*/ 867803 w 965409"/>
              <a:gd name="connsiteY3" fmla="*/ 516459 h 671920"/>
              <a:gd name="connsiteX4" fmla="*/ 953680 w 965409"/>
              <a:gd name="connsiteY4" fmla="*/ 217462 h 671920"/>
              <a:gd name="connsiteX5" fmla="*/ 683232 w 965409"/>
              <a:gd name="connsiteY5" fmla="*/ 9636 h 671920"/>
              <a:gd name="connsiteX6" fmla="*/ 14420 w 965409"/>
              <a:gd name="connsiteY6" fmla="*/ 206794 h 671920"/>
              <a:gd name="connsiteX7" fmla="*/ 221923 w 965409"/>
              <a:gd name="connsiteY7" fmla="*/ 610844 h 671920"/>
              <a:gd name="connsiteX8" fmla="*/ 282418 w 965409"/>
              <a:gd name="connsiteY8" fmla="*/ 671920 h 671920"/>
              <a:gd name="connsiteX0" fmla="*/ 282418 w 965409"/>
              <a:gd name="connsiteY0" fmla="*/ 671920 h 671920"/>
              <a:gd name="connsiteX1" fmla="*/ 337508 w 965409"/>
              <a:gd name="connsiteY1" fmla="*/ 633643 h 671920"/>
              <a:gd name="connsiteX2" fmla="*/ 434616 w 965409"/>
              <a:gd name="connsiteY2" fmla="*/ 627068 h 671920"/>
              <a:gd name="connsiteX3" fmla="*/ 867803 w 965409"/>
              <a:gd name="connsiteY3" fmla="*/ 516459 h 671920"/>
              <a:gd name="connsiteX4" fmla="*/ 953680 w 965409"/>
              <a:gd name="connsiteY4" fmla="*/ 217462 h 671920"/>
              <a:gd name="connsiteX5" fmla="*/ 683232 w 965409"/>
              <a:gd name="connsiteY5" fmla="*/ 9636 h 671920"/>
              <a:gd name="connsiteX6" fmla="*/ 14420 w 965409"/>
              <a:gd name="connsiteY6" fmla="*/ 206794 h 671920"/>
              <a:gd name="connsiteX7" fmla="*/ 221923 w 965409"/>
              <a:gd name="connsiteY7" fmla="*/ 610844 h 671920"/>
              <a:gd name="connsiteX8" fmla="*/ 282418 w 965409"/>
              <a:gd name="connsiteY8" fmla="*/ 671920 h 671920"/>
              <a:gd name="connsiteX0" fmla="*/ 282418 w 965343"/>
              <a:gd name="connsiteY0" fmla="*/ 671920 h 671920"/>
              <a:gd name="connsiteX1" fmla="*/ 337508 w 965343"/>
              <a:gd name="connsiteY1" fmla="*/ 633643 h 671920"/>
              <a:gd name="connsiteX2" fmla="*/ 437355 w 965343"/>
              <a:gd name="connsiteY2" fmla="*/ 631177 h 671920"/>
              <a:gd name="connsiteX3" fmla="*/ 867803 w 965343"/>
              <a:gd name="connsiteY3" fmla="*/ 516459 h 671920"/>
              <a:gd name="connsiteX4" fmla="*/ 953680 w 965343"/>
              <a:gd name="connsiteY4" fmla="*/ 217462 h 671920"/>
              <a:gd name="connsiteX5" fmla="*/ 683232 w 965343"/>
              <a:gd name="connsiteY5" fmla="*/ 9636 h 671920"/>
              <a:gd name="connsiteX6" fmla="*/ 14420 w 965343"/>
              <a:gd name="connsiteY6" fmla="*/ 206794 h 671920"/>
              <a:gd name="connsiteX7" fmla="*/ 221923 w 965343"/>
              <a:gd name="connsiteY7" fmla="*/ 610844 h 671920"/>
              <a:gd name="connsiteX8" fmla="*/ 282418 w 965343"/>
              <a:gd name="connsiteY8" fmla="*/ 671920 h 671920"/>
              <a:gd name="connsiteX0" fmla="*/ 282418 w 964893"/>
              <a:gd name="connsiteY0" fmla="*/ 664870 h 664870"/>
              <a:gd name="connsiteX1" fmla="*/ 337508 w 964893"/>
              <a:gd name="connsiteY1" fmla="*/ 626593 h 664870"/>
              <a:gd name="connsiteX2" fmla="*/ 437355 w 964893"/>
              <a:gd name="connsiteY2" fmla="*/ 624127 h 664870"/>
              <a:gd name="connsiteX3" fmla="*/ 867803 w 964893"/>
              <a:gd name="connsiteY3" fmla="*/ 509409 h 664870"/>
              <a:gd name="connsiteX4" fmla="*/ 953680 w 964893"/>
              <a:gd name="connsiteY4" fmla="*/ 210412 h 664870"/>
              <a:gd name="connsiteX5" fmla="*/ 689605 w 964893"/>
              <a:gd name="connsiteY5" fmla="*/ 10843 h 664870"/>
              <a:gd name="connsiteX6" fmla="*/ 14420 w 964893"/>
              <a:gd name="connsiteY6" fmla="*/ 199744 h 664870"/>
              <a:gd name="connsiteX7" fmla="*/ 221923 w 964893"/>
              <a:gd name="connsiteY7" fmla="*/ 603794 h 664870"/>
              <a:gd name="connsiteX8" fmla="*/ 282418 w 964893"/>
              <a:gd name="connsiteY8" fmla="*/ 664870 h 664870"/>
              <a:gd name="connsiteX0" fmla="*/ 288372 w 970847"/>
              <a:gd name="connsiteY0" fmla="*/ 654213 h 654213"/>
              <a:gd name="connsiteX1" fmla="*/ 343462 w 970847"/>
              <a:gd name="connsiteY1" fmla="*/ 615936 h 654213"/>
              <a:gd name="connsiteX2" fmla="*/ 443309 w 970847"/>
              <a:gd name="connsiteY2" fmla="*/ 613470 h 654213"/>
              <a:gd name="connsiteX3" fmla="*/ 873757 w 970847"/>
              <a:gd name="connsiteY3" fmla="*/ 498752 h 654213"/>
              <a:gd name="connsiteX4" fmla="*/ 959634 w 970847"/>
              <a:gd name="connsiteY4" fmla="*/ 199755 h 654213"/>
              <a:gd name="connsiteX5" fmla="*/ 695559 w 970847"/>
              <a:gd name="connsiteY5" fmla="*/ 186 h 654213"/>
              <a:gd name="connsiteX6" fmla="*/ 13395 w 970847"/>
              <a:gd name="connsiteY6" fmla="*/ 233317 h 654213"/>
              <a:gd name="connsiteX7" fmla="*/ 227877 w 970847"/>
              <a:gd name="connsiteY7" fmla="*/ 593137 h 654213"/>
              <a:gd name="connsiteX8" fmla="*/ 288372 w 970847"/>
              <a:gd name="connsiteY8" fmla="*/ 654213 h 654213"/>
              <a:gd name="connsiteX0" fmla="*/ 291425 w 973900"/>
              <a:gd name="connsiteY0" fmla="*/ 654213 h 654213"/>
              <a:gd name="connsiteX1" fmla="*/ 346515 w 973900"/>
              <a:gd name="connsiteY1" fmla="*/ 615936 h 654213"/>
              <a:gd name="connsiteX2" fmla="*/ 446362 w 973900"/>
              <a:gd name="connsiteY2" fmla="*/ 613470 h 654213"/>
              <a:gd name="connsiteX3" fmla="*/ 876810 w 973900"/>
              <a:gd name="connsiteY3" fmla="*/ 498752 h 654213"/>
              <a:gd name="connsiteX4" fmla="*/ 962687 w 973900"/>
              <a:gd name="connsiteY4" fmla="*/ 199755 h 654213"/>
              <a:gd name="connsiteX5" fmla="*/ 698612 w 973900"/>
              <a:gd name="connsiteY5" fmla="*/ 186 h 654213"/>
              <a:gd name="connsiteX6" fmla="*/ 16448 w 973900"/>
              <a:gd name="connsiteY6" fmla="*/ 233317 h 654213"/>
              <a:gd name="connsiteX7" fmla="*/ 230930 w 973900"/>
              <a:gd name="connsiteY7" fmla="*/ 593137 h 654213"/>
              <a:gd name="connsiteX8" fmla="*/ 291425 w 973900"/>
              <a:gd name="connsiteY8" fmla="*/ 654213 h 654213"/>
              <a:gd name="connsiteX0" fmla="*/ 291425 w 973900"/>
              <a:gd name="connsiteY0" fmla="*/ 655114 h 655114"/>
              <a:gd name="connsiteX1" fmla="*/ 346515 w 973900"/>
              <a:gd name="connsiteY1" fmla="*/ 616837 h 655114"/>
              <a:gd name="connsiteX2" fmla="*/ 446362 w 973900"/>
              <a:gd name="connsiteY2" fmla="*/ 614371 h 655114"/>
              <a:gd name="connsiteX3" fmla="*/ 876810 w 973900"/>
              <a:gd name="connsiteY3" fmla="*/ 499653 h 655114"/>
              <a:gd name="connsiteX4" fmla="*/ 962687 w 973900"/>
              <a:gd name="connsiteY4" fmla="*/ 200656 h 655114"/>
              <a:gd name="connsiteX5" fmla="*/ 698612 w 973900"/>
              <a:gd name="connsiteY5" fmla="*/ 1087 h 655114"/>
              <a:gd name="connsiteX6" fmla="*/ 16448 w 973900"/>
              <a:gd name="connsiteY6" fmla="*/ 234218 h 655114"/>
              <a:gd name="connsiteX7" fmla="*/ 230930 w 973900"/>
              <a:gd name="connsiteY7" fmla="*/ 594038 h 655114"/>
              <a:gd name="connsiteX8" fmla="*/ 291425 w 973900"/>
              <a:gd name="connsiteY8" fmla="*/ 655114 h 655114"/>
              <a:gd name="connsiteX0" fmla="*/ 291425 w 975164"/>
              <a:gd name="connsiteY0" fmla="*/ 647870 h 647870"/>
              <a:gd name="connsiteX1" fmla="*/ 346515 w 975164"/>
              <a:gd name="connsiteY1" fmla="*/ 609593 h 647870"/>
              <a:gd name="connsiteX2" fmla="*/ 446362 w 975164"/>
              <a:gd name="connsiteY2" fmla="*/ 607127 h 647870"/>
              <a:gd name="connsiteX3" fmla="*/ 876810 w 975164"/>
              <a:gd name="connsiteY3" fmla="*/ 492409 h 647870"/>
              <a:gd name="connsiteX4" fmla="*/ 962687 w 975164"/>
              <a:gd name="connsiteY4" fmla="*/ 193412 h 647870"/>
              <a:gd name="connsiteX5" fmla="*/ 680730 w 975164"/>
              <a:gd name="connsiteY5" fmla="*/ 1283 h 647870"/>
              <a:gd name="connsiteX6" fmla="*/ 16448 w 975164"/>
              <a:gd name="connsiteY6" fmla="*/ 226974 h 647870"/>
              <a:gd name="connsiteX7" fmla="*/ 230930 w 975164"/>
              <a:gd name="connsiteY7" fmla="*/ 586794 h 647870"/>
              <a:gd name="connsiteX8" fmla="*/ 291425 w 975164"/>
              <a:gd name="connsiteY8" fmla="*/ 647870 h 647870"/>
              <a:gd name="connsiteX0" fmla="*/ 291425 w 975164"/>
              <a:gd name="connsiteY0" fmla="*/ 651964 h 651964"/>
              <a:gd name="connsiteX1" fmla="*/ 346515 w 975164"/>
              <a:gd name="connsiteY1" fmla="*/ 613687 h 651964"/>
              <a:gd name="connsiteX2" fmla="*/ 446362 w 975164"/>
              <a:gd name="connsiteY2" fmla="*/ 611221 h 651964"/>
              <a:gd name="connsiteX3" fmla="*/ 876810 w 975164"/>
              <a:gd name="connsiteY3" fmla="*/ 496503 h 651964"/>
              <a:gd name="connsiteX4" fmla="*/ 962687 w 975164"/>
              <a:gd name="connsiteY4" fmla="*/ 197506 h 651964"/>
              <a:gd name="connsiteX5" fmla="*/ 680730 w 975164"/>
              <a:gd name="connsiteY5" fmla="*/ 5377 h 651964"/>
              <a:gd name="connsiteX6" fmla="*/ 218522 w 975164"/>
              <a:gd name="connsiteY6" fmla="*/ 68738 h 651964"/>
              <a:gd name="connsiteX7" fmla="*/ 16448 w 975164"/>
              <a:gd name="connsiteY7" fmla="*/ 231068 h 651964"/>
              <a:gd name="connsiteX8" fmla="*/ 230930 w 975164"/>
              <a:gd name="connsiteY8" fmla="*/ 590888 h 651964"/>
              <a:gd name="connsiteX9" fmla="*/ 291425 w 975164"/>
              <a:gd name="connsiteY9" fmla="*/ 651964 h 651964"/>
              <a:gd name="connsiteX0" fmla="*/ 291425 w 975164"/>
              <a:gd name="connsiteY0" fmla="*/ 651964 h 651964"/>
              <a:gd name="connsiteX1" fmla="*/ 346515 w 975164"/>
              <a:gd name="connsiteY1" fmla="*/ 613687 h 651964"/>
              <a:gd name="connsiteX2" fmla="*/ 446362 w 975164"/>
              <a:gd name="connsiteY2" fmla="*/ 611221 h 651964"/>
              <a:gd name="connsiteX3" fmla="*/ 876810 w 975164"/>
              <a:gd name="connsiteY3" fmla="*/ 496503 h 651964"/>
              <a:gd name="connsiteX4" fmla="*/ 962687 w 975164"/>
              <a:gd name="connsiteY4" fmla="*/ 197506 h 651964"/>
              <a:gd name="connsiteX5" fmla="*/ 680730 w 975164"/>
              <a:gd name="connsiteY5" fmla="*/ 5377 h 651964"/>
              <a:gd name="connsiteX6" fmla="*/ 218522 w 975164"/>
              <a:gd name="connsiteY6" fmla="*/ 68738 h 651964"/>
              <a:gd name="connsiteX7" fmla="*/ 16448 w 975164"/>
              <a:gd name="connsiteY7" fmla="*/ 231068 h 651964"/>
              <a:gd name="connsiteX8" fmla="*/ 230930 w 975164"/>
              <a:gd name="connsiteY8" fmla="*/ 590888 h 651964"/>
              <a:gd name="connsiteX9" fmla="*/ 291425 w 975164"/>
              <a:gd name="connsiteY9" fmla="*/ 651964 h 651964"/>
              <a:gd name="connsiteX0" fmla="*/ 291425 w 975164"/>
              <a:gd name="connsiteY0" fmla="*/ 651767 h 651767"/>
              <a:gd name="connsiteX1" fmla="*/ 346515 w 975164"/>
              <a:gd name="connsiteY1" fmla="*/ 613490 h 651767"/>
              <a:gd name="connsiteX2" fmla="*/ 446362 w 975164"/>
              <a:gd name="connsiteY2" fmla="*/ 611024 h 651767"/>
              <a:gd name="connsiteX3" fmla="*/ 876810 w 975164"/>
              <a:gd name="connsiteY3" fmla="*/ 496306 h 651767"/>
              <a:gd name="connsiteX4" fmla="*/ 962687 w 975164"/>
              <a:gd name="connsiteY4" fmla="*/ 197309 h 651767"/>
              <a:gd name="connsiteX5" fmla="*/ 680730 w 975164"/>
              <a:gd name="connsiteY5" fmla="*/ 5180 h 651767"/>
              <a:gd name="connsiteX6" fmla="*/ 201924 w 975164"/>
              <a:gd name="connsiteY6" fmla="*/ 69993 h 651767"/>
              <a:gd name="connsiteX7" fmla="*/ 16448 w 975164"/>
              <a:gd name="connsiteY7" fmla="*/ 230871 h 651767"/>
              <a:gd name="connsiteX8" fmla="*/ 230930 w 975164"/>
              <a:gd name="connsiteY8" fmla="*/ 590691 h 651767"/>
              <a:gd name="connsiteX9" fmla="*/ 291425 w 975164"/>
              <a:gd name="connsiteY9" fmla="*/ 651767 h 651767"/>
              <a:gd name="connsiteX0" fmla="*/ 291319 w 975058"/>
              <a:gd name="connsiteY0" fmla="*/ 651767 h 651767"/>
              <a:gd name="connsiteX1" fmla="*/ 346409 w 975058"/>
              <a:gd name="connsiteY1" fmla="*/ 613490 h 651767"/>
              <a:gd name="connsiteX2" fmla="*/ 446256 w 975058"/>
              <a:gd name="connsiteY2" fmla="*/ 611024 h 651767"/>
              <a:gd name="connsiteX3" fmla="*/ 876704 w 975058"/>
              <a:gd name="connsiteY3" fmla="*/ 496306 h 651767"/>
              <a:gd name="connsiteX4" fmla="*/ 962581 w 975058"/>
              <a:gd name="connsiteY4" fmla="*/ 197309 h 651767"/>
              <a:gd name="connsiteX5" fmla="*/ 680624 w 975058"/>
              <a:gd name="connsiteY5" fmla="*/ 5180 h 651767"/>
              <a:gd name="connsiteX6" fmla="*/ 201818 w 975058"/>
              <a:gd name="connsiteY6" fmla="*/ 69993 h 651767"/>
              <a:gd name="connsiteX7" fmla="*/ 16468 w 975058"/>
              <a:gd name="connsiteY7" fmla="*/ 247811 h 651767"/>
              <a:gd name="connsiteX8" fmla="*/ 230824 w 975058"/>
              <a:gd name="connsiteY8" fmla="*/ 590691 h 651767"/>
              <a:gd name="connsiteX9" fmla="*/ 291319 w 975058"/>
              <a:gd name="connsiteY9" fmla="*/ 651767 h 651767"/>
              <a:gd name="connsiteX0" fmla="*/ 294026 w 977765"/>
              <a:gd name="connsiteY0" fmla="*/ 651767 h 651767"/>
              <a:gd name="connsiteX1" fmla="*/ 349116 w 977765"/>
              <a:gd name="connsiteY1" fmla="*/ 613490 h 651767"/>
              <a:gd name="connsiteX2" fmla="*/ 448963 w 977765"/>
              <a:gd name="connsiteY2" fmla="*/ 611024 h 651767"/>
              <a:gd name="connsiteX3" fmla="*/ 879411 w 977765"/>
              <a:gd name="connsiteY3" fmla="*/ 496306 h 651767"/>
              <a:gd name="connsiteX4" fmla="*/ 965288 w 977765"/>
              <a:gd name="connsiteY4" fmla="*/ 197309 h 651767"/>
              <a:gd name="connsiteX5" fmla="*/ 683331 w 977765"/>
              <a:gd name="connsiteY5" fmla="*/ 5180 h 651767"/>
              <a:gd name="connsiteX6" fmla="*/ 204525 w 977765"/>
              <a:gd name="connsiteY6" fmla="*/ 69993 h 651767"/>
              <a:gd name="connsiteX7" fmla="*/ 19175 w 977765"/>
              <a:gd name="connsiteY7" fmla="*/ 247811 h 651767"/>
              <a:gd name="connsiteX8" fmla="*/ 233531 w 977765"/>
              <a:gd name="connsiteY8" fmla="*/ 590691 h 651767"/>
              <a:gd name="connsiteX9" fmla="*/ 294026 w 977765"/>
              <a:gd name="connsiteY9" fmla="*/ 651767 h 651767"/>
              <a:gd name="connsiteX0" fmla="*/ 292584 w 976323"/>
              <a:gd name="connsiteY0" fmla="*/ 651767 h 651767"/>
              <a:gd name="connsiteX1" fmla="*/ 347674 w 976323"/>
              <a:gd name="connsiteY1" fmla="*/ 613490 h 651767"/>
              <a:gd name="connsiteX2" fmla="*/ 447521 w 976323"/>
              <a:gd name="connsiteY2" fmla="*/ 611024 h 651767"/>
              <a:gd name="connsiteX3" fmla="*/ 877969 w 976323"/>
              <a:gd name="connsiteY3" fmla="*/ 496306 h 651767"/>
              <a:gd name="connsiteX4" fmla="*/ 963846 w 976323"/>
              <a:gd name="connsiteY4" fmla="*/ 197309 h 651767"/>
              <a:gd name="connsiteX5" fmla="*/ 681889 w 976323"/>
              <a:gd name="connsiteY5" fmla="*/ 5180 h 651767"/>
              <a:gd name="connsiteX6" fmla="*/ 203083 w 976323"/>
              <a:gd name="connsiteY6" fmla="*/ 69993 h 651767"/>
              <a:gd name="connsiteX7" fmla="*/ 19443 w 976323"/>
              <a:gd name="connsiteY7" fmla="*/ 254442 h 651767"/>
              <a:gd name="connsiteX8" fmla="*/ 232089 w 976323"/>
              <a:gd name="connsiteY8" fmla="*/ 590691 h 651767"/>
              <a:gd name="connsiteX9" fmla="*/ 292584 w 976323"/>
              <a:gd name="connsiteY9" fmla="*/ 651767 h 651767"/>
              <a:gd name="connsiteX0" fmla="*/ 292584 w 974891"/>
              <a:gd name="connsiteY0" fmla="*/ 651767 h 651767"/>
              <a:gd name="connsiteX1" fmla="*/ 347674 w 974891"/>
              <a:gd name="connsiteY1" fmla="*/ 613490 h 651767"/>
              <a:gd name="connsiteX2" fmla="*/ 447521 w 974891"/>
              <a:gd name="connsiteY2" fmla="*/ 611024 h 651767"/>
              <a:gd name="connsiteX3" fmla="*/ 871513 w 974891"/>
              <a:gd name="connsiteY3" fmla="*/ 476756 h 651767"/>
              <a:gd name="connsiteX4" fmla="*/ 963846 w 974891"/>
              <a:gd name="connsiteY4" fmla="*/ 197309 h 651767"/>
              <a:gd name="connsiteX5" fmla="*/ 681889 w 974891"/>
              <a:gd name="connsiteY5" fmla="*/ 5180 h 651767"/>
              <a:gd name="connsiteX6" fmla="*/ 203083 w 974891"/>
              <a:gd name="connsiteY6" fmla="*/ 69993 h 651767"/>
              <a:gd name="connsiteX7" fmla="*/ 19443 w 974891"/>
              <a:gd name="connsiteY7" fmla="*/ 254442 h 651767"/>
              <a:gd name="connsiteX8" fmla="*/ 232089 w 974891"/>
              <a:gd name="connsiteY8" fmla="*/ 590691 h 651767"/>
              <a:gd name="connsiteX9" fmla="*/ 292584 w 974891"/>
              <a:gd name="connsiteY9" fmla="*/ 651767 h 651767"/>
              <a:gd name="connsiteX0" fmla="*/ 292584 w 973991"/>
              <a:gd name="connsiteY0" fmla="*/ 651767 h 651767"/>
              <a:gd name="connsiteX1" fmla="*/ 347674 w 973991"/>
              <a:gd name="connsiteY1" fmla="*/ 613490 h 651767"/>
              <a:gd name="connsiteX2" fmla="*/ 492610 w 973991"/>
              <a:gd name="connsiteY2" fmla="*/ 599395 h 651767"/>
              <a:gd name="connsiteX3" fmla="*/ 871513 w 973991"/>
              <a:gd name="connsiteY3" fmla="*/ 476756 h 651767"/>
              <a:gd name="connsiteX4" fmla="*/ 963846 w 973991"/>
              <a:gd name="connsiteY4" fmla="*/ 197309 h 651767"/>
              <a:gd name="connsiteX5" fmla="*/ 681889 w 973991"/>
              <a:gd name="connsiteY5" fmla="*/ 5180 h 651767"/>
              <a:gd name="connsiteX6" fmla="*/ 203083 w 973991"/>
              <a:gd name="connsiteY6" fmla="*/ 69993 h 651767"/>
              <a:gd name="connsiteX7" fmla="*/ 19443 w 973991"/>
              <a:gd name="connsiteY7" fmla="*/ 254442 h 651767"/>
              <a:gd name="connsiteX8" fmla="*/ 232089 w 973991"/>
              <a:gd name="connsiteY8" fmla="*/ 590691 h 651767"/>
              <a:gd name="connsiteX9" fmla="*/ 292584 w 973991"/>
              <a:gd name="connsiteY9" fmla="*/ 651767 h 651767"/>
              <a:gd name="connsiteX0" fmla="*/ 292584 w 973991"/>
              <a:gd name="connsiteY0" fmla="*/ 651767 h 651767"/>
              <a:gd name="connsiteX1" fmla="*/ 347674 w 973991"/>
              <a:gd name="connsiteY1" fmla="*/ 613490 h 651767"/>
              <a:gd name="connsiteX2" fmla="*/ 492610 w 973991"/>
              <a:gd name="connsiteY2" fmla="*/ 599395 h 651767"/>
              <a:gd name="connsiteX3" fmla="*/ 871513 w 973991"/>
              <a:gd name="connsiteY3" fmla="*/ 476756 h 651767"/>
              <a:gd name="connsiteX4" fmla="*/ 963846 w 973991"/>
              <a:gd name="connsiteY4" fmla="*/ 197309 h 651767"/>
              <a:gd name="connsiteX5" fmla="*/ 681889 w 973991"/>
              <a:gd name="connsiteY5" fmla="*/ 5180 h 651767"/>
              <a:gd name="connsiteX6" fmla="*/ 203083 w 973991"/>
              <a:gd name="connsiteY6" fmla="*/ 69993 h 651767"/>
              <a:gd name="connsiteX7" fmla="*/ 19443 w 973991"/>
              <a:gd name="connsiteY7" fmla="*/ 254442 h 651767"/>
              <a:gd name="connsiteX8" fmla="*/ 232089 w 973991"/>
              <a:gd name="connsiteY8" fmla="*/ 590691 h 651767"/>
              <a:gd name="connsiteX9" fmla="*/ 292584 w 973991"/>
              <a:gd name="connsiteY9" fmla="*/ 651767 h 651767"/>
              <a:gd name="connsiteX0" fmla="*/ 292584 w 947259"/>
              <a:gd name="connsiteY0" fmla="*/ 652072 h 652072"/>
              <a:gd name="connsiteX1" fmla="*/ 347674 w 947259"/>
              <a:gd name="connsiteY1" fmla="*/ 613795 h 652072"/>
              <a:gd name="connsiteX2" fmla="*/ 492610 w 947259"/>
              <a:gd name="connsiteY2" fmla="*/ 599700 h 652072"/>
              <a:gd name="connsiteX3" fmla="*/ 871513 w 947259"/>
              <a:gd name="connsiteY3" fmla="*/ 477061 h 652072"/>
              <a:gd name="connsiteX4" fmla="*/ 932661 w 947259"/>
              <a:gd name="connsiteY4" fmla="*/ 202828 h 652072"/>
              <a:gd name="connsiteX5" fmla="*/ 681889 w 947259"/>
              <a:gd name="connsiteY5" fmla="*/ 5485 h 652072"/>
              <a:gd name="connsiteX6" fmla="*/ 203083 w 947259"/>
              <a:gd name="connsiteY6" fmla="*/ 70298 h 652072"/>
              <a:gd name="connsiteX7" fmla="*/ 19443 w 947259"/>
              <a:gd name="connsiteY7" fmla="*/ 254747 h 652072"/>
              <a:gd name="connsiteX8" fmla="*/ 232089 w 947259"/>
              <a:gd name="connsiteY8" fmla="*/ 590996 h 652072"/>
              <a:gd name="connsiteX9" fmla="*/ 292584 w 947259"/>
              <a:gd name="connsiteY9" fmla="*/ 652072 h 652072"/>
              <a:gd name="connsiteX0" fmla="*/ 292584 w 935943"/>
              <a:gd name="connsiteY0" fmla="*/ 652294 h 652294"/>
              <a:gd name="connsiteX1" fmla="*/ 347674 w 935943"/>
              <a:gd name="connsiteY1" fmla="*/ 614017 h 652294"/>
              <a:gd name="connsiteX2" fmla="*/ 492610 w 935943"/>
              <a:gd name="connsiteY2" fmla="*/ 599922 h 652294"/>
              <a:gd name="connsiteX3" fmla="*/ 871513 w 935943"/>
              <a:gd name="connsiteY3" fmla="*/ 477283 h 652294"/>
              <a:gd name="connsiteX4" fmla="*/ 918074 w 935943"/>
              <a:gd name="connsiteY4" fmla="*/ 206812 h 652294"/>
              <a:gd name="connsiteX5" fmla="*/ 681889 w 935943"/>
              <a:gd name="connsiteY5" fmla="*/ 5707 h 652294"/>
              <a:gd name="connsiteX6" fmla="*/ 203083 w 935943"/>
              <a:gd name="connsiteY6" fmla="*/ 70520 h 652294"/>
              <a:gd name="connsiteX7" fmla="*/ 19443 w 935943"/>
              <a:gd name="connsiteY7" fmla="*/ 254969 h 652294"/>
              <a:gd name="connsiteX8" fmla="*/ 232089 w 935943"/>
              <a:gd name="connsiteY8" fmla="*/ 591218 h 652294"/>
              <a:gd name="connsiteX9" fmla="*/ 292584 w 935943"/>
              <a:gd name="connsiteY9" fmla="*/ 652294 h 652294"/>
              <a:gd name="connsiteX0" fmla="*/ 292584 w 935943"/>
              <a:gd name="connsiteY0" fmla="*/ 651279 h 651279"/>
              <a:gd name="connsiteX1" fmla="*/ 347674 w 935943"/>
              <a:gd name="connsiteY1" fmla="*/ 613002 h 651279"/>
              <a:gd name="connsiteX2" fmla="*/ 492610 w 935943"/>
              <a:gd name="connsiteY2" fmla="*/ 598907 h 651279"/>
              <a:gd name="connsiteX3" fmla="*/ 871513 w 935943"/>
              <a:gd name="connsiteY3" fmla="*/ 476268 h 651279"/>
              <a:gd name="connsiteX4" fmla="*/ 918074 w 935943"/>
              <a:gd name="connsiteY4" fmla="*/ 205797 h 651279"/>
              <a:gd name="connsiteX5" fmla="*/ 681889 w 935943"/>
              <a:gd name="connsiteY5" fmla="*/ 4692 h 651279"/>
              <a:gd name="connsiteX6" fmla="*/ 205135 w 935943"/>
              <a:gd name="connsiteY6" fmla="*/ 77462 h 651279"/>
              <a:gd name="connsiteX7" fmla="*/ 19443 w 935943"/>
              <a:gd name="connsiteY7" fmla="*/ 253954 h 651279"/>
              <a:gd name="connsiteX8" fmla="*/ 232089 w 935943"/>
              <a:gd name="connsiteY8" fmla="*/ 590203 h 651279"/>
              <a:gd name="connsiteX9" fmla="*/ 292584 w 935943"/>
              <a:gd name="connsiteY9" fmla="*/ 651279 h 651279"/>
              <a:gd name="connsiteX0" fmla="*/ 292584 w 935229"/>
              <a:gd name="connsiteY0" fmla="*/ 641781 h 641781"/>
              <a:gd name="connsiteX1" fmla="*/ 347674 w 935229"/>
              <a:gd name="connsiteY1" fmla="*/ 603504 h 641781"/>
              <a:gd name="connsiteX2" fmla="*/ 492610 w 935229"/>
              <a:gd name="connsiteY2" fmla="*/ 589409 h 641781"/>
              <a:gd name="connsiteX3" fmla="*/ 871513 w 935229"/>
              <a:gd name="connsiteY3" fmla="*/ 466770 h 641781"/>
              <a:gd name="connsiteX4" fmla="*/ 918074 w 935229"/>
              <a:gd name="connsiteY4" fmla="*/ 196299 h 641781"/>
              <a:gd name="connsiteX5" fmla="*/ 691598 w 935229"/>
              <a:gd name="connsiteY5" fmla="*/ 5419 h 641781"/>
              <a:gd name="connsiteX6" fmla="*/ 205135 w 935229"/>
              <a:gd name="connsiteY6" fmla="*/ 67964 h 641781"/>
              <a:gd name="connsiteX7" fmla="*/ 19443 w 935229"/>
              <a:gd name="connsiteY7" fmla="*/ 244456 h 641781"/>
              <a:gd name="connsiteX8" fmla="*/ 232089 w 935229"/>
              <a:gd name="connsiteY8" fmla="*/ 580705 h 641781"/>
              <a:gd name="connsiteX9" fmla="*/ 292584 w 935229"/>
              <a:gd name="connsiteY9" fmla="*/ 641781 h 641781"/>
              <a:gd name="connsiteX0" fmla="*/ 292584 w 944778"/>
              <a:gd name="connsiteY0" fmla="*/ 641781 h 641781"/>
              <a:gd name="connsiteX1" fmla="*/ 347674 w 944778"/>
              <a:gd name="connsiteY1" fmla="*/ 603504 h 641781"/>
              <a:gd name="connsiteX2" fmla="*/ 492610 w 944778"/>
              <a:gd name="connsiteY2" fmla="*/ 589409 h 641781"/>
              <a:gd name="connsiteX3" fmla="*/ 871513 w 944778"/>
              <a:gd name="connsiteY3" fmla="*/ 466770 h 641781"/>
              <a:gd name="connsiteX4" fmla="*/ 918074 w 944778"/>
              <a:gd name="connsiteY4" fmla="*/ 196299 h 641781"/>
              <a:gd name="connsiteX5" fmla="*/ 691598 w 944778"/>
              <a:gd name="connsiteY5" fmla="*/ 5419 h 641781"/>
              <a:gd name="connsiteX6" fmla="*/ 205135 w 944778"/>
              <a:gd name="connsiteY6" fmla="*/ 67964 h 641781"/>
              <a:gd name="connsiteX7" fmla="*/ 19443 w 944778"/>
              <a:gd name="connsiteY7" fmla="*/ 244456 h 641781"/>
              <a:gd name="connsiteX8" fmla="*/ 232089 w 944778"/>
              <a:gd name="connsiteY8" fmla="*/ 580705 h 641781"/>
              <a:gd name="connsiteX9" fmla="*/ 292584 w 944778"/>
              <a:gd name="connsiteY9" fmla="*/ 641781 h 641781"/>
              <a:gd name="connsiteX0" fmla="*/ 292584 w 940808"/>
              <a:gd name="connsiteY0" fmla="*/ 641781 h 641781"/>
              <a:gd name="connsiteX1" fmla="*/ 347674 w 940808"/>
              <a:gd name="connsiteY1" fmla="*/ 603504 h 641781"/>
              <a:gd name="connsiteX2" fmla="*/ 492610 w 940808"/>
              <a:gd name="connsiteY2" fmla="*/ 589409 h 641781"/>
              <a:gd name="connsiteX3" fmla="*/ 871513 w 940808"/>
              <a:gd name="connsiteY3" fmla="*/ 466770 h 641781"/>
              <a:gd name="connsiteX4" fmla="*/ 918074 w 940808"/>
              <a:gd name="connsiteY4" fmla="*/ 196299 h 641781"/>
              <a:gd name="connsiteX5" fmla="*/ 691598 w 940808"/>
              <a:gd name="connsiteY5" fmla="*/ 5419 h 641781"/>
              <a:gd name="connsiteX6" fmla="*/ 205135 w 940808"/>
              <a:gd name="connsiteY6" fmla="*/ 67964 h 641781"/>
              <a:gd name="connsiteX7" fmla="*/ 19443 w 940808"/>
              <a:gd name="connsiteY7" fmla="*/ 244456 h 641781"/>
              <a:gd name="connsiteX8" fmla="*/ 232089 w 940808"/>
              <a:gd name="connsiteY8" fmla="*/ 580705 h 641781"/>
              <a:gd name="connsiteX9" fmla="*/ 292584 w 940808"/>
              <a:gd name="connsiteY9" fmla="*/ 641781 h 641781"/>
              <a:gd name="connsiteX0" fmla="*/ 292584 w 936876"/>
              <a:gd name="connsiteY0" fmla="*/ 640201 h 640201"/>
              <a:gd name="connsiteX1" fmla="*/ 347674 w 936876"/>
              <a:gd name="connsiteY1" fmla="*/ 601924 h 640201"/>
              <a:gd name="connsiteX2" fmla="*/ 492610 w 936876"/>
              <a:gd name="connsiteY2" fmla="*/ 587829 h 640201"/>
              <a:gd name="connsiteX3" fmla="*/ 871513 w 936876"/>
              <a:gd name="connsiteY3" fmla="*/ 465190 h 640201"/>
              <a:gd name="connsiteX4" fmla="*/ 907259 w 936876"/>
              <a:gd name="connsiteY4" fmla="*/ 167385 h 640201"/>
              <a:gd name="connsiteX5" fmla="*/ 691598 w 936876"/>
              <a:gd name="connsiteY5" fmla="*/ 3839 h 640201"/>
              <a:gd name="connsiteX6" fmla="*/ 205135 w 936876"/>
              <a:gd name="connsiteY6" fmla="*/ 66384 h 640201"/>
              <a:gd name="connsiteX7" fmla="*/ 19443 w 936876"/>
              <a:gd name="connsiteY7" fmla="*/ 242876 h 640201"/>
              <a:gd name="connsiteX8" fmla="*/ 232089 w 936876"/>
              <a:gd name="connsiteY8" fmla="*/ 579125 h 640201"/>
              <a:gd name="connsiteX9" fmla="*/ 292584 w 936876"/>
              <a:gd name="connsiteY9" fmla="*/ 640201 h 640201"/>
              <a:gd name="connsiteX0" fmla="*/ 292584 w 927257"/>
              <a:gd name="connsiteY0" fmla="*/ 654530 h 654530"/>
              <a:gd name="connsiteX1" fmla="*/ 347674 w 927257"/>
              <a:gd name="connsiteY1" fmla="*/ 616253 h 654530"/>
              <a:gd name="connsiteX2" fmla="*/ 492610 w 927257"/>
              <a:gd name="connsiteY2" fmla="*/ 602158 h 654530"/>
              <a:gd name="connsiteX3" fmla="*/ 871513 w 927257"/>
              <a:gd name="connsiteY3" fmla="*/ 479519 h 654530"/>
              <a:gd name="connsiteX4" fmla="*/ 907259 w 927257"/>
              <a:gd name="connsiteY4" fmla="*/ 181714 h 654530"/>
              <a:gd name="connsiteX5" fmla="*/ 695909 w 927257"/>
              <a:gd name="connsiteY5" fmla="*/ 3250 h 654530"/>
              <a:gd name="connsiteX6" fmla="*/ 205135 w 927257"/>
              <a:gd name="connsiteY6" fmla="*/ 80713 h 654530"/>
              <a:gd name="connsiteX7" fmla="*/ 19443 w 927257"/>
              <a:gd name="connsiteY7" fmla="*/ 257205 h 654530"/>
              <a:gd name="connsiteX8" fmla="*/ 232089 w 927257"/>
              <a:gd name="connsiteY8" fmla="*/ 593454 h 654530"/>
              <a:gd name="connsiteX9" fmla="*/ 292584 w 927257"/>
              <a:gd name="connsiteY9" fmla="*/ 654530 h 654530"/>
              <a:gd name="connsiteX0" fmla="*/ 292584 w 927257"/>
              <a:gd name="connsiteY0" fmla="*/ 656183 h 656183"/>
              <a:gd name="connsiteX1" fmla="*/ 347674 w 927257"/>
              <a:gd name="connsiteY1" fmla="*/ 617906 h 656183"/>
              <a:gd name="connsiteX2" fmla="*/ 492610 w 927257"/>
              <a:gd name="connsiteY2" fmla="*/ 603811 h 656183"/>
              <a:gd name="connsiteX3" fmla="*/ 871513 w 927257"/>
              <a:gd name="connsiteY3" fmla="*/ 481172 h 656183"/>
              <a:gd name="connsiteX4" fmla="*/ 907259 w 927257"/>
              <a:gd name="connsiteY4" fmla="*/ 183367 h 656183"/>
              <a:gd name="connsiteX5" fmla="*/ 695909 w 927257"/>
              <a:gd name="connsiteY5" fmla="*/ 4903 h 656183"/>
              <a:gd name="connsiteX6" fmla="*/ 205135 w 927257"/>
              <a:gd name="connsiteY6" fmla="*/ 82366 h 656183"/>
              <a:gd name="connsiteX7" fmla="*/ 19443 w 927257"/>
              <a:gd name="connsiteY7" fmla="*/ 258858 h 656183"/>
              <a:gd name="connsiteX8" fmla="*/ 232089 w 927257"/>
              <a:gd name="connsiteY8" fmla="*/ 595107 h 656183"/>
              <a:gd name="connsiteX9" fmla="*/ 292584 w 927257"/>
              <a:gd name="connsiteY9" fmla="*/ 656183 h 656183"/>
              <a:gd name="connsiteX0" fmla="*/ 292584 w 925838"/>
              <a:gd name="connsiteY0" fmla="*/ 651595 h 651595"/>
              <a:gd name="connsiteX1" fmla="*/ 347674 w 925838"/>
              <a:gd name="connsiteY1" fmla="*/ 613318 h 651595"/>
              <a:gd name="connsiteX2" fmla="*/ 492610 w 925838"/>
              <a:gd name="connsiteY2" fmla="*/ 599223 h 651595"/>
              <a:gd name="connsiteX3" fmla="*/ 871513 w 925838"/>
              <a:gd name="connsiteY3" fmla="*/ 476584 h 651595"/>
              <a:gd name="connsiteX4" fmla="*/ 907259 w 925838"/>
              <a:gd name="connsiteY4" fmla="*/ 178779 h 651595"/>
              <a:gd name="connsiteX5" fmla="*/ 715990 w 925838"/>
              <a:gd name="connsiteY5" fmla="*/ 5177 h 651595"/>
              <a:gd name="connsiteX6" fmla="*/ 205135 w 925838"/>
              <a:gd name="connsiteY6" fmla="*/ 77778 h 651595"/>
              <a:gd name="connsiteX7" fmla="*/ 19443 w 925838"/>
              <a:gd name="connsiteY7" fmla="*/ 254270 h 651595"/>
              <a:gd name="connsiteX8" fmla="*/ 232089 w 925838"/>
              <a:gd name="connsiteY8" fmla="*/ 590519 h 651595"/>
              <a:gd name="connsiteX9" fmla="*/ 292584 w 925838"/>
              <a:gd name="connsiteY9" fmla="*/ 651595 h 651595"/>
              <a:gd name="connsiteX0" fmla="*/ 262897 w 925838"/>
              <a:gd name="connsiteY0" fmla="*/ 663017 h 663017"/>
              <a:gd name="connsiteX1" fmla="*/ 347674 w 925838"/>
              <a:gd name="connsiteY1" fmla="*/ 613318 h 663017"/>
              <a:gd name="connsiteX2" fmla="*/ 492610 w 925838"/>
              <a:gd name="connsiteY2" fmla="*/ 599223 h 663017"/>
              <a:gd name="connsiteX3" fmla="*/ 871513 w 925838"/>
              <a:gd name="connsiteY3" fmla="*/ 476584 h 663017"/>
              <a:gd name="connsiteX4" fmla="*/ 907259 w 925838"/>
              <a:gd name="connsiteY4" fmla="*/ 178779 h 663017"/>
              <a:gd name="connsiteX5" fmla="*/ 715990 w 925838"/>
              <a:gd name="connsiteY5" fmla="*/ 5177 h 663017"/>
              <a:gd name="connsiteX6" fmla="*/ 205135 w 925838"/>
              <a:gd name="connsiteY6" fmla="*/ 77778 h 663017"/>
              <a:gd name="connsiteX7" fmla="*/ 19443 w 925838"/>
              <a:gd name="connsiteY7" fmla="*/ 254270 h 663017"/>
              <a:gd name="connsiteX8" fmla="*/ 232089 w 925838"/>
              <a:gd name="connsiteY8" fmla="*/ 590519 h 663017"/>
              <a:gd name="connsiteX9" fmla="*/ 262897 w 925838"/>
              <a:gd name="connsiteY9" fmla="*/ 663017 h 663017"/>
              <a:gd name="connsiteX0" fmla="*/ 238982 w 925838"/>
              <a:gd name="connsiteY0" fmla="*/ 657889 h 657889"/>
              <a:gd name="connsiteX1" fmla="*/ 347674 w 925838"/>
              <a:gd name="connsiteY1" fmla="*/ 613318 h 657889"/>
              <a:gd name="connsiteX2" fmla="*/ 492610 w 925838"/>
              <a:gd name="connsiteY2" fmla="*/ 599223 h 657889"/>
              <a:gd name="connsiteX3" fmla="*/ 871513 w 925838"/>
              <a:gd name="connsiteY3" fmla="*/ 476584 h 657889"/>
              <a:gd name="connsiteX4" fmla="*/ 907259 w 925838"/>
              <a:gd name="connsiteY4" fmla="*/ 178779 h 657889"/>
              <a:gd name="connsiteX5" fmla="*/ 715990 w 925838"/>
              <a:gd name="connsiteY5" fmla="*/ 5177 h 657889"/>
              <a:gd name="connsiteX6" fmla="*/ 205135 w 925838"/>
              <a:gd name="connsiteY6" fmla="*/ 77778 h 657889"/>
              <a:gd name="connsiteX7" fmla="*/ 19443 w 925838"/>
              <a:gd name="connsiteY7" fmla="*/ 254270 h 657889"/>
              <a:gd name="connsiteX8" fmla="*/ 232089 w 925838"/>
              <a:gd name="connsiteY8" fmla="*/ 590519 h 657889"/>
              <a:gd name="connsiteX9" fmla="*/ 238982 w 925838"/>
              <a:gd name="connsiteY9" fmla="*/ 657889 h 657889"/>
              <a:gd name="connsiteX0" fmla="*/ 238982 w 925838"/>
              <a:gd name="connsiteY0" fmla="*/ 657889 h 657889"/>
              <a:gd name="connsiteX1" fmla="*/ 354772 w 925838"/>
              <a:gd name="connsiteY1" fmla="*/ 616508 h 657889"/>
              <a:gd name="connsiteX2" fmla="*/ 492610 w 925838"/>
              <a:gd name="connsiteY2" fmla="*/ 599223 h 657889"/>
              <a:gd name="connsiteX3" fmla="*/ 871513 w 925838"/>
              <a:gd name="connsiteY3" fmla="*/ 476584 h 657889"/>
              <a:gd name="connsiteX4" fmla="*/ 907259 w 925838"/>
              <a:gd name="connsiteY4" fmla="*/ 178779 h 657889"/>
              <a:gd name="connsiteX5" fmla="*/ 715990 w 925838"/>
              <a:gd name="connsiteY5" fmla="*/ 5177 h 657889"/>
              <a:gd name="connsiteX6" fmla="*/ 205135 w 925838"/>
              <a:gd name="connsiteY6" fmla="*/ 77778 h 657889"/>
              <a:gd name="connsiteX7" fmla="*/ 19443 w 925838"/>
              <a:gd name="connsiteY7" fmla="*/ 254270 h 657889"/>
              <a:gd name="connsiteX8" fmla="*/ 232089 w 925838"/>
              <a:gd name="connsiteY8" fmla="*/ 590519 h 657889"/>
              <a:gd name="connsiteX9" fmla="*/ 238982 w 925838"/>
              <a:gd name="connsiteY9" fmla="*/ 657889 h 657889"/>
              <a:gd name="connsiteX0" fmla="*/ 238982 w 924637"/>
              <a:gd name="connsiteY0" fmla="*/ 657889 h 657889"/>
              <a:gd name="connsiteX1" fmla="*/ 354772 w 924637"/>
              <a:gd name="connsiteY1" fmla="*/ 616508 h 657889"/>
              <a:gd name="connsiteX2" fmla="*/ 516487 w 924637"/>
              <a:gd name="connsiteY2" fmla="*/ 599340 h 657889"/>
              <a:gd name="connsiteX3" fmla="*/ 871513 w 924637"/>
              <a:gd name="connsiteY3" fmla="*/ 476584 h 657889"/>
              <a:gd name="connsiteX4" fmla="*/ 907259 w 924637"/>
              <a:gd name="connsiteY4" fmla="*/ 178779 h 657889"/>
              <a:gd name="connsiteX5" fmla="*/ 715990 w 924637"/>
              <a:gd name="connsiteY5" fmla="*/ 5177 h 657889"/>
              <a:gd name="connsiteX6" fmla="*/ 205135 w 924637"/>
              <a:gd name="connsiteY6" fmla="*/ 77778 h 657889"/>
              <a:gd name="connsiteX7" fmla="*/ 19443 w 924637"/>
              <a:gd name="connsiteY7" fmla="*/ 254270 h 657889"/>
              <a:gd name="connsiteX8" fmla="*/ 232089 w 924637"/>
              <a:gd name="connsiteY8" fmla="*/ 590519 h 657889"/>
              <a:gd name="connsiteX9" fmla="*/ 238982 w 924637"/>
              <a:gd name="connsiteY9" fmla="*/ 657889 h 657889"/>
              <a:gd name="connsiteX0" fmla="*/ 238982 w 924262"/>
              <a:gd name="connsiteY0" fmla="*/ 657889 h 657889"/>
              <a:gd name="connsiteX1" fmla="*/ 354772 w 924262"/>
              <a:gd name="connsiteY1" fmla="*/ 616508 h 657889"/>
              <a:gd name="connsiteX2" fmla="*/ 524192 w 924262"/>
              <a:gd name="connsiteY2" fmla="*/ 604883 h 657889"/>
              <a:gd name="connsiteX3" fmla="*/ 871513 w 924262"/>
              <a:gd name="connsiteY3" fmla="*/ 476584 h 657889"/>
              <a:gd name="connsiteX4" fmla="*/ 907259 w 924262"/>
              <a:gd name="connsiteY4" fmla="*/ 178779 h 657889"/>
              <a:gd name="connsiteX5" fmla="*/ 715990 w 924262"/>
              <a:gd name="connsiteY5" fmla="*/ 5177 h 657889"/>
              <a:gd name="connsiteX6" fmla="*/ 205135 w 924262"/>
              <a:gd name="connsiteY6" fmla="*/ 77778 h 657889"/>
              <a:gd name="connsiteX7" fmla="*/ 19443 w 924262"/>
              <a:gd name="connsiteY7" fmla="*/ 254270 h 657889"/>
              <a:gd name="connsiteX8" fmla="*/ 232089 w 924262"/>
              <a:gd name="connsiteY8" fmla="*/ 590519 h 657889"/>
              <a:gd name="connsiteX9" fmla="*/ 238982 w 924262"/>
              <a:gd name="connsiteY9" fmla="*/ 657889 h 657889"/>
              <a:gd name="connsiteX0" fmla="*/ 238982 w 924262"/>
              <a:gd name="connsiteY0" fmla="*/ 657889 h 657889"/>
              <a:gd name="connsiteX1" fmla="*/ 354772 w 924262"/>
              <a:gd name="connsiteY1" fmla="*/ 616508 h 657889"/>
              <a:gd name="connsiteX2" fmla="*/ 524192 w 924262"/>
              <a:gd name="connsiteY2" fmla="*/ 604883 h 657889"/>
              <a:gd name="connsiteX3" fmla="*/ 871513 w 924262"/>
              <a:gd name="connsiteY3" fmla="*/ 476584 h 657889"/>
              <a:gd name="connsiteX4" fmla="*/ 907259 w 924262"/>
              <a:gd name="connsiteY4" fmla="*/ 178779 h 657889"/>
              <a:gd name="connsiteX5" fmla="*/ 715990 w 924262"/>
              <a:gd name="connsiteY5" fmla="*/ 5177 h 657889"/>
              <a:gd name="connsiteX6" fmla="*/ 205135 w 924262"/>
              <a:gd name="connsiteY6" fmla="*/ 77778 h 657889"/>
              <a:gd name="connsiteX7" fmla="*/ 19443 w 924262"/>
              <a:gd name="connsiteY7" fmla="*/ 254270 h 657889"/>
              <a:gd name="connsiteX8" fmla="*/ 232089 w 924262"/>
              <a:gd name="connsiteY8" fmla="*/ 590519 h 657889"/>
              <a:gd name="connsiteX9" fmla="*/ 238982 w 924262"/>
              <a:gd name="connsiteY9" fmla="*/ 657889 h 657889"/>
              <a:gd name="connsiteX0" fmla="*/ 238982 w 923327"/>
              <a:gd name="connsiteY0" fmla="*/ 657889 h 657889"/>
              <a:gd name="connsiteX1" fmla="*/ 354772 w 923327"/>
              <a:gd name="connsiteY1" fmla="*/ 616508 h 657889"/>
              <a:gd name="connsiteX2" fmla="*/ 543969 w 923327"/>
              <a:gd name="connsiteY2" fmla="*/ 608568 h 657889"/>
              <a:gd name="connsiteX3" fmla="*/ 871513 w 923327"/>
              <a:gd name="connsiteY3" fmla="*/ 476584 h 657889"/>
              <a:gd name="connsiteX4" fmla="*/ 907259 w 923327"/>
              <a:gd name="connsiteY4" fmla="*/ 178779 h 657889"/>
              <a:gd name="connsiteX5" fmla="*/ 715990 w 923327"/>
              <a:gd name="connsiteY5" fmla="*/ 5177 h 657889"/>
              <a:gd name="connsiteX6" fmla="*/ 205135 w 923327"/>
              <a:gd name="connsiteY6" fmla="*/ 77778 h 657889"/>
              <a:gd name="connsiteX7" fmla="*/ 19443 w 923327"/>
              <a:gd name="connsiteY7" fmla="*/ 254270 h 657889"/>
              <a:gd name="connsiteX8" fmla="*/ 232089 w 923327"/>
              <a:gd name="connsiteY8" fmla="*/ 590519 h 657889"/>
              <a:gd name="connsiteX9" fmla="*/ 238982 w 923327"/>
              <a:gd name="connsiteY9" fmla="*/ 657889 h 657889"/>
              <a:gd name="connsiteX0" fmla="*/ 238982 w 922789"/>
              <a:gd name="connsiteY0" fmla="*/ 657889 h 657889"/>
              <a:gd name="connsiteX1" fmla="*/ 354772 w 922789"/>
              <a:gd name="connsiteY1" fmla="*/ 616508 h 657889"/>
              <a:gd name="connsiteX2" fmla="*/ 555775 w 922789"/>
              <a:gd name="connsiteY2" fmla="*/ 610544 h 657889"/>
              <a:gd name="connsiteX3" fmla="*/ 871513 w 922789"/>
              <a:gd name="connsiteY3" fmla="*/ 476584 h 657889"/>
              <a:gd name="connsiteX4" fmla="*/ 907259 w 922789"/>
              <a:gd name="connsiteY4" fmla="*/ 178779 h 657889"/>
              <a:gd name="connsiteX5" fmla="*/ 715990 w 922789"/>
              <a:gd name="connsiteY5" fmla="*/ 5177 h 657889"/>
              <a:gd name="connsiteX6" fmla="*/ 205135 w 922789"/>
              <a:gd name="connsiteY6" fmla="*/ 77778 h 657889"/>
              <a:gd name="connsiteX7" fmla="*/ 19443 w 922789"/>
              <a:gd name="connsiteY7" fmla="*/ 254270 h 657889"/>
              <a:gd name="connsiteX8" fmla="*/ 232089 w 922789"/>
              <a:gd name="connsiteY8" fmla="*/ 590519 h 657889"/>
              <a:gd name="connsiteX9" fmla="*/ 238982 w 922789"/>
              <a:gd name="connsiteY9" fmla="*/ 657889 h 657889"/>
              <a:gd name="connsiteX0" fmla="*/ 237724 w 922789"/>
              <a:gd name="connsiteY0" fmla="*/ 662631 h 662631"/>
              <a:gd name="connsiteX1" fmla="*/ 354772 w 922789"/>
              <a:gd name="connsiteY1" fmla="*/ 616508 h 662631"/>
              <a:gd name="connsiteX2" fmla="*/ 555775 w 922789"/>
              <a:gd name="connsiteY2" fmla="*/ 610544 h 662631"/>
              <a:gd name="connsiteX3" fmla="*/ 871513 w 922789"/>
              <a:gd name="connsiteY3" fmla="*/ 476584 h 662631"/>
              <a:gd name="connsiteX4" fmla="*/ 907259 w 922789"/>
              <a:gd name="connsiteY4" fmla="*/ 178779 h 662631"/>
              <a:gd name="connsiteX5" fmla="*/ 715990 w 922789"/>
              <a:gd name="connsiteY5" fmla="*/ 5177 h 662631"/>
              <a:gd name="connsiteX6" fmla="*/ 205135 w 922789"/>
              <a:gd name="connsiteY6" fmla="*/ 77778 h 662631"/>
              <a:gd name="connsiteX7" fmla="*/ 19443 w 922789"/>
              <a:gd name="connsiteY7" fmla="*/ 254270 h 662631"/>
              <a:gd name="connsiteX8" fmla="*/ 232089 w 922789"/>
              <a:gd name="connsiteY8" fmla="*/ 590519 h 662631"/>
              <a:gd name="connsiteX9" fmla="*/ 237724 w 922789"/>
              <a:gd name="connsiteY9" fmla="*/ 662631 h 662631"/>
              <a:gd name="connsiteX0" fmla="*/ 237724 w 922789"/>
              <a:gd name="connsiteY0" fmla="*/ 662631 h 662631"/>
              <a:gd name="connsiteX1" fmla="*/ 316417 w 922789"/>
              <a:gd name="connsiteY1" fmla="*/ 623300 h 662631"/>
              <a:gd name="connsiteX2" fmla="*/ 555775 w 922789"/>
              <a:gd name="connsiteY2" fmla="*/ 610544 h 662631"/>
              <a:gd name="connsiteX3" fmla="*/ 871513 w 922789"/>
              <a:gd name="connsiteY3" fmla="*/ 476584 h 662631"/>
              <a:gd name="connsiteX4" fmla="*/ 907259 w 922789"/>
              <a:gd name="connsiteY4" fmla="*/ 178779 h 662631"/>
              <a:gd name="connsiteX5" fmla="*/ 715990 w 922789"/>
              <a:gd name="connsiteY5" fmla="*/ 5177 h 662631"/>
              <a:gd name="connsiteX6" fmla="*/ 205135 w 922789"/>
              <a:gd name="connsiteY6" fmla="*/ 77778 h 662631"/>
              <a:gd name="connsiteX7" fmla="*/ 19443 w 922789"/>
              <a:gd name="connsiteY7" fmla="*/ 254270 h 662631"/>
              <a:gd name="connsiteX8" fmla="*/ 232089 w 922789"/>
              <a:gd name="connsiteY8" fmla="*/ 590519 h 662631"/>
              <a:gd name="connsiteX9" fmla="*/ 237724 w 922789"/>
              <a:gd name="connsiteY9" fmla="*/ 662631 h 662631"/>
              <a:gd name="connsiteX0" fmla="*/ 237724 w 922789"/>
              <a:gd name="connsiteY0" fmla="*/ 662631 h 662631"/>
              <a:gd name="connsiteX1" fmla="*/ 316417 w 922789"/>
              <a:gd name="connsiteY1" fmla="*/ 623300 h 662631"/>
              <a:gd name="connsiteX2" fmla="*/ 555775 w 922789"/>
              <a:gd name="connsiteY2" fmla="*/ 610544 h 662631"/>
              <a:gd name="connsiteX3" fmla="*/ 871513 w 922789"/>
              <a:gd name="connsiteY3" fmla="*/ 476584 h 662631"/>
              <a:gd name="connsiteX4" fmla="*/ 907259 w 922789"/>
              <a:gd name="connsiteY4" fmla="*/ 178779 h 662631"/>
              <a:gd name="connsiteX5" fmla="*/ 715990 w 922789"/>
              <a:gd name="connsiteY5" fmla="*/ 5177 h 662631"/>
              <a:gd name="connsiteX6" fmla="*/ 205135 w 922789"/>
              <a:gd name="connsiteY6" fmla="*/ 77778 h 662631"/>
              <a:gd name="connsiteX7" fmla="*/ 19443 w 922789"/>
              <a:gd name="connsiteY7" fmla="*/ 254270 h 662631"/>
              <a:gd name="connsiteX8" fmla="*/ 232089 w 922789"/>
              <a:gd name="connsiteY8" fmla="*/ 590519 h 662631"/>
              <a:gd name="connsiteX9" fmla="*/ 237724 w 922789"/>
              <a:gd name="connsiteY9" fmla="*/ 662631 h 662631"/>
              <a:gd name="connsiteX0" fmla="*/ 237724 w 922895"/>
              <a:gd name="connsiteY0" fmla="*/ 675244 h 675244"/>
              <a:gd name="connsiteX1" fmla="*/ 316417 w 922895"/>
              <a:gd name="connsiteY1" fmla="*/ 635913 h 675244"/>
              <a:gd name="connsiteX2" fmla="*/ 555775 w 922895"/>
              <a:gd name="connsiteY2" fmla="*/ 623157 h 675244"/>
              <a:gd name="connsiteX3" fmla="*/ 871513 w 922895"/>
              <a:gd name="connsiteY3" fmla="*/ 489197 h 675244"/>
              <a:gd name="connsiteX4" fmla="*/ 907259 w 922895"/>
              <a:gd name="connsiteY4" fmla="*/ 191392 h 675244"/>
              <a:gd name="connsiteX5" fmla="*/ 714533 w 922895"/>
              <a:gd name="connsiteY5" fmla="*/ 4490 h 675244"/>
              <a:gd name="connsiteX6" fmla="*/ 205135 w 922895"/>
              <a:gd name="connsiteY6" fmla="*/ 90391 h 675244"/>
              <a:gd name="connsiteX7" fmla="*/ 19443 w 922895"/>
              <a:gd name="connsiteY7" fmla="*/ 266883 h 675244"/>
              <a:gd name="connsiteX8" fmla="*/ 232089 w 922895"/>
              <a:gd name="connsiteY8" fmla="*/ 603132 h 675244"/>
              <a:gd name="connsiteX9" fmla="*/ 237724 w 922895"/>
              <a:gd name="connsiteY9" fmla="*/ 675244 h 675244"/>
              <a:gd name="connsiteX0" fmla="*/ 237724 w 921860"/>
              <a:gd name="connsiteY0" fmla="*/ 675486 h 675486"/>
              <a:gd name="connsiteX1" fmla="*/ 316417 w 921860"/>
              <a:gd name="connsiteY1" fmla="*/ 636155 h 675486"/>
              <a:gd name="connsiteX2" fmla="*/ 555775 w 921860"/>
              <a:gd name="connsiteY2" fmla="*/ 623399 h 675486"/>
              <a:gd name="connsiteX3" fmla="*/ 871513 w 921860"/>
              <a:gd name="connsiteY3" fmla="*/ 489439 h 675486"/>
              <a:gd name="connsiteX4" fmla="*/ 907259 w 921860"/>
              <a:gd name="connsiteY4" fmla="*/ 191634 h 675486"/>
              <a:gd name="connsiteX5" fmla="*/ 728723 w 921860"/>
              <a:gd name="connsiteY5" fmla="*/ 4479 h 675486"/>
              <a:gd name="connsiteX6" fmla="*/ 205135 w 921860"/>
              <a:gd name="connsiteY6" fmla="*/ 90633 h 675486"/>
              <a:gd name="connsiteX7" fmla="*/ 19443 w 921860"/>
              <a:gd name="connsiteY7" fmla="*/ 267125 h 675486"/>
              <a:gd name="connsiteX8" fmla="*/ 232089 w 921860"/>
              <a:gd name="connsiteY8" fmla="*/ 603374 h 675486"/>
              <a:gd name="connsiteX9" fmla="*/ 237724 w 921860"/>
              <a:gd name="connsiteY9" fmla="*/ 675486 h 675486"/>
              <a:gd name="connsiteX0" fmla="*/ 237610 w 921746"/>
              <a:gd name="connsiteY0" fmla="*/ 675486 h 675486"/>
              <a:gd name="connsiteX1" fmla="*/ 316303 w 921746"/>
              <a:gd name="connsiteY1" fmla="*/ 636155 h 675486"/>
              <a:gd name="connsiteX2" fmla="*/ 555661 w 921746"/>
              <a:gd name="connsiteY2" fmla="*/ 623399 h 675486"/>
              <a:gd name="connsiteX3" fmla="*/ 871399 w 921746"/>
              <a:gd name="connsiteY3" fmla="*/ 489439 h 675486"/>
              <a:gd name="connsiteX4" fmla="*/ 907145 w 921746"/>
              <a:gd name="connsiteY4" fmla="*/ 191634 h 675486"/>
              <a:gd name="connsiteX5" fmla="*/ 728609 w 921746"/>
              <a:gd name="connsiteY5" fmla="*/ 4479 h 675486"/>
              <a:gd name="connsiteX6" fmla="*/ 205021 w 921746"/>
              <a:gd name="connsiteY6" fmla="*/ 90633 h 675486"/>
              <a:gd name="connsiteX7" fmla="*/ 19329 w 921746"/>
              <a:gd name="connsiteY7" fmla="*/ 267125 h 675486"/>
              <a:gd name="connsiteX8" fmla="*/ 232703 w 921746"/>
              <a:gd name="connsiteY8" fmla="*/ 610024 h 675486"/>
              <a:gd name="connsiteX9" fmla="*/ 237610 w 921746"/>
              <a:gd name="connsiteY9" fmla="*/ 675486 h 675486"/>
              <a:gd name="connsiteX0" fmla="*/ 234474 w 918610"/>
              <a:gd name="connsiteY0" fmla="*/ 675486 h 675486"/>
              <a:gd name="connsiteX1" fmla="*/ 313167 w 918610"/>
              <a:gd name="connsiteY1" fmla="*/ 636155 h 675486"/>
              <a:gd name="connsiteX2" fmla="*/ 552525 w 918610"/>
              <a:gd name="connsiteY2" fmla="*/ 623399 h 675486"/>
              <a:gd name="connsiteX3" fmla="*/ 868263 w 918610"/>
              <a:gd name="connsiteY3" fmla="*/ 489439 h 675486"/>
              <a:gd name="connsiteX4" fmla="*/ 904009 w 918610"/>
              <a:gd name="connsiteY4" fmla="*/ 191634 h 675486"/>
              <a:gd name="connsiteX5" fmla="*/ 725473 w 918610"/>
              <a:gd name="connsiteY5" fmla="*/ 4479 h 675486"/>
              <a:gd name="connsiteX6" fmla="*/ 201885 w 918610"/>
              <a:gd name="connsiteY6" fmla="*/ 90633 h 675486"/>
              <a:gd name="connsiteX7" fmla="*/ 16193 w 918610"/>
              <a:gd name="connsiteY7" fmla="*/ 267125 h 675486"/>
              <a:gd name="connsiteX8" fmla="*/ 229567 w 918610"/>
              <a:gd name="connsiteY8" fmla="*/ 610024 h 675486"/>
              <a:gd name="connsiteX9" fmla="*/ 234474 w 918610"/>
              <a:gd name="connsiteY9" fmla="*/ 675486 h 675486"/>
              <a:gd name="connsiteX0" fmla="*/ 234474 w 918610"/>
              <a:gd name="connsiteY0" fmla="*/ 675486 h 675486"/>
              <a:gd name="connsiteX1" fmla="*/ 306951 w 918610"/>
              <a:gd name="connsiteY1" fmla="*/ 637256 h 675486"/>
              <a:gd name="connsiteX2" fmla="*/ 552525 w 918610"/>
              <a:gd name="connsiteY2" fmla="*/ 623399 h 675486"/>
              <a:gd name="connsiteX3" fmla="*/ 868263 w 918610"/>
              <a:gd name="connsiteY3" fmla="*/ 489439 h 675486"/>
              <a:gd name="connsiteX4" fmla="*/ 904009 w 918610"/>
              <a:gd name="connsiteY4" fmla="*/ 191634 h 675486"/>
              <a:gd name="connsiteX5" fmla="*/ 725473 w 918610"/>
              <a:gd name="connsiteY5" fmla="*/ 4479 h 675486"/>
              <a:gd name="connsiteX6" fmla="*/ 201885 w 918610"/>
              <a:gd name="connsiteY6" fmla="*/ 90633 h 675486"/>
              <a:gd name="connsiteX7" fmla="*/ 16193 w 918610"/>
              <a:gd name="connsiteY7" fmla="*/ 267125 h 675486"/>
              <a:gd name="connsiteX8" fmla="*/ 229567 w 918610"/>
              <a:gd name="connsiteY8" fmla="*/ 610024 h 675486"/>
              <a:gd name="connsiteX9" fmla="*/ 234474 w 918610"/>
              <a:gd name="connsiteY9" fmla="*/ 675486 h 675486"/>
              <a:gd name="connsiteX0" fmla="*/ 235490 w 919626"/>
              <a:gd name="connsiteY0" fmla="*/ 675486 h 675486"/>
              <a:gd name="connsiteX1" fmla="*/ 307967 w 919626"/>
              <a:gd name="connsiteY1" fmla="*/ 637256 h 675486"/>
              <a:gd name="connsiteX2" fmla="*/ 553541 w 919626"/>
              <a:gd name="connsiteY2" fmla="*/ 623399 h 675486"/>
              <a:gd name="connsiteX3" fmla="*/ 869279 w 919626"/>
              <a:gd name="connsiteY3" fmla="*/ 489439 h 675486"/>
              <a:gd name="connsiteX4" fmla="*/ 905025 w 919626"/>
              <a:gd name="connsiteY4" fmla="*/ 191634 h 675486"/>
              <a:gd name="connsiteX5" fmla="*/ 726489 w 919626"/>
              <a:gd name="connsiteY5" fmla="*/ 4479 h 675486"/>
              <a:gd name="connsiteX6" fmla="*/ 202901 w 919626"/>
              <a:gd name="connsiteY6" fmla="*/ 90633 h 675486"/>
              <a:gd name="connsiteX7" fmla="*/ 17209 w 919626"/>
              <a:gd name="connsiteY7" fmla="*/ 267125 h 675486"/>
              <a:gd name="connsiteX8" fmla="*/ 222584 w 919626"/>
              <a:gd name="connsiteY8" fmla="*/ 614126 h 675486"/>
              <a:gd name="connsiteX9" fmla="*/ 235490 w 919626"/>
              <a:gd name="connsiteY9" fmla="*/ 675486 h 675486"/>
              <a:gd name="connsiteX0" fmla="*/ 235490 w 919626"/>
              <a:gd name="connsiteY0" fmla="*/ 675486 h 675486"/>
              <a:gd name="connsiteX1" fmla="*/ 301751 w 919626"/>
              <a:gd name="connsiteY1" fmla="*/ 638357 h 675486"/>
              <a:gd name="connsiteX2" fmla="*/ 553541 w 919626"/>
              <a:gd name="connsiteY2" fmla="*/ 623399 h 675486"/>
              <a:gd name="connsiteX3" fmla="*/ 869279 w 919626"/>
              <a:gd name="connsiteY3" fmla="*/ 489439 h 675486"/>
              <a:gd name="connsiteX4" fmla="*/ 905025 w 919626"/>
              <a:gd name="connsiteY4" fmla="*/ 191634 h 675486"/>
              <a:gd name="connsiteX5" fmla="*/ 726489 w 919626"/>
              <a:gd name="connsiteY5" fmla="*/ 4479 h 675486"/>
              <a:gd name="connsiteX6" fmla="*/ 202901 w 919626"/>
              <a:gd name="connsiteY6" fmla="*/ 90633 h 675486"/>
              <a:gd name="connsiteX7" fmla="*/ 17209 w 919626"/>
              <a:gd name="connsiteY7" fmla="*/ 267125 h 675486"/>
              <a:gd name="connsiteX8" fmla="*/ 222584 w 919626"/>
              <a:gd name="connsiteY8" fmla="*/ 614126 h 675486"/>
              <a:gd name="connsiteX9" fmla="*/ 235490 w 919626"/>
              <a:gd name="connsiteY9" fmla="*/ 675486 h 675486"/>
              <a:gd name="connsiteX0" fmla="*/ 236660 w 920796"/>
              <a:gd name="connsiteY0" fmla="*/ 675486 h 675486"/>
              <a:gd name="connsiteX1" fmla="*/ 302921 w 920796"/>
              <a:gd name="connsiteY1" fmla="*/ 638357 h 675486"/>
              <a:gd name="connsiteX2" fmla="*/ 554711 w 920796"/>
              <a:gd name="connsiteY2" fmla="*/ 623399 h 675486"/>
              <a:gd name="connsiteX3" fmla="*/ 870449 w 920796"/>
              <a:gd name="connsiteY3" fmla="*/ 489439 h 675486"/>
              <a:gd name="connsiteX4" fmla="*/ 906195 w 920796"/>
              <a:gd name="connsiteY4" fmla="*/ 191634 h 675486"/>
              <a:gd name="connsiteX5" fmla="*/ 727659 w 920796"/>
              <a:gd name="connsiteY5" fmla="*/ 4479 h 675486"/>
              <a:gd name="connsiteX6" fmla="*/ 204071 w 920796"/>
              <a:gd name="connsiteY6" fmla="*/ 90633 h 675486"/>
              <a:gd name="connsiteX7" fmla="*/ 18379 w 920796"/>
              <a:gd name="connsiteY7" fmla="*/ 267125 h 675486"/>
              <a:gd name="connsiteX8" fmla="*/ 223754 w 920796"/>
              <a:gd name="connsiteY8" fmla="*/ 614126 h 675486"/>
              <a:gd name="connsiteX9" fmla="*/ 236660 w 920796"/>
              <a:gd name="connsiteY9" fmla="*/ 675486 h 675486"/>
              <a:gd name="connsiteX0" fmla="*/ 236660 w 924042"/>
              <a:gd name="connsiteY0" fmla="*/ 674029 h 674029"/>
              <a:gd name="connsiteX1" fmla="*/ 302921 w 924042"/>
              <a:gd name="connsiteY1" fmla="*/ 636900 h 674029"/>
              <a:gd name="connsiteX2" fmla="*/ 554711 w 924042"/>
              <a:gd name="connsiteY2" fmla="*/ 621942 h 674029"/>
              <a:gd name="connsiteX3" fmla="*/ 870449 w 924042"/>
              <a:gd name="connsiteY3" fmla="*/ 487982 h 674029"/>
              <a:gd name="connsiteX4" fmla="*/ 910627 w 924042"/>
              <a:gd name="connsiteY4" fmla="*/ 192078 h 674029"/>
              <a:gd name="connsiteX5" fmla="*/ 727659 w 924042"/>
              <a:gd name="connsiteY5" fmla="*/ 3022 h 674029"/>
              <a:gd name="connsiteX6" fmla="*/ 204071 w 924042"/>
              <a:gd name="connsiteY6" fmla="*/ 89176 h 674029"/>
              <a:gd name="connsiteX7" fmla="*/ 18379 w 924042"/>
              <a:gd name="connsiteY7" fmla="*/ 265668 h 674029"/>
              <a:gd name="connsiteX8" fmla="*/ 223754 w 924042"/>
              <a:gd name="connsiteY8" fmla="*/ 612669 h 674029"/>
              <a:gd name="connsiteX9" fmla="*/ 236660 w 924042"/>
              <a:gd name="connsiteY9" fmla="*/ 674029 h 674029"/>
              <a:gd name="connsiteX0" fmla="*/ 236660 w 923289"/>
              <a:gd name="connsiteY0" fmla="*/ 677077 h 677077"/>
              <a:gd name="connsiteX1" fmla="*/ 302921 w 923289"/>
              <a:gd name="connsiteY1" fmla="*/ 639948 h 677077"/>
              <a:gd name="connsiteX2" fmla="*/ 554711 w 923289"/>
              <a:gd name="connsiteY2" fmla="*/ 624990 h 677077"/>
              <a:gd name="connsiteX3" fmla="*/ 870449 w 923289"/>
              <a:gd name="connsiteY3" fmla="*/ 491030 h 677077"/>
              <a:gd name="connsiteX4" fmla="*/ 910627 w 923289"/>
              <a:gd name="connsiteY4" fmla="*/ 195126 h 677077"/>
              <a:gd name="connsiteX5" fmla="*/ 737874 w 923289"/>
              <a:gd name="connsiteY5" fmla="*/ 2918 h 677077"/>
              <a:gd name="connsiteX6" fmla="*/ 204071 w 923289"/>
              <a:gd name="connsiteY6" fmla="*/ 92224 h 677077"/>
              <a:gd name="connsiteX7" fmla="*/ 18379 w 923289"/>
              <a:gd name="connsiteY7" fmla="*/ 268716 h 677077"/>
              <a:gd name="connsiteX8" fmla="*/ 223754 w 923289"/>
              <a:gd name="connsiteY8" fmla="*/ 615717 h 677077"/>
              <a:gd name="connsiteX9" fmla="*/ 236660 w 923289"/>
              <a:gd name="connsiteY9" fmla="*/ 677077 h 677077"/>
              <a:gd name="connsiteX0" fmla="*/ 236660 w 923277"/>
              <a:gd name="connsiteY0" fmla="*/ 684928 h 684928"/>
              <a:gd name="connsiteX1" fmla="*/ 302921 w 923277"/>
              <a:gd name="connsiteY1" fmla="*/ 647799 h 684928"/>
              <a:gd name="connsiteX2" fmla="*/ 554711 w 923277"/>
              <a:gd name="connsiteY2" fmla="*/ 632841 h 684928"/>
              <a:gd name="connsiteX3" fmla="*/ 870449 w 923277"/>
              <a:gd name="connsiteY3" fmla="*/ 498881 h 684928"/>
              <a:gd name="connsiteX4" fmla="*/ 910627 w 923277"/>
              <a:gd name="connsiteY4" fmla="*/ 202977 h 684928"/>
              <a:gd name="connsiteX5" fmla="*/ 738044 w 923277"/>
              <a:gd name="connsiteY5" fmla="*/ 2683 h 684928"/>
              <a:gd name="connsiteX6" fmla="*/ 204071 w 923277"/>
              <a:gd name="connsiteY6" fmla="*/ 100075 h 684928"/>
              <a:gd name="connsiteX7" fmla="*/ 18379 w 923277"/>
              <a:gd name="connsiteY7" fmla="*/ 276567 h 684928"/>
              <a:gd name="connsiteX8" fmla="*/ 223754 w 923277"/>
              <a:gd name="connsiteY8" fmla="*/ 623568 h 684928"/>
              <a:gd name="connsiteX9" fmla="*/ 236660 w 923277"/>
              <a:gd name="connsiteY9" fmla="*/ 684928 h 684928"/>
              <a:gd name="connsiteX0" fmla="*/ 236660 w 923277"/>
              <a:gd name="connsiteY0" fmla="*/ 685385 h 685385"/>
              <a:gd name="connsiteX1" fmla="*/ 302921 w 923277"/>
              <a:gd name="connsiteY1" fmla="*/ 648256 h 685385"/>
              <a:gd name="connsiteX2" fmla="*/ 554711 w 923277"/>
              <a:gd name="connsiteY2" fmla="*/ 633298 h 685385"/>
              <a:gd name="connsiteX3" fmla="*/ 870449 w 923277"/>
              <a:gd name="connsiteY3" fmla="*/ 499338 h 685385"/>
              <a:gd name="connsiteX4" fmla="*/ 910627 w 923277"/>
              <a:gd name="connsiteY4" fmla="*/ 203434 h 685385"/>
              <a:gd name="connsiteX5" fmla="*/ 738044 w 923277"/>
              <a:gd name="connsiteY5" fmla="*/ 3140 h 685385"/>
              <a:gd name="connsiteX6" fmla="*/ 195293 w 923277"/>
              <a:gd name="connsiteY6" fmla="*/ 94802 h 685385"/>
              <a:gd name="connsiteX7" fmla="*/ 18379 w 923277"/>
              <a:gd name="connsiteY7" fmla="*/ 277024 h 685385"/>
              <a:gd name="connsiteX8" fmla="*/ 223754 w 923277"/>
              <a:gd name="connsiteY8" fmla="*/ 624025 h 685385"/>
              <a:gd name="connsiteX9" fmla="*/ 236660 w 923277"/>
              <a:gd name="connsiteY9" fmla="*/ 685385 h 685385"/>
              <a:gd name="connsiteX0" fmla="*/ 238970 w 925587"/>
              <a:gd name="connsiteY0" fmla="*/ 685330 h 685330"/>
              <a:gd name="connsiteX1" fmla="*/ 305231 w 925587"/>
              <a:gd name="connsiteY1" fmla="*/ 648201 h 685330"/>
              <a:gd name="connsiteX2" fmla="*/ 557021 w 925587"/>
              <a:gd name="connsiteY2" fmla="*/ 633243 h 685330"/>
              <a:gd name="connsiteX3" fmla="*/ 872759 w 925587"/>
              <a:gd name="connsiteY3" fmla="*/ 499283 h 685330"/>
              <a:gd name="connsiteX4" fmla="*/ 912937 w 925587"/>
              <a:gd name="connsiteY4" fmla="*/ 203379 h 685330"/>
              <a:gd name="connsiteX5" fmla="*/ 740354 w 925587"/>
              <a:gd name="connsiteY5" fmla="*/ 3085 h 685330"/>
              <a:gd name="connsiteX6" fmla="*/ 197603 w 925587"/>
              <a:gd name="connsiteY6" fmla="*/ 94747 h 685330"/>
              <a:gd name="connsiteX7" fmla="*/ 17988 w 925587"/>
              <a:gd name="connsiteY7" fmla="*/ 267917 h 685330"/>
              <a:gd name="connsiteX8" fmla="*/ 226064 w 925587"/>
              <a:gd name="connsiteY8" fmla="*/ 623970 h 685330"/>
              <a:gd name="connsiteX9" fmla="*/ 238970 w 925587"/>
              <a:gd name="connsiteY9" fmla="*/ 685330 h 685330"/>
              <a:gd name="connsiteX0" fmla="*/ 238970 w 925587"/>
              <a:gd name="connsiteY0" fmla="*/ 685330 h 685330"/>
              <a:gd name="connsiteX1" fmla="*/ 305231 w 925587"/>
              <a:gd name="connsiteY1" fmla="*/ 648201 h 685330"/>
              <a:gd name="connsiteX2" fmla="*/ 557021 w 925587"/>
              <a:gd name="connsiteY2" fmla="*/ 633243 h 685330"/>
              <a:gd name="connsiteX3" fmla="*/ 872759 w 925587"/>
              <a:gd name="connsiteY3" fmla="*/ 499283 h 685330"/>
              <a:gd name="connsiteX4" fmla="*/ 912937 w 925587"/>
              <a:gd name="connsiteY4" fmla="*/ 203379 h 685330"/>
              <a:gd name="connsiteX5" fmla="*/ 740354 w 925587"/>
              <a:gd name="connsiteY5" fmla="*/ 3085 h 685330"/>
              <a:gd name="connsiteX6" fmla="*/ 197603 w 925587"/>
              <a:gd name="connsiteY6" fmla="*/ 94747 h 685330"/>
              <a:gd name="connsiteX7" fmla="*/ 17988 w 925587"/>
              <a:gd name="connsiteY7" fmla="*/ 267917 h 685330"/>
              <a:gd name="connsiteX8" fmla="*/ 226064 w 925587"/>
              <a:gd name="connsiteY8" fmla="*/ 623970 h 685330"/>
              <a:gd name="connsiteX9" fmla="*/ 238970 w 925587"/>
              <a:gd name="connsiteY9" fmla="*/ 685330 h 685330"/>
              <a:gd name="connsiteX0" fmla="*/ 238970 w 926807"/>
              <a:gd name="connsiteY0" fmla="*/ 647076 h 647076"/>
              <a:gd name="connsiteX1" fmla="*/ 305231 w 926807"/>
              <a:gd name="connsiteY1" fmla="*/ 609947 h 647076"/>
              <a:gd name="connsiteX2" fmla="*/ 557021 w 926807"/>
              <a:gd name="connsiteY2" fmla="*/ 594989 h 647076"/>
              <a:gd name="connsiteX3" fmla="*/ 872759 w 926807"/>
              <a:gd name="connsiteY3" fmla="*/ 461029 h 647076"/>
              <a:gd name="connsiteX4" fmla="*/ 912937 w 926807"/>
              <a:gd name="connsiteY4" fmla="*/ 165125 h 647076"/>
              <a:gd name="connsiteX5" fmla="*/ 723808 w 926807"/>
              <a:gd name="connsiteY5" fmla="*/ 5211 h 647076"/>
              <a:gd name="connsiteX6" fmla="*/ 197603 w 926807"/>
              <a:gd name="connsiteY6" fmla="*/ 56493 h 647076"/>
              <a:gd name="connsiteX7" fmla="*/ 17988 w 926807"/>
              <a:gd name="connsiteY7" fmla="*/ 229663 h 647076"/>
              <a:gd name="connsiteX8" fmla="*/ 226064 w 926807"/>
              <a:gd name="connsiteY8" fmla="*/ 585716 h 647076"/>
              <a:gd name="connsiteX9" fmla="*/ 238970 w 926807"/>
              <a:gd name="connsiteY9" fmla="*/ 647076 h 647076"/>
              <a:gd name="connsiteX0" fmla="*/ 238970 w 933356"/>
              <a:gd name="connsiteY0" fmla="*/ 650456 h 650456"/>
              <a:gd name="connsiteX1" fmla="*/ 305231 w 933356"/>
              <a:gd name="connsiteY1" fmla="*/ 613327 h 650456"/>
              <a:gd name="connsiteX2" fmla="*/ 557021 w 933356"/>
              <a:gd name="connsiteY2" fmla="*/ 598369 h 650456"/>
              <a:gd name="connsiteX3" fmla="*/ 872759 w 933356"/>
              <a:gd name="connsiteY3" fmla="*/ 464409 h 650456"/>
              <a:gd name="connsiteX4" fmla="*/ 921405 w 933356"/>
              <a:gd name="connsiteY4" fmla="*/ 219836 h 650456"/>
              <a:gd name="connsiteX5" fmla="*/ 723808 w 933356"/>
              <a:gd name="connsiteY5" fmla="*/ 8591 h 650456"/>
              <a:gd name="connsiteX6" fmla="*/ 197603 w 933356"/>
              <a:gd name="connsiteY6" fmla="*/ 59873 h 650456"/>
              <a:gd name="connsiteX7" fmla="*/ 17988 w 933356"/>
              <a:gd name="connsiteY7" fmla="*/ 233043 h 650456"/>
              <a:gd name="connsiteX8" fmla="*/ 226064 w 933356"/>
              <a:gd name="connsiteY8" fmla="*/ 589096 h 650456"/>
              <a:gd name="connsiteX9" fmla="*/ 238970 w 933356"/>
              <a:gd name="connsiteY9" fmla="*/ 650456 h 650456"/>
              <a:gd name="connsiteX0" fmla="*/ 238970 w 933356"/>
              <a:gd name="connsiteY0" fmla="*/ 650456 h 650456"/>
              <a:gd name="connsiteX1" fmla="*/ 325366 w 933356"/>
              <a:gd name="connsiteY1" fmla="*/ 614273 h 650456"/>
              <a:gd name="connsiteX2" fmla="*/ 557021 w 933356"/>
              <a:gd name="connsiteY2" fmla="*/ 598369 h 650456"/>
              <a:gd name="connsiteX3" fmla="*/ 872759 w 933356"/>
              <a:gd name="connsiteY3" fmla="*/ 464409 h 650456"/>
              <a:gd name="connsiteX4" fmla="*/ 921405 w 933356"/>
              <a:gd name="connsiteY4" fmla="*/ 219836 h 650456"/>
              <a:gd name="connsiteX5" fmla="*/ 723808 w 933356"/>
              <a:gd name="connsiteY5" fmla="*/ 8591 h 650456"/>
              <a:gd name="connsiteX6" fmla="*/ 197603 w 933356"/>
              <a:gd name="connsiteY6" fmla="*/ 59873 h 650456"/>
              <a:gd name="connsiteX7" fmla="*/ 17988 w 933356"/>
              <a:gd name="connsiteY7" fmla="*/ 233043 h 650456"/>
              <a:gd name="connsiteX8" fmla="*/ 226064 w 933356"/>
              <a:gd name="connsiteY8" fmla="*/ 589096 h 650456"/>
              <a:gd name="connsiteX9" fmla="*/ 238970 w 933356"/>
              <a:gd name="connsiteY9" fmla="*/ 650456 h 650456"/>
              <a:gd name="connsiteX0" fmla="*/ 240584 w 934970"/>
              <a:gd name="connsiteY0" fmla="*/ 650456 h 650456"/>
              <a:gd name="connsiteX1" fmla="*/ 326980 w 934970"/>
              <a:gd name="connsiteY1" fmla="*/ 614273 h 650456"/>
              <a:gd name="connsiteX2" fmla="*/ 558635 w 934970"/>
              <a:gd name="connsiteY2" fmla="*/ 598369 h 650456"/>
              <a:gd name="connsiteX3" fmla="*/ 874373 w 934970"/>
              <a:gd name="connsiteY3" fmla="*/ 464409 h 650456"/>
              <a:gd name="connsiteX4" fmla="*/ 923019 w 934970"/>
              <a:gd name="connsiteY4" fmla="*/ 219836 h 650456"/>
              <a:gd name="connsiteX5" fmla="*/ 725422 w 934970"/>
              <a:gd name="connsiteY5" fmla="*/ 8591 h 650456"/>
              <a:gd name="connsiteX6" fmla="*/ 199217 w 934970"/>
              <a:gd name="connsiteY6" fmla="*/ 59873 h 650456"/>
              <a:gd name="connsiteX7" fmla="*/ 19602 w 934970"/>
              <a:gd name="connsiteY7" fmla="*/ 233043 h 650456"/>
              <a:gd name="connsiteX8" fmla="*/ 217059 w 934970"/>
              <a:gd name="connsiteY8" fmla="*/ 589969 h 650456"/>
              <a:gd name="connsiteX9" fmla="*/ 240584 w 934970"/>
              <a:gd name="connsiteY9" fmla="*/ 650456 h 650456"/>
              <a:gd name="connsiteX0" fmla="*/ 240584 w 935083"/>
              <a:gd name="connsiteY0" fmla="*/ 652498 h 652498"/>
              <a:gd name="connsiteX1" fmla="*/ 326980 w 935083"/>
              <a:gd name="connsiteY1" fmla="*/ 616315 h 652498"/>
              <a:gd name="connsiteX2" fmla="*/ 558635 w 935083"/>
              <a:gd name="connsiteY2" fmla="*/ 600411 h 652498"/>
              <a:gd name="connsiteX3" fmla="*/ 874373 w 935083"/>
              <a:gd name="connsiteY3" fmla="*/ 466451 h 652498"/>
              <a:gd name="connsiteX4" fmla="*/ 923019 w 935083"/>
              <a:gd name="connsiteY4" fmla="*/ 221878 h 652498"/>
              <a:gd name="connsiteX5" fmla="*/ 723902 w 935083"/>
              <a:gd name="connsiteY5" fmla="*/ 8348 h 652498"/>
              <a:gd name="connsiteX6" fmla="*/ 199217 w 935083"/>
              <a:gd name="connsiteY6" fmla="*/ 61915 h 652498"/>
              <a:gd name="connsiteX7" fmla="*/ 19602 w 935083"/>
              <a:gd name="connsiteY7" fmla="*/ 235085 h 652498"/>
              <a:gd name="connsiteX8" fmla="*/ 217059 w 935083"/>
              <a:gd name="connsiteY8" fmla="*/ 592011 h 652498"/>
              <a:gd name="connsiteX9" fmla="*/ 240584 w 935083"/>
              <a:gd name="connsiteY9" fmla="*/ 652498 h 652498"/>
              <a:gd name="connsiteX0" fmla="*/ 240584 w 935083"/>
              <a:gd name="connsiteY0" fmla="*/ 690718 h 690718"/>
              <a:gd name="connsiteX1" fmla="*/ 326980 w 935083"/>
              <a:gd name="connsiteY1" fmla="*/ 654535 h 690718"/>
              <a:gd name="connsiteX2" fmla="*/ 558635 w 935083"/>
              <a:gd name="connsiteY2" fmla="*/ 638631 h 690718"/>
              <a:gd name="connsiteX3" fmla="*/ 874373 w 935083"/>
              <a:gd name="connsiteY3" fmla="*/ 504671 h 690718"/>
              <a:gd name="connsiteX4" fmla="*/ 923019 w 935083"/>
              <a:gd name="connsiteY4" fmla="*/ 260098 h 690718"/>
              <a:gd name="connsiteX5" fmla="*/ 723902 w 935083"/>
              <a:gd name="connsiteY5" fmla="*/ 46568 h 690718"/>
              <a:gd name="connsiteX6" fmla="*/ 199217 w 935083"/>
              <a:gd name="connsiteY6" fmla="*/ 100135 h 690718"/>
              <a:gd name="connsiteX7" fmla="*/ 19602 w 935083"/>
              <a:gd name="connsiteY7" fmla="*/ 273305 h 690718"/>
              <a:gd name="connsiteX8" fmla="*/ 217059 w 935083"/>
              <a:gd name="connsiteY8" fmla="*/ 630231 h 690718"/>
              <a:gd name="connsiteX9" fmla="*/ 240584 w 935083"/>
              <a:gd name="connsiteY9" fmla="*/ 690718 h 690718"/>
              <a:gd name="connsiteX0" fmla="*/ 240584 w 934424"/>
              <a:gd name="connsiteY0" fmla="*/ 718729 h 718729"/>
              <a:gd name="connsiteX1" fmla="*/ 326980 w 934424"/>
              <a:gd name="connsiteY1" fmla="*/ 682546 h 718729"/>
              <a:gd name="connsiteX2" fmla="*/ 558635 w 934424"/>
              <a:gd name="connsiteY2" fmla="*/ 666642 h 718729"/>
              <a:gd name="connsiteX3" fmla="*/ 874373 w 934424"/>
              <a:gd name="connsiteY3" fmla="*/ 532682 h 718729"/>
              <a:gd name="connsiteX4" fmla="*/ 923019 w 934424"/>
              <a:gd name="connsiteY4" fmla="*/ 288109 h 718729"/>
              <a:gd name="connsiteX5" fmla="*/ 732809 w 934424"/>
              <a:gd name="connsiteY5" fmla="*/ 41324 h 718729"/>
              <a:gd name="connsiteX6" fmla="*/ 199217 w 934424"/>
              <a:gd name="connsiteY6" fmla="*/ 128146 h 718729"/>
              <a:gd name="connsiteX7" fmla="*/ 19602 w 934424"/>
              <a:gd name="connsiteY7" fmla="*/ 301316 h 718729"/>
              <a:gd name="connsiteX8" fmla="*/ 217059 w 934424"/>
              <a:gd name="connsiteY8" fmla="*/ 658242 h 718729"/>
              <a:gd name="connsiteX9" fmla="*/ 240584 w 934424"/>
              <a:gd name="connsiteY9" fmla="*/ 718729 h 718729"/>
              <a:gd name="connsiteX0" fmla="*/ 240584 w 934424"/>
              <a:gd name="connsiteY0" fmla="*/ 722533 h 722533"/>
              <a:gd name="connsiteX1" fmla="*/ 326980 w 934424"/>
              <a:gd name="connsiteY1" fmla="*/ 686350 h 722533"/>
              <a:gd name="connsiteX2" fmla="*/ 558635 w 934424"/>
              <a:gd name="connsiteY2" fmla="*/ 670446 h 722533"/>
              <a:gd name="connsiteX3" fmla="*/ 874373 w 934424"/>
              <a:gd name="connsiteY3" fmla="*/ 536486 h 722533"/>
              <a:gd name="connsiteX4" fmla="*/ 923019 w 934424"/>
              <a:gd name="connsiteY4" fmla="*/ 291913 h 722533"/>
              <a:gd name="connsiteX5" fmla="*/ 732809 w 934424"/>
              <a:gd name="connsiteY5" fmla="*/ 45128 h 722533"/>
              <a:gd name="connsiteX6" fmla="*/ 199217 w 934424"/>
              <a:gd name="connsiteY6" fmla="*/ 131950 h 722533"/>
              <a:gd name="connsiteX7" fmla="*/ 19602 w 934424"/>
              <a:gd name="connsiteY7" fmla="*/ 305120 h 722533"/>
              <a:gd name="connsiteX8" fmla="*/ 217059 w 934424"/>
              <a:gd name="connsiteY8" fmla="*/ 662046 h 722533"/>
              <a:gd name="connsiteX9" fmla="*/ 240584 w 934424"/>
              <a:gd name="connsiteY9" fmla="*/ 722533 h 722533"/>
              <a:gd name="connsiteX0" fmla="*/ 240584 w 934424"/>
              <a:gd name="connsiteY0" fmla="*/ 720450 h 720450"/>
              <a:gd name="connsiteX1" fmla="*/ 326980 w 934424"/>
              <a:gd name="connsiteY1" fmla="*/ 684267 h 720450"/>
              <a:gd name="connsiteX2" fmla="*/ 558635 w 934424"/>
              <a:gd name="connsiteY2" fmla="*/ 668363 h 720450"/>
              <a:gd name="connsiteX3" fmla="*/ 874373 w 934424"/>
              <a:gd name="connsiteY3" fmla="*/ 534403 h 720450"/>
              <a:gd name="connsiteX4" fmla="*/ 923019 w 934424"/>
              <a:gd name="connsiteY4" fmla="*/ 289830 h 720450"/>
              <a:gd name="connsiteX5" fmla="*/ 732809 w 934424"/>
              <a:gd name="connsiteY5" fmla="*/ 43045 h 720450"/>
              <a:gd name="connsiteX6" fmla="*/ 199217 w 934424"/>
              <a:gd name="connsiteY6" fmla="*/ 129867 h 720450"/>
              <a:gd name="connsiteX7" fmla="*/ 19602 w 934424"/>
              <a:gd name="connsiteY7" fmla="*/ 303037 h 720450"/>
              <a:gd name="connsiteX8" fmla="*/ 217059 w 934424"/>
              <a:gd name="connsiteY8" fmla="*/ 659963 h 720450"/>
              <a:gd name="connsiteX9" fmla="*/ 240584 w 934424"/>
              <a:gd name="connsiteY9" fmla="*/ 720450 h 720450"/>
              <a:gd name="connsiteX0" fmla="*/ 240584 w 934424"/>
              <a:gd name="connsiteY0" fmla="*/ 685029 h 685029"/>
              <a:gd name="connsiteX1" fmla="*/ 326980 w 934424"/>
              <a:gd name="connsiteY1" fmla="*/ 648846 h 685029"/>
              <a:gd name="connsiteX2" fmla="*/ 558635 w 934424"/>
              <a:gd name="connsiteY2" fmla="*/ 632942 h 685029"/>
              <a:gd name="connsiteX3" fmla="*/ 874373 w 934424"/>
              <a:gd name="connsiteY3" fmla="*/ 498982 h 685029"/>
              <a:gd name="connsiteX4" fmla="*/ 923019 w 934424"/>
              <a:gd name="connsiteY4" fmla="*/ 254409 h 685029"/>
              <a:gd name="connsiteX5" fmla="*/ 732809 w 934424"/>
              <a:gd name="connsiteY5" fmla="*/ 7624 h 685029"/>
              <a:gd name="connsiteX6" fmla="*/ 194656 w 934424"/>
              <a:gd name="connsiteY6" fmla="*/ 87592 h 685029"/>
              <a:gd name="connsiteX7" fmla="*/ 19602 w 934424"/>
              <a:gd name="connsiteY7" fmla="*/ 267616 h 685029"/>
              <a:gd name="connsiteX8" fmla="*/ 217059 w 934424"/>
              <a:gd name="connsiteY8" fmla="*/ 624542 h 685029"/>
              <a:gd name="connsiteX9" fmla="*/ 240584 w 934424"/>
              <a:gd name="connsiteY9" fmla="*/ 685029 h 685029"/>
              <a:gd name="connsiteX0" fmla="*/ 240584 w 934424"/>
              <a:gd name="connsiteY0" fmla="*/ 687685 h 687685"/>
              <a:gd name="connsiteX1" fmla="*/ 326980 w 934424"/>
              <a:gd name="connsiteY1" fmla="*/ 651502 h 687685"/>
              <a:gd name="connsiteX2" fmla="*/ 558635 w 934424"/>
              <a:gd name="connsiteY2" fmla="*/ 635598 h 687685"/>
              <a:gd name="connsiteX3" fmla="*/ 874373 w 934424"/>
              <a:gd name="connsiteY3" fmla="*/ 501638 h 687685"/>
              <a:gd name="connsiteX4" fmla="*/ 923019 w 934424"/>
              <a:gd name="connsiteY4" fmla="*/ 257065 h 687685"/>
              <a:gd name="connsiteX5" fmla="*/ 732809 w 934424"/>
              <a:gd name="connsiteY5" fmla="*/ 10280 h 687685"/>
              <a:gd name="connsiteX6" fmla="*/ 228697 w 934424"/>
              <a:gd name="connsiteY6" fmla="*/ 75553 h 687685"/>
              <a:gd name="connsiteX7" fmla="*/ 19602 w 934424"/>
              <a:gd name="connsiteY7" fmla="*/ 270272 h 687685"/>
              <a:gd name="connsiteX8" fmla="*/ 217059 w 934424"/>
              <a:gd name="connsiteY8" fmla="*/ 627198 h 687685"/>
              <a:gd name="connsiteX9" fmla="*/ 240584 w 934424"/>
              <a:gd name="connsiteY9" fmla="*/ 687685 h 687685"/>
              <a:gd name="connsiteX0" fmla="*/ 240584 w 930983"/>
              <a:gd name="connsiteY0" fmla="*/ 687685 h 687685"/>
              <a:gd name="connsiteX1" fmla="*/ 326980 w 930983"/>
              <a:gd name="connsiteY1" fmla="*/ 651502 h 687685"/>
              <a:gd name="connsiteX2" fmla="*/ 558635 w 930983"/>
              <a:gd name="connsiteY2" fmla="*/ 635598 h 687685"/>
              <a:gd name="connsiteX3" fmla="*/ 861448 w 930983"/>
              <a:gd name="connsiteY3" fmla="*/ 482219 h 687685"/>
              <a:gd name="connsiteX4" fmla="*/ 923019 w 930983"/>
              <a:gd name="connsiteY4" fmla="*/ 257065 h 687685"/>
              <a:gd name="connsiteX5" fmla="*/ 732809 w 930983"/>
              <a:gd name="connsiteY5" fmla="*/ 10280 h 687685"/>
              <a:gd name="connsiteX6" fmla="*/ 228697 w 930983"/>
              <a:gd name="connsiteY6" fmla="*/ 75553 h 687685"/>
              <a:gd name="connsiteX7" fmla="*/ 19602 w 930983"/>
              <a:gd name="connsiteY7" fmla="*/ 270272 h 687685"/>
              <a:gd name="connsiteX8" fmla="*/ 217059 w 930983"/>
              <a:gd name="connsiteY8" fmla="*/ 627198 h 687685"/>
              <a:gd name="connsiteX9" fmla="*/ 240584 w 930983"/>
              <a:gd name="connsiteY9" fmla="*/ 687685 h 687685"/>
              <a:gd name="connsiteX0" fmla="*/ 240584 w 942621"/>
              <a:gd name="connsiteY0" fmla="*/ 687685 h 687685"/>
              <a:gd name="connsiteX1" fmla="*/ 326980 w 942621"/>
              <a:gd name="connsiteY1" fmla="*/ 651502 h 687685"/>
              <a:gd name="connsiteX2" fmla="*/ 558635 w 942621"/>
              <a:gd name="connsiteY2" fmla="*/ 635598 h 687685"/>
              <a:gd name="connsiteX3" fmla="*/ 895330 w 942621"/>
              <a:gd name="connsiteY3" fmla="*/ 442594 h 687685"/>
              <a:gd name="connsiteX4" fmla="*/ 923019 w 942621"/>
              <a:gd name="connsiteY4" fmla="*/ 257065 h 687685"/>
              <a:gd name="connsiteX5" fmla="*/ 732809 w 942621"/>
              <a:gd name="connsiteY5" fmla="*/ 10280 h 687685"/>
              <a:gd name="connsiteX6" fmla="*/ 228697 w 942621"/>
              <a:gd name="connsiteY6" fmla="*/ 75553 h 687685"/>
              <a:gd name="connsiteX7" fmla="*/ 19602 w 942621"/>
              <a:gd name="connsiteY7" fmla="*/ 270272 h 687685"/>
              <a:gd name="connsiteX8" fmla="*/ 217059 w 942621"/>
              <a:gd name="connsiteY8" fmla="*/ 627198 h 687685"/>
              <a:gd name="connsiteX9" fmla="*/ 240584 w 942621"/>
              <a:gd name="connsiteY9" fmla="*/ 687685 h 687685"/>
              <a:gd name="connsiteX0" fmla="*/ 240584 w 941338"/>
              <a:gd name="connsiteY0" fmla="*/ 687685 h 687685"/>
              <a:gd name="connsiteX1" fmla="*/ 326980 w 941338"/>
              <a:gd name="connsiteY1" fmla="*/ 651502 h 687685"/>
              <a:gd name="connsiteX2" fmla="*/ 583099 w 941338"/>
              <a:gd name="connsiteY2" fmla="*/ 614744 h 687685"/>
              <a:gd name="connsiteX3" fmla="*/ 895330 w 941338"/>
              <a:gd name="connsiteY3" fmla="*/ 442594 h 687685"/>
              <a:gd name="connsiteX4" fmla="*/ 923019 w 941338"/>
              <a:gd name="connsiteY4" fmla="*/ 257065 h 687685"/>
              <a:gd name="connsiteX5" fmla="*/ 732809 w 941338"/>
              <a:gd name="connsiteY5" fmla="*/ 10280 h 687685"/>
              <a:gd name="connsiteX6" fmla="*/ 228697 w 941338"/>
              <a:gd name="connsiteY6" fmla="*/ 75553 h 687685"/>
              <a:gd name="connsiteX7" fmla="*/ 19602 w 941338"/>
              <a:gd name="connsiteY7" fmla="*/ 270272 h 687685"/>
              <a:gd name="connsiteX8" fmla="*/ 217059 w 941338"/>
              <a:gd name="connsiteY8" fmla="*/ 627198 h 687685"/>
              <a:gd name="connsiteX9" fmla="*/ 240584 w 941338"/>
              <a:gd name="connsiteY9" fmla="*/ 687685 h 687685"/>
              <a:gd name="connsiteX0" fmla="*/ 243122 w 943876"/>
              <a:gd name="connsiteY0" fmla="*/ 687685 h 687685"/>
              <a:gd name="connsiteX1" fmla="*/ 329518 w 943876"/>
              <a:gd name="connsiteY1" fmla="*/ 651502 h 687685"/>
              <a:gd name="connsiteX2" fmla="*/ 585637 w 943876"/>
              <a:gd name="connsiteY2" fmla="*/ 614744 h 687685"/>
              <a:gd name="connsiteX3" fmla="*/ 897868 w 943876"/>
              <a:gd name="connsiteY3" fmla="*/ 442594 h 687685"/>
              <a:gd name="connsiteX4" fmla="*/ 925557 w 943876"/>
              <a:gd name="connsiteY4" fmla="*/ 257065 h 687685"/>
              <a:gd name="connsiteX5" fmla="*/ 735347 w 943876"/>
              <a:gd name="connsiteY5" fmla="*/ 10280 h 687685"/>
              <a:gd name="connsiteX6" fmla="*/ 231235 w 943876"/>
              <a:gd name="connsiteY6" fmla="*/ 75553 h 687685"/>
              <a:gd name="connsiteX7" fmla="*/ 22140 w 943876"/>
              <a:gd name="connsiteY7" fmla="*/ 270272 h 687685"/>
              <a:gd name="connsiteX8" fmla="*/ 219597 w 943876"/>
              <a:gd name="connsiteY8" fmla="*/ 627198 h 687685"/>
              <a:gd name="connsiteX9" fmla="*/ 243122 w 943876"/>
              <a:gd name="connsiteY9" fmla="*/ 687685 h 687685"/>
              <a:gd name="connsiteX0" fmla="*/ 270951 w 971705"/>
              <a:gd name="connsiteY0" fmla="*/ 687201 h 687201"/>
              <a:gd name="connsiteX1" fmla="*/ 357347 w 971705"/>
              <a:gd name="connsiteY1" fmla="*/ 651018 h 687201"/>
              <a:gd name="connsiteX2" fmla="*/ 613466 w 971705"/>
              <a:gd name="connsiteY2" fmla="*/ 614260 h 687201"/>
              <a:gd name="connsiteX3" fmla="*/ 925697 w 971705"/>
              <a:gd name="connsiteY3" fmla="*/ 442110 h 687201"/>
              <a:gd name="connsiteX4" fmla="*/ 953386 w 971705"/>
              <a:gd name="connsiteY4" fmla="*/ 256581 h 687201"/>
              <a:gd name="connsiteX5" fmla="*/ 763176 w 971705"/>
              <a:gd name="connsiteY5" fmla="*/ 9796 h 687201"/>
              <a:gd name="connsiteX6" fmla="*/ 259064 w 971705"/>
              <a:gd name="connsiteY6" fmla="*/ 75069 h 687201"/>
              <a:gd name="connsiteX7" fmla="*/ 16950 w 971705"/>
              <a:gd name="connsiteY7" fmla="*/ 313452 h 687201"/>
              <a:gd name="connsiteX8" fmla="*/ 247426 w 971705"/>
              <a:gd name="connsiteY8" fmla="*/ 626714 h 687201"/>
              <a:gd name="connsiteX9" fmla="*/ 270951 w 971705"/>
              <a:gd name="connsiteY9" fmla="*/ 687201 h 687201"/>
              <a:gd name="connsiteX0" fmla="*/ 238078 w 938832"/>
              <a:gd name="connsiteY0" fmla="*/ 686664 h 686664"/>
              <a:gd name="connsiteX1" fmla="*/ 324474 w 938832"/>
              <a:gd name="connsiteY1" fmla="*/ 650481 h 686664"/>
              <a:gd name="connsiteX2" fmla="*/ 580593 w 938832"/>
              <a:gd name="connsiteY2" fmla="*/ 613723 h 686664"/>
              <a:gd name="connsiteX3" fmla="*/ 892824 w 938832"/>
              <a:gd name="connsiteY3" fmla="*/ 441573 h 686664"/>
              <a:gd name="connsiteX4" fmla="*/ 920513 w 938832"/>
              <a:gd name="connsiteY4" fmla="*/ 256044 h 686664"/>
              <a:gd name="connsiteX5" fmla="*/ 730303 w 938832"/>
              <a:gd name="connsiteY5" fmla="*/ 9259 h 686664"/>
              <a:gd name="connsiteX6" fmla="*/ 226191 w 938832"/>
              <a:gd name="connsiteY6" fmla="*/ 74532 h 686664"/>
              <a:gd name="connsiteX7" fmla="*/ 23383 w 938832"/>
              <a:gd name="connsiteY7" fmla="*/ 284183 h 686664"/>
              <a:gd name="connsiteX8" fmla="*/ 214553 w 938832"/>
              <a:gd name="connsiteY8" fmla="*/ 626177 h 686664"/>
              <a:gd name="connsiteX9" fmla="*/ 238078 w 938832"/>
              <a:gd name="connsiteY9" fmla="*/ 686664 h 686664"/>
              <a:gd name="connsiteX0" fmla="*/ 238078 w 940200"/>
              <a:gd name="connsiteY0" fmla="*/ 721245 h 721245"/>
              <a:gd name="connsiteX1" fmla="*/ 324474 w 940200"/>
              <a:gd name="connsiteY1" fmla="*/ 685062 h 721245"/>
              <a:gd name="connsiteX2" fmla="*/ 580593 w 940200"/>
              <a:gd name="connsiteY2" fmla="*/ 648304 h 721245"/>
              <a:gd name="connsiteX3" fmla="*/ 892824 w 940200"/>
              <a:gd name="connsiteY3" fmla="*/ 476154 h 721245"/>
              <a:gd name="connsiteX4" fmla="*/ 920513 w 940200"/>
              <a:gd name="connsiteY4" fmla="*/ 290625 h 721245"/>
              <a:gd name="connsiteX5" fmla="*/ 710990 w 940200"/>
              <a:gd name="connsiteY5" fmla="*/ 6592 h 721245"/>
              <a:gd name="connsiteX6" fmla="*/ 226191 w 940200"/>
              <a:gd name="connsiteY6" fmla="*/ 109113 h 721245"/>
              <a:gd name="connsiteX7" fmla="*/ 23383 w 940200"/>
              <a:gd name="connsiteY7" fmla="*/ 318764 h 721245"/>
              <a:gd name="connsiteX8" fmla="*/ 214553 w 940200"/>
              <a:gd name="connsiteY8" fmla="*/ 660758 h 721245"/>
              <a:gd name="connsiteX9" fmla="*/ 238078 w 940200"/>
              <a:gd name="connsiteY9" fmla="*/ 721245 h 721245"/>
              <a:gd name="connsiteX0" fmla="*/ 238078 w 943536"/>
              <a:gd name="connsiteY0" fmla="*/ 720896 h 720896"/>
              <a:gd name="connsiteX1" fmla="*/ 324474 w 943536"/>
              <a:gd name="connsiteY1" fmla="*/ 684713 h 720896"/>
              <a:gd name="connsiteX2" fmla="*/ 580593 w 943536"/>
              <a:gd name="connsiteY2" fmla="*/ 647955 h 720896"/>
              <a:gd name="connsiteX3" fmla="*/ 892824 w 943536"/>
              <a:gd name="connsiteY3" fmla="*/ 475805 h 720896"/>
              <a:gd name="connsiteX4" fmla="*/ 925324 w 943536"/>
              <a:gd name="connsiteY4" fmla="*/ 283788 h 720896"/>
              <a:gd name="connsiteX5" fmla="*/ 710990 w 943536"/>
              <a:gd name="connsiteY5" fmla="*/ 6243 h 720896"/>
              <a:gd name="connsiteX6" fmla="*/ 226191 w 943536"/>
              <a:gd name="connsiteY6" fmla="*/ 108764 h 720896"/>
              <a:gd name="connsiteX7" fmla="*/ 23383 w 943536"/>
              <a:gd name="connsiteY7" fmla="*/ 318415 h 720896"/>
              <a:gd name="connsiteX8" fmla="*/ 214553 w 943536"/>
              <a:gd name="connsiteY8" fmla="*/ 660409 h 720896"/>
              <a:gd name="connsiteX9" fmla="*/ 238078 w 943536"/>
              <a:gd name="connsiteY9" fmla="*/ 720896 h 720896"/>
              <a:gd name="connsiteX0" fmla="*/ 238078 w 932042"/>
              <a:gd name="connsiteY0" fmla="*/ 720896 h 720896"/>
              <a:gd name="connsiteX1" fmla="*/ 324474 w 932042"/>
              <a:gd name="connsiteY1" fmla="*/ 684713 h 720896"/>
              <a:gd name="connsiteX2" fmla="*/ 580593 w 932042"/>
              <a:gd name="connsiteY2" fmla="*/ 647955 h 720896"/>
              <a:gd name="connsiteX3" fmla="*/ 850829 w 932042"/>
              <a:gd name="connsiteY3" fmla="*/ 489522 h 720896"/>
              <a:gd name="connsiteX4" fmla="*/ 925324 w 932042"/>
              <a:gd name="connsiteY4" fmla="*/ 283788 h 720896"/>
              <a:gd name="connsiteX5" fmla="*/ 710990 w 932042"/>
              <a:gd name="connsiteY5" fmla="*/ 6243 h 720896"/>
              <a:gd name="connsiteX6" fmla="*/ 226191 w 932042"/>
              <a:gd name="connsiteY6" fmla="*/ 108764 h 720896"/>
              <a:gd name="connsiteX7" fmla="*/ 23383 w 932042"/>
              <a:gd name="connsiteY7" fmla="*/ 318415 h 720896"/>
              <a:gd name="connsiteX8" fmla="*/ 214553 w 932042"/>
              <a:gd name="connsiteY8" fmla="*/ 660409 h 720896"/>
              <a:gd name="connsiteX9" fmla="*/ 238078 w 932042"/>
              <a:gd name="connsiteY9" fmla="*/ 720896 h 720896"/>
              <a:gd name="connsiteX0" fmla="*/ 294564 w 988528"/>
              <a:gd name="connsiteY0" fmla="*/ 721257 h 721257"/>
              <a:gd name="connsiteX1" fmla="*/ 380960 w 988528"/>
              <a:gd name="connsiteY1" fmla="*/ 685074 h 721257"/>
              <a:gd name="connsiteX2" fmla="*/ 637079 w 988528"/>
              <a:gd name="connsiteY2" fmla="*/ 648316 h 721257"/>
              <a:gd name="connsiteX3" fmla="*/ 907315 w 988528"/>
              <a:gd name="connsiteY3" fmla="*/ 489883 h 721257"/>
              <a:gd name="connsiteX4" fmla="*/ 981810 w 988528"/>
              <a:gd name="connsiteY4" fmla="*/ 284149 h 721257"/>
              <a:gd name="connsiteX5" fmla="*/ 767476 w 988528"/>
              <a:gd name="connsiteY5" fmla="*/ 6604 h 721257"/>
              <a:gd name="connsiteX6" fmla="*/ 282677 w 988528"/>
              <a:gd name="connsiteY6" fmla="*/ 109125 h 721257"/>
              <a:gd name="connsiteX7" fmla="*/ 14036 w 988528"/>
              <a:gd name="connsiteY7" fmla="*/ 355779 h 721257"/>
              <a:gd name="connsiteX8" fmla="*/ 271039 w 988528"/>
              <a:gd name="connsiteY8" fmla="*/ 660770 h 721257"/>
              <a:gd name="connsiteX9" fmla="*/ 294564 w 988528"/>
              <a:gd name="connsiteY9" fmla="*/ 721257 h 721257"/>
              <a:gd name="connsiteX0" fmla="*/ 308360 w 1002324"/>
              <a:gd name="connsiteY0" fmla="*/ 721378 h 721378"/>
              <a:gd name="connsiteX1" fmla="*/ 394756 w 1002324"/>
              <a:gd name="connsiteY1" fmla="*/ 685195 h 721378"/>
              <a:gd name="connsiteX2" fmla="*/ 650875 w 1002324"/>
              <a:gd name="connsiteY2" fmla="*/ 648437 h 721378"/>
              <a:gd name="connsiteX3" fmla="*/ 921111 w 1002324"/>
              <a:gd name="connsiteY3" fmla="*/ 490004 h 721378"/>
              <a:gd name="connsiteX4" fmla="*/ 995606 w 1002324"/>
              <a:gd name="connsiteY4" fmla="*/ 284270 h 721378"/>
              <a:gd name="connsiteX5" fmla="*/ 781272 w 1002324"/>
              <a:gd name="connsiteY5" fmla="*/ 6725 h 721378"/>
              <a:gd name="connsiteX6" fmla="*/ 296473 w 1002324"/>
              <a:gd name="connsiteY6" fmla="*/ 109246 h 721378"/>
              <a:gd name="connsiteX7" fmla="*/ 12734 w 1002324"/>
              <a:gd name="connsiteY7" fmla="*/ 367519 h 721378"/>
              <a:gd name="connsiteX8" fmla="*/ 284835 w 1002324"/>
              <a:gd name="connsiteY8" fmla="*/ 660891 h 721378"/>
              <a:gd name="connsiteX9" fmla="*/ 308360 w 1002324"/>
              <a:gd name="connsiteY9" fmla="*/ 721378 h 721378"/>
              <a:gd name="connsiteX0" fmla="*/ 308360 w 1001714"/>
              <a:gd name="connsiteY0" fmla="*/ 721378 h 721378"/>
              <a:gd name="connsiteX1" fmla="*/ 394756 w 1001714"/>
              <a:gd name="connsiteY1" fmla="*/ 685195 h 721378"/>
              <a:gd name="connsiteX2" fmla="*/ 650875 w 1001714"/>
              <a:gd name="connsiteY2" fmla="*/ 648437 h 721378"/>
              <a:gd name="connsiteX3" fmla="*/ 917242 w 1001714"/>
              <a:gd name="connsiteY3" fmla="*/ 475683 h 721378"/>
              <a:gd name="connsiteX4" fmla="*/ 995606 w 1001714"/>
              <a:gd name="connsiteY4" fmla="*/ 284270 h 721378"/>
              <a:gd name="connsiteX5" fmla="*/ 781272 w 1001714"/>
              <a:gd name="connsiteY5" fmla="*/ 6725 h 721378"/>
              <a:gd name="connsiteX6" fmla="*/ 296473 w 1001714"/>
              <a:gd name="connsiteY6" fmla="*/ 109246 h 721378"/>
              <a:gd name="connsiteX7" fmla="*/ 12734 w 1001714"/>
              <a:gd name="connsiteY7" fmla="*/ 367519 h 721378"/>
              <a:gd name="connsiteX8" fmla="*/ 284835 w 1001714"/>
              <a:gd name="connsiteY8" fmla="*/ 660891 h 721378"/>
              <a:gd name="connsiteX9" fmla="*/ 308360 w 1001714"/>
              <a:gd name="connsiteY9" fmla="*/ 721378 h 721378"/>
              <a:gd name="connsiteX0" fmla="*/ 308360 w 1001852"/>
              <a:gd name="connsiteY0" fmla="*/ 721378 h 721378"/>
              <a:gd name="connsiteX1" fmla="*/ 394756 w 1001852"/>
              <a:gd name="connsiteY1" fmla="*/ 685195 h 721378"/>
              <a:gd name="connsiteX2" fmla="*/ 641147 w 1001852"/>
              <a:gd name="connsiteY2" fmla="*/ 639079 h 721378"/>
              <a:gd name="connsiteX3" fmla="*/ 917242 w 1001852"/>
              <a:gd name="connsiteY3" fmla="*/ 475683 h 721378"/>
              <a:gd name="connsiteX4" fmla="*/ 995606 w 1001852"/>
              <a:gd name="connsiteY4" fmla="*/ 284270 h 721378"/>
              <a:gd name="connsiteX5" fmla="*/ 781272 w 1001852"/>
              <a:gd name="connsiteY5" fmla="*/ 6725 h 721378"/>
              <a:gd name="connsiteX6" fmla="*/ 296473 w 1001852"/>
              <a:gd name="connsiteY6" fmla="*/ 109246 h 721378"/>
              <a:gd name="connsiteX7" fmla="*/ 12734 w 1001852"/>
              <a:gd name="connsiteY7" fmla="*/ 367519 h 721378"/>
              <a:gd name="connsiteX8" fmla="*/ 284835 w 1001852"/>
              <a:gd name="connsiteY8" fmla="*/ 660891 h 721378"/>
              <a:gd name="connsiteX9" fmla="*/ 308360 w 1001852"/>
              <a:gd name="connsiteY9" fmla="*/ 721378 h 721378"/>
              <a:gd name="connsiteX0" fmla="*/ 308360 w 1001852"/>
              <a:gd name="connsiteY0" fmla="*/ 719754 h 719754"/>
              <a:gd name="connsiteX1" fmla="*/ 394756 w 1001852"/>
              <a:gd name="connsiteY1" fmla="*/ 683571 h 719754"/>
              <a:gd name="connsiteX2" fmla="*/ 641147 w 1001852"/>
              <a:gd name="connsiteY2" fmla="*/ 637455 h 719754"/>
              <a:gd name="connsiteX3" fmla="*/ 917242 w 1001852"/>
              <a:gd name="connsiteY3" fmla="*/ 474059 h 719754"/>
              <a:gd name="connsiteX4" fmla="*/ 995606 w 1001852"/>
              <a:gd name="connsiteY4" fmla="*/ 282646 h 719754"/>
              <a:gd name="connsiteX5" fmla="*/ 781272 w 1001852"/>
              <a:gd name="connsiteY5" fmla="*/ 5101 h 719754"/>
              <a:gd name="connsiteX6" fmla="*/ 311517 w 1001852"/>
              <a:gd name="connsiteY6" fmla="*/ 122448 h 719754"/>
              <a:gd name="connsiteX7" fmla="*/ 12734 w 1001852"/>
              <a:gd name="connsiteY7" fmla="*/ 365895 h 719754"/>
              <a:gd name="connsiteX8" fmla="*/ 284835 w 1001852"/>
              <a:gd name="connsiteY8" fmla="*/ 659267 h 719754"/>
              <a:gd name="connsiteX9" fmla="*/ 308360 w 1001852"/>
              <a:gd name="connsiteY9" fmla="*/ 719754 h 719754"/>
              <a:gd name="connsiteX0" fmla="*/ 304337 w 997829"/>
              <a:gd name="connsiteY0" fmla="*/ 719754 h 719754"/>
              <a:gd name="connsiteX1" fmla="*/ 390733 w 997829"/>
              <a:gd name="connsiteY1" fmla="*/ 683571 h 719754"/>
              <a:gd name="connsiteX2" fmla="*/ 637124 w 997829"/>
              <a:gd name="connsiteY2" fmla="*/ 637455 h 719754"/>
              <a:gd name="connsiteX3" fmla="*/ 913219 w 997829"/>
              <a:gd name="connsiteY3" fmla="*/ 474059 h 719754"/>
              <a:gd name="connsiteX4" fmla="*/ 991583 w 997829"/>
              <a:gd name="connsiteY4" fmla="*/ 282646 h 719754"/>
              <a:gd name="connsiteX5" fmla="*/ 777249 w 997829"/>
              <a:gd name="connsiteY5" fmla="*/ 5101 h 719754"/>
              <a:gd name="connsiteX6" fmla="*/ 307494 w 997829"/>
              <a:gd name="connsiteY6" fmla="*/ 122448 h 719754"/>
              <a:gd name="connsiteX7" fmla="*/ 8711 w 997829"/>
              <a:gd name="connsiteY7" fmla="*/ 365895 h 719754"/>
              <a:gd name="connsiteX8" fmla="*/ 280812 w 997829"/>
              <a:gd name="connsiteY8" fmla="*/ 659267 h 719754"/>
              <a:gd name="connsiteX9" fmla="*/ 304337 w 997829"/>
              <a:gd name="connsiteY9" fmla="*/ 719754 h 719754"/>
              <a:gd name="connsiteX0" fmla="*/ 304337 w 1000140"/>
              <a:gd name="connsiteY0" fmla="*/ 719754 h 719754"/>
              <a:gd name="connsiteX1" fmla="*/ 390733 w 1000140"/>
              <a:gd name="connsiteY1" fmla="*/ 683571 h 719754"/>
              <a:gd name="connsiteX2" fmla="*/ 637124 w 1000140"/>
              <a:gd name="connsiteY2" fmla="*/ 637455 h 719754"/>
              <a:gd name="connsiteX3" fmla="*/ 926023 w 1000140"/>
              <a:gd name="connsiteY3" fmla="*/ 465382 h 719754"/>
              <a:gd name="connsiteX4" fmla="*/ 991583 w 1000140"/>
              <a:gd name="connsiteY4" fmla="*/ 282646 h 719754"/>
              <a:gd name="connsiteX5" fmla="*/ 777249 w 1000140"/>
              <a:gd name="connsiteY5" fmla="*/ 5101 h 719754"/>
              <a:gd name="connsiteX6" fmla="*/ 307494 w 1000140"/>
              <a:gd name="connsiteY6" fmla="*/ 122448 h 719754"/>
              <a:gd name="connsiteX7" fmla="*/ 8711 w 1000140"/>
              <a:gd name="connsiteY7" fmla="*/ 365895 h 719754"/>
              <a:gd name="connsiteX8" fmla="*/ 280812 w 1000140"/>
              <a:gd name="connsiteY8" fmla="*/ 659267 h 719754"/>
              <a:gd name="connsiteX9" fmla="*/ 304337 w 1000140"/>
              <a:gd name="connsiteY9" fmla="*/ 719754 h 719754"/>
              <a:gd name="connsiteX0" fmla="*/ 304337 w 1000232"/>
              <a:gd name="connsiteY0" fmla="*/ 719754 h 719754"/>
              <a:gd name="connsiteX1" fmla="*/ 390733 w 1000232"/>
              <a:gd name="connsiteY1" fmla="*/ 683571 h 719754"/>
              <a:gd name="connsiteX2" fmla="*/ 632822 w 1000232"/>
              <a:gd name="connsiteY2" fmla="*/ 627487 h 719754"/>
              <a:gd name="connsiteX3" fmla="*/ 926023 w 1000232"/>
              <a:gd name="connsiteY3" fmla="*/ 465382 h 719754"/>
              <a:gd name="connsiteX4" fmla="*/ 991583 w 1000232"/>
              <a:gd name="connsiteY4" fmla="*/ 282646 h 719754"/>
              <a:gd name="connsiteX5" fmla="*/ 777249 w 1000232"/>
              <a:gd name="connsiteY5" fmla="*/ 5101 h 719754"/>
              <a:gd name="connsiteX6" fmla="*/ 307494 w 1000232"/>
              <a:gd name="connsiteY6" fmla="*/ 122448 h 719754"/>
              <a:gd name="connsiteX7" fmla="*/ 8711 w 1000232"/>
              <a:gd name="connsiteY7" fmla="*/ 365895 h 719754"/>
              <a:gd name="connsiteX8" fmla="*/ 280812 w 1000232"/>
              <a:gd name="connsiteY8" fmla="*/ 659267 h 719754"/>
              <a:gd name="connsiteX9" fmla="*/ 304337 w 1000232"/>
              <a:gd name="connsiteY9" fmla="*/ 719754 h 719754"/>
              <a:gd name="connsiteX0" fmla="*/ 304337 w 1000232"/>
              <a:gd name="connsiteY0" fmla="*/ 719754 h 719754"/>
              <a:gd name="connsiteX1" fmla="*/ 399952 w 1000232"/>
              <a:gd name="connsiteY1" fmla="*/ 666587 h 719754"/>
              <a:gd name="connsiteX2" fmla="*/ 632822 w 1000232"/>
              <a:gd name="connsiteY2" fmla="*/ 627487 h 719754"/>
              <a:gd name="connsiteX3" fmla="*/ 926023 w 1000232"/>
              <a:gd name="connsiteY3" fmla="*/ 465382 h 719754"/>
              <a:gd name="connsiteX4" fmla="*/ 991583 w 1000232"/>
              <a:gd name="connsiteY4" fmla="*/ 282646 h 719754"/>
              <a:gd name="connsiteX5" fmla="*/ 777249 w 1000232"/>
              <a:gd name="connsiteY5" fmla="*/ 5101 h 719754"/>
              <a:gd name="connsiteX6" fmla="*/ 307494 w 1000232"/>
              <a:gd name="connsiteY6" fmla="*/ 122448 h 719754"/>
              <a:gd name="connsiteX7" fmla="*/ 8711 w 1000232"/>
              <a:gd name="connsiteY7" fmla="*/ 365895 h 719754"/>
              <a:gd name="connsiteX8" fmla="*/ 280812 w 1000232"/>
              <a:gd name="connsiteY8" fmla="*/ 659267 h 719754"/>
              <a:gd name="connsiteX9" fmla="*/ 304337 w 1000232"/>
              <a:gd name="connsiteY9" fmla="*/ 719754 h 719754"/>
              <a:gd name="connsiteX0" fmla="*/ 304337 w 991570"/>
              <a:gd name="connsiteY0" fmla="*/ 718638 h 718638"/>
              <a:gd name="connsiteX1" fmla="*/ 399952 w 991570"/>
              <a:gd name="connsiteY1" fmla="*/ 665471 h 718638"/>
              <a:gd name="connsiteX2" fmla="*/ 632822 w 991570"/>
              <a:gd name="connsiteY2" fmla="*/ 626371 h 718638"/>
              <a:gd name="connsiteX3" fmla="*/ 926023 w 991570"/>
              <a:gd name="connsiteY3" fmla="*/ 464266 h 718638"/>
              <a:gd name="connsiteX4" fmla="*/ 981545 w 991570"/>
              <a:gd name="connsiteY4" fmla="*/ 258272 h 718638"/>
              <a:gd name="connsiteX5" fmla="*/ 777249 w 991570"/>
              <a:gd name="connsiteY5" fmla="*/ 3985 h 718638"/>
              <a:gd name="connsiteX6" fmla="*/ 307494 w 991570"/>
              <a:gd name="connsiteY6" fmla="*/ 121332 h 718638"/>
              <a:gd name="connsiteX7" fmla="*/ 8711 w 991570"/>
              <a:gd name="connsiteY7" fmla="*/ 364779 h 718638"/>
              <a:gd name="connsiteX8" fmla="*/ 280812 w 991570"/>
              <a:gd name="connsiteY8" fmla="*/ 658151 h 718638"/>
              <a:gd name="connsiteX9" fmla="*/ 304337 w 991570"/>
              <a:gd name="connsiteY9" fmla="*/ 718638 h 718638"/>
              <a:gd name="connsiteX0" fmla="*/ 304337 w 992211"/>
              <a:gd name="connsiteY0" fmla="*/ 718638 h 718638"/>
              <a:gd name="connsiteX1" fmla="*/ 399952 w 992211"/>
              <a:gd name="connsiteY1" fmla="*/ 665471 h 718638"/>
              <a:gd name="connsiteX2" fmla="*/ 632822 w 992211"/>
              <a:gd name="connsiteY2" fmla="*/ 626371 h 718638"/>
              <a:gd name="connsiteX3" fmla="*/ 928468 w 992211"/>
              <a:gd name="connsiteY3" fmla="*/ 445968 h 718638"/>
              <a:gd name="connsiteX4" fmla="*/ 981545 w 992211"/>
              <a:gd name="connsiteY4" fmla="*/ 258272 h 718638"/>
              <a:gd name="connsiteX5" fmla="*/ 777249 w 992211"/>
              <a:gd name="connsiteY5" fmla="*/ 3985 h 718638"/>
              <a:gd name="connsiteX6" fmla="*/ 307494 w 992211"/>
              <a:gd name="connsiteY6" fmla="*/ 121332 h 718638"/>
              <a:gd name="connsiteX7" fmla="*/ 8711 w 992211"/>
              <a:gd name="connsiteY7" fmla="*/ 364779 h 718638"/>
              <a:gd name="connsiteX8" fmla="*/ 280812 w 992211"/>
              <a:gd name="connsiteY8" fmla="*/ 658151 h 718638"/>
              <a:gd name="connsiteX9" fmla="*/ 304337 w 992211"/>
              <a:gd name="connsiteY9" fmla="*/ 718638 h 718638"/>
              <a:gd name="connsiteX0" fmla="*/ 304337 w 993655"/>
              <a:gd name="connsiteY0" fmla="*/ 717746 h 717746"/>
              <a:gd name="connsiteX1" fmla="*/ 399952 w 993655"/>
              <a:gd name="connsiteY1" fmla="*/ 664579 h 717746"/>
              <a:gd name="connsiteX2" fmla="*/ 632822 w 993655"/>
              <a:gd name="connsiteY2" fmla="*/ 625479 h 717746"/>
              <a:gd name="connsiteX3" fmla="*/ 928468 w 993655"/>
              <a:gd name="connsiteY3" fmla="*/ 445076 h 717746"/>
              <a:gd name="connsiteX4" fmla="*/ 983273 w 993655"/>
              <a:gd name="connsiteY4" fmla="*/ 237421 h 717746"/>
              <a:gd name="connsiteX5" fmla="*/ 777249 w 993655"/>
              <a:gd name="connsiteY5" fmla="*/ 3093 h 717746"/>
              <a:gd name="connsiteX6" fmla="*/ 307494 w 993655"/>
              <a:gd name="connsiteY6" fmla="*/ 120440 h 717746"/>
              <a:gd name="connsiteX7" fmla="*/ 8711 w 993655"/>
              <a:gd name="connsiteY7" fmla="*/ 363887 h 717746"/>
              <a:gd name="connsiteX8" fmla="*/ 280812 w 993655"/>
              <a:gd name="connsiteY8" fmla="*/ 657259 h 717746"/>
              <a:gd name="connsiteX9" fmla="*/ 304337 w 993655"/>
              <a:gd name="connsiteY9" fmla="*/ 717746 h 717746"/>
              <a:gd name="connsiteX0" fmla="*/ 304337 w 991662"/>
              <a:gd name="connsiteY0" fmla="*/ 717746 h 717746"/>
              <a:gd name="connsiteX1" fmla="*/ 399952 w 991662"/>
              <a:gd name="connsiteY1" fmla="*/ 664579 h 717746"/>
              <a:gd name="connsiteX2" fmla="*/ 632822 w 991662"/>
              <a:gd name="connsiteY2" fmla="*/ 625479 h 717746"/>
              <a:gd name="connsiteX3" fmla="*/ 928468 w 991662"/>
              <a:gd name="connsiteY3" fmla="*/ 445076 h 717746"/>
              <a:gd name="connsiteX4" fmla="*/ 983273 w 991662"/>
              <a:gd name="connsiteY4" fmla="*/ 237421 h 717746"/>
              <a:gd name="connsiteX5" fmla="*/ 777249 w 991662"/>
              <a:gd name="connsiteY5" fmla="*/ 3093 h 717746"/>
              <a:gd name="connsiteX6" fmla="*/ 307494 w 991662"/>
              <a:gd name="connsiteY6" fmla="*/ 120440 h 717746"/>
              <a:gd name="connsiteX7" fmla="*/ 8711 w 991662"/>
              <a:gd name="connsiteY7" fmla="*/ 363887 h 717746"/>
              <a:gd name="connsiteX8" fmla="*/ 280812 w 991662"/>
              <a:gd name="connsiteY8" fmla="*/ 657259 h 717746"/>
              <a:gd name="connsiteX9" fmla="*/ 304337 w 991662"/>
              <a:gd name="connsiteY9" fmla="*/ 717746 h 717746"/>
              <a:gd name="connsiteX0" fmla="*/ 304337 w 989471"/>
              <a:gd name="connsiteY0" fmla="*/ 717746 h 717746"/>
              <a:gd name="connsiteX1" fmla="*/ 399952 w 989471"/>
              <a:gd name="connsiteY1" fmla="*/ 664579 h 717746"/>
              <a:gd name="connsiteX2" fmla="*/ 632822 w 989471"/>
              <a:gd name="connsiteY2" fmla="*/ 625479 h 717746"/>
              <a:gd name="connsiteX3" fmla="*/ 916010 w 989471"/>
              <a:gd name="connsiteY3" fmla="*/ 449761 h 717746"/>
              <a:gd name="connsiteX4" fmla="*/ 983273 w 989471"/>
              <a:gd name="connsiteY4" fmla="*/ 237421 h 717746"/>
              <a:gd name="connsiteX5" fmla="*/ 777249 w 989471"/>
              <a:gd name="connsiteY5" fmla="*/ 3093 h 717746"/>
              <a:gd name="connsiteX6" fmla="*/ 307494 w 989471"/>
              <a:gd name="connsiteY6" fmla="*/ 120440 h 717746"/>
              <a:gd name="connsiteX7" fmla="*/ 8711 w 989471"/>
              <a:gd name="connsiteY7" fmla="*/ 363887 h 717746"/>
              <a:gd name="connsiteX8" fmla="*/ 280812 w 989471"/>
              <a:gd name="connsiteY8" fmla="*/ 657259 h 717746"/>
              <a:gd name="connsiteX9" fmla="*/ 304337 w 989471"/>
              <a:gd name="connsiteY9" fmla="*/ 717746 h 717746"/>
              <a:gd name="connsiteX0" fmla="*/ 304337 w 989471"/>
              <a:gd name="connsiteY0" fmla="*/ 716680 h 716680"/>
              <a:gd name="connsiteX1" fmla="*/ 399952 w 989471"/>
              <a:gd name="connsiteY1" fmla="*/ 663513 h 716680"/>
              <a:gd name="connsiteX2" fmla="*/ 632822 w 989471"/>
              <a:gd name="connsiteY2" fmla="*/ 624413 h 716680"/>
              <a:gd name="connsiteX3" fmla="*/ 916010 w 989471"/>
              <a:gd name="connsiteY3" fmla="*/ 448695 h 716680"/>
              <a:gd name="connsiteX4" fmla="*/ 983273 w 989471"/>
              <a:gd name="connsiteY4" fmla="*/ 236355 h 716680"/>
              <a:gd name="connsiteX5" fmla="*/ 777249 w 989471"/>
              <a:gd name="connsiteY5" fmla="*/ 2027 h 716680"/>
              <a:gd name="connsiteX6" fmla="*/ 314664 w 989471"/>
              <a:gd name="connsiteY6" fmla="*/ 135987 h 716680"/>
              <a:gd name="connsiteX7" fmla="*/ 8711 w 989471"/>
              <a:gd name="connsiteY7" fmla="*/ 362821 h 716680"/>
              <a:gd name="connsiteX8" fmla="*/ 280812 w 989471"/>
              <a:gd name="connsiteY8" fmla="*/ 656193 h 716680"/>
              <a:gd name="connsiteX9" fmla="*/ 304337 w 989471"/>
              <a:gd name="connsiteY9" fmla="*/ 716680 h 716680"/>
              <a:gd name="connsiteX0" fmla="*/ 292743 w 977877"/>
              <a:gd name="connsiteY0" fmla="*/ 716666 h 716666"/>
              <a:gd name="connsiteX1" fmla="*/ 388358 w 977877"/>
              <a:gd name="connsiteY1" fmla="*/ 663499 h 716666"/>
              <a:gd name="connsiteX2" fmla="*/ 621228 w 977877"/>
              <a:gd name="connsiteY2" fmla="*/ 624399 h 716666"/>
              <a:gd name="connsiteX3" fmla="*/ 904416 w 977877"/>
              <a:gd name="connsiteY3" fmla="*/ 448681 h 716666"/>
              <a:gd name="connsiteX4" fmla="*/ 971679 w 977877"/>
              <a:gd name="connsiteY4" fmla="*/ 236341 h 716666"/>
              <a:gd name="connsiteX5" fmla="*/ 765655 w 977877"/>
              <a:gd name="connsiteY5" fmla="*/ 2013 h 716666"/>
              <a:gd name="connsiteX6" fmla="*/ 303070 w 977877"/>
              <a:gd name="connsiteY6" fmla="*/ 135973 h 716666"/>
              <a:gd name="connsiteX7" fmla="*/ 9575 w 977877"/>
              <a:gd name="connsiteY7" fmla="*/ 358122 h 716666"/>
              <a:gd name="connsiteX8" fmla="*/ 269218 w 977877"/>
              <a:gd name="connsiteY8" fmla="*/ 656179 h 716666"/>
              <a:gd name="connsiteX9" fmla="*/ 292743 w 977877"/>
              <a:gd name="connsiteY9" fmla="*/ 716666 h 716666"/>
              <a:gd name="connsiteX0" fmla="*/ 292743 w 977482"/>
              <a:gd name="connsiteY0" fmla="*/ 701983 h 701983"/>
              <a:gd name="connsiteX1" fmla="*/ 388358 w 977482"/>
              <a:gd name="connsiteY1" fmla="*/ 648816 h 701983"/>
              <a:gd name="connsiteX2" fmla="*/ 621228 w 977482"/>
              <a:gd name="connsiteY2" fmla="*/ 609716 h 701983"/>
              <a:gd name="connsiteX3" fmla="*/ 904416 w 977482"/>
              <a:gd name="connsiteY3" fmla="*/ 433998 h 701983"/>
              <a:gd name="connsiteX4" fmla="*/ 971679 w 977482"/>
              <a:gd name="connsiteY4" fmla="*/ 221658 h 701983"/>
              <a:gd name="connsiteX5" fmla="*/ 772108 w 977482"/>
              <a:gd name="connsiteY5" fmla="*/ 2282 h 701983"/>
              <a:gd name="connsiteX6" fmla="*/ 303070 w 977482"/>
              <a:gd name="connsiteY6" fmla="*/ 121290 h 701983"/>
              <a:gd name="connsiteX7" fmla="*/ 9575 w 977482"/>
              <a:gd name="connsiteY7" fmla="*/ 343439 h 701983"/>
              <a:gd name="connsiteX8" fmla="*/ 269218 w 977482"/>
              <a:gd name="connsiteY8" fmla="*/ 641496 h 701983"/>
              <a:gd name="connsiteX9" fmla="*/ 292743 w 977482"/>
              <a:gd name="connsiteY9" fmla="*/ 701983 h 701983"/>
              <a:gd name="connsiteX0" fmla="*/ 292743 w 973570"/>
              <a:gd name="connsiteY0" fmla="*/ 701983 h 701983"/>
              <a:gd name="connsiteX1" fmla="*/ 388358 w 973570"/>
              <a:gd name="connsiteY1" fmla="*/ 648816 h 701983"/>
              <a:gd name="connsiteX2" fmla="*/ 621228 w 973570"/>
              <a:gd name="connsiteY2" fmla="*/ 609716 h 701983"/>
              <a:gd name="connsiteX3" fmla="*/ 862937 w 973570"/>
              <a:gd name="connsiteY3" fmla="*/ 454570 h 701983"/>
              <a:gd name="connsiteX4" fmla="*/ 971679 w 973570"/>
              <a:gd name="connsiteY4" fmla="*/ 221658 h 701983"/>
              <a:gd name="connsiteX5" fmla="*/ 772108 w 973570"/>
              <a:gd name="connsiteY5" fmla="*/ 2282 h 701983"/>
              <a:gd name="connsiteX6" fmla="*/ 303070 w 973570"/>
              <a:gd name="connsiteY6" fmla="*/ 121290 h 701983"/>
              <a:gd name="connsiteX7" fmla="*/ 9575 w 973570"/>
              <a:gd name="connsiteY7" fmla="*/ 343439 h 701983"/>
              <a:gd name="connsiteX8" fmla="*/ 269218 w 973570"/>
              <a:gd name="connsiteY8" fmla="*/ 641496 h 701983"/>
              <a:gd name="connsiteX9" fmla="*/ 292743 w 973570"/>
              <a:gd name="connsiteY9" fmla="*/ 701983 h 701983"/>
              <a:gd name="connsiteX0" fmla="*/ 292743 w 952057"/>
              <a:gd name="connsiteY0" fmla="*/ 702570 h 702570"/>
              <a:gd name="connsiteX1" fmla="*/ 388358 w 952057"/>
              <a:gd name="connsiteY1" fmla="*/ 649403 h 702570"/>
              <a:gd name="connsiteX2" fmla="*/ 621228 w 952057"/>
              <a:gd name="connsiteY2" fmla="*/ 610303 h 702570"/>
              <a:gd name="connsiteX3" fmla="*/ 862937 w 952057"/>
              <a:gd name="connsiteY3" fmla="*/ 455157 h 702570"/>
              <a:gd name="connsiteX4" fmla="*/ 949171 w 952057"/>
              <a:gd name="connsiteY4" fmla="*/ 237080 h 702570"/>
              <a:gd name="connsiteX5" fmla="*/ 772108 w 952057"/>
              <a:gd name="connsiteY5" fmla="*/ 2869 h 702570"/>
              <a:gd name="connsiteX6" fmla="*/ 303070 w 952057"/>
              <a:gd name="connsiteY6" fmla="*/ 121877 h 702570"/>
              <a:gd name="connsiteX7" fmla="*/ 9575 w 952057"/>
              <a:gd name="connsiteY7" fmla="*/ 344026 h 702570"/>
              <a:gd name="connsiteX8" fmla="*/ 269218 w 952057"/>
              <a:gd name="connsiteY8" fmla="*/ 642083 h 702570"/>
              <a:gd name="connsiteX9" fmla="*/ 292743 w 952057"/>
              <a:gd name="connsiteY9" fmla="*/ 702570 h 702570"/>
              <a:gd name="connsiteX0" fmla="*/ 292743 w 952870"/>
              <a:gd name="connsiteY0" fmla="*/ 681136 h 681136"/>
              <a:gd name="connsiteX1" fmla="*/ 388358 w 952870"/>
              <a:gd name="connsiteY1" fmla="*/ 627969 h 681136"/>
              <a:gd name="connsiteX2" fmla="*/ 621228 w 952870"/>
              <a:gd name="connsiteY2" fmla="*/ 588869 h 681136"/>
              <a:gd name="connsiteX3" fmla="*/ 862937 w 952870"/>
              <a:gd name="connsiteY3" fmla="*/ 433723 h 681136"/>
              <a:gd name="connsiteX4" fmla="*/ 949171 w 952870"/>
              <a:gd name="connsiteY4" fmla="*/ 215646 h 681136"/>
              <a:gd name="connsiteX5" fmla="*/ 756078 w 952870"/>
              <a:gd name="connsiteY5" fmla="*/ 3530 h 681136"/>
              <a:gd name="connsiteX6" fmla="*/ 303070 w 952870"/>
              <a:gd name="connsiteY6" fmla="*/ 100443 h 681136"/>
              <a:gd name="connsiteX7" fmla="*/ 9575 w 952870"/>
              <a:gd name="connsiteY7" fmla="*/ 322592 h 681136"/>
              <a:gd name="connsiteX8" fmla="*/ 269218 w 952870"/>
              <a:gd name="connsiteY8" fmla="*/ 620649 h 681136"/>
              <a:gd name="connsiteX9" fmla="*/ 292743 w 952870"/>
              <a:gd name="connsiteY9" fmla="*/ 681136 h 681136"/>
              <a:gd name="connsiteX0" fmla="*/ 343207 w 1003334"/>
              <a:gd name="connsiteY0" fmla="*/ 681258 h 681258"/>
              <a:gd name="connsiteX1" fmla="*/ 438822 w 1003334"/>
              <a:gd name="connsiteY1" fmla="*/ 628091 h 681258"/>
              <a:gd name="connsiteX2" fmla="*/ 671692 w 1003334"/>
              <a:gd name="connsiteY2" fmla="*/ 588991 h 681258"/>
              <a:gd name="connsiteX3" fmla="*/ 913401 w 1003334"/>
              <a:gd name="connsiteY3" fmla="*/ 433845 h 681258"/>
              <a:gd name="connsiteX4" fmla="*/ 999635 w 1003334"/>
              <a:gd name="connsiteY4" fmla="*/ 215768 h 681258"/>
              <a:gd name="connsiteX5" fmla="*/ 806542 w 1003334"/>
              <a:gd name="connsiteY5" fmla="*/ 3652 h 681258"/>
              <a:gd name="connsiteX6" fmla="*/ 353534 w 1003334"/>
              <a:gd name="connsiteY6" fmla="*/ 100565 h 681258"/>
              <a:gd name="connsiteX7" fmla="*/ 6657 w 1003334"/>
              <a:gd name="connsiteY7" fmla="*/ 339990 h 681258"/>
              <a:gd name="connsiteX8" fmla="*/ 319682 w 1003334"/>
              <a:gd name="connsiteY8" fmla="*/ 620771 h 681258"/>
              <a:gd name="connsiteX9" fmla="*/ 343207 w 1003334"/>
              <a:gd name="connsiteY9" fmla="*/ 681258 h 681258"/>
              <a:gd name="connsiteX0" fmla="*/ 347290 w 1007417"/>
              <a:gd name="connsiteY0" fmla="*/ 681258 h 681258"/>
              <a:gd name="connsiteX1" fmla="*/ 442905 w 1007417"/>
              <a:gd name="connsiteY1" fmla="*/ 628091 h 681258"/>
              <a:gd name="connsiteX2" fmla="*/ 675775 w 1007417"/>
              <a:gd name="connsiteY2" fmla="*/ 588991 h 681258"/>
              <a:gd name="connsiteX3" fmla="*/ 917484 w 1007417"/>
              <a:gd name="connsiteY3" fmla="*/ 433845 h 681258"/>
              <a:gd name="connsiteX4" fmla="*/ 1003718 w 1007417"/>
              <a:gd name="connsiteY4" fmla="*/ 215768 h 681258"/>
              <a:gd name="connsiteX5" fmla="*/ 810625 w 1007417"/>
              <a:gd name="connsiteY5" fmla="*/ 3652 h 681258"/>
              <a:gd name="connsiteX6" fmla="*/ 357617 w 1007417"/>
              <a:gd name="connsiteY6" fmla="*/ 100565 h 681258"/>
              <a:gd name="connsiteX7" fmla="*/ 10740 w 1007417"/>
              <a:gd name="connsiteY7" fmla="*/ 339990 h 681258"/>
              <a:gd name="connsiteX8" fmla="*/ 323765 w 1007417"/>
              <a:gd name="connsiteY8" fmla="*/ 620771 h 681258"/>
              <a:gd name="connsiteX9" fmla="*/ 347290 w 1007417"/>
              <a:gd name="connsiteY9" fmla="*/ 681258 h 681258"/>
              <a:gd name="connsiteX0" fmla="*/ 345750 w 1005877"/>
              <a:gd name="connsiteY0" fmla="*/ 681258 h 681258"/>
              <a:gd name="connsiteX1" fmla="*/ 441365 w 1005877"/>
              <a:gd name="connsiteY1" fmla="*/ 628091 h 681258"/>
              <a:gd name="connsiteX2" fmla="*/ 674235 w 1005877"/>
              <a:gd name="connsiteY2" fmla="*/ 588991 h 681258"/>
              <a:gd name="connsiteX3" fmla="*/ 915944 w 1005877"/>
              <a:gd name="connsiteY3" fmla="*/ 433845 h 681258"/>
              <a:gd name="connsiteX4" fmla="*/ 1002178 w 1005877"/>
              <a:gd name="connsiteY4" fmla="*/ 215768 h 681258"/>
              <a:gd name="connsiteX5" fmla="*/ 809085 w 1005877"/>
              <a:gd name="connsiteY5" fmla="*/ 3652 h 681258"/>
              <a:gd name="connsiteX6" fmla="*/ 356077 w 1005877"/>
              <a:gd name="connsiteY6" fmla="*/ 100565 h 681258"/>
              <a:gd name="connsiteX7" fmla="*/ 9200 w 1005877"/>
              <a:gd name="connsiteY7" fmla="*/ 339990 h 681258"/>
              <a:gd name="connsiteX8" fmla="*/ 66261 w 1005877"/>
              <a:gd name="connsiteY8" fmla="*/ 563803 h 681258"/>
              <a:gd name="connsiteX9" fmla="*/ 322225 w 1005877"/>
              <a:gd name="connsiteY9" fmla="*/ 620771 h 681258"/>
              <a:gd name="connsiteX10" fmla="*/ 345750 w 1005877"/>
              <a:gd name="connsiteY10" fmla="*/ 681258 h 681258"/>
              <a:gd name="connsiteX0" fmla="*/ 345750 w 1005877"/>
              <a:gd name="connsiteY0" fmla="*/ 681258 h 681258"/>
              <a:gd name="connsiteX1" fmla="*/ 441365 w 1005877"/>
              <a:gd name="connsiteY1" fmla="*/ 628091 h 681258"/>
              <a:gd name="connsiteX2" fmla="*/ 674235 w 1005877"/>
              <a:gd name="connsiteY2" fmla="*/ 588991 h 681258"/>
              <a:gd name="connsiteX3" fmla="*/ 915944 w 1005877"/>
              <a:gd name="connsiteY3" fmla="*/ 433845 h 681258"/>
              <a:gd name="connsiteX4" fmla="*/ 1002178 w 1005877"/>
              <a:gd name="connsiteY4" fmla="*/ 215768 h 681258"/>
              <a:gd name="connsiteX5" fmla="*/ 809085 w 1005877"/>
              <a:gd name="connsiteY5" fmla="*/ 3652 h 681258"/>
              <a:gd name="connsiteX6" fmla="*/ 356077 w 1005877"/>
              <a:gd name="connsiteY6" fmla="*/ 100565 h 681258"/>
              <a:gd name="connsiteX7" fmla="*/ 9200 w 1005877"/>
              <a:gd name="connsiteY7" fmla="*/ 339990 h 681258"/>
              <a:gd name="connsiteX8" fmla="*/ 66261 w 1005877"/>
              <a:gd name="connsiteY8" fmla="*/ 563803 h 681258"/>
              <a:gd name="connsiteX9" fmla="*/ 322225 w 1005877"/>
              <a:gd name="connsiteY9" fmla="*/ 620771 h 681258"/>
              <a:gd name="connsiteX10" fmla="*/ 345750 w 1005877"/>
              <a:gd name="connsiteY10" fmla="*/ 681258 h 681258"/>
              <a:gd name="connsiteX0" fmla="*/ 343713 w 1003840"/>
              <a:gd name="connsiteY0" fmla="*/ 681258 h 681258"/>
              <a:gd name="connsiteX1" fmla="*/ 439328 w 1003840"/>
              <a:gd name="connsiteY1" fmla="*/ 628091 h 681258"/>
              <a:gd name="connsiteX2" fmla="*/ 672198 w 1003840"/>
              <a:gd name="connsiteY2" fmla="*/ 588991 h 681258"/>
              <a:gd name="connsiteX3" fmla="*/ 913907 w 1003840"/>
              <a:gd name="connsiteY3" fmla="*/ 433845 h 681258"/>
              <a:gd name="connsiteX4" fmla="*/ 1000141 w 1003840"/>
              <a:gd name="connsiteY4" fmla="*/ 215768 h 681258"/>
              <a:gd name="connsiteX5" fmla="*/ 807048 w 1003840"/>
              <a:gd name="connsiteY5" fmla="*/ 3652 h 681258"/>
              <a:gd name="connsiteX6" fmla="*/ 354040 w 1003840"/>
              <a:gd name="connsiteY6" fmla="*/ 100565 h 681258"/>
              <a:gd name="connsiteX7" fmla="*/ 7163 w 1003840"/>
              <a:gd name="connsiteY7" fmla="*/ 339990 h 681258"/>
              <a:gd name="connsiteX8" fmla="*/ 80856 w 1003840"/>
              <a:gd name="connsiteY8" fmla="*/ 577048 h 681258"/>
              <a:gd name="connsiteX9" fmla="*/ 320188 w 1003840"/>
              <a:gd name="connsiteY9" fmla="*/ 620771 h 681258"/>
              <a:gd name="connsiteX10" fmla="*/ 343713 w 1003840"/>
              <a:gd name="connsiteY10" fmla="*/ 681258 h 681258"/>
              <a:gd name="connsiteX0" fmla="*/ 343078 w 1003205"/>
              <a:gd name="connsiteY0" fmla="*/ 681258 h 681258"/>
              <a:gd name="connsiteX1" fmla="*/ 438693 w 1003205"/>
              <a:gd name="connsiteY1" fmla="*/ 628091 h 681258"/>
              <a:gd name="connsiteX2" fmla="*/ 671563 w 1003205"/>
              <a:gd name="connsiteY2" fmla="*/ 588991 h 681258"/>
              <a:gd name="connsiteX3" fmla="*/ 913272 w 1003205"/>
              <a:gd name="connsiteY3" fmla="*/ 433845 h 681258"/>
              <a:gd name="connsiteX4" fmla="*/ 999506 w 1003205"/>
              <a:gd name="connsiteY4" fmla="*/ 215768 h 681258"/>
              <a:gd name="connsiteX5" fmla="*/ 806413 w 1003205"/>
              <a:gd name="connsiteY5" fmla="*/ 3652 h 681258"/>
              <a:gd name="connsiteX6" fmla="*/ 353405 w 1003205"/>
              <a:gd name="connsiteY6" fmla="*/ 100565 h 681258"/>
              <a:gd name="connsiteX7" fmla="*/ 6528 w 1003205"/>
              <a:gd name="connsiteY7" fmla="*/ 339990 h 681258"/>
              <a:gd name="connsiteX8" fmla="*/ 87299 w 1003205"/>
              <a:gd name="connsiteY8" fmla="*/ 576859 h 681258"/>
              <a:gd name="connsiteX9" fmla="*/ 319553 w 1003205"/>
              <a:gd name="connsiteY9" fmla="*/ 620771 h 681258"/>
              <a:gd name="connsiteX10" fmla="*/ 343078 w 1003205"/>
              <a:gd name="connsiteY10" fmla="*/ 681258 h 681258"/>
              <a:gd name="connsiteX0" fmla="*/ 342542 w 1002669"/>
              <a:gd name="connsiteY0" fmla="*/ 681258 h 681258"/>
              <a:gd name="connsiteX1" fmla="*/ 438157 w 1002669"/>
              <a:gd name="connsiteY1" fmla="*/ 628091 h 681258"/>
              <a:gd name="connsiteX2" fmla="*/ 671027 w 1002669"/>
              <a:gd name="connsiteY2" fmla="*/ 588991 h 681258"/>
              <a:gd name="connsiteX3" fmla="*/ 912736 w 1002669"/>
              <a:gd name="connsiteY3" fmla="*/ 433845 h 681258"/>
              <a:gd name="connsiteX4" fmla="*/ 998970 w 1002669"/>
              <a:gd name="connsiteY4" fmla="*/ 215768 h 681258"/>
              <a:gd name="connsiteX5" fmla="*/ 805877 w 1002669"/>
              <a:gd name="connsiteY5" fmla="*/ 3652 h 681258"/>
              <a:gd name="connsiteX6" fmla="*/ 352869 w 1002669"/>
              <a:gd name="connsiteY6" fmla="*/ 100565 h 681258"/>
              <a:gd name="connsiteX7" fmla="*/ 5992 w 1002669"/>
              <a:gd name="connsiteY7" fmla="*/ 339990 h 681258"/>
              <a:gd name="connsiteX8" fmla="*/ 93841 w 1002669"/>
              <a:gd name="connsiteY8" fmla="*/ 576670 h 681258"/>
              <a:gd name="connsiteX9" fmla="*/ 319017 w 1002669"/>
              <a:gd name="connsiteY9" fmla="*/ 620771 h 681258"/>
              <a:gd name="connsiteX10" fmla="*/ 342542 w 1002669"/>
              <a:gd name="connsiteY10" fmla="*/ 681258 h 681258"/>
              <a:gd name="connsiteX0" fmla="*/ 330247 w 990374"/>
              <a:gd name="connsiteY0" fmla="*/ 681241 h 681241"/>
              <a:gd name="connsiteX1" fmla="*/ 425862 w 990374"/>
              <a:gd name="connsiteY1" fmla="*/ 628074 h 681241"/>
              <a:gd name="connsiteX2" fmla="*/ 658732 w 990374"/>
              <a:gd name="connsiteY2" fmla="*/ 588974 h 681241"/>
              <a:gd name="connsiteX3" fmla="*/ 900441 w 990374"/>
              <a:gd name="connsiteY3" fmla="*/ 433828 h 681241"/>
              <a:gd name="connsiteX4" fmla="*/ 986675 w 990374"/>
              <a:gd name="connsiteY4" fmla="*/ 215751 h 681241"/>
              <a:gd name="connsiteX5" fmla="*/ 793582 w 990374"/>
              <a:gd name="connsiteY5" fmla="*/ 3635 h 681241"/>
              <a:gd name="connsiteX6" fmla="*/ 340574 w 990374"/>
              <a:gd name="connsiteY6" fmla="*/ 100548 h 681241"/>
              <a:gd name="connsiteX7" fmla="*/ 7089 w 990374"/>
              <a:gd name="connsiteY7" fmla="*/ 337454 h 681241"/>
              <a:gd name="connsiteX8" fmla="*/ 81546 w 990374"/>
              <a:gd name="connsiteY8" fmla="*/ 576653 h 681241"/>
              <a:gd name="connsiteX9" fmla="*/ 306722 w 990374"/>
              <a:gd name="connsiteY9" fmla="*/ 620754 h 681241"/>
              <a:gd name="connsiteX10" fmla="*/ 330247 w 990374"/>
              <a:gd name="connsiteY10" fmla="*/ 681241 h 6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0374" h="681241">
                <a:moveTo>
                  <a:pt x="330247" y="681241"/>
                </a:moveTo>
                <a:cubicBezTo>
                  <a:pt x="338783" y="680476"/>
                  <a:pt x="371115" y="643452"/>
                  <a:pt x="425862" y="628074"/>
                </a:cubicBezTo>
                <a:cubicBezTo>
                  <a:pt x="480609" y="612696"/>
                  <a:pt x="579636" y="621348"/>
                  <a:pt x="658732" y="588974"/>
                </a:cubicBezTo>
                <a:cubicBezTo>
                  <a:pt x="737829" y="556600"/>
                  <a:pt x="845784" y="496032"/>
                  <a:pt x="900441" y="433828"/>
                </a:cubicBezTo>
                <a:cubicBezTo>
                  <a:pt x="955098" y="371624"/>
                  <a:pt x="1004485" y="287450"/>
                  <a:pt x="986675" y="215751"/>
                </a:cubicBezTo>
                <a:cubicBezTo>
                  <a:pt x="968865" y="144052"/>
                  <a:pt x="901266" y="22836"/>
                  <a:pt x="793582" y="3635"/>
                </a:cubicBezTo>
                <a:cubicBezTo>
                  <a:pt x="685899" y="-15566"/>
                  <a:pt x="471656" y="44912"/>
                  <a:pt x="340574" y="100548"/>
                </a:cubicBezTo>
                <a:cubicBezTo>
                  <a:pt x="209492" y="156184"/>
                  <a:pt x="32635" y="252090"/>
                  <a:pt x="7089" y="337454"/>
                </a:cubicBezTo>
                <a:cubicBezTo>
                  <a:pt x="-18457" y="422818"/>
                  <a:pt x="29375" y="529856"/>
                  <a:pt x="81546" y="576653"/>
                </a:cubicBezTo>
                <a:cubicBezTo>
                  <a:pt x="133717" y="623450"/>
                  <a:pt x="226482" y="591390"/>
                  <a:pt x="306722" y="620754"/>
                </a:cubicBezTo>
                <a:cubicBezTo>
                  <a:pt x="334493" y="634212"/>
                  <a:pt x="330247" y="681241"/>
                  <a:pt x="330247" y="68124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75" name="Freeform: Shape 84">
            <a:extLst>
              <a:ext uri="{FF2B5EF4-FFF2-40B4-BE49-F238E27FC236}">
                <a16:creationId xmlns:a16="http://schemas.microsoft.com/office/drawing/2014/main" id="{E4D2C6FB-7E25-496E-B997-5ADCBAE64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62673" flipH="1">
            <a:off x="603442" y="1045142"/>
            <a:ext cx="5067123" cy="279630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8448" h="873038">
                <a:moveTo>
                  <a:pt x="628580" y="873029"/>
                </a:moveTo>
                <a:cubicBezTo>
                  <a:pt x="712019" y="861599"/>
                  <a:pt x="779646" y="801591"/>
                  <a:pt x="820985" y="803115"/>
                </a:cubicBezTo>
                <a:cubicBezTo>
                  <a:pt x="890136" y="805782"/>
                  <a:pt x="1102925" y="778255"/>
                  <a:pt x="1179791" y="630332"/>
                </a:cubicBezTo>
                <a:cubicBezTo>
                  <a:pt x="1256658" y="482408"/>
                  <a:pt x="1285233" y="316959"/>
                  <a:pt x="1178744" y="192753"/>
                </a:cubicBezTo>
                <a:cubicBezTo>
                  <a:pt x="1072254" y="68547"/>
                  <a:pt x="897566" y="-62326"/>
                  <a:pt x="459416" y="32447"/>
                </a:cubicBezTo>
                <a:cubicBezTo>
                  <a:pt x="21266" y="127221"/>
                  <a:pt x="-22359" y="453262"/>
                  <a:pt x="7264" y="595184"/>
                </a:cubicBezTo>
                <a:cubicBezTo>
                  <a:pt x="36887" y="737107"/>
                  <a:pt x="503802" y="728534"/>
                  <a:pt x="545617" y="737202"/>
                </a:cubicBezTo>
                <a:cubicBezTo>
                  <a:pt x="727068" y="773873"/>
                  <a:pt x="628580" y="873029"/>
                  <a:pt x="628580" y="87302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76" name="Freeform: Shape 86">
            <a:extLst>
              <a:ext uri="{FF2B5EF4-FFF2-40B4-BE49-F238E27FC236}">
                <a16:creationId xmlns:a16="http://schemas.microsoft.com/office/drawing/2014/main" id="{4E01EA27-E19B-42B7-9A22-1D4E1D4CA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62673" flipH="1">
            <a:off x="522507" y="1032734"/>
            <a:ext cx="5067125" cy="279630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8448" h="873038">
                <a:moveTo>
                  <a:pt x="628580" y="873029"/>
                </a:moveTo>
                <a:cubicBezTo>
                  <a:pt x="712019" y="861599"/>
                  <a:pt x="779646" y="801591"/>
                  <a:pt x="820985" y="803115"/>
                </a:cubicBezTo>
                <a:cubicBezTo>
                  <a:pt x="890136" y="805782"/>
                  <a:pt x="1102925" y="778255"/>
                  <a:pt x="1179791" y="630332"/>
                </a:cubicBezTo>
                <a:cubicBezTo>
                  <a:pt x="1256658" y="482408"/>
                  <a:pt x="1285233" y="316959"/>
                  <a:pt x="1178744" y="192753"/>
                </a:cubicBezTo>
                <a:cubicBezTo>
                  <a:pt x="1072254" y="68547"/>
                  <a:pt x="897566" y="-62326"/>
                  <a:pt x="459416" y="32447"/>
                </a:cubicBezTo>
                <a:cubicBezTo>
                  <a:pt x="21266" y="127221"/>
                  <a:pt x="-22359" y="453262"/>
                  <a:pt x="7264" y="595184"/>
                </a:cubicBezTo>
                <a:cubicBezTo>
                  <a:pt x="36887" y="737107"/>
                  <a:pt x="503802" y="728534"/>
                  <a:pt x="545617" y="737202"/>
                </a:cubicBezTo>
                <a:cubicBezTo>
                  <a:pt x="727068" y="773873"/>
                  <a:pt x="628580" y="873029"/>
                  <a:pt x="628580" y="87302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A5C-FA6B-84DB-474A-66A0B37F9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197" y="1572626"/>
            <a:ext cx="4456089" cy="1524743"/>
          </a:xfrm>
        </p:spPr>
        <p:txBody>
          <a:bodyPr>
            <a:normAutofit/>
          </a:bodyPr>
          <a:lstStyle/>
          <a:p>
            <a:pPr algn="ctr"/>
            <a:r>
              <a:rPr lang="en-AU"/>
              <a:t>Tone or 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6E004-6DA4-9E85-0734-E19ED381B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911" y="953036"/>
            <a:ext cx="5088746" cy="2892341"/>
          </a:xfrm>
        </p:spPr>
        <p:txBody>
          <a:bodyPr anchor="ctr">
            <a:normAutofit/>
          </a:bodyPr>
          <a:lstStyle/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How does the </a:t>
            </a:r>
            <a:r>
              <a:rPr lang="en-AU" sz="2000" b="1" dirty="0"/>
              <a:t>poet</a:t>
            </a:r>
            <a:r>
              <a:rPr lang="en-AU" sz="2000" dirty="0"/>
              <a:t> AND/OR the </a:t>
            </a:r>
            <a:r>
              <a:rPr lang="en-AU" sz="2000" b="1" dirty="0"/>
              <a:t>speaker</a:t>
            </a:r>
            <a:r>
              <a:rPr lang="en-AU" sz="2000" dirty="0"/>
              <a:t> seem to feel about the topic? </a:t>
            </a:r>
          </a:p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What </a:t>
            </a:r>
            <a:r>
              <a:rPr lang="en-AU" sz="2000" b="1" dirty="0"/>
              <a:t>feelings </a:t>
            </a:r>
            <a:r>
              <a:rPr lang="en-AU" sz="2000" dirty="0"/>
              <a:t>or </a:t>
            </a:r>
            <a:r>
              <a:rPr lang="en-AU" sz="2000" b="1" dirty="0"/>
              <a:t>emotions</a:t>
            </a:r>
            <a:r>
              <a:rPr lang="en-AU" sz="2000" dirty="0"/>
              <a:t> does this poem show?</a:t>
            </a:r>
          </a:p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Is it serious, cheerful, gloomy, excited, lovesick, funny, angry?</a:t>
            </a:r>
          </a:p>
          <a:p>
            <a:pPr algn="ctr">
              <a:lnSpc>
                <a:spcPct val="100000"/>
              </a:lnSpc>
            </a:pPr>
            <a:endParaRPr lang="en-AU" sz="2000" dirty="0"/>
          </a:p>
        </p:txBody>
      </p:sp>
      <p:pic>
        <p:nvPicPr>
          <p:cNvPr id="6154" name="Picture 10" descr="103,361 Depression Stock Illustrations, Cliparts and Royalty Free  Depression Vectors">
            <a:extLst>
              <a:ext uri="{FF2B5EF4-FFF2-40B4-BE49-F238E27FC236}">
                <a16:creationId xmlns:a16="http://schemas.microsoft.com/office/drawing/2014/main" id="{BFB6FBE6-53A1-42E4-53CE-29D6F6684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9" r="-7" b="2464"/>
          <a:stretch/>
        </p:blipFill>
        <p:spPr bwMode="auto">
          <a:xfrm>
            <a:off x="1959592" y="4215313"/>
            <a:ext cx="2087814" cy="2057292"/>
          </a:xfrm>
          <a:custGeom>
            <a:avLst/>
            <a:gdLst/>
            <a:ahLst/>
            <a:cxnLst/>
            <a:rect l="l" t="t" r="r" b="b"/>
            <a:pathLst>
              <a:path w="2087814" h="2057292">
                <a:moveTo>
                  <a:pt x="958960" y="232"/>
                </a:moveTo>
                <a:cubicBezTo>
                  <a:pt x="1321191" y="-8016"/>
                  <a:pt x="1886904" y="203007"/>
                  <a:pt x="2029201" y="758623"/>
                </a:cubicBezTo>
                <a:cubicBezTo>
                  <a:pt x="2191826" y="1393613"/>
                  <a:pt x="2036367" y="1863643"/>
                  <a:pt x="1305392" y="2022049"/>
                </a:cubicBezTo>
                <a:cubicBezTo>
                  <a:pt x="574417" y="2180456"/>
                  <a:pt x="144320" y="1785390"/>
                  <a:pt x="31716" y="1227228"/>
                </a:cubicBezTo>
                <a:cubicBezTo>
                  <a:pt x="-148741" y="332733"/>
                  <a:pt x="485090" y="94927"/>
                  <a:pt x="818004" y="16826"/>
                </a:cubicBezTo>
                <a:cubicBezTo>
                  <a:pt x="859618" y="7063"/>
                  <a:pt x="907213" y="1410"/>
                  <a:pt x="958960" y="23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7" name="Oval 5">
            <a:extLst>
              <a:ext uri="{FF2B5EF4-FFF2-40B4-BE49-F238E27FC236}">
                <a16:creationId xmlns:a16="http://schemas.microsoft.com/office/drawing/2014/main" id="{1D65707D-3485-4997-B5FD-1351BFB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115650">
            <a:off x="1957093" y="4212737"/>
            <a:ext cx="2053735" cy="2062444"/>
          </a:xfrm>
          <a:custGeom>
            <a:avLst/>
            <a:gdLst>
              <a:gd name="connsiteX0" fmla="*/ 0 w 3164619"/>
              <a:gd name="connsiteY0" fmla="*/ 1529142 h 3058283"/>
              <a:gd name="connsiteX1" fmla="*/ 1582310 w 3164619"/>
              <a:gd name="connsiteY1" fmla="*/ 0 h 3058283"/>
              <a:gd name="connsiteX2" fmla="*/ 3164620 w 3164619"/>
              <a:gd name="connsiteY2" fmla="*/ 1529142 h 3058283"/>
              <a:gd name="connsiteX3" fmla="*/ 1582310 w 3164619"/>
              <a:gd name="connsiteY3" fmla="*/ 3058284 h 3058283"/>
              <a:gd name="connsiteX4" fmla="*/ 0 w 3164619"/>
              <a:gd name="connsiteY4" fmla="*/ 1529142 h 3058283"/>
              <a:gd name="connsiteX0" fmla="*/ 294 w 3164914"/>
              <a:gd name="connsiteY0" fmla="*/ 1529142 h 3058284"/>
              <a:gd name="connsiteX1" fmla="*/ 1487189 w 3164914"/>
              <a:gd name="connsiteY1" fmla="*/ 0 h 3058284"/>
              <a:gd name="connsiteX2" fmla="*/ 3164914 w 3164914"/>
              <a:gd name="connsiteY2" fmla="*/ 1529142 h 3058284"/>
              <a:gd name="connsiteX3" fmla="*/ 1582604 w 3164914"/>
              <a:gd name="connsiteY3" fmla="*/ 3058284 h 3058284"/>
              <a:gd name="connsiteX4" fmla="*/ 294 w 3164914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84 w 3212512"/>
              <a:gd name="connsiteY0" fmla="*/ 1624823 h 3061381"/>
              <a:gd name="connsiteX1" fmla="*/ 1534787 w 3212512"/>
              <a:gd name="connsiteY1" fmla="*/ 265 h 3061381"/>
              <a:gd name="connsiteX2" fmla="*/ 3212512 w 3212512"/>
              <a:gd name="connsiteY2" fmla="*/ 1529407 h 3061381"/>
              <a:gd name="connsiteX3" fmla="*/ 1630202 w 3212512"/>
              <a:gd name="connsiteY3" fmla="*/ 3058549 h 3061381"/>
              <a:gd name="connsiteX4" fmla="*/ 184 w 3212512"/>
              <a:gd name="connsiteY4" fmla="*/ 1624823 h 3061381"/>
              <a:gd name="connsiteX0" fmla="*/ 335 w 3212663"/>
              <a:gd name="connsiteY0" fmla="*/ 1624823 h 3058748"/>
              <a:gd name="connsiteX1" fmla="*/ 1503133 w 3212663"/>
              <a:gd name="connsiteY1" fmla="*/ 265 h 3058748"/>
              <a:gd name="connsiteX2" fmla="*/ 3212663 w 3212663"/>
              <a:gd name="connsiteY2" fmla="*/ 1529407 h 3058748"/>
              <a:gd name="connsiteX3" fmla="*/ 1630353 w 3212663"/>
              <a:gd name="connsiteY3" fmla="*/ 3058549 h 3058748"/>
              <a:gd name="connsiteX4" fmla="*/ 335 w 3212663"/>
              <a:gd name="connsiteY4" fmla="*/ 1624823 h 3058748"/>
              <a:gd name="connsiteX0" fmla="*/ 892 w 3213220"/>
              <a:gd name="connsiteY0" fmla="*/ 1624823 h 3058748"/>
              <a:gd name="connsiteX1" fmla="*/ 1503690 w 3213220"/>
              <a:gd name="connsiteY1" fmla="*/ 265 h 3058748"/>
              <a:gd name="connsiteX2" fmla="*/ 3213220 w 3213220"/>
              <a:gd name="connsiteY2" fmla="*/ 1529407 h 3058748"/>
              <a:gd name="connsiteX3" fmla="*/ 1630910 w 3213220"/>
              <a:gd name="connsiteY3" fmla="*/ 3058549 h 3058748"/>
              <a:gd name="connsiteX4" fmla="*/ 892 w 3213220"/>
              <a:gd name="connsiteY4" fmla="*/ 1624823 h 3058748"/>
              <a:gd name="connsiteX0" fmla="*/ 4743 w 3217071"/>
              <a:gd name="connsiteY0" fmla="*/ 1624823 h 3058932"/>
              <a:gd name="connsiteX1" fmla="*/ 1507541 w 3217071"/>
              <a:gd name="connsiteY1" fmla="*/ 265 h 3058932"/>
              <a:gd name="connsiteX2" fmla="*/ 3217071 w 3217071"/>
              <a:gd name="connsiteY2" fmla="*/ 1529407 h 3058932"/>
              <a:gd name="connsiteX3" fmla="*/ 1634761 w 3217071"/>
              <a:gd name="connsiteY3" fmla="*/ 3058549 h 3058932"/>
              <a:gd name="connsiteX4" fmla="*/ 4743 w 3217071"/>
              <a:gd name="connsiteY4" fmla="*/ 1624823 h 30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071" h="3058932">
                <a:moveTo>
                  <a:pt x="4743" y="1624823"/>
                </a:moveTo>
                <a:cubicBezTo>
                  <a:pt x="-48265" y="653933"/>
                  <a:pt x="336049" y="16168"/>
                  <a:pt x="1507541" y="265"/>
                </a:cubicBezTo>
                <a:cubicBezTo>
                  <a:pt x="2679033" y="-15638"/>
                  <a:pt x="3217071" y="684885"/>
                  <a:pt x="3217071" y="1529407"/>
                </a:cubicBezTo>
                <a:cubicBezTo>
                  <a:pt x="3217071" y="2882813"/>
                  <a:pt x="2170149" y="3042646"/>
                  <a:pt x="1634761" y="3058549"/>
                </a:cubicBezTo>
                <a:cubicBezTo>
                  <a:pt x="1099373" y="3074452"/>
                  <a:pt x="57751" y="2595713"/>
                  <a:pt x="4743" y="162482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Star-Belly Sneetches - Seussville">
            <a:extLst>
              <a:ext uri="{FF2B5EF4-FFF2-40B4-BE49-F238E27FC236}">
                <a16:creationId xmlns:a16="http://schemas.microsoft.com/office/drawing/2014/main" id="{14195E28-3BCD-8441-66AD-A3BE8DA6B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" r="-8" b="-8"/>
          <a:stretch/>
        </p:blipFill>
        <p:spPr bwMode="auto">
          <a:xfrm>
            <a:off x="4763193" y="3914936"/>
            <a:ext cx="2101362" cy="2069360"/>
          </a:xfrm>
          <a:custGeom>
            <a:avLst/>
            <a:gdLst/>
            <a:ahLst/>
            <a:cxnLst/>
            <a:rect l="l" t="t" r="r" b="b"/>
            <a:pathLst>
              <a:path w="2101362" h="2069360">
                <a:moveTo>
                  <a:pt x="1052991" y="329"/>
                </a:moveTo>
                <a:cubicBezTo>
                  <a:pt x="1077256" y="793"/>
                  <a:pt x="1100422" y="1716"/>
                  <a:pt x="1122255" y="2906"/>
                </a:cubicBezTo>
                <a:cubicBezTo>
                  <a:pt x="1471586" y="21950"/>
                  <a:pt x="2122011" y="401400"/>
                  <a:pt x="2100859" y="1056583"/>
                </a:cubicBezTo>
                <a:cubicBezTo>
                  <a:pt x="2079707" y="1711766"/>
                  <a:pt x="1793048" y="2118875"/>
                  <a:pt x="1029755" y="2064513"/>
                </a:cubicBezTo>
                <a:cubicBezTo>
                  <a:pt x="266461" y="2010150"/>
                  <a:pt x="-43531" y="1509668"/>
                  <a:pt x="4875" y="942321"/>
                </a:cubicBezTo>
                <a:cubicBezTo>
                  <a:pt x="77600" y="89934"/>
                  <a:pt x="689009" y="-6622"/>
                  <a:pt x="1052991" y="3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8" name="Oval 5">
            <a:extLst>
              <a:ext uri="{FF2B5EF4-FFF2-40B4-BE49-F238E27FC236}">
                <a16:creationId xmlns:a16="http://schemas.microsoft.com/office/drawing/2014/main" id="{15193871-948A-40F1-8A5D-1B67C6D8C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092598">
            <a:off x="4766122" y="3905830"/>
            <a:ext cx="2101208" cy="2062444"/>
          </a:xfrm>
          <a:custGeom>
            <a:avLst/>
            <a:gdLst>
              <a:gd name="connsiteX0" fmla="*/ 0 w 3164619"/>
              <a:gd name="connsiteY0" fmla="*/ 1529142 h 3058283"/>
              <a:gd name="connsiteX1" fmla="*/ 1582310 w 3164619"/>
              <a:gd name="connsiteY1" fmla="*/ 0 h 3058283"/>
              <a:gd name="connsiteX2" fmla="*/ 3164620 w 3164619"/>
              <a:gd name="connsiteY2" fmla="*/ 1529142 h 3058283"/>
              <a:gd name="connsiteX3" fmla="*/ 1582310 w 3164619"/>
              <a:gd name="connsiteY3" fmla="*/ 3058284 h 3058283"/>
              <a:gd name="connsiteX4" fmla="*/ 0 w 3164619"/>
              <a:gd name="connsiteY4" fmla="*/ 1529142 h 3058283"/>
              <a:gd name="connsiteX0" fmla="*/ 294 w 3164914"/>
              <a:gd name="connsiteY0" fmla="*/ 1529142 h 3058284"/>
              <a:gd name="connsiteX1" fmla="*/ 1487189 w 3164914"/>
              <a:gd name="connsiteY1" fmla="*/ 0 h 3058284"/>
              <a:gd name="connsiteX2" fmla="*/ 3164914 w 3164914"/>
              <a:gd name="connsiteY2" fmla="*/ 1529142 h 3058284"/>
              <a:gd name="connsiteX3" fmla="*/ 1582604 w 3164914"/>
              <a:gd name="connsiteY3" fmla="*/ 3058284 h 3058284"/>
              <a:gd name="connsiteX4" fmla="*/ 294 w 3164914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84 w 3212512"/>
              <a:gd name="connsiteY0" fmla="*/ 1624823 h 3061381"/>
              <a:gd name="connsiteX1" fmla="*/ 1534787 w 3212512"/>
              <a:gd name="connsiteY1" fmla="*/ 265 h 3061381"/>
              <a:gd name="connsiteX2" fmla="*/ 3212512 w 3212512"/>
              <a:gd name="connsiteY2" fmla="*/ 1529407 h 3061381"/>
              <a:gd name="connsiteX3" fmla="*/ 1630202 w 3212512"/>
              <a:gd name="connsiteY3" fmla="*/ 3058549 h 3061381"/>
              <a:gd name="connsiteX4" fmla="*/ 184 w 3212512"/>
              <a:gd name="connsiteY4" fmla="*/ 1624823 h 3061381"/>
              <a:gd name="connsiteX0" fmla="*/ 335 w 3212663"/>
              <a:gd name="connsiteY0" fmla="*/ 1624823 h 3058748"/>
              <a:gd name="connsiteX1" fmla="*/ 1503133 w 3212663"/>
              <a:gd name="connsiteY1" fmla="*/ 265 h 3058748"/>
              <a:gd name="connsiteX2" fmla="*/ 3212663 w 3212663"/>
              <a:gd name="connsiteY2" fmla="*/ 1529407 h 3058748"/>
              <a:gd name="connsiteX3" fmla="*/ 1630353 w 3212663"/>
              <a:gd name="connsiteY3" fmla="*/ 3058549 h 3058748"/>
              <a:gd name="connsiteX4" fmla="*/ 335 w 3212663"/>
              <a:gd name="connsiteY4" fmla="*/ 1624823 h 3058748"/>
              <a:gd name="connsiteX0" fmla="*/ 892 w 3213220"/>
              <a:gd name="connsiteY0" fmla="*/ 1624823 h 3058748"/>
              <a:gd name="connsiteX1" fmla="*/ 1503690 w 3213220"/>
              <a:gd name="connsiteY1" fmla="*/ 265 h 3058748"/>
              <a:gd name="connsiteX2" fmla="*/ 3213220 w 3213220"/>
              <a:gd name="connsiteY2" fmla="*/ 1529407 h 3058748"/>
              <a:gd name="connsiteX3" fmla="*/ 1630910 w 3213220"/>
              <a:gd name="connsiteY3" fmla="*/ 3058549 h 3058748"/>
              <a:gd name="connsiteX4" fmla="*/ 892 w 3213220"/>
              <a:gd name="connsiteY4" fmla="*/ 1624823 h 3058748"/>
              <a:gd name="connsiteX0" fmla="*/ 4743 w 3217071"/>
              <a:gd name="connsiteY0" fmla="*/ 1624823 h 3058932"/>
              <a:gd name="connsiteX1" fmla="*/ 1507541 w 3217071"/>
              <a:gd name="connsiteY1" fmla="*/ 265 h 3058932"/>
              <a:gd name="connsiteX2" fmla="*/ 3217071 w 3217071"/>
              <a:gd name="connsiteY2" fmla="*/ 1529407 h 3058932"/>
              <a:gd name="connsiteX3" fmla="*/ 1634761 w 3217071"/>
              <a:gd name="connsiteY3" fmla="*/ 3058549 h 3058932"/>
              <a:gd name="connsiteX4" fmla="*/ 4743 w 3217071"/>
              <a:gd name="connsiteY4" fmla="*/ 1624823 h 30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071" h="3058932">
                <a:moveTo>
                  <a:pt x="4743" y="1624823"/>
                </a:moveTo>
                <a:cubicBezTo>
                  <a:pt x="-48265" y="653933"/>
                  <a:pt x="336049" y="16168"/>
                  <a:pt x="1507541" y="265"/>
                </a:cubicBezTo>
                <a:cubicBezTo>
                  <a:pt x="2679033" y="-15638"/>
                  <a:pt x="3217071" y="684885"/>
                  <a:pt x="3217071" y="1529407"/>
                </a:cubicBezTo>
                <a:cubicBezTo>
                  <a:pt x="3217071" y="2882813"/>
                  <a:pt x="2170149" y="3042646"/>
                  <a:pt x="1634761" y="3058549"/>
                </a:cubicBezTo>
                <a:cubicBezTo>
                  <a:pt x="1099373" y="3074452"/>
                  <a:pt x="57751" y="2595713"/>
                  <a:pt x="4743" y="162482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 descr="valentine day couple PNG image with transparent background | TOPpng">
            <a:extLst>
              <a:ext uri="{FF2B5EF4-FFF2-40B4-BE49-F238E27FC236}">
                <a16:creationId xmlns:a16="http://schemas.microsoft.com/office/drawing/2014/main" id="{3825ACD3-EBAC-2111-6412-998422EB4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2500" r="97857">
                        <a14:foregroundMark x1="8929" y1="49010" x2="9167" y2="44354"/>
                        <a14:foregroundMark x1="5595" y1="39814" x2="7381" y2="36554"/>
                        <a14:foregroundMark x1="3095" y1="50291" x2="2738" y2="47381"/>
                        <a14:foregroundMark x1="40714" y1="77765" x2="42976" y2="78231"/>
                        <a14:foregroundMark x1="65000" y1="76019" x2="66786" y2="75204"/>
                        <a14:foregroundMark x1="88333" y1="59022" x2="89405" y2="57509"/>
                        <a14:foregroundMark x1="90357" y1="45634" x2="90357" y2="43772"/>
                        <a14:foregroundMark x1="95238" y1="45052" x2="95952" y2="47031"/>
                        <a14:foregroundMark x1="97857" y1="55064" x2="95952" y2="56810"/>
                        <a14:foregroundMark x1="41786" y1="54598" x2="32024" y2="52736"/>
                        <a14:foregroundMark x1="43095" y1="56228" x2="38214" y2="49593"/>
                        <a14:foregroundMark x1="41786" y1="50291" x2="36667" y2="49010"/>
                        <a14:foregroundMark x1="29524" y1="54598" x2="29524" y2="63446"/>
                        <a14:foregroundMark x1="29524" y1="63446" x2="27262" y2="66240"/>
                        <a14:foregroundMark x1="48095" y1="46333" x2="49881" y2="48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5" r="-6" b="3242"/>
          <a:stretch/>
        </p:blipFill>
        <p:spPr bwMode="auto">
          <a:xfrm>
            <a:off x="7438972" y="4173327"/>
            <a:ext cx="2166669" cy="2049126"/>
          </a:xfrm>
          <a:custGeom>
            <a:avLst/>
            <a:gdLst/>
            <a:ahLst/>
            <a:cxnLst/>
            <a:rect l="l" t="t" r="r" b="b"/>
            <a:pathLst>
              <a:path w="2166669" h="2049126">
                <a:moveTo>
                  <a:pt x="1015316" y="178"/>
                </a:moveTo>
                <a:cubicBezTo>
                  <a:pt x="1804305" y="-10475"/>
                  <a:pt x="2166669" y="458793"/>
                  <a:pt x="2166669" y="1024524"/>
                </a:cubicBezTo>
                <a:cubicBezTo>
                  <a:pt x="2166669" y="1931147"/>
                  <a:pt x="1461576" y="2038216"/>
                  <a:pt x="1100997" y="2048870"/>
                </a:cubicBezTo>
                <a:cubicBezTo>
                  <a:pt x="740418" y="2059523"/>
                  <a:pt x="38895" y="1738824"/>
                  <a:pt x="3195" y="1088441"/>
                </a:cubicBezTo>
                <a:cubicBezTo>
                  <a:pt x="-32506" y="438059"/>
                  <a:pt x="226326" y="10831"/>
                  <a:pt x="1015316" y="1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9" name="Oval 5">
            <a:extLst>
              <a:ext uri="{FF2B5EF4-FFF2-40B4-BE49-F238E27FC236}">
                <a16:creationId xmlns:a16="http://schemas.microsoft.com/office/drawing/2014/main" id="{A7C39F35-723B-4F16-9AB5-1DBCEA6B1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29645" y="4177491"/>
            <a:ext cx="2166669" cy="2049126"/>
          </a:xfrm>
          <a:custGeom>
            <a:avLst/>
            <a:gdLst>
              <a:gd name="connsiteX0" fmla="*/ 0 w 3164619"/>
              <a:gd name="connsiteY0" fmla="*/ 1529142 h 3058283"/>
              <a:gd name="connsiteX1" fmla="*/ 1582310 w 3164619"/>
              <a:gd name="connsiteY1" fmla="*/ 0 h 3058283"/>
              <a:gd name="connsiteX2" fmla="*/ 3164620 w 3164619"/>
              <a:gd name="connsiteY2" fmla="*/ 1529142 h 3058283"/>
              <a:gd name="connsiteX3" fmla="*/ 1582310 w 3164619"/>
              <a:gd name="connsiteY3" fmla="*/ 3058284 h 3058283"/>
              <a:gd name="connsiteX4" fmla="*/ 0 w 3164619"/>
              <a:gd name="connsiteY4" fmla="*/ 1529142 h 3058283"/>
              <a:gd name="connsiteX0" fmla="*/ 294 w 3164914"/>
              <a:gd name="connsiteY0" fmla="*/ 1529142 h 3058284"/>
              <a:gd name="connsiteX1" fmla="*/ 1487189 w 3164914"/>
              <a:gd name="connsiteY1" fmla="*/ 0 h 3058284"/>
              <a:gd name="connsiteX2" fmla="*/ 3164914 w 3164914"/>
              <a:gd name="connsiteY2" fmla="*/ 1529142 h 3058284"/>
              <a:gd name="connsiteX3" fmla="*/ 1582604 w 3164914"/>
              <a:gd name="connsiteY3" fmla="*/ 3058284 h 3058284"/>
              <a:gd name="connsiteX4" fmla="*/ 294 w 3164914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84 w 3212512"/>
              <a:gd name="connsiteY0" fmla="*/ 1624823 h 3061381"/>
              <a:gd name="connsiteX1" fmla="*/ 1534787 w 3212512"/>
              <a:gd name="connsiteY1" fmla="*/ 265 h 3061381"/>
              <a:gd name="connsiteX2" fmla="*/ 3212512 w 3212512"/>
              <a:gd name="connsiteY2" fmla="*/ 1529407 h 3061381"/>
              <a:gd name="connsiteX3" fmla="*/ 1630202 w 3212512"/>
              <a:gd name="connsiteY3" fmla="*/ 3058549 h 3061381"/>
              <a:gd name="connsiteX4" fmla="*/ 184 w 3212512"/>
              <a:gd name="connsiteY4" fmla="*/ 1624823 h 3061381"/>
              <a:gd name="connsiteX0" fmla="*/ 335 w 3212663"/>
              <a:gd name="connsiteY0" fmla="*/ 1624823 h 3058748"/>
              <a:gd name="connsiteX1" fmla="*/ 1503133 w 3212663"/>
              <a:gd name="connsiteY1" fmla="*/ 265 h 3058748"/>
              <a:gd name="connsiteX2" fmla="*/ 3212663 w 3212663"/>
              <a:gd name="connsiteY2" fmla="*/ 1529407 h 3058748"/>
              <a:gd name="connsiteX3" fmla="*/ 1630353 w 3212663"/>
              <a:gd name="connsiteY3" fmla="*/ 3058549 h 3058748"/>
              <a:gd name="connsiteX4" fmla="*/ 335 w 3212663"/>
              <a:gd name="connsiteY4" fmla="*/ 1624823 h 3058748"/>
              <a:gd name="connsiteX0" fmla="*/ 892 w 3213220"/>
              <a:gd name="connsiteY0" fmla="*/ 1624823 h 3058748"/>
              <a:gd name="connsiteX1" fmla="*/ 1503690 w 3213220"/>
              <a:gd name="connsiteY1" fmla="*/ 265 h 3058748"/>
              <a:gd name="connsiteX2" fmla="*/ 3213220 w 3213220"/>
              <a:gd name="connsiteY2" fmla="*/ 1529407 h 3058748"/>
              <a:gd name="connsiteX3" fmla="*/ 1630910 w 3213220"/>
              <a:gd name="connsiteY3" fmla="*/ 3058549 h 3058748"/>
              <a:gd name="connsiteX4" fmla="*/ 892 w 3213220"/>
              <a:gd name="connsiteY4" fmla="*/ 1624823 h 3058748"/>
              <a:gd name="connsiteX0" fmla="*/ 4743 w 3217071"/>
              <a:gd name="connsiteY0" fmla="*/ 1624823 h 3058932"/>
              <a:gd name="connsiteX1" fmla="*/ 1507541 w 3217071"/>
              <a:gd name="connsiteY1" fmla="*/ 265 h 3058932"/>
              <a:gd name="connsiteX2" fmla="*/ 3217071 w 3217071"/>
              <a:gd name="connsiteY2" fmla="*/ 1529407 h 3058932"/>
              <a:gd name="connsiteX3" fmla="*/ 1634761 w 3217071"/>
              <a:gd name="connsiteY3" fmla="*/ 3058549 h 3058932"/>
              <a:gd name="connsiteX4" fmla="*/ 4743 w 3217071"/>
              <a:gd name="connsiteY4" fmla="*/ 1624823 h 30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071" h="3058932">
                <a:moveTo>
                  <a:pt x="4743" y="1624823"/>
                </a:moveTo>
                <a:cubicBezTo>
                  <a:pt x="-48265" y="653933"/>
                  <a:pt x="336049" y="16168"/>
                  <a:pt x="1507541" y="265"/>
                </a:cubicBezTo>
                <a:cubicBezTo>
                  <a:pt x="2679033" y="-15638"/>
                  <a:pt x="3217071" y="684885"/>
                  <a:pt x="3217071" y="1529407"/>
                </a:cubicBezTo>
                <a:cubicBezTo>
                  <a:pt x="3217071" y="2882813"/>
                  <a:pt x="2170149" y="3042646"/>
                  <a:pt x="1634761" y="3058549"/>
                </a:cubicBezTo>
                <a:cubicBezTo>
                  <a:pt x="1099373" y="3074452"/>
                  <a:pt x="57751" y="2595713"/>
                  <a:pt x="4743" y="162482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7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F46D-6415-EDCE-8218-7799A1C88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Meaning</a:t>
            </a:r>
          </a:p>
        </p:txBody>
      </p:sp>
    </p:spTree>
    <p:extLst>
      <p:ext uri="{BB962C8B-B14F-4D97-AF65-F5344CB8AC3E}">
        <p14:creationId xmlns:p14="http://schemas.microsoft.com/office/powerpoint/2010/main" val="2253273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549D0-A703-C468-3C16-2E636956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Style influences tone/mood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F94B5-6AF0-5BCD-59F5-879F49AD6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All of the elements we have looked at so far help shape the mood and tone: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Structure/form </a:t>
            </a:r>
            <a:r>
              <a:rPr lang="en-AU" dirty="0"/>
              <a:t>– free flowing lines vs strict 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Rhyme &amp; rhythm </a:t>
            </a:r>
            <a:r>
              <a:rPr lang="en-AU" dirty="0"/>
              <a:t>– patterns of words, repetition of sounds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Word choice </a:t>
            </a:r>
            <a:r>
              <a:rPr lang="en-AU" dirty="0"/>
              <a:t>– sounds of words: are they harsh, smooth, funny?</a:t>
            </a:r>
            <a:endParaRPr lang="en-AU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Figurative language</a:t>
            </a:r>
            <a:r>
              <a:rPr lang="en-AU" dirty="0"/>
              <a:t> – painting a picture: positive or negative?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Meaning</a:t>
            </a:r>
            <a:r>
              <a:rPr lang="en-AU" dirty="0"/>
              <a:t> – is the topic serious or fun?</a:t>
            </a:r>
          </a:p>
        </p:txBody>
      </p:sp>
    </p:spTree>
    <p:extLst>
      <p:ext uri="{BB962C8B-B14F-4D97-AF65-F5344CB8AC3E}">
        <p14:creationId xmlns:p14="http://schemas.microsoft.com/office/powerpoint/2010/main" val="65938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544EF42-87F9-4466-8124-7328D49A2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23595" y="2950509"/>
            <a:ext cx="4715671" cy="3134603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86169C0-6882-4BA0-92B1-590870CAE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3982" flipH="1">
            <a:off x="561228" y="610976"/>
            <a:ext cx="5552381" cy="243008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39896 w 1259724"/>
              <a:gd name="connsiteY0" fmla="*/ 840930 h 840930"/>
              <a:gd name="connsiteX1" fmla="*/ 832301 w 1259724"/>
              <a:gd name="connsiteY1" fmla="*/ 771016 h 840930"/>
              <a:gd name="connsiteX2" fmla="*/ 1191107 w 1259724"/>
              <a:gd name="connsiteY2" fmla="*/ 598233 h 840930"/>
              <a:gd name="connsiteX3" fmla="*/ 1190060 w 1259724"/>
              <a:gd name="connsiteY3" fmla="*/ 160654 h 840930"/>
              <a:gd name="connsiteX4" fmla="*/ 470732 w 1259724"/>
              <a:gd name="connsiteY4" fmla="*/ 348 h 840930"/>
              <a:gd name="connsiteX5" fmla="*/ 118993 w 1259724"/>
              <a:gd name="connsiteY5" fmla="*/ 132433 h 840930"/>
              <a:gd name="connsiteX6" fmla="*/ 18580 w 1259724"/>
              <a:gd name="connsiteY6" fmla="*/ 563085 h 840930"/>
              <a:gd name="connsiteX7" fmla="*/ 556933 w 1259724"/>
              <a:gd name="connsiteY7" fmla="*/ 705103 h 840930"/>
              <a:gd name="connsiteX8" fmla="*/ 639896 w 1259724"/>
              <a:gd name="connsiteY8" fmla="*/ 840930 h 840930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24" h="854454">
                <a:moveTo>
                  <a:pt x="628900" y="854454"/>
                </a:moveTo>
                <a:cubicBezTo>
                  <a:pt x="712339" y="843024"/>
                  <a:pt x="738600" y="815983"/>
                  <a:pt x="832301" y="773732"/>
                </a:cubicBezTo>
                <a:cubicBezTo>
                  <a:pt x="926002" y="731481"/>
                  <a:pt x="1114241" y="748872"/>
                  <a:pt x="1191107" y="600949"/>
                </a:cubicBezTo>
                <a:cubicBezTo>
                  <a:pt x="1267974" y="453025"/>
                  <a:pt x="1296549" y="287576"/>
                  <a:pt x="1190060" y="163370"/>
                </a:cubicBezTo>
                <a:cubicBezTo>
                  <a:pt x="1083570" y="39164"/>
                  <a:pt x="689562" y="-13846"/>
                  <a:pt x="470732" y="3064"/>
                </a:cubicBezTo>
                <a:cubicBezTo>
                  <a:pt x="251902" y="19974"/>
                  <a:pt x="194352" y="41360"/>
                  <a:pt x="118993" y="135149"/>
                </a:cubicBezTo>
                <a:cubicBezTo>
                  <a:pt x="43634" y="228938"/>
                  <a:pt x="-37305" y="464952"/>
                  <a:pt x="18580" y="565801"/>
                </a:cubicBezTo>
                <a:cubicBezTo>
                  <a:pt x="78130" y="709879"/>
                  <a:pt x="404010" y="718293"/>
                  <a:pt x="556933" y="707819"/>
                </a:cubicBezTo>
                <a:cubicBezTo>
                  <a:pt x="738384" y="744490"/>
                  <a:pt x="628900" y="854454"/>
                  <a:pt x="628900" y="85445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49696-42B5-18B9-FD6A-B69843AFF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45" y="1110134"/>
            <a:ext cx="4861382" cy="1324229"/>
          </a:xfrm>
        </p:spPr>
        <p:txBody>
          <a:bodyPr>
            <a:normAutofit/>
          </a:bodyPr>
          <a:lstStyle/>
          <a:p>
            <a:pPr algn="ctr">
              <a:lnSpc>
                <a:spcPct val="103000"/>
              </a:lnSpc>
            </a:pPr>
            <a:r>
              <a:rPr lang="en-AU" sz="3700" dirty="0"/>
              <a:t>Meaning in poems</a:t>
            </a:r>
          </a:p>
        </p:txBody>
      </p:sp>
      <p:pic>
        <p:nvPicPr>
          <p:cNvPr id="5122" name="Picture 2" descr="Poetry As a Way of Knowing | Philosophy Talk">
            <a:extLst>
              <a:ext uri="{FF2B5EF4-FFF2-40B4-BE49-F238E27FC236}">
                <a16:creationId xmlns:a16="http://schemas.microsoft.com/office/drawing/2014/main" id="{F1E02281-2088-E5EA-539E-9ABF6428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6081" y="3585410"/>
            <a:ext cx="4252124" cy="18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CECB35C-FCFB-4B31-B3CF-A20982BE6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3982" flipH="1">
            <a:off x="519333" y="639412"/>
            <a:ext cx="5552381" cy="243008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39896 w 1259724"/>
              <a:gd name="connsiteY0" fmla="*/ 840930 h 840930"/>
              <a:gd name="connsiteX1" fmla="*/ 832301 w 1259724"/>
              <a:gd name="connsiteY1" fmla="*/ 771016 h 840930"/>
              <a:gd name="connsiteX2" fmla="*/ 1191107 w 1259724"/>
              <a:gd name="connsiteY2" fmla="*/ 598233 h 840930"/>
              <a:gd name="connsiteX3" fmla="*/ 1190060 w 1259724"/>
              <a:gd name="connsiteY3" fmla="*/ 160654 h 840930"/>
              <a:gd name="connsiteX4" fmla="*/ 470732 w 1259724"/>
              <a:gd name="connsiteY4" fmla="*/ 348 h 840930"/>
              <a:gd name="connsiteX5" fmla="*/ 118993 w 1259724"/>
              <a:gd name="connsiteY5" fmla="*/ 132433 h 840930"/>
              <a:gd name="connsiteX6" fmla="*/ 18580 w 1259724"/>
              <a:gd name="connsiteY6" fmla="*/ 563085 h 840930"/>
              <a:gd name="connsiteX7" fmla="*/ 556933 w 1259724"/>
              <a:gd name="connsiteY7" fmla="*/ 705103 h 840930"/>
              <a:gd name="connsiteX8" fmla="*/ 639896 w 1259724"/>
              <a:gd name="connsiteY8" fmla="*/ 840930 h 840930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24" h="854454">
                <a:moveTo>
                  <a:pt x="628900" y="854454"/>
                </a:moveTo>
                <a:cubicBezTo>
                  <a:pt x="712339" y="843024"/>
                  <a:pt x="738600" y="815983"/>
                  <a:pt x="832301" y="773732"/>
                </a:cubicBezTo>
                <a:cubicBezTo>
                  <a:pt x="926002" y="731481"/>
                  <a:pt x="1114241" y="748872"/>
                  <a:pt x="1191107" y="600949"/>
                </a:cubicBezTo>
                <a:cubicBezTo>
                  <a:pt x="1267974" y="453025"/>
                  <a:pt x="1296549" y="287576"/>
                  <a:pt x="1190060" y="163370"/>
                </a:cubicBezTo>
                <a:cubicBezTo>
                  <a:pt x="1083570" y="39164"/>
                  <a:pt x="689562" y="-13846"/>
                  <a:pt x="470732" y="3064"/>
                </a:cubicBezTo>
                <a:cubicBezTo>
                  <a:pt x="251902" y="19974"/>
                  <a:pt x="194352" y="41360"/>
                  <a:pt x="118993" y="135149"/>
                </a:cubicBezTo>
                <a:cubicBezTo>
                  <a:pt x="43634" y="228938"/>
                  <a:pt x="-37305" y="464952"/>
                  <a:pt x="18580" y="565801"/>
                </a:cubicBezTo>
                <a:cubicBezTo>
                  <a:pt x="78130" y="709879"/>
                  <a:pt x="404010" y="718293"/>
                  <a:pt x="556933" y="707819"/>
                </a:cubicBezTo>
                <a:cubicBezTo>
                  <a:pt x="738384" y="744490"/>
                  <a:pt x="628900" y="854454"/>
                  <a:pt x="628900" y="85445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ED7FF-BBA0-69E8-E2D5-988C489E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8677" y="696124"/>
            <a:ext cx="4722279" cy="5481716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AU" dirty="0"/>
              <a:t>Poetry doesn’t always have ‘one true meaning’. It’s open to interpretation.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How YOU feel when you read it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What YOU think it means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b="1" dirty="0"/>
              <a:t>WHY </a:t>
            </a:r>
            <a:r>
              <a:rPr lang="en-AU" sz="2000" dirty="0"/>
              <a:t>you think it means that</a:t>
            </a:r>
            <a:endParaRPr lang="en-AU" sz="2000" b="1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lnSpc>
                <a:spcPct val="100000"/>
              </a:lnSpc>
            </a:pPr>
            <a:r>
              <a:rPr lang="en-AU" dirty="0"/>
              <a:t>Different readers might see different meanings in it. </a:t>
            </a:r>
          </a:p>
          <a:p>
            <a:pPr>
              <a:lnSpc>
                <a:spcPct val="100000"/>
              </a:lnSpc>
            </a:pPr>
            <a:r>
              <a:rPr lang="en-AU" dirty="0"/>
              <a:t>Even if the author says they meant something else, the reader’s interpretation is still valid.</a:t>
            </a:r>
          </a:p>
        </p:txBody>
      </p:sp>
    </p:spTree>
    <p:extLst>
      <p:ext uri="{BB962C8B-B14F-4D97-AF65-F5344CB8AC3E}">
        <p14:creationId xmlns:p14="http://schemas.microsoft.com/office/powerpoint/2010/main" val="81513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2A96188-384C-4341-9EEB-967A9341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80331C3-DDF5-48A9-8947-D71EAAFF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759171" y="-127077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4D8C7-B6F6-8FBA-9064-5AB0CB230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548673"/>
            <a:ext cx="5829299" cy="5414939"/>
          </a:xfrm>
        </p:spPr>
        <p:txBody>
          <a:bodyPr>
            <a:normAutofit fontScale="92500" lnSpcReduction="10000"/>
          </a:bodyPr>
          <a:lstStyle/>
          <a:p>
            <a:r>
              <a:rPr lang="en-AU" b="1" i="1" dirty="0"/>
              <a:t>Literal meaning: </a:t>
            </a:r>
            <a:r>
              <a:rPr lang="en-AU" i="1" dirty="0"/>
              <a:t>someone walking comes to a fork in the road, decides to go one way, says that doing so ‘made all the difference’.</a:t>
            </a:r>
            <a:endParaRPr lang="en-AU" b="1" i="1" dirty="0"/>
          </a:p>
          <a:p>
            <a:endParaRPr lang="en-AU" b="1" dirty="0"/>
          </a:p>
          <a:p>
            <a:r>
              <a:rPr lang="en-AU" b="1" dirty="0"/>
              <a:t>Reader 1: </a:t>
            </a:r>
            <a:r>
              <a:rPr lang="en-AU" dirty="0"/>
              <a:t>it’s about individualism, being different to everyone else</a:t>
            </a:r>
          </a:p>
          <a:p>
            <a:endParaRPr lang="en-AU" b="1" dirty="0"/>
          </a:p>
          <a:p>
            <a:r>
              <a:rPr lang="en-AU" b="1" dirty="0"/>
              <a:t>Reader 2: </a:t>
            </a:r>
            <a:r>
              <a:rPr lang="en-AU" dirty="0"/>
              <a:t>it’s about making choices and decisions in life</a:t>
            </a:r>
          </a:p>
          <a:p>
            <a:endParaRPr lang="en-AU" b="1" dirty="0"/>
          </a:p>
          <a:p>
            <a:r>
              <a:rPr lang="en-AU" b="1" dirty="0"/>
              <a:t>Reader 3: </a:t>
            </a:r>
            <a:r>
              <a:rPr lang="en-AU" dirty="0"/>
              <a:t>it’s about a big mistake the poet made that he regrets</a:t>
            </a:r>
          </a:p>
        </p:txBody>
      </p:sp>
      <p:pic>
        <p:nvPicPr>
          <p:cNvPr id="6146" name="Picture 2" descr="The Road Not Taken">
            <a:extLst>
              <a:ext uri="{FF2B5EF4-FFF2-40B4-BE49-F238E27FC236}">
                <a16:creationId xmlns:a16="http://schemas.microsoft.com/office/drawing/2014/main" id="{35252C16-329E-5506-D7F6-BD6F345C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6146" y="548673"/>
            <a:ext cx="3845236" cy="57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535A640-1948-4AFD-A0B7-19AFDA955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806735" y="-157114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33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2A96188-384C-4341-9EEB-967A9341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80331C3-DDF5-48A9-8947-D71EAAFF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759171" y="-127077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558D7-80C9-6FC9-15E3-363CE523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27" y="604801"/>
            <a:ext cx="5556425" cy="1531089"/>
          </a:xfrm>
        </p:spPr>
        <p:txBody>
          <a:bodyPr>
            <a:normAutofit/>
          </a:bodyPr>
          <a:lstStyle/>
          <a:p>
            <a:pPr algn="ctr"/>
            <a:r>
              <a:rPr lang="en-AU" sz="4100"/>
              <a:t>Looking for meaning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F294F-127D-B37D-0267-0AC932EB7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057" y="2311400"/>
            <a:ext cx="5218487" cy="3652212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en-AU" sz="1700" b="1" dirty="0"/>
              <a:t>Questions to ask:</a:t>
            </a:r>
          </a:p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700" dirty="0"/>
              <a:t>Does the title have any significance?</a:t>
            </a:r>
          </a:p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700" dirty="0"/>
              <a:t>What is the poem about? What happens in it?</a:t>
            </a:r>
          </a:p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700" dirty="0"/>
              <a:t>Is it literal? Could it be a metaphor for something?</a:t>
            </a:r>
          </a:p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700" dirty="0"/>
              <a:t>Look at the last few lines – sometimes contain a takeaway message</a:t>
            </a:r>
          </a:p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700" dirty="0"/>
              <a:t>Find out about the poet – who they are &amp; why they wrote this</a:t>
            </a:r>
          </a:p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700" dirty="0"/>
              <a:t>Look for clues in the words, sounds and techniques used</a:t>
            </a:r>
          </a:p>
          <a:p>
            <a:pPr algn="ctr">
              <a:lnSpc>
                <a:spcPct val="100000"/>
              </a:lnSpc>
            </a:pPr>
            <a:endParaRPr lang="en-AU" sz="1700" dirty="0"/>
          </a:p>
          <a:p>
            <a:pPr algn="ctr">
              <a:lnSpc>
                <a:spcPct val="100000"/>
              </a:lnSpc>
            </a:pPr>
            <a:endParaRPr lang="en-AU" sz="1700" dirty="0"/>
          </a:p>
        </p:txBody>
      </p:sp>
      <p:pic>
        <p:nvPicPr>
          <p:cNvPr id="7170" name="Picture 2" descr="The Year in New Yorker Poetry | The New Yorker">
            <a:extLst>
              <a:ext uri="{FF2B5EF4-FFF2-40B4-BE49-F238E27FC236}">
                <a16:creationId xmlns:a16="http://schemas.microsoft.com/office/drawing/2014/main" id="{5013EA05-F67A-CCB7-3889-E24E1F9E5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3555" y="1373790"/>
            <a:ext cx="4110419" cy="41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535A640-1948-4AFD-A0B7-19AFDA955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806735" y="-157114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77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C1BC-9F37-DB54-022F-6F0AC4049A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Point of 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AEEEF-0A17-4430-56A6-D33BDC380E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159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D4BFCD-1402-CCA4-6F0D-4507EF0C4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27" r="21640"/>
          <a:stretch/>
        </p:blipFill>
        <p:spPr>
          <a:xfrm>
            <a:off x="8098223" y="1244184"/>
            <a:ext cx="3799007" cy="6223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6C52B4-5CEC-53DC-C777-850A61720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5" t="3324" r="7111" b="-3"/>
          <a:stretch/>
        </p:blipFill>
        <p:spPr>
          <a:xfrm>
            <a:off x="372815" y="1244184"/>
            <a:ext cx="3339909" cy="5785532"/>
          </a:xfrm>
          <a:prstGeom prst="rect">
            <a:avLst/>
          </a:prstGeom>
        </p:spPr>
      </p:pic>
      <p:pic>
        <p:nvPicPr>
          <p:cNvPr id="3078" name="Picture 6" descr="Do you wanna build a snowman? | Disney duvar kağıdı, Disney frozen, Disney  çizimleri">
            <a:extLst>
              <a:ext uri="{FF2B5EF4-FFF2-40B4-BE49-F238E27FC236}">
                <a16:creationId xmlns:a16="http://schemas.microsoft.com/office/drawing/2014/main" id="{AC2187B3-3626-286E-1DEF-9A81DFD68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r="5469" b="-3"/>
          <a:stretch/>
        </p:blipFill>
        <p:spPr bwMode="auto">
          <a:xfrm>
            <a:off x="4005970" y="873410"/>
            <a:ext cx="3799007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D98DB-2742-38DE-3DF4-550BD0E2BFCD}"/>
              </a:ext>
            </a:extLst>
          </p:cNvPr>
          <p:cNvSpPr txBox="1"/>
          <p:nvPr/>
        </p:nvSpPr>
        <p:spPr>
          <a:xfrm>
            <a:off x="8472197" y="289858"/>
            <a:ext cx="3051059" cy="3139142"/>
          </a:xfrm>
          <a:prstGeom prst="wedgeRoundRectCallout">
            <a:avLst>
              <a:gd name="adj1" fmla="val 21515"/>
              <a:gd name="adj2" fmla="val -7680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819943944">
                  <a:custGeom>
                    <a:avLst/>
                    <a:gdLst>
                      <a:gd name="connsiteX0" fmla="*/ 0 w 3885095"/>
                      <a:gd name="connsiteY0" fmla="*/ 476736 h 2860358"/>
                      <a:gd name="connsiteX1" fmla="*/ 476736 w 3885095"/>
                      <a:gd name="connsiteY1" fmla="*/ 0 h 2860358"/>
                      <a:gd name="connsiteX2" fmla="*/ 2266305 w 3885095"/>
                      <a:gd name="connsiteY2" fmla="*/ 0 h 2860358"/>
                      <a:gd name="connsiteX3" fmla="*/ 2435527 w 3885095"/>
                      <a:gd name="connsiteY3" fmla="*/ -1242854 h 2860358"/>
                      <a:gd name="connsiteX4" fmla="*/ 3237579 w 3885095"/>
                      <a:gd name="connsiteY4" fmla="*/ 0 h 2860358"/>
                      <a:gd name="connsiteX5" fmla="*/ 3408359 w 3885095"/>
                      <a:gd name="connsiteY5" fmla="*/ 0 h 2860358"/>
                      <a:gd name="connsiteX6" fmla="*/ 3885095 w 3885095"/>
                      <a:gd name="connsiteY6" fmla="*/ 476736 h 2860358"/>
                      <a:gd name="connsiteX7" fmla="*/ 3885095 w 3885095"/>
                      <a:gd name="connsiteY7" fmla="*/ 476726 h 2860358"/>
                      <a:gd name="connsiteX8" fmla="*/ 3885095 w 3885095"/>
                      <a:gd name="connsiteY8" fmla="*/ 476726 h 2860358"/>
                      <a:gd name="connsiteX9" fmla="*/ 3885095 w 3885095"/>
                      <a:gd name="connsiteY9" fmla="*/ 1191816 h 2860358"/>
                      <a:gd name="connsiteX10" fmla="*/ 3885095 w 3885095"/>
                      <a:gd name="connsiteY10" fmla="*/ 2383622 h 2860358"/>
                      <a:gd name="connsiteX11" fmla="*/ 3408359 w 3885095"/>
                      <a:gd name="connsiteY11" fmla="*/ 2860358 h 2860358"/>
                      <a:gd name="connsiteX12" fmla="*/ 3237579 w 3885095"/>
                      <a:gd name="connsiteY12" fmla="*/ 2860358 h 2860358"/>
                      <a:gd name="connsiteX13" fmla="*/ 2266305 w 3885095"/>
                      <a:gd name="connsiteY13" fmla="*/ 2860358 h 2860358"/>
                      <a:gd name="connsiteX14" fmla="*/ 2266305 w 3885095"/>
                      <a:gd name="connsiteY14" fmla="*/ 2860358 h 2860358"/>
                      <a:gd name="connsiteX15" fmla="*/ 476736 w 3885095"/>
                      <a:gd name="connsiteY15" fmla="*/ 2860358 h 2860358"/>
                      <a:gd name="connsiteX16" fmla="*/ 0 w 3885095"/>
                      <a:gd name="connsiteY16" fmla="*/ 2383622 h 2860358"/>
                      <a:gd name="connsiteX17" fmla="*/ 0 w 3885095"/>
                      <a:gd name="connsiteY17" fmla="*/ 1191816 h 2860358"/>
                      <a:gd name="connsiteX18" fmla="*/ 0 w 3885095"/>
                      <a:gd name="connsiteY18" fmla="*/ 476726 h 2860358"/>
                      <a:gd name="connsiteX19" fmla="*/ 0 w 3885095"/>
                      <a:gd name="connsiteY19" fmla="*/ 476726 h 2860358"/>
                      <a:gd name="connsiteX20" fmla="*/ 0 w 3885095"/>
                      <a:gd name="connsiteY20" fmla="*/ 476736 h 2860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85095" h="2860358" fill="none" extrusionOk="0">
                        <a:moveTo>
                          <a:pt x="0" y="476736"/>
                        </a:moveTo>
                        <a:cubicBezTo>
                          <a:pt x="31308" y="234840"/>
                          <a:pt x="178708" y="11314"/>
                          <a:pt x="476736" y="0"/>
                        </a:cubicBezTo>
                        <a:cubicBezTo>
                          <a:pt x="835300" y="98030"/>
                          <a:pt x="1600083" y="-11576"/>
                          <a:pt x="2266305" y="0"/>
                        </a:cubicBezTo>
                        <a:cubicBezTo>
                          <a:pt x="2262100" y="-322296"/>
                          <a:pt x="2321719" y="-977014"/>
                          <a:pt x="2435527" y="-1242854"/>
                        </a:cubicBezTo>
                        <a:cubicBezTo>
                          <a:pt x="2885268" y="-713504"/>
                          <a:pt x="2954632" y="-561325"/>
                          <a:pt x="3237579" y="0"/>
                        </a:cubicBezTo>
                        <a:cubicBezTo>
                          <a:pt x="3265208" y="-1596"/>
                          <a:pt x="3357867" y="-11484"/>
                          <a:pt x="3408359" y="0"/>
                        </a:cubicBezTo>
                        <a:cubicBezTo>
                          <a:pt x="3708409" y="21898"/>
                          <a:pt x="3839212" y="190173"/>
                          <a:pt x="3885095" y="476736"/>
                        </a:cubicBezTo>
                        <a:cubicBezTo>
                          <a:pt x="3885094" y="476735"/>
                          <a:pt x="3885095" y="476728"/>
                          <a:pt x="3885095" y="476726"/>
                        </a:cubicBezTo>
                        <a:lnTo>
                          <a:pt x="3885095" y="476726"/>
                        </a:lnTo>
                        <a:cubicBezTo>
                          <a:pt x="3848702" y="576418"/>
                          <a:pt x="3833643" y="873770"/>
                          <a:pt x="3885095" y="1191816"/>
                        </a:cubicBezTo>
                        <a:cubicBezTo>
                          <a:pt x="3800217" y="1710184"/>
                          <a:pt x="3792748" y="2255189"/>
                          <a:pt x="3885095" y="2383622"/>
                        </a:cubicBezTo>
                        <a:cubicBezTo>
                          <a:pt x="3865680" y="2684525"/>
                          <a:pt x="3683163" y="2852248"/>
                          <a:pt x="3408359" y="2860358"/>
                        </a:cubicBezTo>
                        <a:cubicBezTo>
                          <a:pt x="3359169" y="2854197"/>
                          <a:pt x="3301781" y="2862586"/>
                          <a:pt x="3237579" y="2860358"/>
                        </a:cubicBezTo>
                        <a:cubicBezTo>
                          <a:pt x="2839306" y="2891424"/>
                          <a:pt x="2632703" y="2876204"/>
                          <a:pt x="2266305" y="2860358"/>
                        </a:cubicBezTo>
                        <a:lnTo>
                          <a:pt x="2266305" y="2860358"/>
                        </a:lnTo>
                        <a:cubicBezTo>
                          <a:pt x="2081533" y="2808885"/>
                          <a:pt x="1084976" y="2814874"/>
                          <a:pt x="476736" y="2860358"/>
                        </a:cubicBezTo>
                        <a:cubicBezTo>
                          <a:pt x="224633" y="2826132"/>
                          <a:pt x="-21605" y="2688185"/>
                          <a:pt x="0" y="2383622"/>
                        </a:cubicBezTo>
                        <a:cubicBezTo>
                          <a:pt x="-43288" y="2202261"/>
                          <a:pt x="29683" y="1522277"/>
                          <a:pt x="0" y="1191816"/>
                        </a:cubicBezTo>
                        <a:cubicBezTo>
                          <a:pt x="-61889" y="852693"/>
                          <a:pt x="28135" y="616695"/>
                          <a:pt x="0" y="476726"/>
                        </a:cubicBezTo>
                        <a:lnTo>
                          <a:pt x="0" y="476726"/>
                        </a:lnTo>
                        <a:cubicBezTo>
                          <a:pt x="-1" y="476730"/>
                          <a:pt x="0" y="476733"/>
                          <a:pt x="0" y="476736"/>
                        </a:cubicBezTo>
                        <a:close/>
                      </a:path>
                      <a:path w="3885095" h="2860358" stroke="0" extrusionOk="0">
                        <a:moveTo>
                          <a:pt x="0" y="476736"/>
                        </a:moveTo>
                        <a:cubicBezTo>
                          <a:pt x="-17090" y="231141"/>
                          <a:pt x="217051" y="-7480"/>
                          <a:pt x="476736" y="0"/>
                        </a:cubicBezTo>
                        <a:cubicBezTo>
                          <a:pt x="724781" y="-131665"/>
                          <a:pt x="2049398" y="24305"/>
                          <a:pt x="2266305" y="0"/>
                        </a:cubicBezTo>
                        <a:cubicBezTo>
                          <a:pt x="2212382" y="-187869"/>
                          <a:pt x="2301749" y="-794229"/>
                          <a:pt x="2435527" y="-1242854"/>
                        </a:cubicBezTo>
                        <a:cubicBezTo>
                          <a:pt x="2732594" y="-577337"/>
                          <a:pt x="2988295" y="-428005"/>
                          <a:pt x="3237579" y="0"/>
                        </a:cubicBezTo>
                        <a:cubicBezTo>
                          <a:pt x="3257405" y="-8909"/>
                          <a:pt x="3355804" y="9128"/>
                          <a:pt x="3408359" y="0"/>
                        </a:cubicBezTo>
                        <a:cubicBezTo>
                          <a:pt x="3625280" y="-23873"/>
                          <a:pt x="3892125" y="219789"/>
                          <a:pt x="3885095" y="476736"/>
                        </a:cubicBezTo>
                        <a:cubicBezTo>
                          <a:pt x="3885095" y="476733"/>
                          <a:pt x="3885096" y="476729"/>
                          <a:pt x="3885095" y="476726"/>
                        </a:cubicBezTo>
                        <a:lnTo>
                          <a:pt x="3885095" y="476726"/>
                        </a:lnTo>
                        <a:cubicBezTo>
                          <a:pt x="3945153" y="782401"/>
                          <a:pt x="3863094" y="1096292"/>
                          <a:pt x="3885095" y="1191816"/>
                        </a:cubicBezTo>
                        <a:cubicBezTo>
                          <a:pt x="3792126" y="1451324"/>
                          <a:pt x="3849836" y="2125603"/>
                          <a:pt x="3885095" y="2383622"/>
                        </a:cubicBezTo>
                        <a:cubicBezTo>
                          <a:pt x="3886414" y="2605216"/>
                          <a:pt x="3666649" y="2868315"/>
                          <a:pt x="3408359" y="2860358"/>
                        </a:cubicBezTo>
                        <a:cubicBezTo>
                          <a:pt x="3358992" y="2874675"/>
                          <a:pt x="3304715" y="2854760"/>
                          <a:pt x="3237579" y="2860358"/>
                        </a:cubicBezTo>
                        <a:cubicBezTo>
                          <a:pt x="3121394" y="2900825"/>
                          <a:pt x="2488088" y="2837230"/>
                          <a:pt x="2266305" y="2860358"/>
                        </a:cubicBezTo>
                        <a:lnTo>
                          <a:pt x="2266305" y="2860358"/>
                        </a:lnTo>
                        <a:cubicBezTo>
                          <a:pt x="1804241" y="2907097"/>
                          <a:pt x="1154364" y="2963371"/>
                          <a:pt x="476736" y="2860358"/>
                        </a:cubicBezTo>
                        <a:cubicBezTo>
                          <a:pt x="242871" y="2836694"/>
                          <a:pt x="18999" y="2629570"/>
                          <a:pt x="0" y="2383622"/>
                        </a:cubicBezTo>
                        <a:cubicBezTo>
                          <a:pt x="-26099" y="1872238"/>
                          <a:pt x="-84089" y="1614456"/>
                          <a:pt x="0" y="1191816"/>
                        </a:cubicBezTo>
                        <a:cubicBezTo>
                          <a:pt x="63001" y="961015"/>
                          <a:pt x="60448" y="562090"/>
                          <a:pt x="0" y="476726"/>
                        </a:cubicBezTo>
                        <a:lnTo>
                          <a:pt x="0" y="476726"/>
                        </a:lnTo>
                        <a:cubicBezTo>
                          <a:pt x="1" y="476728"/>
                          <a:pt x="1" y="476734"/>
                          <a:pt x="0" y="47673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3</a:t>
            </a:r>
            <a:r>
              <a:rPr lang="en-AU" b="1" baseline="30000" dirty="0"/>
              <a:t>rd</a:t>
            </a:r>
            <a:r>
              <a:rPr lang="en-AU" b="1" dirty="0"/>
              <a:t> Person</a:t>
            </a:r>
          </a:p>
          <a:p>
            <a:pPr algn="ctr"/>
            <a:r>
              <a:rPr lang="en-AU" i="1" dirty="0"/>
              <a:t>He, him, his, she, her, hers, it, they, them, their</a:t>
            </a:r>
          </a:p>
          <a:p>
            <a:pPr algn="ctr"/>
            <a:endParaRPr lang="en-AU" dirty="0"/>
          </a:p>
          <a:p>
            <a:pPr algn="ctr"/>
            <a:r>
              <a:rPr lang="en-AU" u="sng" dirty="0"/>
              <a:t>Hiccup</a:t>
            </a:r>
            <a:r>
              <a:rPr lang="en-AU" dirty="0"/>
              <a:t> saw the dragon crash to the ground somewhere in the forest, so </a:t>
            </a:r>
            <a:r>
              <a:rPr lang="en-AU" u="sng" dirty="0"/>
              <a:t>he</a:t>
            </a:r>
            <a:r>
              <a:rPr lang="en-AU" dirty="0"/>
              <a:t> took </a:t>
            </a:r>
            <a:r>
              <a:rPr lang="en-AU" u="sng" dirty="0"/>
              <a:t>his</a:t>
            </a:r>
            <a:r>
              <a:rPr lang="en-AU" dirty="0"/>
              <a:t> dagger and went to look for it.</a:t>
            </a:r>
          </a:p>
          <a:p>
            <a:r>
              <a:rPr lang="en-AU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B2533C-00AD-ED9E-AB7C-2FCFFA04807D}"/>
              </a:ext>
            </a:extLst>
          </p:cNvPr>
          <p:cNvSpPr txBox="1"/>
          <p:nvPr/>
        </p:nvSpPr>
        <p:spPr>
          <a:xfrm>
            <a:off x="4375726" y="418984"/>
            <a:ext cx="3039762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045830055">
                  <a:custGeom>
                    <a:avLst/>
                    <a:gdLst>
                      <a:gd name="connsiteX0" fmla="*/ 0 w 3039762"/>
                      <a:gd name="connsiteY0" fmla="*/ 0 h 2308324"/>
                      <a:gd name="connsiteX1" fmla="*/ 3039762 w 3039762"/>
                      <a:gd name="connsiteY1" fmla="*/ 0 h 2308324"/>
                      <a:gd name="connsiteX2" fmla="*/ 3039762 w 3039762"/>
                      <a:gd name="connsiteY2" fmla="*/ 2308324 h 2308324"/>
                      <a:gd name="connsiteX3" fmla="*/ 0 w 3039762"/>
                      <a:gd name="connsiteY3" fmla="*/ 2308324 h 2308324"/>
                      <a:gd name="connsiteX4" fmla="*/ 0 w 3039762"/>
                      <a:gd name="connsiteY4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39762" h="2308324" fill="none" extrusionOk="0">
                        <a:moveTo>
                          <a:pt x="0" y="0"/>
                        </a:moveTo>
                        <a:cubicBezTo>
                          <a:pt x="711937" y="-44076"/>
                          <a:pt x="1710983" y="148605"/>
                          <a:pt x="3039762" y="0"/>
                        </a:cubicBezTo>
                        <a:cubicBezTo>
                          <a:pt x="2952969" y="376284"/>
                          <a:pt x="3194313" y="1460411"/>
                          <a:pt x="3039762" y="2308324"/>
                        </a:cubicBezTo>
                        <a:cubicBezTo>
                          <a:pt x="1758551" y="2421399"/>
                          <a:pt x="1387345" y="2391207"/>
                          <a:pt x="0" y="2308324"/>
                        </a:cubicBezTo>
                        <a:cubicBezTo>
                          <a:pt x="66695" y="1631865"/>
                          <a:pt x="-159930" y="440009"/>
                          <a:pt x="0" y="0"/>
                        </a:cubicBezTo>
                        <a:close/>
                      </a:path>
                      <a:path w="3039762" h="2308324" stroke="0" extrusionOk="0">
                        <a:moveTo>
                          <a:pt x="0" y="0"/>
                        </a:moveTo>
                        <a:cubicBezTo>
                          <a:pt x="1324080" y="-159349"/>
                          <a:pt x="1699562" y="163145"/>
                          <a:pt x="3039762" y="0"/>
                        </a:cubicBezTo>
                        <a:cubicBezTo>
                          <a:pt x="2890230" y="309406"/>
                          <a:pt x="2995452" y="1531687"/>
                          <a:pt x="3039762" y="2308324"/>
                        </a:cubicBezTo>
                        <a:cubicBezTo>
                          <a:pt x="1918512" y="2423360"/>
                          <a:pt x="883204" y="2406060"/>
                          <a:pt x="0" y="2308324"/>
                        </a:cubicBezTo>
                        <a:cubicBezTo>
                          <a:pt x="-86342" y="1848853"/>
                          <a:pt x="-129086" y="9185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2</a:t>
            </a:r>
            <a:r>
              <a:rPr lang="en-AU" b="1" baseline="30000" dirty="0"/>
              <a:t>nd</a:t>
            </a:r>
            <a:r>
              <a:rPr lang="en-AU" b="1" dirty="0"/>
              <a:t> Person</a:t>
            </a:r>
          </a:p>
          <a:p>
            <a:pPr algn="ctr"/>
            <a:r>
              <a:rPr lang="en-AU" i="1" dirty="0"/>
              <a:t>You, your, yours</a:t>
            </a:r>
          </a:p>
          <a:p>
            <a:pPr algn="ctr"/>
            <a:endParaRPr lang="en-AU" dirty="0"/>
          </a:p>
          <a:p>
            <a:pPr algn="ctr"/>
            <a:r>
              <a:rPr lang="en-AU" u="sng" dirty="0"/>
              <a:t>You</a:t>
            </a:r>
            <a:r>
              <a:rPr lang="en-AU" dirty="0"/>
              <a:t> want to build a snowman, but </a:t>
            </a:r>
            <a:r>
              <a:rPr lang="en-AU" u="sng" dirty="0"/>
              <a:t>your</a:t>
            </a:r>
            <a:r>
              <a:rPr lang="en-AU" dirty="0"/>
              <a:t> sister does not want to play with </a:t>
            </a:r>
            <a:r>
              <a:rPr lang="en-AU" u="sng" dirty="0"/>
              <a:t>you.</a:t>
            </a:r>
          </a:p>
          <a:p>
            <a:pPr algn="ctr"/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B64371-C4E0-6A10-60F5-B96CBA01DBF0}"/>
              </a:ext>
            </a:extLst>
          </p:cNvPr>
          <p:cNvSpPr txBox="1"/>
          <p:nvPr/>
        </p:nvSpPr>
        <p:spPr>
          <a:xfrm>
            <a:off x="522888" y="153000"/>
            <a:ext cx="3039762" cy="3168000"/>
          </a:xfrm>
          <a:custGeom>
            <a:avLst/>
            <a:gdLst>
              <a:gd name="connsiteX0" fmla="*/ 0 w 3039762"/>
              <a:gd name="connsiteY0" fmla="*/ 488087 h 2928461"/>
              <a:gd name="connsiteX1" fmla="*/ 488087 w 3039762"/>
              <a:gd name="connsiteY1" fmla="*/ 0 h 2928461"/>
              <a:gd name="connsiteX2" fmla="*/ 506627 w 3039762"/>
              <a:gd name="connsiteY2" fmla="*/ 0 h 2928461"/>
              <a:gd name="connsiteX3" fmla="*/ 506627 w 3039762"/>
              <a:gd name="connsiteY3" fmla="*/ 0 h 2928461"/>
              <a:gd name="connsiteX4" fmla="*/ 1266568 w 3039762"/>
              <a:gd name="connsiteY4" fmla="*/ 0 h 2928461"/>
              <a:gd name="connsiteX5" fmla="*/ 2551675 w 3039762"/>
              <a:gd name="connsiteY5" fmla="*/ 0 h 2928461"/>
              <a:gd name="connsiteX6" fmla="*/ 3039762 w 3039762"/>
              <a:gd name="connsiteY6" fmla="*/ 488087 h 2928461"/>
              <a:gd name="connsiteX7" fmla="*/ 3039762 w 3039762"/>
              <a:gd name="connsiteY7" fmla="*/ 1708269 h 2928461"/>
              <a:gd name="connsiteX8" fmla="*/ 3039762 w 3039762"/>
              <a:gd name="connsiteY8" fmla="*/ 1708269 h 2928461"/>
              <a:gd name="connsiteX9" fmla="*/ 3039762 w 3039762"/>
              <a:gd name="connsiteY9" fmla="*/ 2440384 h 2928461"/>
              <a:gd name="connsiteX10" fmla="*/ 3039762 w 3039762"/>
              <a:gd name="connsiteY10" fmla="*/ 2440374 h 2928461"/>
              <a:gd name="connsiteX11" fmla="*/ 2551675 w 3039762"/>
              <a:gd name="connsiteY11" fmla="*/ 2928461 h 2928461"/>
              <a:gd name="connsiteX12" fmla="*/ 1266568 w 3039762"/>
              <a:gd name="connsiteY12" fmla="*/ 2928461 h 2928461"/>
              <a:gd name="connsiteX13" fmla="*/ 1121368 w 3039762"/>
              <a:gd name="connsiteY13" fmla="*/ 3442787 h 2928461"/>
              <a:gd name="connsiteX14" fmla="*/ 506627 w 3039762"/>
              <a:gd name="connsiteY14" fmla="*/ 2928461 h 2928461"/>
              <a:gd name="connsiteX15" fmla="*/ 488087 w 3039762"/>
              <a:gd name="connsiteY15" fmla="*/ 2928461 h 2928461"/>
              <a:gd name="connsiteX16" fmla="*/ 0 w 3039762"/>
              <a:gd name="connsiteY16" fmla="*/ 2440374 h 2928461"/>
              <a:gd name="connsiteX17" fmla="*/ 0 w 3039762"/>
              <a:gd name="connsiteY17" fmla="*/ 2440384 h 2928461"/>
              <a:gd name="connsiteX18" fmla="*/ 0 w 3039762"/>
              <a:gd name="connsiteY18" fmla="*/ 1708269 h 2928461"/>
              <a:gd name="connsiteX19" fmla="*/ 0 w 3039762"/>
              <a:gd name="connsiteY19" fmla="*/ 1708269 h 2928461"/>
              <a:gd name="connsiteX20" fmla="*/ 0 w 3039762"/>
              <a:gd name="connsiteY20" fmla="*/ 488087 h 2928461"/>
              <a:gd name="connsiteX0" fmla="*/ 0 w 3039762"/>
              <a:gd name="connsiteY0" fmla="*/ 488087 h 3442787"/>
              <a:gd name="connsiteX1" fmla="*/ 488087 w 3039762"/>
              <a:gd name="connsiteY1" fmla="*/ 0 h 3442787"/>
              <a:gd name="connsiteX2" fmla="*/ 506627 w 3039762"/>
              <a:gd name="connsiteY2" fmla="*/ 0 h 3442787"/>
              <a:gd name="connsiteX3" fmla="*/ 506627 w 3039762"/>
              <a:gd name="connsiteY3" fmla="*/ 0 h 3442787"/>
              <a:gd name="connsiteX4" fmla="*/ 1266568 w 3039762"/>
              <a:gd name="connsiteY4" fmla="*/ 0 h 3442787"/>
              <a:gd name="connsiteX5" fmla="*/ 2551675 w 3039762"/>
              <a:gd name="connsiteY5" fmla="*/ 0 h 3442787"/>
              <a:gd name="connsiteX6" fmla="*/ 3039762 w 3039762"/>
              <a:gd name="connsiteY6" fmla="*/ 488087 h 3442787"/>
              <a:gd name="connsiteX7" fmla="*/ 3039762 w 3039762"/>
              <a:gd name="connsiteY7" fmla="*/ 1708269 h 3442787"/>
              <a:gd name="connsiteX8" fmla="*/ 3039762 w 3039762"/>
              <a:gd name="connsiteY8" fmla="*/ 1708269 h 3442787"/>
              <a:gd name="connsiteX9" fmla="*/ 3039762 w 3039762"/>
              <a:gd name="connsiteY9" fmla="*/ 2440384 h 3442787"/>
              <a:gd name="connsiteX10" fmla="*/ 3039762 w 3039762"/>
              <a:gd name="connsiteY10" fmla="*/ 2440374 h 3442787"/>
              <a:gd name="connsiteX11" fmla="*/ 2551675 w 3039762"/>
              <a:gd name="connsiteY11" fmla="*/ 2928461 h 3442787"/>
              <a:gd name="connsiteX12" fmla="*/ 1266568 w 3039762"/>
              <a:gd name="connsiteY12" fmla="*/ 2928461 h 3442787"/>
              <a:gd name="connsiteX13" fmla="*/ 1121368 w 3039762"/>
              <a:gd name="connsiteY13" fmla="*/ 3442787 h 3442787"/>
              <a:gd name="connsiteX14" fmla="*/ 892390 w 3039762"/>
              <a:gd name="connsiteY14" fmla="*/ 2933223 h 3442787"/>
              <a:gd name="connsiteX15" fmla="*/ 488087 w 3039762"/>
              <a:gd name="connsiteY15" fmla="*/ 2928461 h 3442787"/>
              <a:gd name="connsiteX16" fmla="*/ 0 w 3039762"/>
              <a:gd name="connsiteY16" fmla="*/ 2440374 h 3442787"/>
              <a:gd name="connsiteX17" fmla="*/ 0 w 3039762"/>
              <a:gd name="connsiteY17" fmla="*/ 2440384 h 3442787"/>
              <a:gd name="connsiteX18" fmla="*/ 0 w 3039762"/>
              <a:gd name="connsiteY18" fmla="*/ 1708269 h 3442787"/>
              <a:gd name="connsiteX19" fmla="*/ 0 w 3039762"/>
              <a:gd name="connsiteY19" fmla="*/ 1708269 h 3442787"/>
              <a:gd name="connsiteX20" fmla="*/ 0 w 3039762"/>
              <a:gd name="connsiteY20" fmla="*/ 488087 h 3442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39762" h="3442787">
                <a:moveTo>
                  <a:pt x="0" y="488087"/>
                </a:moveTo>
                <a:cubicBezTo>
                  <a:pt x="0" y="218524"/>
                  <a:pt x="218524" y="0"/>
                  <a:pt x="488087" y="0"/>
                </a:cubicBezTo>
                <a:lnTo>
                  <a:pt x="506627" y="0"/>
                </a:lnTo>
                <a:lnTo>
                  <a:pt x="506627" y="0"/>
                </a:lnTo>
                <a:lnTo>
                  <a:pt x="1266568" y="0"/>
                </a:lnTo>
                <a:lnTo>
                  <a:pt x="2551675" y="0"/>
                </a:lnTo>
                <a:cubicBezTo>
                  <a:pt x="2821238" y="0"/>
                  <a:pt x="3039762" y="218524"/>
                  <a:pt x="3039762" y="488087"/>
                </a:cubicBezTo>
                <a:lnTo>
                  <a:pt x="3039762" y="1708269"/>
                </a:lnTo>
                <a:lnTo>
                  <a:pt x="3039762" y="1708269"/>
                </a:lnTo>
                <a:lnTo>
                  <a:pt x="3039762" y="2440384"/>
                </a:lnTo>
                <a:lnTo>
                  <a:pt x="3039762" y="2440374"/>
                </a:lnTo>
                <a:cubicBezTo>
                  <a:pt x="3039762" y="2709937"/>
                  <a:pt x="2821238" y="2928461"/>
                  <a:pt x="2551675" y="2928461"/>
                </a:cubicBezTo>
                <a:lnTo>
                  <a:pt x="1266568" y="2928461"/>
                </a:lnTo>
                <a:lnTo>
                  <a:pt x="1121368" y="3442787"/>
                </a:lnTo>
                <a:lnTo>
                  <a:pt x="892390" y="2933223"/>
                </a:lnTo>
                <a:cubicBezTo>
                  <a:pt x="886210" y="2933223"/>
                  <a:pt x="494267" y="2928461"/>
                  <a:pt x="488087" y="2928461"/>
                </a:cubicBezTo>
                <a:cubicBezTo>
                  <a:pt x="218524" y="2928461"/>
                  <a:pt x="0" y="2709937"/>
                  <a:pt x="0" y="2440374"/>
                </a:cubicBezTo>
                <a:lnTo>
                  <a:pt x="0" y="2440384"/>
                </a:lnTo>
                <a:lnTo>
                  <a:pt x="0" y="1708269"/>
                </a:lnTo>
                <a:lnTo>
                  <a:pt x="0" y="1708269"/>
                </a:lnTo>
                <a:lnTo>
                  <a:pt x="0" y="488087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330767203">
                  <a:custGeom>
                    <a:avLst/>
                    <a:gdLst>
                      <a:gd name="connsiteX0" fmla="*/ 0 w 3039762"/>
                      <a:gd name="connsiteY0" fmla="*/ 464441 h 3276000"/>
                      <a:gd name="connsiteX1" fmla="*/ 488087 w 3039762"/>
                      <a:gd name="connsiteY1" fmla="*/ 0 h 3276000"/>
                      <a:gd name="connsiteX2" fmla="*/ 506627 w 3039762"/>
                      <a:gd name="connsiteY2" fmla="*/ 0 h 3276000"/>
                      <a:gd name="connsiteX3" fmla="*/ 506627 w 3039762"/>
                      <a:gd name="connsiteY3" fmla="*/ 0 h 3276000"/>
                      <a:gd name="connsiteX4" fmla="*/ 878998 w 3039762"/>
                      <a:gd name="connsiteY4" fmla="*/ 0 h 3276000"/>
                      <a:gd name="connsiteX5" fmla="*/ 1266568 w 3039762"/>
                      <a:gd name="connsiteY5" fmla="*/ 0 h 3276000"/>
                      <a:gd name="connsiteX6" fmla="*/ 1921973 w 3039762"/>
                      <a:gd name="connsiteY6" fmla="*/ 0 h 3276000"/>
                      <a:gd name="connsiteX7" fmla="*/ 2551675 w 3039762"/>
                      <a:gd name="connsiteY7" fmla="*/ 0 h 3276000"/>
                      <a:gd name="connsiteX8" fmla="*/ 3039762 w 3039762"/>
                      <a:gd name="connsiteY8" fmla="*/ 464441 h 3276000"/>
                      <a:gd name="connsiteX9" fmla="*/ 3039762 w 3039762"/>
                      <a:gd name="connsiteY9" fmla="*/ 1056587 h 3276000"/>
                      <a:gd name="connsiteX10" fmla="*/ 3039762 w 3039762"/>
                      <a:gd name="connsiteY10" fmla="*/ 1625511 h 3276000"/>
                      <a:gd name="connsiteX11" fmla="*/ 3039762 w 3039762"/>
                      <a:gd name="connsiteY11" fmla="*/ 1625511 h 3276000"/>
                      <a:gd name="connsiteX12" fmla="*/ 3039762 w 3039762"/>
                      <a:gd name="connsiteY12" fmla="*/ 2322158 h 3276000"/>
                      <a:gd name="connsiteX13" fmla="*/ 3039762 w 3039762"/>
                      <a:gd name="connsiteY13" fmla="*/ 2322149 h 3276000"/>
                      <a:gd name="connsiteX14" fmla="*/ 2551675 w 3039762"/>
                      <a:gd name="connsiteY14" fmla="*/ 2786590 h 3276000"/>
                      <a:gd name="connsiteX15" fmla="*/ 1947675 w 3039762"/>
                      <a:gd name="connsiteY15" fmla="*/ 2786590 h 3276000"/>
                      <a:gd name="connsiteX16" fmla="*/ 1266568 w 3039762"/>
                      <a:gd name="connsiteY16" fmla="*/ 2786590 h 3276000"/>
                      <a:gd name="connsiteX17" fmla="*/ 1121368 w 3039762"/>
                      <a:gd name="connsiteY17" fmla="*/ 3276000 h 3276000"/>
                      <a:gd name="connsiteX18" fmla="*/ 892390 w 3039762"/>
                      <a:gd name="connsiteY18" fmla="*/ 2791122 h 3276000"/>
                      <a:gd name="connsiteX19" fmla="*/ 488087 w 3039762"/>
                      <a:gd name="connsiteY19" fmla="*/ 2786590 h 3276000"/>
                      <a:gd name="connsiteX20" fmla="*/ 0 w 3039762"/>
                      <a:gd name="connsiteY20" fmla="*/ 2322149 h 3276000"/>
                      <a:gd name="connsiteX21" fmla="*/ 0 w 3039762"/>
                      <a:gd name="connsiteY21" fmla="*/ 2322158 h 3276000"/>
                      <a:gd name="connsiteX22" fmla="*/ 0 w 3039762"/>
                      <a:gd name="connsiteY22" fmla="*/ 1625511 h 3276000"/>
                      <a:gd name="connsiteX23" fmla="*/ 0 w 3039762"/>
                      <a:gd name="connsiteY23" fmla="*/ 1625511 h 3276000"/>
                      <a:gd name="connsiteX24" fmla="*/ 0 w 3039762"/>
                      <a:gd name="connsiteY24" fmla="*/ 1056587 h 3276000"/>
                      <a:gd name="connsiteX25" fmla="*/ 0 w 3039762"/>
                      <a:gd name="connsiteY25" fmla="*/ 464441 h 327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39762" h="3276000" fill="none" extrusionOk="0">
                        <a:moveTo>
                          <a:pt x="0" y="464441"/>
                        </a:moveTo>
                        <a:cubicBezTo>
                          <a:pt x="36255" y="188814"/>
                          <a:pt x="243680" y="-17699"/>
                          <a:pt x="488087" y="0"/>
                        </a:cubicBezTo>
                        <a:cubicBezTo>
                          <a:pt x="494454" y="-303"/>
                          <a:pt x="501692" y="-202"/>
                          <a:pt x="506627" y="0"/>
                        </a:cubicBezTo>
                        <a:lnTo>
                          <a:pt x="506627" y="0"/>
                        </a:lnTo>
                        <a:cubicBezTo>
                          <a:pt x="648229" y="-13966"/>
                          <a:pt x="757756" y="-9326"/>
                          <a:pt x="878998" y="0"/>
                        </a:cubicBezTo>
                        <a:cubicBezTo>
                          <a:pt x="1000240" y="9326"/>
                          <a:pt x="1092777" y="9737"/>
                          <a:pt x="1266568" y="0"/>
                        </a:cubicBezTo>
                        <a:cubicBezTo>
                          <a:pt x="1512186" y="-9638"/>
                          <a:pt x="1641846" y="23549"/>
                          <a:pt x="1921973" y="0"/>
                        </a:cubicBezTo>
                        <a:cubicBezTo>
                          <a:pt x="2202101" y="-23549"/>
                          <a:pt x="2245635" y="22259"/>
                          <a:pt x="2551675" y="0"/>
                        </a:cubicBezTo>
                        <a:cubicBezTo>
                          <a:pt x="2808995" y="-21998"/>
                          <a:pt x="3050438" y="152998"/>
                          <a:pt x="3039762" y="464441"/>
                        </a:cubicBezTo>
                        <a:cubicBezTo>
                          <a:pt x="3064604" y="644263"/>
                          <a:pt x="3068778" y="798356"/>
                          <a:pt x="3039762" y="1056587"/>
                        </a:cubicBezTo>
                        <a:cubicBezTo>
                          <a:pt x="3010746" y="1314818"/>
                          <a:pt x="3020402" y="1356609"/>
                          <a:pt x="3039762" y="1625511"/>
                        </a:cubicBezTo>
                        <a:lnTo>
                          <a:pt x="3039762" y="1625511"/>
                        </a:lnTo>
                        <a:cubicBezTo>
                          <a:pt x="3073000" y="1962797"/>
                          <a:pt x="3013258" y="2076890"/>
                          <a:pt x="3039762" y="2322158"/>
                        </a:cubicBezTo>
                        <a:lnTo>
                          <a:pt x="3039762" y="2322149"/>
                        </a:lnTo>
                        <a:cubicBezTo>
                          <a:pt x="3042798" y="2638844"/>
                          <a:pt x="2813572" y="2790207"/>
                          <a:pt x="2551675" y="2786590"/>
                        </a:cubicBezTo>
                        <a:cubicBezTo>
                          <a:pt x="2317380" y="2767679"/>
                          <a:pt x="2085218" y="2810006"/>
                          <a:pt x="1947675" y="2786590"/>
                        </a:cubicBezTo>
                        <a:cubicBezTo>
                          <a:pt x="1810132" y="2763174"/>
                          <a:pt x="1477706" y="2810811"/>
                          <a:pt x="1266568" y="2786590"/>
                        </a:cubicBezTo>
                        <a:cubicBezTo>
                          <a:pt x="1231693" y="2912393"/>
                          <a:pt x="1147701" y="3109877"/>
                          <a:pt x="1121368" y="3276000"/>
                        </a:cubicBezTo>
                        <a:cubicBezTo>
                          <a:pt x="1021625" y="3054167"/>
                          <a:pt x="958444" y="2966750"/>
                          <a:pt x="892390" y="2791122"/>
                        </a:cubicBezTo>
                        <a:cubicBezTo>
                          <a:pt x="886652" y="2790941"/>
                          <a:pt x="495559" y="2785848"/>
                          <a:pt x="488087" y="2786590"/>
                        </a:cubicBezTo>
                        <a:cubicBezTo>
                          <a:pt x="235029" y="2838760"/>
                          <a:pt x="-15092" y="2592302"/>
                          <a:pt x="0" y="2322149"/>
                        </a:cubicBezTo>
                        <a:lnTo>
                          <a:pt x="0" y="2322158"/>
                        </a:lnTo>
                        <a:cubicBezTo>
                          <a:pt x="34498" y="2170162"/>
                          <a:pt x="-10263" y="1963264"/>
                          <a:pt x="0" y="1625511"/>
                        </a:cubicBezTo>
                        <a:lnTo>
                          <a:pt x="0" y="1625511"/>
                        </a:lnTo>
                        <a:cubicBezTo>
                          <a:pt x="5680" y="1418395"/>
                          <a:pt x="3399" y="1221702"/>
                          <a:pt x="0" y="1056587"/>
                        </a:cubicBezTo>
                        <a:cubicBezTo>
                          <a:pt x="-3399" y="891472"/>
                          <a:pt x="23648" y="703840"/>
                          <a:pt x="0" y="464441"/>
                        </a:cubicBezTo>
                        <a:close/>
                      </a:path>
                      <a:path w="3039762" h="3276000" stroke="0" extrusionOk="0">
                        <a:moveTo>
                          <a:pt x="0" y="464441"/>
                        </a:moveTo>
                        <a:cubicBezTo>
                          <a:pt x="-11457" y="241878"/>
                          <a:pt x="170269" y="18074"/>
                          <a:pt x="488087" y="0"/>
                        </a:cubicBezTo>
                        <a:cubicBezTo>
                          <a:pt x="492072" y="288"/>
                          <a:pt x="502190" y="-904"/>
                          <a:pt x="506627" y="0"/>
                        </a:cubicBezTo>
                        <a:lnTo>
                          <a:pt x="506627" y="0"/>
                        </a:lnTo>
                        <a:cubicBezTo>
                          <a:pt x="624855" y="17305"/>
                          <a:pt x="795401" y="-15663"/>
                          <a:pt x="894197" y="0"/>
                        </a:cubicBezTo>
                        <a:cubicBezTo>
                          <a:pt x="992993" y="15663"/>
                          <a:pt x="1151623" y="18014"/>
                          <a:pt x="1266568" y="0"/>
                        </a:cubicBezTo>
                        <a:cubicBezTo>
                          <a:pt x="1408492" y="8092"/>
                          <a:pt x="1654664" y="-4302"/>
                          <a:pt x="1883419" y="0"/>
                        </a:cubicBezTo>
                        <a:cubicBezTo>
                          <a:pt x="2112174" y="4302"/>
                          <a:pt x="2388983" y="17753"/>
                          <a:pt x="2551675" y="0"/>
                        </a:cubicBezTo>
                        <a:cubicBezTo>
                          <a:pt x="2813109" y="-60603"/>
                          <a:pt x="3044226" y="199574"/>
                          <a:pt x="3039762" y="464441"/>
                        </a:cubicBezTo>
                        <a:cubicBezTo>
                          <a:pt x="3013932" y="608441"/>
                          <a:pt x="3014240" y="795364"/>
                          <a:pt x="3039762" y="1033365"/>
                        </a:cubicBezTo>
                        <a:cubicBezTo>
                          <a:pt x="3065284" y="1271366"/>
                          <a:pt x="3048873" y="1365763"/>
                          <a:pt x="3039762" y="1625511"/>
                        </a:cubicBezTo>
                        <a:lnTo>
                          <a:pt x="3039762" y="1625511"/>
                        </a:lnTo>
                        <a:cubicBezTo>
                          <a:pt x="3012895" y="1953243"/>
                          <a:pt x="3067327" y="2101838"/>
                          <a:pt x="3039762" y="2322158"/>
                        </a:cubicBezTo>
                        <a:lnTo>
                          <a:pt x="3039762" y="2322149"/>
                        </a:lnTo>
                        <a:cubicBezTo>
                          <a:pt x="3038209" y="2550384"/>
                          <a:pt x="2793249" y="2730399"/>
                          <a:pt x="2551675" y="2786590"/>
                        </a:cubicBezTo>
                        <a:cubicBezTo>
                          <a:pt x="2244881" y="2811921"/>
                          <a:pt x="2141586" y="2785520"/>
                          <a:pt x="1896270" y="2786590"/>
                        </a:cubicBezTo>
                        <a:cubicBezTo>
                          <a:pt x="1650955" y="2787660"/>
                          <a:pt x="1401343" y="2790857"/>
                          <a:pt x="1266568" y="2786590"/>
                        </a:cubicBezTo>
                        <a:cubicBezTo>
                          <a:pt x="1241790" y="2936867"/>
                          <a:pt x="1172199" y="3118000"/>
                          <a:pt x="1121368" y="3276000"/>
                        </a:cubicBezTo>
                        <a:cubicBezTo>
                          <a:pt x="1007392" y="3081315"/>
                          <a:pt x="971462" y="2898697"/>
                          <a:pt x="892390" y="2791122"/>
                        </a:cubicBezTo>
                        <a:cubicBezTo>
                          <a:pt x="885227" y="2790239"/>
                          <a:pt x="493849" y="2787018"/>
                          <a:pt x="488087" y="2786590"/>
                        </a:cubicBezTo>
                        <a:cubicBezTo>
                          <a:pt x="250111" y="2766731"/>
                          <a:pt x="3666" y="2620923"/>
                          <a:pt x="0" y="2322149"/>
                        </a:cubicBezTo>
                        <a:lnTo>
                          <a:pt x="0" y="2322158"/>
                        </a:lnTo>
                        <a:cubicBezTo>
                          <a:pt x="-10648" y="2038834"/>
                          <a:pt x="-31932" y="1804343"/>
                          <a:pt x="0" y="1625511"/>
                        </a:cubicBezTo>
                        <a:lnTo>
                          <a:pt x="0" y="1625511"/>
                        </a:lnTo>
                        <a:cubicBezTo>
                          <a:pt x="1800" y="1420003"/>
                          <a:pt x="-22821" y="1274478"/>
                          <a:pt x="0" y="1021755"/>
                        </a:cubicBezTo>
                        <a:cubicBezTo>
                          <a:pt x="22821" y="769032"/>
                          <a:pt x="-6378" y="661425"/>
                          <a:pt x="0" y="46444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1</a:t>
            </a:r>
            <a:r>
              <a:rPr lang="en-AU" b="1" baseline="30000" dirty="0"/>
              <a:t>st</a:t>
            </a:r>
            <a:r>
              <a:rPr lang="en-AU" b="1" dirty="0"/>
              <a:t> Person</a:t>
            </a:r>
          </a:p>
          <a:p>
            <a:pPr algn="ctr"/>
            <a:r>
              <a:rPr lang="en-AU" i="1" dirty="0"/>
              <a:t>I, me, my, we, us</a:t>
            </a:r>
          </a:p>
          <a:p>
            <a:pPr algn="ctr"/>
            <a:endParaRPr lang="en-AU" dirty="0"/>
          </a:p>
          <a:p>
            <a:pPr algn="ctr"/>
            <a:r>
              <a:rPr lang="en-GB" sz="1700" dirty="0"/>
              <a:t>If someone told </a:t>
            </a:r>
            <a:r>
              <a:rPr lang="en-GB" sz="1700" u="sng" dirty="0"/>
              <a:t>me</a:t>
            </a:r>
            <a:r>
              <a:rPr lang="en-GB" sz="1700" dirty="0"/>
              <a:t> to hop on one foot all day, </a:t>
            </a:r>
            <a:r>
              <a:rPr lang="en-GB" sz="1700" u="sng" dirty="0"/>
              <a:t>I'd</a:t>
            </a:r>
            <a:r>
              <a:rPr lang="en-GB" sz="1700" dirty="0"/>
              <a:t> have to do it. If you commanded </a:t>
            </a:r>
            <a:r>
              <a:rPr lang="en-GB" sz="1700" u="sng" dirty="0"/>
              <a:t>me</a:t>
            </a:r>
            <a:r>
              <a:rPr lang="en-GB" sz="1700" dirty="0"/>
              <a:t> to cut off </a:t>
            </a:r>
            <a:r>
              <a:rPr lang="en-GB" sz="1700" u="sng" dirty="0"/>
              <a:t>my</a:t>
            </a:r>
            <a:r>
              <a:rPr lang="en-GB" sz="1700" dirty="0"/>
              <a:t> own head, </a:t>
            </a:r>
            <a:r>
              <a:rPr lang="en-GB" sz="1700" u="sng" dirty="0"/>
              <a:t>I'd</a:t>
            </a:r>
            <a:r>
              <a:rPr lang="en-GB" sz="1700" dirty="0"/>
              <a:t> have to do it. </a:t>
            </a:r>
            <a:r>
              <a:rPr lang="en-GB" sz="1700" u="sng" dirty="0"/>
              <a:t>I</a:t>
            </a:r>
            <a:r>
              <a:rPr lang="en-GB" sz="1700" dirty="0"/>
              <a:t> am in danger at every moment.</a:t>
            </a:r>
            <a:r>
              <a:rPr lang="en-AU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773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6717C-A520-0674-0229-A47D4D5A7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Effect of POV in poetry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2C5A0-D66B-1F82-B19B-F3F5876C5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934" y="1972340"/>
            <a:ext cx="8989036" cy="3827722"/>
          </a:xfrm>
        </p:spPr>
        <p:txBody>
          <a:bodyPr/>
          <a:lstStyle/>
          <a:p>
            <a:r>
              <a:rPr lang="en-AU" sz="2000" b="1" dirty="0"/>
              <a:t>First person </a:t>
            </a:r>
            <a:r>
              <a:rPr lang="en-AU" sz="2000" dirty="0"/>
              <a:t>– personal. Feel like we’re hearing the poet speaking to us about their thoughts.</a:t>
            </a:r>
          </a:p>
          <a:p>
            <a:endParaRPr lang="en-AU" sz="2000" dirty="0"/>
          </a:p>
          <a:p>
            <a:r>
              <a:rPr lang="en-AU" sz="2000" b="1" dirty="0"/>
              <a:t>Second person </a:t>
            </a:r>
            <a:r>
              <a:rPr lang="en-AU" sz="2000" dirty="0"/>
              <a:t>– inclusive. The poem speaks to you directly, suggests it’s YOUR thoughts or experiences.</a:t>
            </a:r>
          </a:p>
          <a:p>
            <a:endParaRPr lang="en-AU" sz="2000" dirty="0"/>
          </a:p>
          <a:p>
            <a:r>
              <a:rPr lang="en-AU" sz="2000" b="1" dirty="0"/>
              <a:t>Third person </a:t>
            </a:r>
            <a:r>
              <a:rPr lang="en-AU" sz="2000" dirty="0"/>
              <a:t>– more distant, less personal. Good for narrative poetry (telling a story). Allows poet to use multiple characters or perspectives.</a:t>
            </a:r>
          </a:p>
        </p:txBody>
      </p:sp>
      <p:pic>
        <p:nvPicPr>
          <p:cNvPr id="4100" name="Picture 4" descr="Pointing at himself emoticon Royalty Free Vector Image">
            <a:extLst>
              <a:ext uri="{FF2B5EF4-FFF2-40B4-BE49-F238E27FC236}">
                <a16:creationId xmlns:a16="http://schemas.microsoft.com/office/drawing/2014/main" id="{8F9420D1-F2D9-7933-9C42-5A006171A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000" l="600" r="97000">
                        <a14:foregroundMark x1="7600" y1="61410" x2="8000" y2="41154"/>
                        <a14:foregroundMark x1="5600" y1="51026" x2="2000" y2="57692"/>
                        <a14:foregroundMark x1="2000" y1="57692" x2="4500" y2="65000"/>
                        <a14:foregroundMark x1="4500" y1="65000" x2="5700" y2="65385"/>
                        <a14:foregroundMark x1="1000" y1="60128" x2="600" y2="56795"/>
                        <a14:foregroundMark x1="47600" y1="18846" x2="41700" y2="33205"/>
                        <a14:foregroundMark x1="41700" y1="33205" x2="41700" y2="33205"/>
                        <a14:foregroundMark x1="64000" y1="21923" x2="58200" y2="38974"/>
                        <a14:foregroundMark x1="49700" y1="16026" x2="44000" y2="17051"/>
                        <a14:foregroundMark x1="44000" y1="17051" x2="43900" y2="17179"/>
                        <a14:foregroundMark x1="44300" y1="17308" x2="38900" y2="27949"/>
                        <a14:foregroundMark x1="46900" y1="30641" x2="47700" y2="30641"/>
                        <a14:foregroundMark x1="46700" y1="28974" x2="45500" y2="28974"/>
                        <a14:foregroundMark x1="63200" y1="37436" x2="65700" y2="31154"/>
                        <a14:foregroundMark x1="65700" y1="31154" x2="65900" y2="26410"/>
                        <a14:foregroundMark x1="67400" y1="27564" x2="64800" y2="19872"/>
                        <a14:foregroundMark x1="64800" y1="19872" x2="62800" y2="19103"/>
                        <a14:foregroundMark x1="65000" y1="37821" x2="64500" y2="38333"/>
                        <a14:foregroundMark x1="56300" y1="9487" x2="48700" y2="9231"/>
                        <a14:foregroundMark x1="63300" y1="7436" x2="64500" y2="8462"/>
                        <a14:foregroundMark x1="90200" y1="83974" x2="96000" y2="80128"/>
                        <a14:foregroundMark x1="96000" y1="80128" x2="97400" y2="69359"/>
                        <a14:foregroundMark x1="97400" y1="69359" x2="95200" y2="62564"/>
                        <a14:foregroundMark x1="95200" y1="62564" x2="97900" y2="54872"/>
                        <a14:foregroundMark x1="97900" y1="54872" x2="92200" y2="57179"/>
                        <a14:foregroundMark x1="92200" y1="57179" x2="92000" y2="58077"/>
                        <a14:foregroundMark x1="52300" y1="6667" x2="50700" y2="6667"/>
                        <a14:foregroundMark x1="97000" y1="80256" x2="97000" y2="67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40" y="1972340"/>
            <a:ext cx="1075422" cy="83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A4E41D-D3FB-6570-018F-9AB30BFC3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72" y="3386471"/>
            <a:ext cx="1143690" cy="777410"/>
          </a:xfrm>
          <a:prstGeom prst="rect">
            <a:avLst/>
          </a:prstGeom>
        </p:spPr>
      </p:pic>
      <p:pic>
        <p:nvPicPr>
          <p:cNvPr id="4102" name="Picture 6" descr="Pointing right emoticon Royalty Free Vector Image">
            <a:extLst>
              <a:ext uri="{FF2B5EF4-FFF2-40B4-BE49-F238E27FC236}">
                <a16:creationId xmlns:a16="http://schemas.microsoft.com/office/drawing/2014/main" id="{ADF01B45-AB7E-EF6F-1535-2C3A2DD91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3" b="90000" l="4000" r="95900">
                        <a14:foregroundMark x1="6700" y1="63333" x2="4000" y2="45256"/>
                        <a14:foregroundMark x1="4000" y1="45256" x2="7900" y2="26410"/>
                        <a14:foregroundMark x1="28400" y1="10128" x2="33700" y2="10513"/>
                        <a14:foregroundMark x1="38600" y1="9103" x2="36500" y2="10897"/>
                        <a14:foregroundMark x1="48900" y1="12051" x2="51200" y2="13333"/>
                        <a14:foregroundMark x1="70500" y1="66538" x2="71800" y2="52821"/>
                        <a14:foregroundMark x1="71800" y1="52821" x2="84800" y2="48333"/>
                        <a14:foregroundMark x1="95900" y1="39872" x2="95500" y2="43974"/>
                        <a14:foregroundMark x1="47900" y1="23333" x2="46000" y2="25769"/>
                        <a14:foregroundMark x1="49300" y1="39231" x2="49200" y2="41538"/>
                        <a14:foregroundMark x1="36200" y1="38974" x2="35800" y2="41154"/>
                        <a14:foregroundMark x1="32600" y1="21410" x2="30700" y2="2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24" y="4520074"/>
            <a:ext cx="1356218" cy="10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572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79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Freeform: Shape 81">
            <a:extLst>
              <a:ext uri="{FF2B5EF4-FFF2-40B4-BE49-F238E27FC236}">
                <a16:creationId xmlns:a16="http://schemas.microsoft.com/office/drawing/2014/main" id="{61734980-3A14-4021-8D8C-42AC55C39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74"/>
            <a:ext cx="6364515" cy="6858000"/>
          </a:xfrm>
          <a:custGeom>
            <a:avLst/>
            <a:gdLst>
              <a:gd name="connsiteX0" fmla="*/ 7430701 w 7551955"/>
              <a:gd name="connsiteY0" fmla="*/ 6858000 h 6858000"/>
              <a:gd name="connsiteX1" fmla="*/ 0 w 7551955"/>
              <a:gd name="connsiteY1" fmla="*/ 6858000 h 6858000"/>
              <a:gd name="connsiteX2" fmla="*/ 0 w 7551955"/>
              <a:gd name="connsiteY2" fmla="*/ 0 h 6858000"/>
              <a:gd name="connsiteX3" fmla="*/ 7505795 w 7551955"/>
              <a:gd name="connsiteY3" fmla="*/ 0 h 6858000"/>
              <a:gd name="connsiteX4" fmla="*/ 7520785 w 7551955"/>
              <a:gd name="connsiteY4" fmla="*/ 379063 h 6858000"/>
              <a:gd name="connsiteX5" fmla="*/ 7433327 w 7551955"/>
              <a:gd name="connsiteY5" fmla="*/ 6803646 h 6858000"/>
              <a:gd name="connsiteX0" fmla="*/ 7430701 w 7520786"/>
              <a:gd name="connsiteY0" fmla="*/ 6858000 h 6858000"/>
              <a:gd name="connsiteX1" fmla="*/ 0 w 7520786"/>
              <a:gd name="connsiteY1" fmla="*/ 6858000 h 6858000"/>
              <a:gd name="connsiteX2" fmla="*/ 0 w 7520786"/>
              <a:gd name="connsiteY2" fmla="*/ 0 h 6858000"/>
              <a:gd name="connsiteX3" fmla="*/ 7505795 w 7520786"/>
              <a:gd name="connsiteY3" fmla="*/ 0 h 6858000"/>
              <a:gd name="connsiteX4" fmla="*/ 7520785 w 7520786"/>
              <a:gd name="connsiteY4" fmla="*/ 379063 h 6858000"/>
              <a:gd name="connsiteX5" fmla="*/ 7433327 w 7520786"/>
              <a:gd name="connsiteY5" fmla="*/ 6803646 h 6858000"/>
              <a:gd name="connsiteX6" fmla="*/ 7430701 w 752078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20786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384101" y="2164699"/>
                  <a:pt x="7521128" y="5461844"/>
                  <a:pt x="7433327" y="6803646"/>
                </a:cubicBezTo>
                <a:lnTo>
                  <a:pt x="7430701" y="6858000"/>
                </a:ln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41D7BE2F-D450-4BB9-88A4-89117A39D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669115" y="667365"/>
            <a:ext cx="4710726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4FB6307F-6A94-41F5-B00A-92BE5D3C7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738158" y="624106"/>
            <a:ext cx="4710726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2EA9F-58C7-F34A-FFA0-69439BFF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033" y="954157"/>
            <a:ext cx="3901621" cy="1590260"/>
          </a:xfrm>
        </p:spPr>
        <p:txBody>
          <a:bodyPr>
            <a:normAutofit/>
          </a:bodyPr>
          <a:lstStyle/>
          <a:p>
            <a:pPr algn="ctr">
              <a:lnSpc>
                <a:spcPct val="103000"/>
              </a:lnSpc>
            </a:pPr>
            <a:r>
              <a:rPr lang="en-AU" sz="3700" i="1"/>
              <a:t>The Raven </a:t>
            </a:r>
            <a:r>
              <a:rPr lang="en-AU" sz="3700"/>
              <a:t>by Edgar Allan Poe</a:t>
            </a:r>
          </a:p>
        </p:txBody>
      </p:sp>
      <p:pic>
        <p:nvPicPr>
          <p:cNvPr id="1026" name="Picture 2" descr="Edgar Allen Poe Raven GIF - Edgar Allen Poe Raven Poe - Discover &amp; Share  GIFs">
            <a:extLst>
              <a:ext uri="{FF2B5EF4-FFF2-40B4-BE49-F238E27FC236}">
                <a16:creationId xmlns:a16="http://schemas.microsoft.com/office/drawing/2014/main" id="{9223BF35-C538-7A0B-2811-1519A2D34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464" y="490431"/>
            <a:ext cx="5242952" cy="57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0955C-89F2-CB9C-72CA-0C8B04065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150" y="3227650"/>
            <a:ext cx="4378153" cy="303002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sz="1300"/>
              <a:t>Once upon a midnight dreary, while </a:t>
            </a:r>
            <a:r>
              <a:rPr lang="en-GB" sz="1300" b="1"/>
              <a:t>I</a:t>
            </a:r>
            <a:r>
              <a:rPr lang="en-GB" sz="1300"/>
              <a:t> pondered, weak and weary,</a:t>
            </a:r>
          </a:p>
          <a:p>
            <a:pPr algn="ctr">
              <a:lnSpc>
                <a:spcPct val="100000"/>
              </a:lnSpc>
            </a:pPr>
            <a:r>
              <a:rPr lang="en-GB" sz="1300"/>
              <a:t>Over many a quaint and curious volume of forgotten lore—</a:t>
            </a:r>
          </a:p>
          <a:p>
            <a:pPr algn="ctr">
              <a:lnSpc>
                <a:spcPct val="100000"/>
              </a:lnSpc>
            </a:pPr>
            <a:r>
              <a:rPr lang="en-GB" sz="1300"/>
              <a:t>While </a:t>
            </a:r>
            <a:r>
              <a:rPr lang="en-GB" sz="1300" b="1"/>
              <a:t>I</a:t>
            </a:r>
            <a:r>
              <a:rPr lang="en-GB" sz="1300"/>
              <a:t> nodded, nearly napping, suddenly there came a tapping,</a:t>
            </a:r>
          </a:p>
          <a:p>
            <a:pPr algn="ctr">
              <a:lnSpc>
                <a:spcPct val="100000"/>
              </a:lnSpc>
            </a:pPr>
            <a:r>
              <a:rPr lang="en-GB" sz="1300"/>
              <a:t>As of some one gently rapping, rapping at </a:t>
            </a:r>
            <a:r>
              <a:rPr lang="en-GB" sz="1300" b="1"/>
              <a:t>my</a:t>
            </a:r>
            <a:r>
              <a:rPr lang="en-GB" sz="1300"/>
              <a:t> chamber door.</a:t>
            </a:r>
          </a:p>
          <a:p>
            <a:pPr algn="ctr">
              <a:lnSpc>
                <a:spcPct val="100000"/>
              </a:lnSpc>
            </a:pPr>
            <a:r>
              <a:rPr lang="en-GB" sz="1300"/>
              <a:t>“’Tis some visitor,” </a:t>
            </a:r>
            <a:r>
              <a:rPr lang="en-GB" sz="1300" b="1"/>
              <a:t>I</a:t>
            </a:r>
            <a:r>
              <a:rPr lang="en-GB" sz="1300"/>
              <a:t> muttered, “tapping at </a:t>
            </a:r>
            <a:r>
              <a:rPr lang="en-GB" sz="1300" b="1"/>
              <a:t>my</a:t>
            </a:r>
            <a:r>
              <a:rPr lang="en-GB" sz="1300"/>
              <a:t> chamber door—</a:t>
            </a:r>
          </a:p>
          <a:p>
            <a:pPr algn="ctr">
              <a:lnSpc>
                <a:spcPct val="100000"/>
              </a:lnSpc>
            </a:pPr>
            <a:r>
              <a:rPr lang="en-GB" sz="1300"/>
              <a:t>Only this and nothing more.”</a:t>
            </a:r>
            <a:endParaRPr lang="en-AU" sz="1300" i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D93AA-660D-1EF0-34F5-6D34FE33592F}"/>
              </a:ext>
            </a:extLst>
          </p:cNvPr>
          <p:cNvSpPr txBox="1"/>
          <p:nvPr/>
        </p:nvSpPr>
        <p:spPr>
          <a:xfrm>
            <a:off x="7042150" y="90564"/>
            <a:ext cx="4693259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First person</a:t>
            </a:r>
          </a:p>
        </p:txBody>
      </p:sp>
    </p:spTree>
    <p:extLst>
      <p:ext uri="{BB962C8B-B14F-4D97-AF65-F5344CB8AC3E}">
        <p14:creationId xmlns:p14="http://schemas.microsoft.com/office/powerpoint/2010/main" val="2347162383"/>
      </p:ext>
    </p:extLst>
  </p:cSld>
  <p:clrMapOvr>
    <a:masterClrMapping/>
  </p:clrMapOvr>
</p:sld>
</file>

<file path=ppt/theme/theme1.xml><?xml version="1.0" encoding="utf-8"?>
<a:theme xmlns:a="http://schemas.openxmlformats.org/drawingml/2006/main" name="ChitchatVTI">
  <a:themeElements>
    <a:clrScheme name="AnalogousFromRegularSeed_2SEEDS">
      <a:dk1>
        <a:srgbClr val="000000"/>
      </a:dk1>
      <a:lt1>
        <a:srgbClr val="FFFFFF"/>
      </a:lt1>
      <a:dk2>
        <a:srgbClr val="1C2831"/>
      </a:dk2>
      <a:lt2>
        <a:srgbClr val="F0F0F3"/>
      </a:lt2>
      <a:accent1>
        <a:srgbClr val="A0A737"/>
      </a:accent1>
      <a:accent2>
        <a:srgbClr val="C3994D"/>
      </a:accent2>
      <a:accent3>
        <a:srgbClr val="7BAD44"/>
      </a:accent3>
      <a:accent4>
        <a:srgbClr val="3B92B1"/>
      </a:accent4>
      <a:accent5>
        <a:srgbClr val="4D73C3"/>
      </a:accent5>
      <a:accent6>
        <a:srgbClr val="4F44B5"/>
      </a:accent6>
      <a:hlink>
        <a:srgbClr val="473FBF"/>
      </a:hlink>
      <a:folHlink>
        <a:srgbClr val="7F7F7F"/>
      </a:folHlink>
    </a:clrScheme>
    <a:fontScheme name="The Hand">
      <a:majorFont>
        <a:latin typeface="Malgun Gothic"/>
        <a:ea typeface=""/>
        <a:cs typeface=""/>
      </a:majorFont>
      <a:minorFont>
        <a:latin typeface="Malgun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1083</Words>
  <Application>Microsoft Office PowerPoint</Application>
  <PresentationFormat>Widescreen</PresentationFormat>
  <Paragraphs>127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Malgun Gothic</vt:lpstr>
      <vt:lpstr>Aharoni</vt:lpstr>
      <vt:lpstr>Arial</vt:lpstr>
      <vt:lpstr>Back to school</vt:lpstr>
      <vt:lpstr>Bellinda Christina</vt:lpstr>
      <vt:lpstr>Bohemian Typewriter</vt:lpstr>
      <vt:lpstr>FreeformVH</vt:lpstr>
      <vt:lpstr>ChitchatVTI</vt:lpstr>
      <vt:lpstr>Poetry 4</vt:lpstr>
      <vt:lpstr>Meaning</vt:lpstr>
      <vt:lpstr>Meaning in poems</vt:lpstr>
      <vt:lpstr>PowerPoint Presentation</vt:lpstr>
      <vt:lpstr>Looking for meaning</vt:lpstr>
      <vt:lpstr>Point of View</vt:lpstr>
      <vt:lpstr>PowerPoint Presentation</vt:lpstr>
      <vt:lpstr>Effect of POV in poetry</vt:lpstr>
      <vt:lpstr>The Raven by Edgar Allan Poe</vt:lpstr>
      <vt:lpstr>The Dark by Carol Ann Duffy</vt:lpstr>
      <vt:lpstr>Mulga Bill by Banjo Patterson</vt:lpstr>
      <vt:lpstr>Voice</vt:lpstr>
      <vt:lpstr>Persona vs Poet</vt:lpstr>
      <vt:lpstr>PowerPoint Presentation</vt:lpstr>
      <vt:lpstr>PowerPoint Presentation</vt:lpstr>
      <vt:lpstr>PowerPoint Presentation</vt:lpstr>
      <vt:lpstr>Voice</vt:lpstr>
      <vt:lpstr>Tone &amp; Mood</vt:lpstr>
      <vt:lpstr>Tone or mood</vt:lpstr>
      <vt:lpstr>Style influences tone/mood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Poetry 4</dc:title>
  <dc:creator>Sarah Burney</dc:creator>
  <cp:lastModifiedBy>Sarah Burney</cp:lastModifiedBy>
  <cp:revision>2</cp:revision>
  <dcterms:created xsi:type="dcterms:W3CDTF">2022-05-14T13:15:47Z</dcterms:created>
  <dcterms:modified xsi:type="dcterms:W3CDTF">2023-01-29T12:19:44Z</dcterms:modified>
</cp:coreProperties>
</file>