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75" r:id="rId4"/>
    <p:sldId id="261" r:id="rId5"/>
    <p:sldId id="262" r:id="rId6"/>
    <p:sldId id="266" r:id="rId7"/>
    <p:sldId id="264" r:id="rId8"/>
    <p:sldId id="278" r:id="rId9"/>
    <p:sldId id="274" r:id="rId10"/>
    <p:sldId id="279" r:id="rId11"/>
    <p:sldId id="280" r:id="rId12"/>
    <p:sldId id="281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37813-2BC7-4545-837E-B559477A3768}" v="10" dt="2023-01-30T16:28:36.083"/>
    <p1510:client id="{7C7F18EC-33E4-4F81-B4B4-6986C82A6B8E}" v="7" dt="2023-01-30T22:49:43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7C7F18EC-33E4-4F81-B4B4-6986C82A6B8E}"/>
    <pc:docChg chg="undo custSel modSld">
      <pc:chgData name="Sarah Burney" userId="3ff1fe9c-ec4d-4417-af83-dbc6e1aa8c41" providerId="ADAL" clId="{7C7F18EC-33E4-4F81-B4B4-6986C82A6B8E}" dt="2023-01-30T22:49:43.032" v="1024" actId="1440"/>
      <pc:docMkLst>
        <pc:docMk/>
      </pc:docMkLst>
      <pc:sldChg chg="addSp modSp mod setBg">
        <pc:chgData name="Sarah Burney" userId="3ff1fe9c-ec4d-4417-af83-dbc6e1aa8c41" providerId="ADAL" clId="{7C7F18EC-33E4-4F81-B4B4-6986C82A6B8E}" dt="2023-01-30T22:33:24.097" v="1" actId="26606"/>
        <pc:sldMkLst>
          <pc:docMk/>
          <pc:sldMk cId="2983282660" sldId="274"/>
        </pc:sldMkLst>
        <pc:spChg chg="mod">
          <ac:chgData name="Sarah Burney" userId="3ff1fe9c-ec4d-4417-af83-dbc6e1aa8c41" providerId="ADAL" clId="{7C7F18EC-33E4-4F81-B4B4-6986C82A6B8E}" dt="2023-01-30T22:33:24.097" v="1" actId="26606"/>
          <ac:spMkLst>
            <pc:docMk/>
            <pc:sldMk cId="2983282660" sldId="274"/>
            <ac:spMk id="2" creationId="{AED3441A-602C-A66D-95B0-3959A252E9C1}"/>
          </ac:spMkLst>
        </pc:spChg>
        <pc:spChg chg="mod">
          <ac:chgData name="Sarah Burney" userId="3ff1fe9c-ec4d-4417-af83-dbc6e1aa8c41" providerId="ADAL" clId="{7C7F18EC-33E4-4F81-B4B4-6986C82A6B8E}" dt="2023-01-30T22:33:24.097" v="1" actId="26606"/>
          <ac:spMkLst>
            <pc:docMk/>
            <pc:sldMk cId="2983282660" sldId="274"/>
            <ac:spMk id="3" creationId="{102515B3-9768-D4A6-53DE-2C094DC2AAB5}"/>
          </ac:spMkLst>
        </pc:spChg>
        <pc:spChg chg="add">
          <ac:chgData name="Sarah Burney" userId="3ff1fe9c-ec4d-4417-af83-dbc6e1aa8c41" providerId="ADAL" clId="{7C7F18EC-33E4-4F81-B4B4-6986C82A6B8E}" dt="2023-01-30T22:33:24.097" v="1" actId="26606"/>
          <ac:spMkLst>
            <pc:docMk/>
            <pc:sldMk cId="2983282660" sldId="274"/>
            <ac:spMk id="1031" creationId="{F13C74B1-5B17-4795-BED0-7140497B445A}"/>
          </ac:spMkLst>
        </pc:spChg>
        <pc:spChg chg="add">
          <ac:chgData name="Sarah Burney" userId="3ff1fe9c-ec4d-4417-af83-dbc6e1aa8c41" providerId="ADAL" clId="{7C7F18EC-33E4-4F81-B4B4-6986C82A6B8E}" dt="2023-01-30T22:33:24.097" v="1" actId="26606"/>
          <ac:spMkLst>
            <pc:docMk/>
            <pc:sldMk cId="2983282660" sldId="274"/>
            <ac:spMk id="1033" creationId="{D4974D33-8DC5-464E-8C6D-BE58F0669C17}"/>
          </ac:spMkLst>
        </pc:spChg>
        <pc:picChg chg="add mod">
          <ac:chgData name="Sarah Burney" userId="3ff1fe9c-ec4d-4417-af83-dbc6e1aa8c41" providerId="ADAL" clId="{7C7F18EC-33E4-4F81-B4B4-6986C82A6B8E}" dt="2023-01-30T22:33:24.097" v="1" actId="26606"/>
          <ac:picMkLst>
            <pc:docMk/>
            <pc:sldMk cId="2983282660" sldId="274"/>
            <ac:picMk id="1026" creationId="{8D8BEBF6-63CC-22E7-819D-31BAA4E22FAF}"/>
          </ac:picMkLst>
        </pc:picChg>
      </pc:sldChg>
      <pc:sldChg chg="modSp mod">
        <pc:chgData name="Sarah Burney" userId="3ff1fe9c-ec4d-4417-af83-dbc6e1aa8c41" providerId="ADAL" clId="{7C7F18EC-33E4-4F81-B4B4-6986C82A6B8E}" dt="2023-01-30T22:40:45.416" v="488" actId="207"/>
        <pc:sldMkLst>
          <pc:docMk/>
          <pc:sldMk cId="519074014" sldId="276"/>
        </pc:sldMkLst>
        <pc:spChg chg="mod">
          <ac:chgData name="Sarah Burney" userId="3ff1fe9c-ec4d-4417-af83-dbc6e1aa8c41" providerId="ADAL" clId="{7C7F18EC-33E4-4F81-B4B4-6986C82A6B8E}" dt="2023-01-30T22:40:45.416" v="488" actId="207"/>
          <ac:spMkLst>
            <pc:docMk/>
            <pc:sldMk cId="519074014" sldId="276"/>
            <ac:spMk id="4" creationId="{E5D0BB30-5201-F125-7E95-6457ED0C13E2}"/>
          </ac:spMkLst>
        </pc:spChg>
      </pc:sldChg>
      <pc:sldChg chg="addSp modSp mod setBg">
        <pc:chgData name="Sarah Burney" userId="3ff1fe9c-ec4d-4417-af83-dbc6e1aa8c41" providerId="ADAL" clId="{7C7F18EC-33E4-4F81-B4B4-6986C82A6B8E}" dt="2023-01-30T22:49:43.032" v="1024" actId="1440"/>
        <pc:sldMkLst>
          <pc:docMk/>
          <pc:sldMk cId="3391209918" sldId="279"/>
        </pc:sldMkLst>
        <pc:spChg chg="mod">
          <ac:chgData name="Sarah Burney" userId="3ff1fe9c-ec4d-4417-af83-dbc6e1aa8c41" providerId="ADAL" clId="{7C7F18EC-33E4-4F81-B4B4-6986C82A6B8E}" dt="2023-01-30T22:37:24.868" v="60" actId="26606"/>
          <ac:spMkLst>
            <pc:docMk/>
            <pc:sldMk cId="3391209918" sldId="279"/>
            <ac:spMk id="2" creationId="{892B76A9-DB97-8F49-4ECC-C5EEC683170B}"/>
          </ac:spMkLst>
        </pc:spChg>
        <pc:spChg chg="mod ord">
          <ac:chgData name="Sarah Burney" userId="3ff1fe9c-ec4d-4417-af83-dbc6e1aa8c41" providerId="ADAL" clId="{7C7F18EC-33E4-4F81-B4B4-6986C82A6B8E}" dt="2023-01-30T22:37:24.868" v="60" actId="26606"/>
          <ac:spMkLst>
            <pc:docMk/>
            <pc:sldMk cId="3391209918" sldId="279"/>
            <ac:spMk id="3" creationId="{6174712C-1F1C-8558-6A48-0EC8463FC686}"/>
          </ac:spMkLst>
        </pc:spChg>
        <pc:spChg chg="add">
          <ac:chgData name="Sarah Burney" userId="3ff1fe9c-ec4d-4417-af83-dbc6e1aa8c41" providerId="ADAL" clId="{7C7F18EC-33E4-4F81-B4B4-6986C82A6B8E}" dt="2023-01-30T22:37:24.868" v="60" actId="26606"/>
          <ac:spMkLst>
            <pc:docMk/>
            <pc:sldMk cId="3391209918" sldId="279"/>
            <ac:spMk id="2055" creationId="{7B831B6F-405A-4B47-B9BB-5CA88F285844}"/>
          </ac:spMkLst>
        </pc:spChg>
        <pc:spChg chg="add">
          <ac:chgData name="Sarah Burney" userId="3ff1fe9c-ec4d-4417-af83-dbc6e1aa8c41" providerId="ADAL" clId="{7C7F18EC-33E4-4F81-B4B4-6986C82A6B8E}" dt="2023-01-30T22:37:24.868" v="60" actId="26606"/>
          <ac:spMkLst>
            <pc:docMk/>
            <pc:sldMk cId="3391209918" sldId="279"/>
            <ac:spMk id="2057" creationId="{953EE71A-6488-4203-A7C4-77102FD0DCCA}"/>
          </ac:spMkLst>
        </pc:spChg>
        <pc:picChg chg="add mod">
          <ac:chgData name="Sarah Burney" userId="3ff1fe9c-ec4d-4417-af83-dbc6e1aa8c41" providerId="ADAL" clId="{7C7F18EC-33E4-4F81-B4B4-6986C82A6B8E}" dt="2023-01-30T22:49:43.032" v="1024" actId="1440"/>
          <ac:picMkLst>
            <pc:docMk/>
            <pc:sldMk cId="3391209918" sldId="279"/>
            <ac:picMk id="2050" creationId="{0C29A3F7-DDAE-2BE4-4D6C-70A2201F21B2}"/>
          </ac:picMkLst>
        </pc:picChg>
      </pc:sldChg>
      <pc:sldChg chg="addSp modSp mod setBg">
        <pc:chgData name="Sarah Burney" userId="3ff1fe9c-ec4d-4417-af83-dbc6e1aa8c41" providerId="ADAL" clId="{7C7F18EC-33E4-4F81-B4B4-6986C82A6B8E}" dt="2023-01-30T22:42:36.727" v="703" actId="26606"/>
        <pc:sldMkLst>
          <pc:docMk/>
          <pc:sldMk cId="3199435839" sldId="280"/>
        </pc:sldMkLst>
        <pc:spChg chg="mod">
          <ac:chgData name="Sarah Burney" userId="3ff1fe9c-ec4d-4417-af83-dbc6e1aa8c41" providerId="ADAL" clId="{7C7F18EC-33E4-4F81-B4B4-6986C82A6B8E}" dt="2023-01-30T22:42:36.727" v="703" actId="26606"/>
          <ac:spMkLst>
            <pc:docMk/>
            <pc:sldMk cId="3199435839" sldId="280"/>
            <ac:spMk id="2" creationId="{1A634AAA-D3D1-294D-096C-B66E5550BA08}"/>
          </ac:spMkLst>
        </pc:spChg>
        <pc:spChg chg="mod ord">
          <ac:chgData name="Sarah Burney" userId="3ff1fe9c-ec4d-4417-af83-dbc6e1aa8c41" providerId="ADAL" clId="{7C7F18EC-33E4-4F81-B4B4-6986C82A6B8E}" dt="2023-01-30T22:42:36.727" v="703" actId="26606"/>
          <ac:spMkLst>
            <pc:docMk/>
            <pc:sldMk cId="3199435839" sldId="280"/>
            <ac:spMk id="3" creationId="{B91C577E-FD62-CF22-B433-D4A8A19B8561}"/>
          </ac:spMkLst>
        </pc:spChg>
        <pc:picChg chg="add mod">
          <ac:chgData name="Sarah Burney" userId="3ff1fe9c-ec4d-4417-af83-dbc6e1aa8c41" providerId="ADAL" clId="{7C7F18EC-33E4-4F81-B4B4-6986C82A6B8E}" dt="2023-01-30T22:42:36.727" v="703" actId="26606"/>
          <ac:picMkLst>
            <pc:docMk/>
            <pc:sldMk cId="3199435839" sldId="280"/>
            <ac:picMk id="3074" creationId="{09CE90E1-0486-B61B-E92E-E6882C6BC2E1}"/>
          </ac:picMkLst>
        </pc:picChg>
      </pc:sldChg>
      <pc:sldChg chg="addSp modSp mod setBg">
        <pc:chgData name="Sarah Burney" userId="3ff1fe9c-ec4d-4417-af83-dbc6e1aa8c41" providerId="ADAL" clId="{7C7F18EC-33E4-4F81-B4B4-6986C82A6B8E}" dt="2023-01-30T22:45:25.280" v="817" actId="27636"/>
        <pc:sldMkLst>
          <pc:docMk/>
          <pc:sldMk cId="824841518" sldId="281"/>
        </pc:sldMkLst>
        <pc:spChg chg="mod">
          <ac:chgData name="Sarah Burney" userId="3ff1fe9c-ec4d-4417-af83-dbc6e1aa8c41" providerId="ADAL" clId="{7C7F18EC-33E4-4F81-B4B4-6986C82A6B8E}" dt="2023-01-30T22:44:04.160" v="727" actId="26606"/>
          <ac:spMkLst>
            <pc:docMk/>
            <pc:sldMk cId="824841518" sldId="281"/>
            <ac:spMk id="2" creationId="{81E43229-EBF1-0DA5-AA0B-246176CCC6F9}"/>
          </ac:spMkLst>
        </pc:spChg>
        <pc:spChg chg="mod">
          <ac:chgData name="Sarah Burney" userId="3ff1fe9c-ec4d-4417-af83-dbc6e1aa8c41" providerId="ADAL" clId="{7C7F18EC-33E4-4F81-B4B4-6986C82A6B8E}" dt="2023-01-30T22:45:25.280" v="817" actId="27636"/>
          <ac:spMkLst>
            <pc:docMk/>
            <pc:sldMk cId="824841518" sldId="281"/>
            <ac:spMk id="3" creationId="{3A3E7246-C0BB-4D10-5ABA-638F4791BF9A}"/>
          </ac:spMkLst>
        </pc:spChg>
        <pc:picChg chg="add">
          <ac:chgData name="Sarah Burney" userId="3ff1fe9c-ec4d-4417-af83-dbc6e1aa8c41" providerId="ADAL" clId="{7C7F18EC-33E4-4F81-B4B4-6986C82A6B8E}" dt="2023-01-30T22:44:04.160" v="727" actId="26606"/>
          <ac:picMkLst>
            <pc:docMk/>
            <pc:sldMk cId="824841518" sldId="281"/>
            <ac:picMk id="5" creationId="{FDA33646-AE40-8615-4293-BBD7C1DD46C0}"/>
          </ac:picMkLst>
        </pc:picChg>
      </pc:sldChg>
      <pc:sldChg chg="addSp delSp modSp mod setBg">
        <pc:chgData name="Sarah Burney" userId="3ff1fe9c-ec4d-4417-af83-dbc6e1aa8c41" providerId="ADAL" clId="{7C7F18EC-33E4-4F81-B4B4-6986C82A6B8E}" dt="2023-01-30T22:48:44.723" v="1022" actId="207"/>
        <pc:sldMkLst>
          <pc:docMk/>
          <pc:sldMk cId="2745299267" sldId="282"/>
        </pc:sldMkLst>
        <pc:spChg chg="mod">
          <ac:chgData name="Sarah Burney" userId="3ff1fe9c-ec4d-4417-af83-dbc6e1aa8c41" providerId="ADAL" clId="{7C7F18EC-33E4-4F81-B4B4-6986C82A6B8E}" dt="2023-01-30T22:48:39.569" v="1021" actId="26606"/>
          <ac:spMkLst>
            <pc:docMk/>
            <pc:sldMk cId="2745299267" sldId="282"/>
            <ac:spMk id="2" creationId="{69228DFB-29D3-0787-B0BA-0BA46EFDED8B}"/>
          </ac:spMkLst>
        </pc:spChg>
        <pc:spChg chg="mod">
          <ac:chgData name="Sarah Burney" userId="3ff1fe9c-ec4d-4417-af83-dbc6e1aa8c41" providerId="ADAL" clId="{7C7F18EC-33E4-4F81-B4B4-6986C82A6B8E}" dt="2023-01-30T22:48:44.723" v="1022" actId="207"/>
          <ac:spMkLst>
            <pc:docMk/>
            <pc:sldMk cId="2745299267" sldId="282"/>
            <ac:spMk id="3" creationId="{76D05ECE-5A67-E196-9919-897AC006734B}"/>
          </ac:spMkLst>
        </pc:spChg>
        <pc:spChg chg="add del">
          <ac:chgData name="Sarah Burney" userId="3ff1fe9c-ec4d-4417-af83-dbc6e1aa8c41" providerId="ADAL" clId="{7C7F18EC-33E4-4F81-B4B4-6986C82A6B8E}" dt="2023-01-30T22:48:39.559" v="1020" actId="26606"/>
          <ac:spMkLst>
            <pc:docMk/>
            <pc:sldMk cId="2745299267" sldId="282"/>
            <ac:spMk id="4103" creationId="{3CD9DF72-87A3-404E-A828-84CBF11A8303}"/>
          </ac:spMkLst>
        </pc:spChg>
        <pc:spChg chg="add">
          <ac:chgData name="Sarah Burney" userId="3ff1fe9c-ec4d-4417-af83-dbc6e1aa8c41" providerId="ADAL" clId="{7C7F18EC-33E4-4F81-B4B4-6986C82A6B8E}" dt="2023-01-30T22:48:39.569" v="1021" actId="26606"/>
          <ac:spMkLst>
            <pc:docMk/>
            <pc:sldMk cId="2745299267" sldId="282"/>
            <ac:spMk id="4107" creationId="{45D37F4E-DDB4-456B-97E0-9937730A039F}"/>
          </ac:spMkLst>
        </pc:spChg>
        <pc:spChg chg="add">
          <ac:chgData name="Sarah Burney" userId="3ff1fe9c-ec4d-4417-af83-dbc6e1aa8c41" providerId="ADAL" clId="{7C7F18EC-33E4-4F81-B4B4-6986C82A6B8E}" dt="2023-01-30T22:48:39.569" v="1021" actId="26606"/>
          <ac:spMkLst>
            <pc:docMk/>
            <pc:sldMk cId="2745299267" sldId="282"/>
            <ac:spMk id="4108" creationId="{B2DD41CD-8F47-4F56-AD12-4E2FF7696987}"/>
          </ac:spMkLst>
        </pc:spChg>
        <pc:picChg chg="add mod ord">
          <ac:chgData name="Sarah Burney" userId="3ff1fe9c-ec4d-4417-af83-dbc6e1aa8c41" providerId="ADAL" clId="{7C7F18EC-33E4-4F81-B4B4-6986C82A6B8E}" dt="2023-01-30T22:48:39.569" v="1021" actId="26606"/>
          <ac:picMkLst>
            <pc:docMk/>
            <pc:sldMk cId="2745299267" sldId="282"/>
            <ac:picMk id="4098" creationId="{AA85914F-DC1C-B80F-85E5-E82CB7CF6A75}"/>
          </ac:picMkLst>
        </pc:picChg>
        <pc:cxnChg chg="add del">
          <ac:chgData name="Sarah Burney" userId="3ff1fe9c-ec4d-4417-af83-dbc6e1aa8c41" providerId="ADAL" clId="{7C7F18EC-33E4-4F81-B4B4-6986C82A6B8E}" dt="2023-01-30T22:48:39.559" v="1020" actId="26606"/>
          <ac:cxnSpMkLst>
            <pc:docMk/>
            <pc:sldMk cId="2745299267" sldId="282"/>
            <ac:cxnSpMk id="4105" creationId="{20E3A342-4D61-4E3F-AF90-1AB42AEB96CC}"/>
          </ac:cxnSpMkLst>
        </pc:cxnChg>
      </pc:sldChg>
    </pc:docChg>
  </pc:docChgLst>
  <pc:docChgLst>
    <pc:chgData name="Sarah Burney" userId="3ff1fe9c-ec4d-4417-af83-dbc6e1aa8c41" providerId="ADAL" clId="{59037813-2BC7-4545-837E-B559477A3768}"/>
    <pc:docChg chg="undo custSel addSld delSld modSld sldOrd">
      <pc:chgData name="Sarah Burney" userId="3ff1fe9c-ec4d-4417-af83-dbc6e1aa8c41" providerId="ADAL" clId="{59037813-2BC7-4545-837E-B559477A3768}" dt="2023-01-30T16:30:32.105" v="1540" actId="20577"/>
      <pc:docMkLst>
        <pc:docMk/>
      </pc:docMkLst>
      <pc:sldChg chg="del">
        <pc:chgData name="Sarah Burney" userId="3ff1fe9c-ec4d-4417-af83-dbc6e1aa8c41" providerId="ADAL" clId="{59037813-2BC7-4545-837E-B559477A3768}" dt="2023-01-30T16:10:19.363" v="94" actId="2696"/>
        <pc:sldMkLst>
          <pc:docMk/>
          <pc:sldMk cId="1929259952" sldId="256"/>
        </pc:sldMkLst>
      </pc:sldChg>
      <pc:sldChg chg="addSp delSp modSp mod setBg">
        <pc:chgData name="Sarah Burney" userId="3ff1fe9c-ec4d-4417-af83-dbc6e1aa8c41" providerId="ADAL" clId="{59037813-2BC7-4545-837E-B559477A3768}" dt="2023-01-30T16:10:31.027" v="97" actId="26606"/>
        <pc:sldMkLst>
          <pc:docMk/>
          <pc:sldMk cId="900305731" sldId="260"/>
        </pc:sldMkLst>
        <pc:spChg chg="mo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2" creationId="{7A2F9FD5-780F-B3F3-7F44-0D9221CCC835}"/>
          </ac:spMkLst>
        </pc:spChg>
        <pc:spChg chg="mo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3" creationId="{96E4263D-6F4F-0C82-5036-884DBC07461D}"/>
          </ac:spMkLst>
        </pc:spChg>
        <pc:spChg chg="add del">
          <ac:chgData name="Sarah Burney" userId="3ff1fe9c-ec4d-4417-af83-dbc6e1aa8c41" providerId="ADAL" clId="{59037813-2BC7-4545-837E-B559477A3768}" dt="2023-01-30T16:10:31.019" v="96" actId="26606"/>
          <ac:spMkLst>
            <pc:docMk/>
            <pc:sldMk cId="900305731" sldId="260"/>
            <ac:spMk id="4103" creationId="{D009D6D5-DAC2-4A8B-A17A-E206B9012D09}"/>
          </ac:spMkLst>
        </pc:spChg>
        <pc:spChg chg="ad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4105" creationId="{7004738A-9D34-43E8-97D2-CA0EED4F8BE0}"/>
          </ac:spMkLst>
        </pc:spChg>
        <pc:spChg chg="ad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4106" creationId="{12609869-9E80-471B-A487-A53288E0E791}"/>
          </ac:spMkLst>
        </pc:spChg>
        <pc:spChg chg="ad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4107" creationId="{B8B8D07F-F13E-443E-BA68-2D26672D76B9}"/>
          </ac:spMkLst>
        </pc:spChg>
        <pc:spChg chg="ad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4109" creationId="{2813A4FA-24A5-41ED-A534-3807D1B2F344}"/>
          </ac:spMkLst>
        </pc:spChg>
        <pc:spChg chg="add">
          <ac:chgData name="Sarah Burney" userId="3ff1fe9c-ec4d-4417-af83-dbc6e1aa8c41" providerId="ADAL" clId="{59037813-2BC7-4545-837E-B559477A3768}" dt="2023-01-30T16:10:31.027" v="97" actId="26606"/>
          <ac:spMkLst>
            <pc:docMk/>
            <pc:sldMk cId="900305731" sldId="260"/>
            <ac:spMk id="4111" creationId="{C3944F27-CA70-4E84-A51A-E6BF89558979}"/>
          </ac:spMkLst>
        </pc:spChg>
        <pc:picChg chg="mod">
          <ac:chgData name="Sarah Burney" userId="3ff1fe9c-ec4d-4417-af83-dbc6e1aa8c41" providerId="ADAL" clId="{59037813-2BC7-4545-837E-B559477A3768}" dt="2023-01-30T16:10:31.027" v="97" actId="26606"/>
          <ac:picMkLst>
            <pc:docMk/>
            <pc:sldMk cId="900305731" sldId="260"/>
            <ac:picMk id="4098" creationId="{A1E7D3E0-E5F8-88DC-4871-05B857376577}"/>
          </ac:picMkLst>
        </pc:picChg>
      </pc:sldChg>
      <pc:sldChg chg="addSp delSp modSp mod">
        <pc:chgData name="Sarah Burney" userId="3ff1fe9c-ec4d-4417-af83-dbc6e1aa8c41" providerId="ADAL" clId="{59037813-2BC7-4545-837E-B559477A3768}" dt="2023-01-30T16:12:34.292" v="126" actId="403"/>
        <pc:sldMkLst>
          <pc:docMk/>
          <pc:sldMk cId="3975707872" sldId="262"/>
        </pc:sldMkLst>
        <pc:spChg chg="mod">
          <ac:chgData name="Sarah Burney" userId="3ff1fe9c-ec4d-4417-af83-dbc6e1aa8c41" providerId="ADAL" clId="{59037813-2BC7-4545-837E-B559477A3768}" dt="2023-01-30T16:10:52.837" v="102" actId="6549"/>
          <ac:spMkLst>
            <pc:docMk/>
            <pc:sldMk cId="3975707872" sldId="262"/>
            <ac:spMk id="3" creationId="{B8863936-B206-3584-4CEB-B7DC8EFE40EC}"/>
          </ac:spMkLst>
        </pc:spChg>
        <pc:spChg chg="mod">
          <ac:chgData name="Sarah Burney" userId="3ff1fe9c-ec4d-4417-af83-dbc6e1aa8c41" providerId="ADAL" clId="{59037813-2BC7-4545-837E-B559477A3768}" dt="2023-01-30T16:11:00.160" v="109" actId="5793"/>
          <ac:spMkLst>
            <pc:docMk/>
            <pc:sldMk cId="3975707872" sldId="262"/>
            <ac:spMk id="5" creationId="{73EF592D-5EB1-A13C-E656-BD177BE11FAE}"/>
          </ac:spMkLst>
        </pc:spChg>
        <pc:spChg chg="mod">
          <ac:chgData name="Sarah Burney" userId="3ff1fe9c-ec4d-4417-af83-dbc6e1aa8c41" providerId="ADAL" clId="{59037813-2BC7-4545-837E-B559477A3768}" dt="2023-01-30T16:12:34.292" v="126" actId="403"/>
          <ac:spMkLst>
            <pc:docMk/>
            <pc:sldMk cId="3975707872" sldId="262"/>
            <ac:spMk id="7" creationId="{40A3F61B-9A6E-B702-24FC-DB6701436CD8}"/>
          </ac:spMkLst>
        </pc:spChg>
        <pc:picChg chg="del">
          <ac:chgData name="Sarah Burney" userId="3ff1fe9c-ec4d-4417-af83-dbc6e1aa8c41" providerId="ADAL" clId="{59037813-2BC7-4545-837E-B559477A3768}" dt="2023-01-30T16:11:37.433" v="110" actId="478"/>
          <ac:picMkLst>
            <pc:docMk/>
            <pc:sldMk cId="3975707872" sldId="262"/>
            <ac:picMk id="1028" creationId="{008EC016-2E0A-2CEC-7884-E1F57E946D2B}"/>
          </ac:picMkLst>
        </pc:picChg>
        <pc:picChg chg="add mod">
          <ac:chgData name="Sarah Burney" userId="3ff1fe9c-ec4d-4417-af83-dbc6e1aa8c41" providerId="ADAL" clId="{59037813-2BC7-4545-837E-B559477A3768}" dt="2023-01-30T16:12:26.904" v="123" actId="1076"/>
          <ac:picMkLst>
            <pc:docMk/>
            <pc:sldMk cId="3975707872" sldId="262"/>
            <ac:picMk id="1030" creationId="{F1DA92EE-66A1-61FE-F310-9B771A676874}"/>
          </ac:picMkLst>
        </pc:picChg>
      </pc:sldChg>
      <pc:sldChg chg="ord">
        <pc:chgData name="Sarah Burney" userId="3ff1fe9c-ec4d-4417-af83-dbc6e1aa8c41" providerId="ADAL" clId="{59037813-2BC7-4545-837E-B559477A3768}" dt="2023-01-30T16:12:58.787" v="128"/>
        <pc:sldMkLst>
          <pc:docMk/>
          <pc:sldMk cId="3048373513" sldId="266"/>
        </pc:sldMkLst>
      </pc:sldChg>
      <pc:sldChg chg="modSp mod">
        <pc:chgData name="Sarah Burney" userId="3ff1fe9c-ec4d-4417-af83-dbc6e1aa8c41" providerId="ADAL" clId="{59037813-2BC7-4545-837E-B559477A3768}" dt="2023-01-30T16:26:30.209" v="1091" actId="20577"/>
        <pc:sldMkLst>
          <pc:docMk/>
          <pc:sldMk cId="2983282660" sldId="274"/>
        </pc:sldMkLst>
        <pc:spChg chg="mod">
          <ac:chgData name="Sarah Burney" userId="3ff1fe9c-ec4d-4417-af83-dbc6e1aa8c41" providerId="ADAL" clId="{59037813-2BC7-4545-837E-B559477A3768}" dt="2023-01-30T16:26:30.209" v="1091" actId="20577"/>
          <ac:spMkLst>
            <pc:docMk/>
            <pc:sldMk cId="2983282660" sldId="274"/>
            <ac:spMk id="3" creationId="{102515B3-9768-D4A6-53DE-2C094DC2AAB5}"/>
          </ac:spMkLst>
        </pc:spChg>
      </pc:sldChg>
      <pc:sldChg chg="modSp mod ord">
        <pc:chgData name="Sarah Burney" userId="3ff1fe9c-ec4d-4417-af83-dbc6e1aa8c41" providerId="ADAL" clId="{59037813-2BC7-4545-837E-B559477A3768}" dt="2023-01-30T16:26:54.610" v="1104" actId="6549"/>
        <pc:sldMkLst>
          <pc:docMk/>
          <pc:sldMk cId="519074014" sldId="276"/>
        </pc:sldMkLst>
        <pc:spChg chg="mod">
          <ac:chgData name="Sarah Burney" userId="3ff1fe9c-ec4d-4417-af83-dbc6e1aa8c41" providerId="ADAL" clId="{59037813-2BC7-4545-837E-B559477A3768}" dt="2023-01-30T16:15:04.800" v="265" actId="20577"/>
          <ac:spMkLst>
            <pc:docMk/>
            <pc:sldMk cId="519074014" sldId="276"/>
            <ac:spMk id="2" creationId="{04F6F4F9-1AED-8BA6-2515-E4A31C81FDC9}"/>
          </ac:spMkLst>
        </pc:spChg>
        <pc:spChg chg="mod">
          <ac:chgData name="Sarah Burney" userId="3ff1fe9c-ec4d-4417-af83-dbc6e1aa8c41" providerId="ADAL" clId="{59037813-2BC7-4545-837E-B559477A3768}" dt="2023-01-30T16:22:31.492" v="954" actId="20577"/>
          <ac:spMkLst>
            <pc:docMk/>
            <pc:sldMk cId="519074014" sldId="276"/>
            <ac:spMk id="3" creationId="{3B8DB1BA-6E86-2C89-2BF8-5ED0C2FFC2F8}"/>
          </ac:spMkLst>
        </pc:spChg>
        <pc:spChg chg="mod">
          <ac:chgData name="Sarah Burney" userId="3ff1fe9c-ec4d-4417-af83-dbc6e1aa8c41" providerId="ADAL" clId="{59037813-2BC7-4545-837E-B559477A3768}" dt="2023-01-30T16:26:49.672" v="1100" actId="20577"/>
          <ac:spMkLst>
            <pc:docMk/>
            <pc:sldMk cId="519074014" sldId="276"/>
            <ac:spMk id="4" creationId="{E5D0BB30-5201-F125-7E95-6457ED0C13E2}"/>
          </ac:spMkLst>
        </pc:spChg>
        <pc:spChg chg="mod">
          <ac:chgData name="Sarah Burney" userId="3ff1fe9c-ec4d-4417-af83-dbc6e1aa8c41" providerId="ADAL" clId="{59037813-2BC7-4545-837E-B559477A3768}" dt="2023-01-30T16:26:54.610" v="1104" actId="6549"/>
          <ac:spMkLst>
            <pc:docMk/>
            <pc:sldMk cId="519074014" sldId="276"/>
            <ac:spMk id="6" creationId="{47B7DC8B-C37C-78CC-CA0D-353B7D18B9B8}"/>
          </ac:spMkLst>
        </pc:spChg>
      </pc:sldChg>
      <pc:sldChg chg="addSp modSp new mod setBg">
        <pc:chgData name="Sarah Burney" userId="3ff1fe9c-ec4d-4417-af83-dbc6e1aa8c41" providerId="ADAL" clId="{59037813-2BC7-4545-837E-B559477A3768}" dt="2023-01-30T16:10:15.338" v="93" actId="20577"/>
        <pc:sldMkLst>
          <pc:docMk/>
          <pc:sldMk cId="2861878105" sldId="277"/>
        </pc:sldMkLst>
        <pc:spChg chg="mod">
          <ac:chgData name="Sarah Burney" userId="3ff1fe9c-ec4d-4417-af83-dbc6e1aa8c41" providerId="ADAL" clId="{59037813-2BC7-4545-837E-B559477A3768}" dt="2023-01-30T16:10:08.247" v="65" actId="20577"/>
          <ac:spMkLst>
            <pc:docMk/>
            <pc:sldMk cId="2861878105" sldId="277"/>
            <ac:spMk id="2" creationId="{BAE0F938-878F-811B-305E-1F8F5C1006C3}"/>
          </ac:spMkLst>
        </pc:spChg>
        <pc:spChg chg="mod">
          <ac:chgData name="Sarah Burney" userId="3ff1fe9c-ec4d-4417-af83-dbc6e1aa8c41" providerId="ADAL" clId="{59037813-2BC7-4545-837E-B559477A3768}" dt="2023-01-30T16:10:15.338" v="93" actId="20577"/>
          <ac:spMkLst>
            <pc:docMk/>
            <pc:sldMk cId="2861878105" sldId="277"/>
            <ac:spMk id="3" creationId="{93E9D8B3-B6A9-6371-1D57-9C132DB58081}"/>
          </ac:spMkLst>
        </pc:spChg>
        <pc:spChg chg="add">
          <ac:chgData name="Sarah Burney" userId="3ff1fe9c-ec4d-4417-af83-dbc6e1aa8c41" providerId="ADAL" clId="{59037813-2BC7-4545-837E-B559477A3768}" dt="2023-01-30T16:09:55.611" v="57" actId="26606"/>
          <ac:spMkLst>
            <pc:docMk/>
            <pc:sldMk cId="2861878105" sldId="277"/>
            <ac:spMk id="9" creationId="{87CC2527-562A-4F69-B487-4371E5B243E7}"/>
          </ac:spMkLst>
        </pc:spChg>
        <pc:picChg chg="add">
          <ac:chgData name="Sarah Burney" userId="3ff1fe9c-ec4d-4417-af83-dbc6e1aa8c41" providerId="ADAL" clId="{59037813-2BC7-4545-837E-B559477A3768}" dt="2023-01-30T16:09:55.611" v="57" actId="26606"/>
          <ac:picMkLst>
            <pc:docMk/>
            <pc:sldMk cId="2861878105" sldId="277"/>
            <ac:picMk id="5" creationId="{80FAE1BD-F5A1-8AA4-6481-53B0A461392B}"/>
          </ac:picMkLst>
        </pc:picChg>
        <pc:cxnChg chg="add">
          <ac:chgData name="Sarah Burney" userId="3ff1fe9c-ec4d-4417-af83-dbc6e1aa8c41" providerId="ADAL" clId="{59037813-2BC7-4545-837E-B559477A3768}" dt="2023-01-30T16:09:55.611" v="57" actId="26606"/>
          <ac:cxnSpMkLst>
            <pc:docMk/>
            <pc:sldMk cId="2861878105" sldId="277"/>
            <ac:cxnSpMk id="11" creationId="{BCDAEC91-5BCE-4B55-9CC0-43EF94CB734B}"/>
          </ac:cxnSpMkLst>
        </pc:cxnChg>
      </pc:sldChg>
      <pc:sldChg chg="addSp delSp modSp new mod ord setBg">
        <pc:chgData name="Sarah Burney" userId="3ff1fe9c-ec4d-4417-af83-dbc6e1aa8c41" providerId="ADAL" clId="{59037813-2BC7-4545-837E-B559477A3768}" dt="2023-01-30T16:24:11.906" v="1006" actId="478"/>
        <pc:sldMkLst>
          <pc:docMk/>
          <pc:sldMk cId="239996910" sldId="278"/>
        </pc:sldMkLst>
        <pc:spChg chg="mod">
          <ac:chgData name="Sarah Burney" userId="3ff1fe9c-ec4d-4417-af83-dbc6e1aa8c41" providerId="ADAL" clId="{59037813-2BC7-4545-837E-B559477A3768}" dt="2023-01-30T16:24:04.414" v="1005" actId="20577"/>
          <ac:spMkLst>
            <pc:docMk/>
            <pc:sldMk cId="239996910" sldId="278"/>
            <ac:spMk id="2" creationId="{AA7B11AB-451E-5705-945B-BEB7DD3B6A62}"/>
          </ac:spMkLst>
        </pc:spChg>
        <pc:spChg chg="del mod">
          <ac:chgData name="Sarah Burney" userId="3ff1fe9c-ec4d-4417-af83-dbc6e1aa8c41" providerId="ADAL" clId="{59037813-2BC7-4545-837E-B559477A3768}" dt="2023-01-30T16:24:11.906" v="1006" actId="478"/>
          <ac:spMkLst>
            <pc:docMk/>
            <pc:sldMk cId="239996910" sldId="278"/>
            <ac:spMk id="3" creationId="{BE0F68ED-85A0-D826-6135-4652D29FC7CD}"/>
          </ac:spMkLst>
        </pc:spChg>
        <pc:spChg chg="add">
          <ac:chgData name="Sarah Burney" userId="3ff1fe9c-ec4d-4417-af83-dbc6e1aa8c41" providerId="ADAL" clId="{59037813-2BC7-4545-837E-B559477A3768}" dt="2023-01-30T16:23:59.474" v="996" actId="26606"/>
          <ac:spMkLst>
            <pc:docMk/>
            <pc:sldMk cId="239996910" sldId="278"/>
            <ac:spMk id="9" creationId="{C1DD1A8A-57D5-4A81-AD04-532B043C5611}"/>
          </ac:spMkLst>
        </pc:spChg>
        <pc:spChg chg="add">
          <ac:chgData name="Sarah Burney" userId="3ff1fe9c-ec4d-4417-af83-dbc6e1aa8c41" providerId="ADAL" clId="{59037813-2BC7-4545-837E-B559477A3768}" dt="2023-01-30T16:23:59.474" v="996" actId="26606"/>
          <ac:spMkLst>
            <pc:docMk/>
            <pc:sldMk cId="239996910" sldId="278"/>
            <ac:spMk id="11" creationId="{007891EC-4501-44ED-A8C8-B11B6DB767AB}"/>
          </ac:spMkLst>
        </pc:spChg>
        <pc:picChg chg="add">
          <ac:chgData name="Sarah Burney" userId="3ff1fe9c-ec4d-4417-af83-dbc6e1aa8c41" providerId="ADAL" clId="{59037813-2BC7-4545-837E-B559477A3768}" dt="2023-01-30T16:23:59.474" v="996" actId="26606"/>
          <ac:picMkLst>
            <pc:docMk/>
            <pc:sldMk cId="239996910" sldId="278"/>
            <ac:picMk id="5" creationId="{37A9604A-8C8B-0FDC-9819-BD04F2BC2A63}"/>
          </ac:picMkLst>
        </pc:picChg>
      </pc:sldChg>
      <pc:sldChg chg="modSp new mod">
        <pc:chgData name="Sarah Burney" userId="3ff1fe9c-ec4d-4417-af83-dbc6e1aa8c41" providerId="ADAL" clId="{59037813-2BC7-4545-837E-B559477A3768}" dt="2023-01-30T16:24:38.618" v="1017"/>
        <pc:sldMkLst>
          <pc:docMk/>
          <pc:sldMk cId="3391209918" sldId="279"/>
        </pc:sldMkLst>
        <pc:spChg chg="mod">
          <ac:chgData name="Sarah Burney" userId="3ff1fe9c-ec4d-4417-af83-dbc6e1aa8c41" providerId="ADAL" clId="{59037813-2BC7-4545-837E-B559477A3768}" dt="2023-01-30T16:24:32.764" v="1016" actId="20577"/>
          <ac:spMkLst>
            <pc:docMk/>
            <pc:sldMk cId="3391209918" sldId="279"/>
            <ac:spMk id="2" creationId="{892B76A9-DB97-8F49-4ECC-C5EEC683170B}"/>
          </ac:spMkLst>
        </pc:spChg>
        <pc:spChg chg="mod">
          <ac:chgData name="Sarah Burney" userId="3ff1fe9c-ec4d-4417-af83-dbc6e1aa8c41" providerId="ADAL" clId="{59037813-2BC7-4545-837E-B559477A3768}" dt="2023-01-30T16:24:38.618" v="1017"/>
          <ac:spMkLst>
            <pc:docMk/>
            <pc:sldMk cId="3391209918" sldId="279"/>
            <ac:spMk id="3" creationId="{6174712C-1F1C-8558-6A48-0EC8463FC686}"/>
          </ac:spMkLst>
        </pc:spChg>
      </pc:sldChg>
      <pc:sldChg chg="modSp new mod">
        <pc:chgData name="Sarah Burney" userId="3ff1fe9c-ec4d-4417-af83-dbc6e1aa8c41" providerId="ADAL" clId="{59037813-2BC7-4545-837E-B559477A3768}" dt="2023-01-30T16:25:12.346" v="1030"/>
        <pc:sldMkLst>
          <pc:docMk/>
          <pc:sldMk cId="3199435839" sldId="280"/>
        </pc:sldMkLst>
        <pc:spChg chg="mod">
          <ac:chgData name="Sarah Burney" userId="3ff1fe9c-ec4d-4417-af83-dbc6e1aa8c41" providerId="ADAL" clId="{59037813-2BC7-4545-837E-B559477A3768}" dt="2023-01-30T16:24:53.932" v="1025" actId="20577"/>
          <ac:spMkLst>
            <pc:docMk/>
            <pc:sldMk cId="3199435839" sldId="280"/>
            <ac:spMk id="2" creationId="{1A634AAA-D3D1-294D-096C-B66E5550BA08}"/>
          </ac:spMkLst>
        </pc:spChg>
        <pc:spChg chg="mod">
          <ac:chgData name="Sarah Burney" userId="3ff1fe9c-ec4d-4417-af83-dbc6e1aa8c41" providerId="ADAL" clId="{59037813-2BC7-4545-837E-B559477A3768}" dt="2023-01-30T16:25:12.346" v="1030"/>
          <ac:spMkLst>
            <pc:docMk/>
            <pc:sldMk cId="3199435839" sldId="280"/>
            <ac:spMk id="3" creationId="{B91C577E-FD62-CF22-B433-D4A8A19B8561}"/>
          </ac:spMkLst>
        </pc:spChg>
      </pc:sldChg>
      <pc:sldChg chg="modSp new mod">
        <pc:chgData name="Sarah Burney" userId="3ff1fe9c-ec4d-4417-af83-dbc6e1aa8c41" providerId="ADAL" clId="{59037813-2BC7-4545-837E-B559477A3768}" dt="2023-01-30T16:25:28.983" v="1040"/>
        <pc:sldMkLst>
          <pc:docMk/>
          <pc:sldMk cId="824841518" sldId="281"/>
        </pc:sldMkLst>
        <pc:spChg chg="mod">
          <ac:chgData name="Sarah Burney" userId="3ff1fe9c-ec4d-4417-af83-dbc6e1aa8c41" providerId="ADAL" clId="{59037813-2BC7-4545-837E-B559477A3768}" dt="2023-01-30T16:25:27.602" v="1039" actId="20577"/>
          <ac:spMkLst>
            <pc:docMk/>
            <pc:sldMk cId="824841518" sldId="281"/>
            <ac:spMk id="2" creationId="{81E43229-EBF1-0DA5-AA0B-246176CCC6F9}"/>
          </ac:spMkLst>
        </pc:spChg>
        <pc:spChg chg="mod">
          <ac:chgData name="Sarah Burney" userId="3ff1fe9c-ec4d-4417-af83-dbc6e1aa8c41" providerId="ADAL" clId="{59037813-2BC7-4545-837E-B559477A3768}" dt="2023-01-30T16:25:28.983" v="1040"/>
          <ac:spMkLst>
            <pc:docMk/>
            <pc:sldMk cId="824841518" sldId="281"/>
            <ac:spMk id="3" creationId="{3A3E7246-C0BB-4D10-5ABA-638F4791BF9A}"/>
          </ac:spMkLst>
        </pc:spChg>
      </pc:sldChg>
      <pc:sldChg chg="modSp new mod">
        <pc:chgData name="Sarah Burney" userId="3ff1fe9c-ec4d-4417-af83-dbc6e1aa8c41" providerId="ADAL" clId="{59037813-2BC7-4545-837E-B559477A3768}" dt="2023-01-30T16:30:32.105" v="1540" actId="20577"/>
        <pc:sldMkLst>
          <pc:docMk/>
          <pc:sldMk cId="2745299267" sldId="282"/>
        </pc:sldMkLst>
        <pc:spChg chg="mod">
          <ac:chgData name="Sarah Burney" userId="3ff1fe9c-ec4d-4417-af83-dbc6e1aa8c41" providerId="ADAL" clId="{59037813-2BC7-4545-837E-B559477A3768}" dt="2023-01-30T16:25:50.501" v="1059" actId="20577"/>
          <ac:spMkLst>
            <pc:docMk/>
            <pc:sldMk cId="2745299267" sldId="282"/>
            <ac:spMk id="2" creationId="{69228DFB-29D3-0787-B0BA-0BA46EFDED8B}"/>
          </ac:spMkLst>
        </pc:spChg>
        <pc:spChg chg="mod">
          <ac:chgData name="Sarah Burney" userId="3ff1fe9c-ec4d-4417-af83-dbc6e1aa8c41" providerId="ADAL" clId="{59037813-2BC7-4545-837E-B559477A3768}" dt="2023-01-30T16:30:32.105" v="1540" actId="20577"/>
          <ac:spMkLst>
            <pc:docMk/>
            <pc:sldMk cId="2745299267" sldId="282"/>
            <ac:spMk id="3" creationId="{76D05ECE-5A67-E196-9919-897AC00673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768F-1518-3082-52F5-D6C4C89F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7772F-F965-3A05-4174-DF918AE5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6CD3-EB65-032D-0A82-F166669E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0E377-865E-C054-F18C-941209BE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014F0-F27D-238D-0018-5F91636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86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E3CF-5F94-16E1-6A37-B4ECB916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29E64-FDA2-EBBB-7831-86B26589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33BBE-8D3D-B9BC-2394-BA2D60D7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DC930-822F-408B-DA79-950210D5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1A7E-FB13-712D-FD6A-D9E04A52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79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B84A2-722E-68C1-C0A1-A418BCFA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9D24C-92E7-6FFA-C12B-0251872E7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F491-FF9C-6087-C0C2-F82F249B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0380C-B746-3BEF-C377-107562C0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D43EC-EDD0-F82F-A077-0DD6FD7F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03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46-2FE3-FD44-4598-9046A8DB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2CB2-11C5-B27C-D855-9BFD67D4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1ED4-4A0E-74C9-9D07-F1B7DBAE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97FD-1C22-ECFC-4DC1-A26E947C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7861-FE3C-4B1A-999D-7D3D4EE7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7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BADC-82F3-F992-654E-2FF4B4DD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BD7D6-DBDD-20ED-B4DA-F8EE72EF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96CC-D528-A53F-0564-37A942D8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E14A-8503-F5E1-F89F-C4D8E973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4231-8CE1-4E12-1120-9A4BB335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2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DFD8-E469-4FF1-ECEF-A31C688D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7292-4EA2-4D07-1787-8877446EF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024D7-B1CA-BA13-3EDF-C38A1104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3C365-133F-2C29-25A6-59FEC346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91AA3-12AB-3260-B7E0-EEBF5207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0FE94-09A7-1223-E37F-A8606A49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33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B027-E131-7CA3-8471-CA531AD6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D798F-87E0-2372-8954-BCA89BD6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7C49D-9F41-8D18-494D-B988EC63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18090-B4F9-9DD4-36CF-8F463C85D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F2AA-0AE0-0A78-DE26-28C0FB39B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25F24-A746-31E8-4AD9-1F40B16C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E29FD-FEDD-7964-07E9-4BBA36C3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51B27-54F8-8719-CE9B-1D54AD4C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0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11F-9AA7-0BA4-9ABF-F851B19A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43A57-B061-DD97-04BA-08ECDE94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17F6C-659D-2CEB-42B1-B7988412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23D36-2A96-F7EF-3E14-4B5D1CCF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45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4A09A-DE2B-3E3D-42B4-214EBA74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8A63D-00C0-1DFD-9D5A-19150935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11364-A2D9-7EAE-09C6-A9CA2226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38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5D8F-32A3-B622-2687-EFC61C27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DD9C-D0EC-590D-829A-7665F5BC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F6E0F-904C-B753-5F29-8F3F4B79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60E84-DFAA-9F17-DB34-504887EF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5459E-239E-BE40-7B8D-3E74FB3E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600FF-4566-0081-AAE8-7CC2EB84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4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07D0-C99E-B976-D1B9-33BB1BC3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85023-9F52-6F4C-B9EB-AA9E2FABB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E757C-D888-B079-9FB7-C5E02CA3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ED223-86E2-9FDE-7C67-1872536B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D6F9F-9D64-E29F-D6A8-0F1B731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3A33C-C550-E6C7-62E7-593C97ED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54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C172F-89A5-4659-A52A-B5E00BED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E2C9A-EE1F-9A90-A29B-3926E579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7A02-F585-407F-9CF3-37E2DD4D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C1B2-63A7-4978-B266-DE3FB36C08C2}" type="datetimeFigureOut">
              <a:rPr lang="en-AU" smtClean="0"/>
              <a:t>31/01/2023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8E5C-A1E0-4567-8563-4E00929AC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416F9-5747-791B-DA4C-734276315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662A-6661-4D47-B597-751603C8E7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3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FAE1BD-F5A1-8AA4-6481-53B0A461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3" b="204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0F938-878F-811B-305E-1F8F5C100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AU" sz="4000" dirty="0"/>
              <a:t>Poetry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9D8B3-B6A9-6371-1D57-9C132DB58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AU" sz="2000" dirty="0"/>
              <a:t>Purpose, Form &amp; Structure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7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B76A9-DB97-8F49-4ECC-C5EEC683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AU" sz="5400"/>
              <a:t>Stanzas</a:t>
            </a:r>
          </a:p>
        </p:txBody>
      </p:sp>
      <p:pic>
        <p:nvPicPr>
          <p:cNvPr id="2050" name="Picture 2" descr="Stanza – LiCOR">
            <a:extLst>
              <a:ext uri="{FF2B5EF4-FFF2-40B4-BE49-F238E27FC236}">
                <a16:creationId xmlns:a16="http://schemas.microsoft.com/office/drawing/2014/main" id="{0C29A3F7-DDAE-2BE4-4D6C-70A2201F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84" y="1497890"/>
            <a:ext cx="5458968" cy="3862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712C-1F1C-8558-6A48-0EC8463F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AU" sz="2200" dirty="0"/>
              <a:t>Stanzas in poetry = paragraphs or verses. </a:t>
            </a:r>
          </a:p>
          <a:p>
            <a:r>
              <a:rPr lang="en-AU" sz="2200" dirty="0"/>
              <a:t>Usually, each stanza focuses on a single idea. </a:t>
            </a:r>
          </a:p>
          <a:p>
            <a:r>
              <a:rPr lang="en-AU" sz="2200" dirty="0"/>
              <a:t>Stanzas can be long and free or short or tight. </a:t>
            </a:r>
          </a:p>
          <a:p>
            <a:r>
              <a:rPr lang="en-AU" sz="2200" dirty="0"/>
              <a:t>Sometimes vary within a poem.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39120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4AAA-D3D1-294D-096C-B66E555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AU" sz="3600"/>
              <a:t>Rhyme</a:t>
            </a:r>
          </a:p>
        </p:txBody>
      </p:sp>
      <p:pic>
        <p:nvPicPr>
          <p:cNvPr id="3074" name="Picture 2" descr="The importance of learning to rhyme in preschool children — Ross Valley  Nursery School">
            <a:extLst>
              <a:ext uri="{FF2B5EF4-FFF2-40B4-BE49-F238E27FC236}">
                <a16:creationId xmlns:a16="http://schemas.microsoft.com/office/drawing/2014/main" id="{09CE90E1-0486-B61B-E92E-E6882C6BC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1" r="-1" b="2169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577E-FD62-CF22-B433-D4A8A19B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AU" sz="1700"/>
              <a:t>Give poems a pattern, a musical quality to hear when read aloud, like a song. </a:t>
            </a:r>
          </a:p>
          <a:p>
            <a:r>
              <a:rPr lang="en-AU" sz="1700"/>
              <a:t>Often follows a specific pattern – e.g. ABAB CDCD EE</a:t>
            </a:r>
          </a:p>
          <a:p>
            <a:r>
              <a:rPr lang="en-AU" sz="1700"/>
              <a:t>BUT doesn’t have to just be at the end of lines – poems can use </a:t>
            </a:r>
            <a:r>
              <a:rPr lang="en-AU" sz="1700" b="1"/>
              <a:t>internal</a:t>
            </a:r>
            <a:r>
              <a:rPr lang="en-AU" sz="1700"/>
              <a:t> rhyme (rhymes in the middle of lines)</a:t>
            </a:r>
          </a:p>
          <a:p>
            <a:r>
              <a:rPr lang="en-AU" sz="1700"/>
              <a:t>Can change the speed of the poem, giving a frantic pace or calm slow appreciation.</a:t>
            </a:r>
          </a:p>
          <a:p>
            <a:r>
              <a:rPr lang="en-AU" sz="1700"/>
              <a:t>Often used to emphasise certain words or link them to other words</a:t>
            </a:r>
          </a:p>
          <a:p>
            <a:endParaRPr lang="en-AU" sz="1700"/>
          </a:p>
        </p:txBody>
      </p:sp>
    </p:spTree>
    <p:extLst>
      <p:ext uri="{BB962C8B-B14F-4D97-AF65-F5344CB8AC3E}">
        <p14:creationId xmlns:p14="http://schemas.microsoft.com/office/powerpoint/2010/main" val="319943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3229-EBF1-0DA5-AA0B-246176CC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AU" sz="3600"/>
              <a:t>Meter</a:t>
            </a:r>
          </a:p>
        </p:txBody>
      </p:sp>
      <p:pic>
        <p:nvPicPr>
          <p:cNvPr id="5" name="Picture 4" descr="A picture of an electromagnetic radiation">
            <a:extLst>
              <a:ext uri="{FF2B5EF4-FFF2-40B4-BE49-F238E27FC236}">
                <a16:creationId xmlns:a16="http://schemas.microsoft.com/office/drawing/2014/main" id="{FDA33646-AE40-8615-4293-BBD7C1DD4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18" b="255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7246-C0BB-4D10-5ABA-638F4791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892" y="3752850"/>
            <a:ext cx="9161504" cy="2452687"/>
          </a:xfrm>
        </p:spPr>
        <p:txBody>
          <a:bodyPr anchor="ctr">
            <a:normAutofit fontScale="92500" lnSpcReduction="20000"/>
          </a:bodyPr>
          <a:lstStyle/>
          <a:p>
            <a:r>
              <a:rPr lang="en-AU" sz="1800" dirty="0"/>
              <a:t>A regular pattern of stressed beats. </a:t>
            </a:r>
          </a:p>
          <a:p>
            <a:r>
              <a:rPr lang="en-AU" sz="1800" dirty="0"/>
              <a:t>Often same number of beats per line. </a:t>
            </a:r>
          </a:p>
          <a:p>
            <a:r>
              <a:rPr lang="en-AU" sz="1800" dirty="0"/>
              <a:t>Can be used to creates a sense of order, like a drumbeat. Or a sense of movement e.g. marching, pacing. </a:t>
            </a:r>
          </a:p>
          <a:p>
            <a:r>
              <a:rPr lang="en-AU" sz="1800" dirty="0"/>
              <a:t>Choosing to write without meter can make a verse seem free, chaotic, spontaneous.</a:t>
            </a:r>
          </a:p>
          <a:p>
            <a:pPr marL="0" indent="0">
              <a:buNone/>
            </a:pPr>
            <a:endParaRPr lang="en-AU" sz="1800" i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1800" i="1" dirty="0">
                <a:solidFill>
                  <a:schemeClr val="accent2"/>
                </a:solidFill>
              </a:rPr>
              <a:t>You have </a:t>
            </a:r>
            <a:r>
              <a:rPr lang="en-AU" sz="1800" i="1" u="sng" dirty="0">
                <a:solidFill>
                  <a:schemeClr val="accent2"/>
                </a:solidFill>
              </a:rPr>
              <a:t>brains</a:t>
            </a:r>
            <a:r>
              <a:rPr lang="en-AU" sz="1800" i="1" dirty="0">
                <a:solidFill>
                  <a:schemeClr val="accent2"/>
                </a:solidFill>
              </a:rPr>
              <a:t> in your </a:t>
            </a:r>
            <a:r>
              <a:rPr lang="en-AU" sz="1800" i="1" u="sng" dirty="0">
                <a:solidFill>
                  <a:schemeClr val="accent2"/>
                </a:solidFill>
              </a:rPr>
              <a:t>head</a:t>
            </a:r>
            <a:r>
              <a:rPr lang="en-AU" sz="1800" i="1" dirty="0">
                <a:solidFill>
                  <a:schemeClr val="accent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i="1" dirty="0">
                <a:solidFill>
                  <a:schemeClr val="accent2"/>
                </a:solidFill>
              </a:rPr>
              <a:t>You have </a:t>
            </a:r>
            <a:r>
              <a:rPr lang="en-AU" sz="1800" i="1" u="sng" dirty="0">
                <a:solidFill>
                  <a:schemeClr val="accent2"/>
                </a:solidFill>
              </a:rPr>
              <a:t>feet</a:t>
            </a:r>
            <a:r>
              <a:rPr lang="en-AU" sz="1800" i="1" dirty="0">
                <a:solidFill>
                  <a:schemeClr val="accent2"/>
                </a:solidFill>
              </a:rPr>
              <a:t> in your </a:t>
            </a:r>
            <a:r>
              <a:rPr lang="en-AU" sz="1800" i="1" u="sng" dirty="0">
                <a:solidFill>
                  <a:schemeClr val="accent2"/>
                </a:solidFill>
              </a:rPr>
              <a:t>shoes</a:t>
            </a:r>
            <a:r>
              <a:rPr lang="en-AU" sz="1800" i="1" dirty="0">
                <a:solidFill>
                  <a:schemeClr val="accent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i="1" dirty="0">
                <a:solidFill>
                  <a:schemeClr val="accent2"/>
                </a:solidFill>
              </a:rPr>
              <a:t>You can </a:t>
            </a:r>
            <a:r>
              <a:rPr lang="en-AU" sz="1800" i="1" u="sng" dirty="0">
                <a:solidFill>
                  <a:schemeClr val="accent2"/>
                </a:solidFill>
              </a:rPr>
              <a:t>steer</a:t>
            </a:r>
            <a:r>
              <a:rPr lang="en-AU" sz="1800" i="1" dirty="0">
                <a:solidFill>
                  <a:schemeClr val="accent2"/>
                </a:solidFill>
              </a:rPr>
              <a:t> your-self </a:t>
            </a:r>
            <a:r>
              <a:rPr lang="en-AU" sz="1800" i="1" u="sng" dirty="0">
                <a:solidFill>
                  <a:schemeClr val="accent2"/>
                </a:solidFill>
              </a:rPr>
              <a:t>a-</a:t>
            </a:r>
            <a:r>
              <a:rPr lang="en-AU" sz="1800" i="1" dirty="0" err="1">
                <a:solidFill>
                  <a:schemeClr val="accent2"/>
                </a:solidFill>
              </a:rPr>
              <a:t>ny</a:t>
            </a:r>
            <a:r>
              <a:rPr lang="en-AU" sz="1800" i="1" dirty="0">
                <a:solidFill>
                  <a:schemeClr val="accent2"/>
                </a:solidFill>
              </a:rPr>
              <a:t> di-</a:t>
            </a:r>
            <a:r>
              <a:rPr lang="en-AU" sz="1800" i="1" u="sng" dirty="0">
                <a:solidFill>
                  <a:schemeClr val="accent2"/>
                </a:solidFill>
              </a:rPr>
              <a:t>rec</a:t>
            </a:r>
            <a:r>
              <a:rPr lang="en-AU" sz="1800" i="1" dirty="0">
                <a:solidFill>
                  <a:schemeClr val="accent2"/>
                </a:solidFill>
              </a:rPr>
              <a:t>-</a:t>
            </a:r>
            <a:r>
              <a:rPr lang="en-AU" sz="1800" i="1" dirty="0" err="1">
                <a:solidFill>
                  <a:schemeClr val="accent2"/>
                </a:solidFill>
              </a:rPr>
              <a:t>tion</a:t>
            </a:r>
            <a:r>
              <a:rPr lang="en-AU" sz="1800" i="1" dirty="0">
                <a:solidFill>
                  <a:schemeClr val="accent2"/>
                </a:solidFill>
              </a:rPr>
              <a:t> you </a:t>
            </a:r>
            <a:r>
              <a:rPr lang="en-AU" sz="1800" i="1" u="sng" dirty="0">
                <a:solidFill>
                  <a:schemeClr val="accent2"/>
                </a:solidFill>
              </a:rPr>
              <a:t>choose</a:t>
            </a:r>
            <a:r>
              <a:rPr lang="en-AU" sz="1800" i="1" dirty="0">
                <a:solidFill>
                  <a:schemeClr val="accent2"/>
                </a:solidFill>
              </a:rPr>
              <a:t>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82484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28DFB-29D3-0787-B0BA-0BA46EFD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Line breaks</a:t>
            </a:r>
          </a:p>
        </p:txBody>
      </p:sp>
      <p:sp>
        <p:nvSpPr>
          <p:cNvPr id="410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5ECE-5A67-E196-9919-897AC006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2200" dirty="0"/>
              <a:t>When/where the poet chooses to end one line and start the next</a:t>
            </a:r>
          </a:p>
          <a:p>
            <a:r>
              <a:rPr lang="en-AU" sz="2200" dirty="0"/>
              <a:t>Breaking up thoughts over lines can change the meaning or the way you read it.</a:t>
            </a:r>
          </a:p>
          <a:p>
            <a:r>
              <a:rPr lang="en-AU" sz="2200" dirty="0"/>
              <a:t>Controls how you connects the ideas.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200" dirty="0">
                <a:solidFill>
                  <a:schemeClr val="accent2"/>
                </a:solidFill>
              </a:rPr>
              <a:t>Winter kept us warm, covering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200" dirty="0">
                <a:solidFill>
                  <a:schemeClr val="accent2"/>
                </a:solidFill>
              </a:rPr>
              <a:t>Earth in forgetful snow</a:t>
            </a:r>
          </a:p>
          <a:p>
            <a:endParaRPr lang="en-AU" sz="2200" dirty="0"/>
          </a:p>
        </p:txBody>
      </p:sp>
      <p:pic>
        <p:nvPicPr>
          <p:cNvPr id="4098" name="Picture 2" descr="23 Beautiful Pictures of Snow - Photos of Snow on Pinterest">
            <a:extLst>
              <a:ext uri="{FF2B5EF4-FFF2-40B4-BE49-F238E27FC236}">
                <a16:creationId xmlns:a16="http://schemas.microsoft.com/office/drawing/2014/main" id="{AA85914F-DC1C-B80F-85E5-E82CB7CF6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r="-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9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F4F9-1AED-8BA6-2515-E4A31C81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>
                <a:latin typeface="Amasis MT Pro Black" panose="02040A04050005020304" pitchFamily="18" charset="0"/>
              </a:rPr>
              <a:t>Structure &amp; Meaning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DB1BA-6E86-2C89-2BF8-5ED0C2FF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4451" y="1266739"/>
            <a:ext cx="6867760" cy="883074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The structure of a poem often </a:t>
            </a:r>
            <a:r>
              <a:rPr lang="en-GB" u="sng" dirty="0"/>
              <a:t>reflects or mirrors </a:t>
            </a:r>
            <a:r>
              <a:rPr lang="en-GB" dirty="0"/>
              <a:t>what the poem is about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0BB30-5201-F125-7E95-6457ED0C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51410" cy="368458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300" dirty="0">
                <a:latin typeface="Century Schoolbook" panose="02040604050505020304" pitchFamily="18" charset="0"/>
              </a:rPr>
              <a:t>Short choppy lines, all with the same pattern/number of syllables suggests order, mechanical movement, or restriction </a:t>
            </a:r>
          </a:p>
          <a:p>
            <a:pPr>
              <a:lnSpc>
                <a:spcPct val="100000"/>
              </a:lnSpc>
            </a:pPr>
            <a:r>
              <a:rPr lang="en-GB" sz="2300" dirty="0">
                <a:latin typeface="Century Schoolbook" panose="02040604050505020304" pitchFamily="18" charset="0"/>
              </a:rPr>
              <a:t>Might work well for a poem about soldiers marching, an animal in a cage, a train rattling along, horses galloping, swinging back and forth…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7DC8B-C37C-78CC-CA0D-353B7D18B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505075"/>
            <a:ext cx="4954587" cy="3684588"/>
          </a:xfr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300" dirty="0">
                <a:latin typeface="Century Schoolbook" panose="02040604050505020304" pitchFamily="18" charset="0"/>
              </a:rPr>
              <a:t>Long flowing lines, no rhyme or pattern suggests freedom, creativity, flight, speed, movement</a:t>
            </a:r>
          </a:p>
          <a:p>
            <a:pPr>
              <a:lnSpc>
                <a:spcPct val="100000"/>
              </a:lnSpc>
            </a:pPr>
            <a:r>
              <a:rPr lang="en-GB" sz="2300" dirty="0">
                <a:latin typeface="Century Schoolbook" panose="02040604050505020304" pitchFamily="18" charset="0"/>
              </a:rPr>
              <a:t>Might work well for a poem about a bike ride, the wind rippling through a field, wandering thoughts or imagination, a roller coaster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07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410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F9FD5-780F-B3F3-7F44-0D9221CC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AU" sz="400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263D-6F4F-0C82-5036-884DBC07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>
                <a:latin typeface="Century Schoolbook" panose="02040604050505020304" pitchFamily="18" charset="0"/>
              </a:rPr>
              <a:t>In poems, authors use lots of different techniques to </a:t>
            </a:r>
            <a:r>
              <a:rPr lang="en-GB" sz="2000" b="1">
                <a:latin typeface="Century Schoolbook" panose="02040604050505020304" pitchFamily="18" charset="0"/>
              </a:rPr>
              <a:t>convey</a:t>
            </a:r>
            <a:r>
              <a:rPr lang="en-GB" sz="2000">
                <a:latin typeface="Century Schoolbook" panose="02040604050505020304" pitchFamily="18" charset="0"/>
              </a:rPr>
              <a:t> (show, deliver) their message. </a:t>
            </a:r>
          </a:p>
          <a:p>
            <a:pPr marL="0" indent="0">
              <a:buNone/>
            </a:pPr>
            <a:endParaRPr lang="en-GB" sz="200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GB" sz="2000">
                <a:latin typeface="Century Schoolbook" panose="02040604050505020304" pitchFamily="18" charset="0"/>
              </a:rPr>
              <a:t>The two most important questions you need to ask about every text (film, novel, poem, play):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u="sng">
                <a:latin typeface="Century Schoolbook" panose="02040604050505020304" pitchFamily="18" charset="0"/>
              </a:rPr>
              <a:t>What</a:t>
            </a:r>
            <a:r>
              <a:rPr lang="en-GB" sz="2000">
                <a:latin typeface="Century Schoolbook" panose="02040604050505020304" pitchFamily="18" charset="0"/>
              </a:rPr>
              <a:t> is the writer’s message?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u="sng">
                <a:latin typeface="Century Schoolbook" panose="02040604050505020304" pitchFamily="18" charset="0"/>
              </a:rPr>
              <a:t>How</a:t>
            </a:r>
            <a:r>
              <a:rPr lang="en-GB" sz="2000">
                <a:latin typeface="Century Schoolbook" panose="02040604050505020304" pitchFamily="18" charset="0"/>
              </a:rPr>
              <a:t> is it conveyed?</a:t>
            </a:r>
          </a:p>
          <a:p>
            <a:pPr marL="514350" indent="-514350">
              <a:buFont typeface="+mj-lt"/>
              <a:buAutoNum type="arabicPeriod"/>
            </a:pPr>
            <a:endParaRPr lang="en-GB" sz="2000" b="1">
              <a:latin typeface="Century Schoolbook" panose="02040604050505020304" pitchFamily="18" charset="0"/>
            </a:endParaRPr>
          </a:p>
          <a:p>
            <a:endParaRPr lang="en-AU" sz="200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How to Become a Writer | Writing Forward">
            <a:extLst>
              <a:ext uri="{FF2B5EF4-FFF2-40B4-BE49-F238E27FC236}">
                <a16:creationId xmlns:a16="http://schemas.microsoft.com/office/drawing/2014/main" id="{A1E7D3E0-E5F8-88DC-4871-05B857376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9" b="2"/>
          <a:stretch/>
        </p:blipFill>
        <p:spPr bwMode="auto">
          <a:xfrm>
            <a:off x="7075967" y="1277438"/>
            <a:ext cx="4170530" cy="43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at orange, it made me so happy': 50 poems to boost your mood | Poetry |  The Guardian">
            <a:extLst>
              <a:ext uri="{FF2B5EF4-FFF2-40B4-BE49-F238E27FC236}">
                <a16:creationId xmlns:a16="http://schemas.microsoft.com/office/drawing/2014/main" id="{DFE00507-E917-708A-0731-E200CB2C3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928EF-B9A4-26BC-720C-6AF78EEE1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203779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140F-388E-8AF9-F55B-669BB47F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7200"/>
              <a:t>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C7C5-050D-414F-A651-C6EAE4E1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>
                <a:latin typeface="Century Schoolbook" panose="02040604050505020304" pitchFamily="18" charset="0"/>
              </a:rPr>
              <a:t>We use the word ‘form’ to talk about the type of poem, the rules it has, the way it’s laid out.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Century Schoolbook" panose="02040604050505020304" pitchFamily="18" charset="0"/>
              </a:rPr>
              <a:t>Form can have an effect on the author’s message and how it’s conveyed.</a:t>
            </a:r>
          </a:p>
        </p:txBody>
      </p:sp>
      <p:pic>
        <p:nvPicPr>
          <p:cNvPr id="5122" name="Picture 2" descr="Sailing Home Book Sculpture | Book sculpture, Book art sculptures, Folded  book art">
            <a:extLst>
              <a:ext uri="{FF2B5EF4-FFF2-40B4-BE49-F238E27FC236}">
                <a16:creationId xmlns:a16="http://schemas.microsoft.com/office/drawing/2014/main" id="{BCB1CC97-F9FA-5DEA-1902-3FC51EC65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2865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5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A3F61B-9A6E-B702-24FC-DB670143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63936-B206-3584-4CEB-B7DC8EFE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Last year we looked at…</a:t>
            </a:r>
          </a:p>
          <a:p>
            <a:r>
              <a:rPr lang="en-US" sz="3200" dirty="0"/>
              <a:t>Haiku </a:t>
            </a:r>
          </a:p>
          <a:p>
            <a:r>
              <a:rPr lang="en-US" sz="3200" dirty="0"/>
              <a:t>Limerick</a:t>
            </a:r>
          </a:p>
          <a:p>
            <a:r>
              <a:rPr lang="en-US" sz="3200" dirty="0"/>
              <a:t>Narrative poem </a:t>
            </a:r>
          </a:p>
          <a:p>
            <a:r>
              <a:rPr lang="en-US" sz="3200" dirty="0"/>
              <a:t>Lyric poem</a:t>
            </a:r>
          </a:p>
          <a:p>
            <a:r>
              <a:rPr lang="en-US" sz="3200" dirty="0"/>
              <a:t>Ode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EF592D-5EB1-A13C-E656-BD177BE11FAE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This year we will look at…</a:t>
            </a:r>
          </a:p>
          <a:p>
            <a:r>
              <a:rPr lang="en-US" sz="3200" dirty="0"/>
              <a:t>Sonnet</a:t>
            </a:r>
          </a:p>
          <a:p>
            <a:r>
              <a:rPr lang="en-US" sz="3200" dirty="0"/>
              <a:t>Ballad</a:t>
            </a:r>
          </a:p>
          <a:p>
            <a:r>
              <a:rPr lang="en-US" sz="3200" dirty="0"/>
              <a:t>Psalm</a:t>
            </a:r>
          </a:p>
          <a:p>
            <a:r>
              <a:rPr lang="en-US" sz="3200" dirty="0"/>
              <a:t>Villanelle</a:t>
            </a:r>
          </a:p>
          <a:p>
            <a:r>
              <a:rPr lang="en-US" sz="3200" dirty="0"/>
              <a:t>Free verse</a:t>
            </a:r>
          </a:p>
        </p:txBody>
      </p:sp>
      <p:pic>
        <p:nvPicPr>
          <p:cNvPr id="1030" name="Picture 6" descr="Comprehensive List of Poetry Types">
            <a:extLst>
              <a:ext uri="{FF2B5EF4-FFF2-40B4-BE49-F238E27FC236}">
                <a16:creationId xmlns:a16="http://schemas.microsoft.com/office/drawing/2014/main" id="{F1DA92EE-66A1-61FE-F310-9B771A67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333" l="2000" r="97667">
                        <a14:foregroundMark x1="9667" y1="63333" x2="5667" y2="44000"/>
                        <a14:foregroundMark x1="5667" y1="44000" x2="10333" y2="32000"/>
                        <a14:foregroundMark x1="3000" y1="49333" x2="2000" y2="42333"/>
                        <a14:foregroundMark x1="90333" y1="63000" x2="97667" y2="42333"/>
                        <a14:foregroundMark x1="97667" y1="42333" x2="89667" y2="27333"/>
                        <a14:foregroundMark x1="89667" y1="27333" x2="89667" y2="27333"/>
                        <a14:foregroundMark x1="13333" y1="89333" x2="21000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5" y="28173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0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91D6-3511-1666-4568-683643A5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5600"/>
              <a:t>Form &amp;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F75E-B165-CABE-08C3-E819AAC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Poets can choose a form based on what they want to express.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If they want to: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Century Schoolbook" panose="02040604050505020304" pitchFamily="18" charset="0"/>
              </a:rPr>
              <a:t>Tell a dramatic story </a:t>
            </a:r>
            <a:r>
              <a:rPr lang="en-GB" sz="2000" dirty="0">
                <a:latin typeface="Century Schoolbook" panose="02040604050505020304" pitchFamily="18" charset="0"/>
              </a:rPr>
              <a:t>– might choose a ballad or narrative poem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Century Schoolbook" panose="02040604050505020304" pitchFamily="18" charset="0"/>
              </a:rPr>
              <a:t>Show appreciation for a single moment in nature </a:t>
            </a:r>
            <a:r>
              <a:rPr lang="en-GB" sz="2000" dirty="0">
                <a:latin typeface="Century Schoolbook" panose="02040604050505020304" pitchFamily="18" charset="0"/>
              </a:rPr>
              <a:t>– might choose a haiku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Century Schoolbook" panose="02040604050505020304" pitchFamily="18" charset="0"/>
              </a:rPr>
              <a:t>Say how much they love &amp; admire something </a:t>
            </a:r>
            <a:r>
              <a:rPr lang="en-GB" sz="2000" dirty="0">
                <a:latin typeface="Century Schoolbook" panose="02040604050505020304" pitchFamily="18" charset="0"/>
              </a:rPr>
              <a:t>– might choose a lyric poem, a sonnet or an ode</a:t>
            </a:r>
            <a:endParaRPr lang="en-AU" sz="2000" dirty="0">
              <a:latin typeface="Century Schoolbook" panose="02040604050505020304" pitchFamily="18" charset="0"/>
            </a:endParaRPr>
          </a:p>
          <a:p>
            <a:pPr>
              <a:lnSpc>
                <a:spcPct val="100000"/>
              </a:lnSpc>
            </a:pPr>
            <a:endParaRPr lang="en-AU" sz="1500" dirty="0"/>
          </a:p>
        </p:txBody>
      </p:sp>
      <p:pic>
        <p:nvPicPr>
          <p:cNvPr id="5122" name="Picture 2" descr="That All-Important First Line - Rachelle Gardner">
            <a:extLst>
              <a:ext uri="{FF2B5EF4-FFF2-40B4-BE49-F238E27FC236}">
                <a16:creationId xmlns:a16="http://schemas.microsoft.com/office/drawing/2014/main" id="{5A1EC96B-FD4D-44A6-9A8E-3E74BB27F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 r="12960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7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ooks Heart Pages - Free photo on Pixabay">
            <a:extLst>
              <a:ext uri="{FF2B5EF4-FFF2-40B4-BE49-F238E27FC236}">
                <a16:creationId xmlns:a16="http://schemas.microsoft.com/office/drawing/2014/main" id="{B8FF64CC-E34A-157B-1036-4862901A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b="5755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3D81B-5F6E-8B52-EE19-610AD4D7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Looking at Form in Poetry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11A1-5882-DAE5-C35E-19E63057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rgbClr val="FFFFFF"/>
                </a:solidFill>
                <a:latin typeface="Century Schoolbook" panose="02040604050505020304" pitchFamily="18" charset="0"/>
              </a:rPr>
              <a:t>When you first read a poem, ask:</a:t>
            </a:r>
          </a:p>
          <a:p>
            <a:pPr lvl="1"/>
            <a:r>
              <a:rPr lang="en-AU" sz="2000" dirty="0">
                <a:solidFill>
                  <a:srgbClr val="FFFFFF"/>
                </a:solidFill>
                <a:latin typeface="Century Schoolbook" panose="02040604050505020304" pitchFamily="18" charset="0"/>
              </a:rPr>
              <a:t>What is the form of this poem?</a:t>
            </a:r>
          </a:p>
          <a:p>
            <a:pPr lvl="1"/>
            <a:r>
              <a:rPr lang="en-AU" sz="2000" u="sng" dirty="0">
                <a:solidFill>
                  <a:srgbClr val="FFFFFF"/>
                </a:solidFill>
                <a:latin typeface="Century Schoolbook" panose="02040604050505020304" pitchFamily="18" charset="0"/>
              </a:rPr>
              <a:t>Why</a:t>
            </a:r>
            <a:r>
              <a:rPr lang="en-AU" sz="2000" dirty="0">
                <a:solidFill>
                  <a:srgbClr val="FFFFFF"/>
                </a:solidFill>
                <a:latin typeface="Century Schoolbook" panose="02040604050505020304" pitchFamily="18" charset="0"/>
              </a:rPr>
              <a:t> has the author used this form?</a:t>
            </a:r>
          </a:p>
          <a:p>
            <a:pPr lvl="1"/>
            <a:r>
              <a:rPr lang="en-AU" sz="2000" dirty="0">
                <a:solidFill>
                  <a:srgbClr val="FFFFFF"/>
                </a:solidFill>
                <a:latin typeface="Century Schoolbook" panose="02040604050505020304" pitchFamily="18" charset="0"/>
              </a:rPr>
              <a:t>Does the form help show the message?</a:t>
            </a:r>
          </a:p>
          <a:p>
            <a:endParaRPr lang="en-A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32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37A9604A-8C8B-0FDC-9819-BD04F2BC2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B11AB-451E-5705-945B-BEB7DD3B6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5200" dirty="0">
                <a:solidFill>
                  <a:srgbClr val="FFFFFF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3999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3441A-602C-A66D-95B0-3959A252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Structure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15B3-9768-D4A6-53DE-2C094DC2A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/>
              <a:t>Some key elements of structure in poetry:</a:t>
            </a:r>
          </a:p>
          <a:p>
            <a:r>
              <a:rPr lang="en-AU" sz="2200"/>
              <a:t>Stanzas</a:t>
            </a:r>
          </a:p>
          <a:p>
            <a:r>
              <a:rPr lang="en-AU" sz="2200"/>
              <a:t>Rhyme</a:t>
            </a:r>
          </a:p>
          <a:p>
            <a:r>
              <a:rPr lang="en-AU" sz="2200"/>
              <a:t>Meter</a:t>
            </a:r>
          </a:p>
          <a:p>
            <a:r>
              <a:rPr lang="en-AU" sz="2200"/>
              <a:t>Line breaks</a:t>
            </a:r>
          </a:p>
        </p:txBody>
      </p:sp>
      <p:pic>
        <p:nvPicPr>
          <p:cNvPr id="1026" name="Picture 2" descr="More Than a Pile of Stones — Rich Morgan">
            <a:extLst>
              <a:ext uri="{FF2B5EF4-FFF2-40B4-BE49-F238E27FC236}">
                <a16:creationId xmlns:a16="http://schemas.microsoft.com/office/drawing/2014/main" id="{8D8BEBF6-63CC-22E7-819D-31BAA4E22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r="20146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8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611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Amasis MT Pro Black</vt:lpstr>
      <vt:lpstr>Arial</vt:lpstr>
      <vt:lpstr>Calibri</vt:lpstr>
      <vt:lpstr>Calibri Light</vt:lpstr>
      <vt:lpstr>Century Schoolbook</vt:lpstr>
      <vt:lpstr>Office Theme</vt:lpstr>
      <vt:lpstr>Poetry 1</vt:lpstr>
      <vt:lpstr>Purpose</vt:lpstr>
      <vt:lpstr>Form</vt:lpstr>
      <vt:lpstr>FORM</vt:lpstr>
      <vt:lpstr>FORM</vt:lpstr>
      <vt:lpstr>Form &amp; Meaning</vt:lpstr>
      <vt:lpstr>Looking at Form in Poetry</vt:lpstr>
      <vt:lpstr>Structure</vt:lpstr>
      <vt:lpstr>Structure</vt:lpstr>
      <vt:lpstr>Stanzas</vt:lpstr>
      <vt:lpstr>Rhyme</vt:lpstr>
      <vt:lpstr>Meter</vt:lpstr>
      <vt:lpstr>Line breaks</vt:lpstr>
      <vt:lpstr>Structure &amp; Meaning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1</dc:title>
  <dc:creator>Sarah Burney</dc:creator>
  <cp:lastModifiedBy>Sarah Burney</cp:lastModifiedBy>
  <cp:revision>1</cp:revision>
  <dcterms:created xsi:type="dcterms:W3CDTF">2023-01-30T15:15:00Z</dcterms:created>
  <dcterms:modified xsi:type="dcterms:W3CDTF">2023-01-30T22:49:48Z</dcterms:modified>
</cp:coreProperties>
</file>