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70" r:id="rId5"/>
    <p:sldId id="267" r:id="rId6"/>
    <p:sldId id="269" r:id="rId7"/>
    <p:sldId id="268" r:id="rId8"/>
    <p:sldId id="262" r:id="rId9"/>
    <p:sldId id="260" r:id="rId10"/>
    <p:sldId id="271" r:id="rId11"/>
    <p:sldId id="272" r:id="rId12"/>
    <p:sldId id="273" r:id="rId13"/>
    <p:sldId id="263" r:id="rId14"/>
    <p:sldId id="264" r:id="rId15"/>
    <p:sldId id="275" r:id="rId16"/>
    <p:sldId id="276" r:id="rId17"/>
    <p:sldId id="278" r:id="rId18"/>
    <p:sldId id="283" r:id="rId19"/>
    <p:sldId id="280" r:id="rId20"/>
    <p:sldId id="281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615814-F25A-4DE7-BF47-7E5FA525CE96}" v="31" dt="2023-02-01T23:01:43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A3615814-F25A-4DE7-BF47-7E5FA525CE96}"/>
    <pc:docChg chg="undo redo custSel addSld delSld modSld">
      <pc:chgData name="Sarah Burney" userId="3ff1fe9c-ec4d-4417-af83-dbc6e1aa8c41" providerId="ADAL" clId="{A3615814-F25A-4DE7-BF47-7E5FA525CE96}" dt="2023-02-01T23:01:47.984" v="3669" actId="26606"/>
      <pc:docMkLst>
        <pc:docMk/>
      </pc:docMkLst>
      <pc:sldChg chg="addSp modSp mod setBg setClrOvrMap">
        <pc:chgData name="Sarah Burney" userId="3ff1fe9c-ec4d-4417-af83-dbc6e1aa8c41" providerId="ADAL" clId="{A3615814-F25A-4DE7-BF47-7E5FA525CE96}" dt="2023-01-31T00:28:13.285" v="1" actId="26606"/>
        <pc:sldMkLst>
          <pc:docMk/>
          <pc:sldMk cId="3540484722" sldId="256"/>
        </pc:sldMkLst>
        <pc:spChg chg="mod">
          <ac:chgData name="Sarah Burney" userId="3ff1fe9c-ec4d-4417-af83-dbc6e1aa8c41" providerId="ADAL" clId="{A3615814-F25A-4DE7-BF47-7E5FA525CE96}" dt="2023-01-31T00:28:13.285" v="1" actId="26606"/>
          <ac:spMkLst>
            <pc:docMk/>
            <pc:sldMk cId="3540484722" sldId="256"/>
            <ac:spMk id="2" creationId="{30A8A20C-12B8-FC96-B70E-8981017CCE57}"/>
          </ac:spMkLst>
        </pc:spChg>
        <pc:spChg chg="mod">
          <ac:chgData name="Sarah Burney" userId="3ff1fe9c-ec4d-4417-af83-dbc6e1aa8c41" providerId="ADAL" clId="{A3615814-F25A-4DE7-BF47-7E5FA525CE96}" dt="2023-01-31T00:28:13.285" v="1" actId="26606"/>
          <ac:spMkLst>
            <pc:docMk/>
            <pc:sldMk cId="3540484722" sldId="256"/>
            <ac:spMk id="3" creationId="{5E4ED74A-1F53-ED87-BB0B-A09F3AEAA089}"/>
          </ac:spMkLst>
        </pc:spChg>
        <pc:spChg chg="add">
          <ac:chgData name="Sarah Burney" userId="3ff1fe9c-ec4d-4417-af83-dbc6e1aa8c41" providerId="ADAL" clId="{A3615814-F25A-4DE7-BF47-7E5FA525CE96}" dt="2023-01-31T00:28:13.285" v="1" actId="26606"/>
          <ac:spMkLst>
            <pc:docMk/>
            <pc:sldMk cId="3540484722" sldId="256"/>
            <ac:spMk id="1031" creationId="{71B2258F-86CA-4D4D-8270-BC05FCDEBFB3}"/>
          </ac:spMkLst>
        </pc:spChg>
        <pc:picChg chg="add mod ord">
          <ac:chgData name="Sarah Burney" userId="3ff1fe9c-ec4d-4417-af83-dbc6e1aa8c41" providerId="ADAL" clId="{A3615814-F25A-4DE7-BF47-7E5FA525CE96}" dt="2023-01-31T00:28:13.285" v="1" actId="26606"/>
          <ac:picMkLst>
            <pc:docMk/>
            <pc:sldMk cId="3540484722" sldId="256"/>
            <ac:picMk id="1026" creationId="{FA67D1AA-DB71-EB68-9F36-2D797D685B10}"/>
          </ac:picMkLst>
        </pc:picChg>
      </pc:sldChg>
      <pc:sldChg chg="addSp delSp modSp mod setBg">
        <pc:chgData name="Sarah Burney" userId="3ff1fe9c-ec4d-4417-af83-dbc6e1aa8c41" providerId="ADAL" clId="{A3615814-F25A-4DE7-BF47-7E5FA525CE96}" dt="2023-01-31T04:36:16.244" v="2488" actId="20577"/>
        <pc:sldMkLst>
          <pc:docMk/>
          <pc:sldMk cId="3875117916" sldId="257"/>
        </pc:sldMkLst>
        <pc:spChg chg="mod">
          <ac:chgData name="Sarah Burney" userId="3ff1fe9c-ec4d-4417-af83-dbc6e1aa8c41" providerId="ADAL" clId="{A3615814-F25A-4DE7-BF47-7E5FA525CE96}" dt="2023-01-31T04:36:16.244" v="2488" actId="20577"/>
          <ac:spMkLst>
            <pc:docMk/>
            <pc:sldMk cId="3875117916" sldId="257"/>
            <ac:spMk id="2" creationId="{D46702B6-69C7-133C-7957-147958886144}"/>
          </ac:spMkLst>
        </pc:spChg>
        <pc:spChg chg="mod ord">
          <ac:chgData name="Sarah Burney" userId="3ff1fe9c-ec4d-4417-af83-dbc6e1aa8c41" providerId="ADAL" clId="{A3615814-F25A-4DE7-BF47-7E5FA525CE96}" dt="2023-01-31T04:34:22.662" v="2458" actId="26606"/>
          <ac:spMkLst>
            <pc:docMk/>
            <pc:sldMk cId="3875117916" sldId="257"/>
            <ac:spMk id="3" creationId="{76C5A82F-8BD3-1DD9-CA09-C3363B27C63A}"/>
          </ac:spMkLst>
        </pc:spChg>
        <pc:spChg chg="add del">
          <ac:chgData name="Sarah Burney" userId="3ff1fe9c-ec4d-4417-af83-dbc6e1aa8c41" providerId="ADAL" clId="{A3615814-F25A-4DE7-BF47-7E5FA525CE96}" dt="2023-01-31T04:34:15.327" v="2455" actId="26606"/>
          <ac:spMkLst>
            <pc:docMk/>
            <pc:sldMk cId="3875117916" sldId="257"/>
            <ac:spMk id="1031" creationId="{7B831B6F-405A-4B47-B9BB-5CA88F285844}"/>
          </ac:spMkLst>
        </pc:spChg>
        <pc:spChg chg="add del">
          <ac:chgData name="Sarah Burney" userId="3ff1fe9c-ec4d-4417-af83-dbc6e1aa8c41" providerId="ADAL" clId="{A3615814-F25A-4DE7-BF47-7E5FA525CE96}" dt="2023-01-31T04:34:15.327" v="2455" actId="26606"/>
          <ac:spMkLst>
            <pc:docMk/>
            <pc:sldMk cId="3875117916" sldId="257"/>
            <ac:spMk id="1033" creationId="{953EE71A-6488-4203-A7C4-77102FD0DCCA}"/>
          </ac:spMkLst>
        </pc:spChg>
        <pc:spChg chg="add del">
          <ac:chgData name="Sarah Burney" userId="3ff1fe9c-ec4d-4417-af83-dbc6e1aa8c41" providerId="ADAL" clId="{A3615814-F25A-4DE7-BF47-7E5FA525CE96}" dt="2023-01-31T04:34:22.654" v="2457" actId="26606"/>
          <ac:spMkLst>
            <pc:docMk/>
            <pc:sldMk cId="3875117916" sldId="257"/>
            <ac:spMk id="1035" creationId="{F13C74B1-5B17-4795-BED0-7140497B445A}"/>
          </ac:spMkLst>
        </pc:spChg>
        <pc:spChg chg="add del">
          <ac:chgData name="Sarah Burney" userId="3ff1fe9c-ec4d-4417-af83-dbc6e1aa8c41" providerId="ADAL" clId="{A3615814-F25A-4DE7-BF47-7E5FA525CE96}" dt="2023-01-31T04:34:22.654" v="2457" actId="26606"/>
          <ac:spMkLst>
            <pc:docMk/>
            <pc:sldMk cId="3875117916" sldId="257"/>
            <ac:spMk id="1036" creationId="{D4974D33-8DC5-464E-8C6D-BE58F0669C17}"/>
          </ac:spMkLst>
        </pc:spChg>
        <pc:spChg chg="add">
          <ac:chgData name="Sarah Burney" userId="3ff1fe9c-ec4d-4417-af83-dbc6e1aa8c41" providerId="ADAL" clId="{A3615814-F25A-4DE7-BF47-7E5FA525CE96}" dt="2023-01-31T04:34:22.662" v="2458" actId="26606"/>
          <ac:spMkLst>
            <pc:docMk/>
            <pc:sldMk cId="3875117916" sldId="257"/>
            <ac:spMk id="1038" creationId="{45D37F4E-DDB4-456B-97E0-9937730A039F}"/>
          </ac:spMkLst>
        </pc:spChg>
        <pc:spChg chg="add">
          <ac:chgData name="Sarah Burney" userId="3ff1fe9c-ec4d-4417-af83-dbc6e1aa8c41" providerId="ADAL" clId="{A3615814-F25A-4DE7-BF47-7E5FA525CE96}" dt="2023-01-31T04:34:22.662" v="2458" actId="26606"/>
          <ac:spMkLst>
            <pc:docMk/>
            <pc:sldMk cId="3875117916" sldId="257"/>
            <ac:spMk id="1039" creationId="{B2DD41CD-8F47-4F56-AD12-4E2FF7696987}"/>
          </ac:spMkLst>
        </pc:spChg>
        <pc:picChg chg="add mod">
          <ac:chgData name="Sarah Burney" userId="3ff1fe9c-ec4d-4417-af83-dbc6e1aa8c41" providerId="ADAL" clId="{A3615814-F25A-4DE7-BF47-7E5FA525CE96}" dt="2023-01-31T04:34:22.662" v="2458" actId="26606"/>
          <ac:picMkLst>
            <pc:docMk/>
            <pc:sldMk cId="3875117916" sldId="257"/>
            <ac:picMk id="1026" creationId="{92D88177-BA8A-6EE7-841E-796F5D8D9F05}"/>
          </ac:picMkLst>
        </pc:picChg>
      </pc:sldChg>
      <pc:sldChg chg="modSp mod">
        <pc:chgData name="Sarah Burney" userId="3ff1fe9c-ec4d-4417-af83-dbc6e1aa8c41" providerId="ADAL" clId="{A3615814-F25A-4DE7-BF47-7E5FA525CE96}" dt="2023-01-31T00:32:01.153" v="186" actId="20577"/>
        <pc:sldMkLst>
          <pc:docMk/>
          <pc:sldMk cId="2959244575" sldId="261"/>
        </pc:sldMkLst>
        <pc:spChg chg="mod">
          <ac:chgData name="Sarah Burney" userId="3ff1fe9c-ec4d-4417-af83-dbc6e1aa8c41" providerId="ADAL" clId="{A3615814-F25A-4DE7-BF47-7E5FA525CE96}" dt="2023-01-31T00:32:01.153" v="186" actId="20577"/>
          <ac:spMkLst>
            <pc:docMk/>
            <pc:sldMk cId="2959244575" sldId="261"/>
            <ac:spMk id="3" creationId="{0D2D222E-0831-005E-5F63-B9F217CDE210}"/>
          </ac:spMkLst>
        </pc:spChg>
      </pc:sldChg>
      <pc:sldChg chg="addSp delSp modSp mod setBg">
        <pc:chgData name="Sarah Burney" userId="3ff1fe9c-ec4d-4417-af83-dbc6e1aa8c41" providerId="ADAL" clId="{A3615814-F25A-4DE7-BF47-7E5FA525CE96}" dt="2023-02-01T23:01:47.984" v="3669" actId="26606"/>
        <pc:sldMkLst>
          <pc:docMk/>
          <pc:sldMk cId="24079841" sldId="265"/>
        </pc:sldMkLst>
        <pc:spChg chg="mod">
          <ac:chgData name="Sarah Burney" userId="3ff1fe9c-ec4d-4417-af83-dbc6e1aa8c41" providerId="ADAL" clId="{A3615814-F25A-4DE7-BF47-7E5FA525CE96}" dt="2023-02-01T23:01:47.984" v="3669" actId="26606"/>
          <ac:spMkLst>
            <pc:docMk/>
            <pc:sldMk cId="24079841" sldId="265"/>
            <ac:spMk id="2" creationId="{E37868D1-25DD-C4EB-2CAD-242B45B84E94}"/>
          </ac:spMkLst>
        </pc:spChg>
        <pc:spChg chg="mod">
          <ac:chgData name="Sarah Burney" userId="3ff1fe9c-ec4d-4417-af83-dbc6e1aa8c41" providerId="ADAL" clId="{A3615814-F25A-4DE7-BF47-7E5FA525CE96}" dt="2023-02-01T23:01:47.984" v="3669" actId="26606"/>
          <ac:spMkLst>
            <pc:docMk/>
            <pc:sldMk cId="24079841" sldId="265"/>
            <ac:spMk id="3" creationId="{24858480-782F-1C60-E0CE-4E0F06D5E191}"/>
          </ac:spMkLst>
        </pc:spChg>
        <pc:spChg chg="add">
          <ac:chgData name="Sarah Burney" userId="3ff1fe9c-ec4d-4417-af83-dbc6e1aa8c41" providerId="ADAL" clId="{A3615814-F25A-4DE7-BF47-7E5FA525CE96}" dt="2023-02-01T23:01:47.984" v="3669" actId="26606"/>
          <ac:spMkLst>
            <pc:docMk/>
            <pc:sldMk cId="24079841" sldId="265"/>
            <ac:spMk id="1033" creationId="{F13C74B1-5B17-4795-BED0-7140497B445A}"/>
          </ac:spMkLst>
        </pc:spChg>
        <pc:spChg chg="add">
          <ac:chgData name="Sarah Burney" userId="3ff1fe9c-ec4d-4417-af83-dbc6e1aa8c41" providerId="ADAL" clId="{A3615814-F25A-4DE7-BF47-7E5FA525CE96}" dt="2023-02-01T23:01:47.984" v="3669" actId="26606"/>
          <ac:spMkLst>
            <pc:docMk/>
            <pc:sldMk cId="24079841" sldId="265"/>
            <ac:spMk id="1035" creationId="{D4974D33-8DC5-464E-8C6D-BE58F0669C17}"/>
          </ac:spMkLst>
        </pc:spChg>
        <pc:picChg chg="add del">
          <ac:chgData name="Sarah Burney" userId="3ff1fe9c-ec4d-4417-af83-dbc6e1aa8c41" providerId="ADAL" clId="{A3615814-F25A-4DE7-BF47-7E5FA525CE96}" dt="2023-02-01T23:01:42.141" v="3667" actId="478"/>
          <ac:picMkLst>
            <pc:docMk/>
            <pc:sldMk cId="24079841" sldId="265"/>
            <ac:picMk id="1026" creationId="{D72BCED3-7DEA-A45A-FC28-E30BEE13F13C}"/>
          </ac:picMkLst>
        </pc:picChg>
        <pc:picChg chg="add mod">
          <ac:chgData name="Sarah Burney" userId="3ff1fe9c-ec4d-4417-af83-dbc6e1aa8c41" providerId="ADAL" clId="{A3615814-F25A-4DE7-BF47-7E5FA525CE96}" dt="2023-02-01T23:01:47.984" v="3669" actId="26606"/>
          <ac:picMkLst>
            <pc:docMk/>
            <pc:sldMk cId="24079841" sldId="265"/>
            <ac:picMk id="1028" creationId="{126A6B13-03DB-CD18-C45F-66D8210FFEF6}"/>
          </ac:picMkLst>
        </pc:picChg>
      </pc:sldChg>
      <pc:sldChg chg="addSp modSp new mod setBg">
        <pc:chgData name="Sarah Burney" userId="3ff1fe9c-ec4d-4417-af83-dbc6e1aa8c41" providerId="ADAL" clId="{A3615814-F25A-4DE7-BF47-7E5FA525CE96}" dt="2023-01-31T04:41:14.391" v="2653" actId="27636"/>
        <pc:sldMkLst>
          <pc:docMk/>
          <pc:sldMk cId="1273228042" sldId="266"/>
        </pc:sldMkLst>
        <pc:spChg chg="mod">
          <ac:chgData name="Sarah Burney" userId="3ff1fe9c-ec4d-4417-af83-dbc6e1aa8c41" providerId="ADAL" clId="{A3615814-F25A-4DE7-BF47-7E5FA525CE96}" dt="2023-01-31T04:34:39.543" v="2459" actId="26606"/>
          <ac:spMkLst>
            <pc:docMk/>
            <pc:sldMk cId="1273228042" sldId="266"/>
            <ac:spMk id="2" creationId="{BE7A118D-209F-4DF4-9C44-CD594D96B021}"/>
          </ac:spMkLst>
        </pc:spChg>
        <pc:spChg chg="mod">
          <ac:chgData name="Sarah Burney" userId="3ff1fe9c-ec4d-4417-af83-dbc6e1aa8c41" providerId="ADAL" clId="{A3615814-F25A-4DE7-BF47-7E5FA525CE96}" dt="2023-01-31T04:41:14.391" v="2653" actId="27636"/>
          <ac:spMkLst>
            <pc:docMk/>
            <pc:sldMk cId="1273228042" sldId="266"/>
            <ac:spMk id="3" creationId="{FD83438D-9E73-4FAE-19FC-BD8FEAB62F5F}"/>
          </ac:spMkLst>
        </pc:spChg>
        <pc:spChg chg="add">
          <ac:chgData name="Sarah Burney" userId="3ff1fe9c-ec4d-4417-af83-dbc6e1aa8c41" providerId="ADAL" clId="{A3615814-F25A-4DE7-BF47-7E5FA525CE96}" dt="2023-01-31T04:34:39.543" v="2459" actId="26606"/>
          <ac:spMkLst>
            <pc:docMk/>
            <pc:sldMk cId="1273228042" sldId="266"/>
            <ac:spMk id="9" creationId="{2C61293E-6EBE-43EF-A52C-9BEBFD7679D4}"/>
          </ac:spMkLst>
        </pc:spChg>
        <pc:spChg chg="add">
          <ac:chgData name="Sarah Burney" userId="3ff1fe9c-ec4d-4417-af83-dbc6e1aa8c41" providerId="ADAL" clId="{A3615814-F25A-4DE7-BF47-7E5FA525CE96}" dt="2023-01-31T04:34:39.543" v="2459" actId="26606"/>
          <ac:spMkLst>
            <pc:docMk/>
            <pc:sldMk cId="1273228042" sldId="266"/>
            <ac:spMk id="11" creationId="{21540236-BFD5-4A9D-8840-4703E7F76825}"/>
          </ac:spMkLst>
        </pc:spChg>
        <pc:picChg chg="add">
          <ac:chgData name="Sarah Burney" userId="3ff1fe9c-ec4d-4417-af83-dbc6e1aa8c41" providerId="ADAL" clId="{A3615814-F25A-4DE7-BF47-7E5FA525CE96}" dt="2023-01-31T04:34:39.543" v="2459" actId="26606"/>
          <ac:picMkLst>
            <pc:docMk/>
            <pc:sldMk cId="1273228042" sldId="266"/>
            <ac:picMk id="5" creationId="{559E0DB6-F108-4824-9F8A-0BD11C261079}"/>
          </ac:picMkLst>
        </pc:picChg>
      </pc:sldChg>
      <pc:sldChg chg="addSp delSp modSp new mod setBg">
        <pc:chgData name="Sarah Burney" userId="3ff1fe9c-ec4d-4417-af83-dbc6e1aa8c41" providerId="ADAL" clId="{A3615814-F25A-4DE7-BF47-7E5FA525CE96}" dt="2023-01-31T04:41:25.573" v="2657" actId="403"/>
        <pc:sldMkLst>
          <pc:docMk/>
          <pc:sldMk cId="1839704313" sldId="267"/>
        </pc:sldMkLst>
        <pc:spChg chg="mod">
          <ac:chgData name="Sarah Burney" userId="3ff1fe9c-ec4d-4417-af83-dbc6e1aa8c41" providerId="ADAL" clId="{A3615814-F25A-4DE7-BF47-7E5FA525CE96}" dt="2023-01-31T04:38:39.852" v="2505" actId="26606"/>
          <ac:spMkLst>
            <pc:docMk/>
            <pc:sldMk cId="1839704313" sldId="267"/>
            <ac:spMk id="2" creationId="{1946FFBB-A0A0-A53D-362F-8DEA68854063}"/>
          </ac:spMkLst>
        </pc:spChg>
        <pc:spChg chg="mod ord">
          <ac:chgData name="Sarah Burney" userId="3ff1fe9c-ec4d-4417-af83-dbc6e1aa8c41" providerId="ADAL" clId="{A3615814-F25A-4DE7-BF47-7E5FA525CE96}" dt="2023-01-31T04:41:25.573" v="2657" actId="403"/>
          <ac:spMkLst>
            <pc:docMk/>
            <pc:sldMk cId="1839704313" sldId="267"/>
            <ac:spMk id="3" creationId="{C7A0D063-1CF3-5895-7E90-55DE7E1101CD}"/>
          </ac:spMkLst>
        </pc:spChg>
        <pc:spChg chg="add del">
          <ac:chgData name="Sarah Burney" userId="3ff1fe9c-ec4d-4417-af83-dbc6e1aa8c41" providerId="ADAL" clId="{A3615814-F25A-4DE7-BF47-7E5FA525CE96}" dt="2023-01-31T04:38:39.852" v="2505" actId="26606"/>
          <ac:spMkLst>
            <pc:docMk/>
            <pc:sldMk cId="1839704313" sldId="267"/>
            <ac:spMk id="2055" creationId="{7B831B6F-405A-4B47-B9BB-5CA88F285844}"/>
          </ac:spMkLst>
        </pc:spChg>
        <pc:spChg chg="add del">
          <ac:chgData name="Sarah Burney" userId="3ff1fe9c-ec4d-4417-af83-dbc6e1aa8c41" providerId="ADAL" clId="{A3615814-F25A-4DE7-BF47-7E5FA525CE96}" dt="2023-01-31T04:38:39.852" v="2505" actId="26606"/>
          <ac:spMkLst>
            <pc:docMk/>
            <pc:sldMk cId="1839704313" sldId="267"/>
            <ac:spMk id="2057" creationId="{953EE71A-6488-4203-A7C4-77102FD0DCCA}"/>
          </ac:spMkLst>
        </pc:spChg>
        <pc:picChg chg="add mod ord">
          <ac:chgData name="Sarah Burney" userId="3ff1fe9c-ec4d-4417-af83-dbc6e1aa8c41" providerId="ADAL" clId="{A3615814-F25A-4DE7-BF47-7E5FA525CE96}" dt="2023-01-31T04:38:39.852" v="2505" actId="26606"/>
          <ac:picMkLst>
            <pc:docMk/>
            <pc:sldMk cId="1839704313" sldId="267"/>
            <ac:picMk id="2050" creationId="{8B34CD88-19F5-62CB-B461-6944BC140A8A}"/>
          </ac:picMkLst>
        </pc:picChg>
        <pc:cxnChg chg="add">
          <ac:chgData name="Sarah Burney" userId="3ff1fe9c-ec4d-4417-af83-dbc6e1aa8c41" providerId="ADAL" clId="{A3615814-F25A-4DE7-BF47-7E5FA525CE96}" dt="2023-01-31T04:38:39.852" v="2505" actId="26606"/>
          <ac:cxnSpMkLst>
            <pc:docMk/>
            <pc:sldMk cId="1839704313" sldId="267"/>
            <ac:cxnSpMk id="2062" creationId="{A7F400EE-A8A5-48AF-B4D6-291B52C6F0B0}"/>
          </ac:cxnSpMkLst>
        </pc:cxnChg>
      </pc:sldChg>
      <pc:sldChg chg="modSp new mod">
        <pc:chgData name="Sarah Burney" userId="3ff1fe9c-ec4d-4417-af83-dbc6e1aa8c41" providerId="ADAL" clId="{A3615814-F25A-4DE7-BF47-7E5FA525CE96}" dt="2023-01-31T04:22:37.175" v="2452" actId="20577"/>
        <pc:sldMkLst>
          <pc:docMk/>
          <pc:sldMk cId="2814922469" sldId="268"/>
        </pc:sldMkLst>
        <pc:spChg chg="mod">
          <ac:chgData name="Sarah Burney" userId="3ff1fe9c-ec4d-4417-af83-dbc6e1aa8c41" providerId="ADAL" clId="{A3615814-F25A-4DE7-BF47-7E5FA525CE96}" dt="2023-01-31T04:22:37.175" v="2452" actId="20577"/>
          <ac:spMkLst>
            <pc:docMk/>
            <pc:sldMk cId="2814922469" sldId="268"/>
            <ac:spMk id="2" creationId="{E5D1AE70-F8CC-BE29-D1D0-5B28ADC5A978}"/>
          </ac:spMkLst>
        </pc:spChg>
        <pc:spChg chg="mod">
          <ac:chgData name="Sarah Burney" userId="3ff1fe9c-ec4d-4417-af83-dbc6e1aa8c41" providerId="ADAL" clId="{A3615814-F25A-4DE7-BF47-7E5FA525CE96}" dt="2023-01-31T00:32:35.878" v="250" actId="20577"/>
          <ac:spMkLst>
            <pc:docMk/>
            <pc:sldMk cId="2814922469" sldId="268"/>
            <ac:spMk id="3" creationId="{03305312-9772-D911-203F-74354E823764}"/>
          </ac:spMkLst>
        </pc:spChg>
      </pc:sldChg>
      <pc:sldChg chg="modSp new mod">
        <pc:chgData name="Sarah Burney" userId="3ff1fe9c-ec4d-4417-af83-dbc6e1aa8c41" providerId="ADAL" clId="{A3615814-F25A-4DE7-BF47-7E5FA525CE96}" dt="2023-01-31T04:40:58.942" v="2611" actId="20577"/>
        <pc:sldMkLst>
          <pc:docMk/>
          <pc:sldMk cId="3299043375" sldId="269"/>
        </pc:sldMkLst>
        <pc:spChg chg="mod">
          <ac:chgData name="Sarah Burney" userId="3ff1fe9c-ec4d-4417-af83-dbc6e1aa8c41" providerId="ADAL" clId="{A3615814-F25A-4DE7-BF47-7E5FA525CE96}" dt="2023-01-31T04:40:45.239" v="2601" actId="20577"/>
          <ac:spMkLst>
            <pc:docMk/>
            <pc:sldMk cId="3299043375" sldId="269"/>
            <ac:spMk id="2" creationId="{71D5545E-5DAD-7019-D3CD-39F4F2907A42}"/>
          </ac:spMkLst>
        </pc:spChg>
        <pc:spChg chg="mod">
          <ac:chgData name="Sarah Burney" userId="3ff1fe9c-ec4d-4417-af83-dbc6e1aa8c41" providerId="ADAL" clId="{A3615814-F25A-4DE7-BF47-7E5FA525CE96}" dt="2023-01-31T04:40:58.942" v="2611" actId="20577"/>
          <ac:spMkLst>
            <pc:docMk/>
            <pc:sldMk cId="3299043375" sldId="269"/>
            <ac:spMk id="3" creationId="{E0B73D60-9E82-A686-865C-D3BBC82F61BB}"/>
          </ac:spMkLst>
        </pc:spChg>
      </pc:sldChg>
      <pc:sldChg chg="addSp delSp modSp new mod setBg setClrOvrMap">
        <pc:chgData name="Sarah Burney" userId="3ff1fe9c-ec4d-4417-af83-dbc6e1aa8c41" providerId="ADAL" clId="{A3615814-F25A-4DE7-BF47-7E5FA525CE96}" dt="2023-01-31T04:48:00.925" v="2822" actId="478"/>
        <pc:sldMkLst>
          <pc:docMk/>
          <pc:sldMk cId="3541893908" sldId="270"/>
        </pc:sldMkLst>
        <pc:spChg chg="del mod">
          <ac:chgData name="Sarah Burney" userId="3ff1fe9c-ec4d-4417-af83-dbc6e1aa8c41" providerId="ADAL" clId="{A3615814-F25A-4DE7-BF47-7E5FA525CE96}" dt="2023-01-31T04:47:57.591" v="2821" actId="478"/>
          <ac:spMkLst>
            <pc:docMk/>
            <pc:sldMk cId="3541893908" sldId="270"/>
            <ac:spMk id="2" creationId="{7ED0E329-A3AB-0AEA-872C-DDC3EEF41D6E}"/>
          </ac:spMkLst>
        </pc:spChg>
        <pc:spChg chg="mod">
          <ac:chgData name="Sarah Burney" userId="3ff1fe9c-ec4d-4417-af83-dbc6e1aa8c41" providerId="ADAL" clId="{A3615814-F25A-4DE7-BF47-7E5FA525CE96}" dt="2023-01-31T04:47:50.868" v="2820" actId="403"/>
          <ac:spMkLst>
            <pc:docMk/>
            <pc:sldMk cId="3541893908" sldId="270"/>
            <ac:spMk id="3" creationId="{CF37260B-665E-3B21-6411-1342AC84B719}"/>
          </ac:spMkLst>
        </pc:spChg>
        <pc:spChg chg="add del mod">
          <ac:chgData name="Sarah Burney" userId="3ff1fe9c-ec4d-4417-af83-dbc6e1aa8c41" providerId="ADAL" clId="{A3615814-F25A-4DE7-BF47-7E5FA525CE96}" dt="2023-01-31T04:48:00.925" v="2822" actId="478"/>
          <ac:spMkLst>
            <pc:docMk/>
            <pc:sldMk cId="3541893908" sldId="270"/>
            <ac:spMk id="5" creationId="{66153064-12F4-F2C0-F2D1-B363AEF9914E}"/>
          </ac:spMkLst>
        </pc:spChg>
        <pc:spChg chg="add del">
          <ac:chgData name="Sarah Burney" userId="3ff1fe9c-ec4d-4417-af83-dbc6e1aa8c41" providerId="ADAL" clId="{A3615814-F25A-4DE7-BF47-7E5FA525CE96}" dt="2023-01-31T04:45:28.928" v="2749" actId="26606"/>
          <ac:spMkLst>
            <pc:docMk/>
            <pc:sldMk cId="3541893908" sldId="270"/>
            <ac:spMk id="2055" creationId="{1A9F7B4E-B03D-4F64-BE33-00D074458D45}"/>
          </ac:spMkLst>
        </pc:spChg>
        <pc:spChg chg="add del">
          <ac:chgData name="Sarah Burney" userId="3ff1fe9c-ec4d-4417-af83-dbc6e1aa8c41" providerId="ADAL" clId="{A3615814-F25A-4DE7-BF47-7E5FA525CE96}" dt="2023-01-31T04:45:28.928" v="2749" actId="26606"/>
          <ac:spMkLst>
            <pc:docMk/>
            <pc:sldMk cId="3541893908" sldId="270"/>
            <ac:spMk id="2057" creationId="{7E2BE7F7-CA89-4002-ACCE-A478AEA24F5E}"/>
          </ac:spMkLst>
        </pc:spChg>
        <pc:picChg chg="add del mod ord">
          <ac:chgData name="Sarah Burney" userId="3ff1fe9c-ec4d-4417-af83-dbc6e1aa8c41" providerId="ADAL" clId="{A3615814-F25A-4DE7-BF47-7E5FA525CE96}" dt="2023-01-31T04:45:29.668" v="2750"/>
          <ac:picMkLst>
            <pc:docMk/>
            <pc:sldMk cId="3541893908" sldId="270"/>
            <ac:picMk id="2050" creationId="{50438C91-285B-4BC5-0DC6-F1354F6F51A1}"/>
          </ac:picMkLst>
        </pc:picChg>
      </pc:sldChg>
      <pc:sldChg chg="del">
        <pc:chgData name="Sarah Burney" userId="3ff1fe9c-ec4d-4417-af83-dbc6e1aa8c41" providerId="ADAL" clId="{A3615814-F25A-4DE7-BF47-7E5FA525CE96}" dt="2023-02-01T22:56:55.484" v="2823" actId="47"/>
        <pc:sldMkLst>
          <pc:docMk/>
          <pc:sldMk cId="2882567031" sldId="279"/>
        </pc:sldMkLst>
      </pc:sldChg>
    </pc:docChg>
  </pc:docChgLst>
  <pc:docChgLst>
    <pc:chgData name="Sarah Burney" userId="3ff1fe9c-ec4d-4417-af83-dbc6e1aa8c41" providerId="ADAL" clId="{CB0B2C43-8F15-46E0-9FB4-5116CE97B619}"/>
    <pc:docChg chg="undo redo custSel addSld delSld modSld sldOrd">
      <pc:chgData name="Sarah Burney" userId="3ff1fe9c-ec4d-4417-af83-dbc6e1aa8c41" providerId="ADAL" clId="{CB0B2C43-8F15-46E0-9FB4-5116CE97B619}" dt="2023-01-31T16:57:46.772" v="4278" actId="14100"/>
      <pc:docMkLst>
        <pc:docMk/>
      </pc:docMkLst>
      <pc:sldChg chg="addSp modSp mod setBg setClrOvrMap">
        <pc:chgData name="Sarah Burney" userId="3ff1fe9c-ec4d-4417-af83-dbc6e1aa8c41" providerId="ADAL" clId="{CB0B2C43-8F15-46E0-9FB4-5116CE97B619}" dt="2023-01-31T12:52:05.298" v="1213" actId="13926"/>
        <pc:sldMkLst>
          <pc:docMk/>
          <pc:sldMk cId="764787713" sldId="260"/>
        </pc:sldMkLst>
        <pc:spChg chg="mod">
          <ac:chgData name="Sarah Burney" userId="3ff1fe9c-ec4d-4417-af83-dbc6e1aa8c41" providerId="ADAL" clId="{CB0B2C43-8F15-46E0-9FB4-5116CE97B619}" dt="2023-01-31T12:51:26.599" v="1204" actId="26606"/>
          <ac:spMkLst>
            <pc:docMk/>
            <pc:sldMk cId="764787713" sldId="260"/>
            <ac:spMk id="2" creationId="{0FF83E40-A557-512B-481A-3D1CDAB9BE84}"/>
          </ac:spMkLst>
        </pc:spChg>
        <pc:spChg chg="mod">
          <ac:chgData name="Sarah Burney" userId="3ff1fe9c-ec4d-4417-af83-dbc6e1aa8c41" providerId="ADAL" clId="{CB0B2C43-8F15-46E0-9FB4-5116CE97B619}" dt="2023-01-31T12:52:05.298" v="1213" actId="13926"/>
          <ac:spMkLst>
            <pc:docMk/>
            <pc:sldMk cId="764787713" sldId="260"/>
            <ac:spMk id="3" creationId="{5C968AD1-02B1-5BC0-353D-4E1BC8EDDD3D}"/>
          </ac:spMkLst>
        </pc:spChg>
        <pc:spChg chg="add">
          <ac:chgData name="Sarah Burney" userId="3ff1fe9c-ec4d-4417-af83-dbc6e1aa8c41" providerId="ADAL" clId="{CB0B2C43-8F15-46E0-9FB4-5116CE97B619}" dt="2023-01-31T12:51:26.599" v="1204" actId="26606"/>
          <ac:spMkLst>
            <pc:docMk/>
            <pc:sldMk cId="764787713" sldId="260"/>
            <ac:spMk id="9" creationId="{9B76D444-2756-434F-AE61-96D69830C13E}"/>
          </ac:spMkLst>
        </pc:spChg>
        <pc:spChg chg="add">
          <ac:chgData name="Sarah Burney" userId="3ff1fe9c-ec4d-4417-af83-dbc6e1aa8c41" providerId="ADAL" clId="{CB0B2C43-8F15-46E0-9FB4-5116CE97B619}" dt="2023-01-31T12:51:26.599" v="1204" actId="26606"/>
          <ac:spMkLst>
            <pc:docMk/>
            <pc:sldMk cId="764787713" sldId="260"/>
            <ac:spMk id="11" creationId="{29A9EE12-EF77-4DB4-84E4-043DE7235244}"/>
          </ac:spMkLst>
        </pc:spChg>
        <pc:picChg chg="add">
          <ac:chgData name="Sarah Burney" userId="3ff1fe9c-ec4d-4417-af83-dbc6e1aa8c41" providerId="ADAL" clId="{CB0B2C43-8F15-46E0-9FB4-5116CE97B619}" dt="2023-01-31T12:51:26.599" v="1204" actId="26606"/>
          <ac:picMkLst>
            <pc:docMk/>
            <pc:sldMk cId="764787713" sldId="260"/>
            <ac:picMk id="5" creationId="{4CF4AEFE-9D48-5436-5A3C-BD6B2372AB7D}"/>
          </ac:picMkLst>
        </pc:picChg>
      </pc:sldChg>
      <pc:sldChg chg="del">
        <pc:chgData name="Sarah Burney" userId="3ff1fe9c-ec4d-4417-af83-dbc6e1aa8c41" providerId="ADAL" clId="{CB0B2C43-8F15-46E0-9FB4-5116CE97B619}" dt="2023-01-31T12:33:19.744" v="375" actId="47"/>
        <pc:sldMkLst>
          <pc:docMk/>
          <pc:sldMk cId="2959244575" sldId="261"/>
        </pc:sldMkLst>
      </pc:sldChg>
      <pc:sldChg chg="addSp modSp mod ord setBg">
        <pc:chgData name="Sarah Burney" userId="3ff1fe9c-ec4d-4417-af83-dbc6e1aa8c41" providerId="ADAL" clId="{CB0B2C43-8F15-46E0-9FB4-5116CE97B619}" dt="2023-01-31T13:50:42.702" v="1594" actId="20577"/>
        <pc:sldMkLst>
          <pc:docMk/>
          <pc:sldMk cId="2212536311" sldId="262"/>
        </pc:sldMkLst>
        <pc:spChg chg="mod">
          <ac:chgData name="Sarah Burney" userId="3ff1fe9c-ec4d-4417-af83-dbc6e1aa8c41" providerId="ADAL" clId="{CB0B2C43-8F15-46E0-9FB4-5116CE97B619}" dt="2023-01-31T12:50:55.580" v="1193" actId="26606"/>
          <ac:spMkLst>
            <pc:docMk/>
            <pc:sldMk cId="2212536311" sldId="262"/>
            <ac:spMk id="2" creationId="{596B68A9-7604-7B1A-8608-706CB0822BDD}"/>
          </ac:spMkLst>
        </pc:spChg>
        <pc:spChg chg="mod ord">
          <ac:chgData name="Sarah Burney" userId="3ff1fe9c-ec4d-4417-af83-dbc6e1aa8c41" providerId="ADAL" clId="{CB0B2C43-8F15-46E0-9FB4-5116CE97B619}" dt="2023-01-31T13:50:42.702" v="1594" actId="20577"/>
          <ac:spMkLst>
            <pc:docMk/>
            <pc:sldMk cId="2212536311" sldId="262"/>
            <ac:spMk id="3" creationId="{8922ED50-9557-1D78-3E44-0413EE43F7DD}"/>
          </ac:spMkLst>
        </pc:spChg>
        <pc:spChg chg="add">
          <ac:chgData name="Sarah Burney" userId="3ff1fe9c-ec4d-4417-af83-dbc6e1aa8c41" providerId="ADAL" clId="{CB0B2C43-8F15-46E0-9FB4-5116CE97B619}" dt="2023-01-31T12:50:55.580" v="1193" actId="26606"/>
          <ac:spMkLst>
            <pc:docMk/>
            <pc:sldMk cId="2212536311" sldId="262"/>
            <ac:spMk id="1031" creationId="{23E547B5-89CF-4EC0-96DE-25771AED0799}"/>
          </ac:spMkLst>
        </pc:spChg>
        <pc:spChg chg="add">
          <ac:chgData name="Sarah Burney" userId="3ff1fe9c-ec4d-4417-af83-dbc6e1aa8c41" providerId="ADAL" clId="{CB0B2C43-8F15-46E0-9FB4-5116CE97B619}" dt="2023-01-31T12:50:55.580" v="1193" actId="26606"/>
          <ac:spMkLst>
            <pc:docMk/>
            <pc:sldMk cId="2212536311" sldId="262"/>
            <ac:spMk id="1033" creationId="{3F0B8CEB-8279-4E5E-A0CE-1FC9F71736F2}"/>
          </ac:spMkLst>
        </pc:spChg>
        <pc:picChg chg="add mod">
          <ac:chgData name="Sarah Burney" userId="3ff1fe9c-ec4d-4417-af83-dbc6e1aa8c41" providerId="ADAL" clId="{CB0B2C43-8F15-46E0-9FB4-5116CE97B619}" dt="2023-01-31T12:50:55.580" v="1193" actId="26606"/>
          <ac:picMkLst>
            <pc:docMk/>
            <pc:sldMk cId="2212536311" sldId="262"/>
            <ac:picMk id="1026" creationId="{8F0847CE-E1E7-CFBC-D1E1-8ACC12129617}"/>
          </ac:picMkLst>
        </pc:picChg>
      </pc:sldChg>
      <pc:sldChg chg="addSp modSp mod setBg setClrOvrMap">
        <pc:chgData name="Sarah Burney" userId="3ff1fe9c-ec4d-4417-af83-dbc6e1aa8c41" providerId="ADAL" clId="{CB0B2C43-8F15-46E0-9FB4-5116CE97B619}" dt="2023-01-31T13:47:23.801" v="1326" actId="20577"/>
        <pc:sldMkLst>
          <pc:docMk/>
          <pc:sldMk cId="3322056995" sldId="263"/>
        </pc:sldMkLst>
        <pc:spChg chg="mod">
          <ac:chgData name="Sarah Burney" userId="3ff1fe9c-ec4d-4417-af83-dbc6e1aa8c41" providerId="ADAL" clId="{CB0B2C43-8F15-46E0-9FB4-5116CE97B619}" dt="2023-01-31T12:48:58.757" v="1144" actId="26606"/>
          <ac:spMkLst>
            <pc:docMk/>
            <pc:sldMk cId="3322056995" sldId="263"/>
            <ac:spMk id="2" creationId="{F2D98B92-CF3A-D82F-D5D7-9356EFA4B6C4}"/>
          </ac:spMkLst>
        </pc:spChg>
        <pc:spChg chg="mod">
          <ac:chgData name="Sarah Burney" userId="3ff1fe9c-ec4d-4417-af83-dbc6e1aa8c41" providerId="ADAL" clId="{CB0B2C43-8F15-46E0-9FB4-5116CE97B619}" dt="2023-01-31T13:47:23.801" v="1326" actId="20577"/>
          <ac:spMkLst>
            <pc:docMk/>
            <pc:sldMk cId="3322056995" sldId="263"/>
            <ac:spMk id="3" creationId="{D567900C-FDEE-994A-7F0C-203DF14DB28A}"/>
          </ac:spMkLst>
        </pc:spChg>
        <pc:spChg chg="add">
          <ac:chgData name="Sarah Burney" userId="3ff1fe9c-ec4d-4417-af83-dbc6e1aa8c41" providerId="ADAL" clId="{CB0B2C43-8F15-46E0-9FB4-5116CE97B619}" dt="2023-01-31T12:48:58.757" v="1144" actId="26606"/>
          <ac:spMkLst>
            <pc:docMk/>
            <pc:sldMk cId="3322056995" sldId="263"/>
            <ac:spMk id="9" creationId="{C5E6CFF1-2F42-4E10-9A97-F116F46F53FE}"/>
          </ac:spMkLst>
        </pc:spChg>
        <pc:picChg chg="add mod ord">
          <ac:chgData name="Sarah Burney" userId="3ff1fe9c-ec4d-4417-af83-dbc6e1aa8c41" providerId="ADAL" clId="{CB0B2C43-8F15-46E0-9FB4-5116CE97B619}" dt="2023-01-31T12:48:58.757" v="1144" actId="26606"/>
          <ac:picMkLst>
            <pc:docMk/>
            <pc:sldMk cId="3322056995" sldId="263"/>
            <ac:picMk id="4" creationId="{15B0CC51-74A4-7C7E-C818-7BBEA0C8EE6B}"/>
          </ac:picMkLst>
        </pc:picChg>
        <pc:cxnChg chg="add">
          <ac:chgData name="Sarah Burney" userId="3ff1fe9c-ec4d-4417-af83-dbc6e1aa8c41" providerId="ADAL" clId="{CB0B2C43-8F15-46E0-9FB4-5116CE97B619}" dt="2023-01-31T12:48:58.757" v="1144" actId="26606"/>
          <ac:cxnSpMkLst>
            <pc:docMk/>
            <pc:sldMk cId="3322056995" sldId="263"/>
            <ac:cxnSpMk id="11" creationId="{67182200-4859-4C8D-BCBB-55B245C28BA3}"/>
          </ac:cxnSpMkLst>
        </pc:cxnChg>
      </pc:sldChg>
      <pc:sldChg chg="addSp modSp mod setBg">
        <pc:chgData name="Sarah Burney" userId="3ff1fe9c-ec4d-4417-af83-dbc6e1aa8c41" providerId="ADAL" clId="{CB0B2C43-8F15-46E0-9FB4-5116CE97B619}" dt="2023-01-31T15:04:58.165" v="2270" actId="14100"/>
        <pc:sldMkLst>
          <pc:docMk/>
          <pc:sldMk cId="1396449858" sldId="264"/>
        </pc:sldMkLst>
        <pc:spChg chg="mod">
          <ac:chgData name="Sarah Burney" userId="3ff1fe9c-ec4d-4417-af83-dbc6e1aa8c41" providerId="ADAL" clId="{CB0B2C43-8F15-46E0-9FB4-5116CE97B619}" dt="2023-01-31T15:04:52.469" v="2269" actId="14100"/>
          <ac:spMkLst>
            <pc:docMk/>
            <pc:sldMk cId="1396449858" sldId="264"/>
            <ac:spMk id="2" creationId="{9CA19E54-1793-55A0-E3AD-88CA3BD6A403}"/>
          </ac:spMkLst>
        </pc:spChg>
        <pc:spChg chg="mod ord">
          <ac:chgData name="Sarah Burney" userId="3ff1fe9c-ec4d-4417-af83-dbc6e1aa8c41" providerId="ADAL" clId="{CB0B2C43-8F15-46E0-9FB4-5116CE97B619}" dt="2023-01-31T15:04:58.165" v="2270" actId="14100"/>
          <ac:spMkLst>
            <pc:docMk/>
            <pc:sldMk cId="1396449858" sldId="264"/>
            <ac:spMk id="3" creationId="{C69C65AC-C58D-DFA6-724A-E1781E0FBD57}"/>
          </ac:spMkLst>
        </pc:spChg>
        <pc:picChg chg="add mod">
          <ac:chgData name="Sarah Burney" userId="3ff1fe9c-ec4d-4417-af83-dbc6e1aa8c41" providerId="ADAL" clId="{CB0B2C43-8F15-46E0-9FB4-5116CE97B619}" dt="2023-01-31T15:00:12.989" v="2125" actId="14826"/>
          <ac:picMkLst>
            <pc:docMk/>
            <pc:sldMk cId="1396449858" sldId="264"/>
            <ac:picMk id="4" creationId="{A4B2893D-D9C1-7A82-65AA-B447B4F6B4EE}"/>
          </ac:picMkLst>
        </pc:picChg>
      </pc:sldChg>
      <pc:sldChg chg="modSp mod">
        <pc:chgData name="Sarah Burney" userId="3ff1fe9c-ec4d-4417-af83-dbc6e1aa8c41" providerId="ADAL" clId="{CB0B2C43-8F15-46E0-9FB4-5116CE97B619}" dt="2023-01-31T12:30:45.841" v="76" actId="20577"/>
        <pc:sldMkLst>
          <pc:docMk/>
          <pc:sldMk cId="1839704313" sldId="267"/>
        </pc:sldMkLst>
        <pc:spChg chg="mod">
          <ac:chgData name="Sarah Burney" userId="3ff1fe9c-ec4d-4417-af83-dbc6e1aa8c41" providerId="ADAL" clId="{CB0B2C43-8F15-46E0-9FB4-5116CE97B619}" dt="2023-01-31T12:30:45.841" v="76" actId="20577"/>
          <ac:spMkLst>
            <pc:docMk/>
            <pc:sldMk cId="1839704313" sldId="267"/>
            <ac:spMk id="3" creationId="{C7A0D063-1CF3-5895-7E90-55DE7E1101CD}"/>
          </ac:spMkLst>
        </pc:spChg>
      </pc:sldChg>
      <pc:sldChg chg="addSp delSp modSp mod setBg setClrOvrMap">
        <pc:chgData name="Sarah Burney" userId="3ff1fe9c-ec4d-4417-af83-dbc6e1aa8c41" providerId="ADAL" clId="{CB0B2C43-8F15-46E0-9FB4-5116CE97B619}" dt="2023-01-31T12:49:23.727" v="1157" actId="20577"/>
        <pc:sldMkLst>
          <pc:docMk/>
          <pc:sldMk cId="2814922469" sldId="268"/>
        </pc:sldMkLst>
        <pc:spChg chg="mod">
          <ac:chgData name="Sarah Burney" userId="3ff1fe9c-ec4d-4417-af83-dbc6e1aa8c41" providerId="ADAL" clId="{CB0B2C43-8F15-46E0-9FB4-5116CE97B619}" dt="2023-01-31T12:49:23.727" v="1157" actId="20577"/>
          <ac:spMkLst>
            <pc:docMk/>
            <pc:sldMk cId="2814922469" sldId="268"/>
            <ac:spMk id="2" creationId="{E5D1AE70-F8CC-BE29-D1D0-5B28ADC5A978}"/>
          </ac:spMkLst>
        </pc:spChg>
        <pc:spChg chg="mod">
          <ac:chgData name="Sarah Burney" userId="3ff1fe9c-ec4d-4417-af83-dbc6e1aa8c41" providerId="ADAL" clId="{CB0B2C43-8F15-46E0-9FB4-5116CE97B619}" dt="2023-01-31T12:49:17.732" v="1147" actId="26606"/>
          <ac:spMkLst>
            <pc:docMk/>
            <pc:sldMk cId="2814922469" sldId="268"/>
            <ac:spMk id="3" creationId="{03305312-9772-D911-203F-74354E823764}"/>
          </ac:spMkLst>
        </pc:spChg>
        <pc:spChg chg="add del">
          <ac:chgData name="Sarah Burney" userId="3ff1fe9c-ec4d-4417-af83-dbc6e1aa8c41" providerId="ADAL" clId="{CB0B2C43-8F15-46E0-9FB4-5116CE97B619}" dt="2023-01-31T12:49:17.725" v="1146" actId="26606"/>
          <ac:spMkLst>
            <pc:docMk/>
            <pc:sldMk cId="2814922469" sldId="268"/>
            <ac:spMk id="9" creationId="{C5E6CFF1-2F42-4E10-9A97-F116F46F53FE}"/>
          </ac:spMkLst>
        </pc:spChg>
        <pc:spChg chg="add">
          <ac:chgData name="Sarah Burney" userId="3ff1fe9c-ec4d-4417-af83-dbc6e1aa8c41" providerId="ADAL" clId="{CB0B2C43-8F15-46E0-9FB4-5116CE97B619}" dt="2023-01-31T12:49:17.732" v="1147" actId="26606"/>
          <ac:spMkLst>
            <pc:docMk/>
            <pc:sldMk cId="2814922469" sldId="268"/>
            <ac:spMk id="13" creationId="{330D6772-5550-42D5-B8BC-CDE28365623B}"/>
          </ac:spMkLst>
        </pc:spChg>
        <pc:spChg chg="add">
          <ac:chgData name="Sarah Burney" userId="3ff1fe9c-ec4d-4417-af83-dbc6e1aa8c41" providerId="ADAL" clId="{CB0B2C43-8F15-46E0-9FB4-5116CE97B619}" dt="2023-01-31T12:49:17.732" v="1147" actId="26606"/>
          <ac:spMkLst>
            <pc:docMk/>
            <pc:sldMk cId="2814922469" sldId="268"/>
            <ac:spMk id="14" creationId="{97DB0DD1-0F30-4B7E-A6DC-3DDA7D5B351C}"/>
          </ac:spMkLst>
        </pc:spChg>
        <pc:picChg chg="add del">
          <ac:chgData name="Sarah Burney" userId="3ff1fe9c-ec4d-4417-af83-dbc6e1aa8c41" providerId="ADAL" clId="{CB0B2C43-8F15-46E0-9FB4-5116CE97B619}" dt="2023-01-31T12:49:17.725" v="1146" actId="26606"/>
          <ac:picMkLst>
            <pc:docMk/>
            <pc:sldMk cId="2814922469" sldId="268"/>
            <ac:picMk id="5" creationId="{0C4D617B-6307-62B9-3D8C-0F569F601756}"/>
          </ac:picMkLst>
        </pc:picChg>
        <pc:picChg chg="add">
          <ac:chgData name="Sarah Burney" userId="3ff1fe9c-ec4d-4417-af83-dbc6e1aa8c41" providerId="ADAL" clId="{CB0B2C43-8F15-46E0-9FB4-5116CE97B619}" dt="2023-01-31T12:49:17.732" v="1147" actId="26606"/>
          <ac:picMkLst>
            <pc:docMk/>
            <pc:sldMk cId="2814922469" sldId="268"/>
            <ac:picMk id="15" creationId="{0FE3B58F-8530-ABDA-1C69-CF0DE065A4CD}"/>
          </ac:picMkLst>
        </pc:picChg>
        <pc:cxnChg chg="add del">
          <ac:chgData name="Sarah Burney" userId="3ff1fe9c-ec4d-4417-af83-dbc6e1aa8c41" providerId="ADAL" clId="{CB0B2C43-8F15-46E0-9FB4-5116CE97B619}" dt="2023-01-31T12:49:17.725" v="1146" actId="26606"/>
          <ac:cxnSpMkLst>
            <pc:docMk/>
            <pc:sldMk cId="2814922469" sldId="268"/>
            <ac:cxnSpMk id="11" creationId="{67182200-4859-4C8D-BCBB-55B245C28BA3}"/>
          </ac:cxnSpMkLst>
        </pc:cxnChg>
      </pc:sldChg>
      <pc:sldChg chg="delSp modSp mod setBg">
        <pc:chgData name="Sarah Burney" userId="3ff1fe9c-ec4d-4417-af83-dbc6e1aa8c41" providerId="ADAL" clId="{CB0B2C43-8F15-46E0-9FB4-5116CE97B619}" dt="2023-01-31T12:38:10.224" v="538" actId="27636"/>
        <pc:sldMkLst>
          <pc:docMk/>
          <pc:sldMk cId="3299043375" sldId="269"/>
        </pc:sldMkLst>
        <pc:spChg chg="del mod">
          <ac:chgData name="Sarah Burney" userId="3ff1fe9c-ec4d-4417-af83-dbc6e1aa8c41" providerId="ADAL" clId="{CB0B2C43-8F15-46E0-9FB4-5116CE97B619}" dt="2023-01-31T11:31:40.712" v="37" actId="478"/>
          <ac:spMkLst>
            <pc:docMk/>
            <pc:sldMk cId="3299043375" sldId="269"/>
            <ac:spMk id="2" creationId="{71D5545E-5DAD-7019-D3CD-39F4F2907A42}"/>
          </ac:spMkLst>
        </pc:spChg>
        <pc:spChg chg="mod">
          <ac:chgData name="Sarah Burney" userId="3ff1fe9c-ec4d-4417-af83-dbc6e1aa8c41" providerId="ADAL" clId="{CB0B2C43-8F15-46E0-9FB4-5116CE97B619}" dt="2023-01-31T12:38:10.224" v="538" actId="27636"/>
          <ac:spMkLst>
            <pc:docMk/>
            <pc:sldMk cId="3299043375" sldId="269"/>
            <ac:spMk id="3" creationId="{E0B73D60-9E82-A686-865C-D3BBC82F61BB}"/>
          </ac:spMkLst>
        </pc:spChg>
      </pc:sldChg>
      <pc:sldChg chg="addSp modSp mod setBg modAnim">
        <pc:chgData name="Sarah Burney" userId="3ff1fe9c-ec4d-4417-af83-dbc6e1aa8c41" providerId="ADAL" clId="{CB0B2C43-8F15-46E0-9FB4-5116CE97B619}" dt="2023-01-31T11:35:56.618" v="72" actId="1076"/>
        <pc:sldMkLst>
          <pc:docMk/>
          <pc:sldMk cId="3541893908" sldId="270"/>
        </pc:sldMkLst>
        <pc:picChg chg="add mod">
          <ac:chgData name="Sarah Burney" userId="3ff1fe9c-ec4d-4417-af83-dbc6e1aa8c41" providerId="ADAL" clId="{CB0B2C43-8F15-46E0-9FB4-5116CE97B619}" dt="2023-01-31T11:35:56.618" v="72" actId="1076"/>
          <ac:picMkLst>
            <pc:docMk/>
            <pc:sldMk cId="3541893908" sldId="270"/>
            <ac:picMk id="2" creationId="{32F50E1D-F378-59EF-ED77-5390BA2E30D3}"/>
          </ac:picMkLst>
        </pc:picChg>
      </pc:sldChg>
      <pc:sldChg chg="addSp delSp modSp add mod setBg setClrOvrMap">
        <pc:chgData name="Sarah Burney" userId="3ff1fe9c-ec4d-4417-af83-dbc6e1aa8c41" providerId="ADAL" clId="{CB0B2C43-8F15-46E0-9FB4-5116CE97B619}" dt="2023-01-31T12:54:18.019" v="1218" actId="14826"/>
        <pc:sldMkLst>
          <pc:docMk/>
          <pc:sldMk cId="2170042466" sldId="271"/>
        </pc:sldMkLst>
        <pc:spChg chg="mod">
          <ac:chgData name="Sarah Burney" userId="3ff1fe9c-ec4d-4417-af83-dbc6e1aa8c41" providerId="ADAL" clId="{CB0B2C43-8F15-46E0-9FB4-5116CE97B619}" dt="2023-01-31T12:52:55.462" v="1215" actId="26606"/>
          <ac:spMkLst>
            <pc:docMk/>
            <pc:sldMk cId="2170042466" sldId="271"/>
            <ac:spMk id="2" creationId="{DD7313E0-048B-479A-BC8D-EC2A643E5627}"/>
          </ac:spMkLst>
        </pc:spChg>
        <pc:spChg chg="mod ord">
          <ac:chgData name="Sarah Burney" userId="3ff1fe9c-ec4d-4417-af83-dbc6e1aa8c41" providerId="ADAL" clId="{CB0B2C43-8F15-46E0-9FB4-5116CE97B619}" dt="2023-01-31T12:53:14.421" v="1216" actId="13926"/>
          <ac:spMkLst>
            <pc:docMk/>
            <pc:sldMk cId="2170042466" sldId="271"/>
            <ac:spMk id="3" creationId="{BB9877BC-063D-40FB-B1D8-4B0D2F54E919}"/>
          </ac:spMkLst>
        </pc:spChg>
        <pc:spChg chg="add">
          <ac:chgData name="Sarah Burney" userId="3ff1fe9c-ec4d-4417-af83-dbc6e1aa8c41" providerId="ADAL" clId="{CB0B2C43-8F15-46E0-9FB4-5116CE97B619}" dt="2023-01-31T12:52:55.462" v="1215" actId="26606"/>
          <ac:spMkLst>
            <pc:docMk/>
            <pc:sldMk cId="2170042466" sldId="271"/>
            <ac:spMk id="2055" creationId="{9B76D444-2756-434F-AE61-96D69830C13E}"/>
          </ac:spMkLst>
        </pc:spChg>
        <pc:spChg chg="add">
          <ac:chgData name="Sarah Burney" userId="3ff1fe9c-ec4d-4417-af83-dbc6e1aa8c41" providerId="ADAL" clId="{CB0B2C43-8F15-46E0-9FB4-5116CE97B619}" dt="2023-01-31T12:52:55.462" v="1215" actId="26606"/>
          <ac:spMkLst>
            <pc:docMk/>
            <pc:sldMk cId="2170042466" sldId="271"/>
            <ac:spMk id="2057" creationId="{29A9EE12-EF77-4DB4-84E4-043DE7235244}"/>
          </ac:spMkLst>
        </pc:spChg>
        <pc:graphicFrameChg chg="del">
          <ac:chgData name="Sarah Burney" userId="3ff1fe9c-ec4d-4417-af83-dbc6e1aa8c41" providerId="ADAL" clId="{CB0B2C43-8F15-46E0-9FB4-5116CE97B619}" dt="2023-01-31T12:45:05.641" v="991" actId="478"/>
          <ac:graphicFrameMkLst>
            <pc:docMk/>
            <pc:sldMk cId="2170042466" sldId="271"/>
            <ac:graphicFrameMk id="4" creationId="{8C625F2F-B4B0-499F-A0DF-B7E4403208E8}"/>
          </ac:graphicFrameMkLst>
        </pc:graphicFrameChg>
        <pc:picChg chg="add mod">
          <ac:chgData name="Sarah Burney" userId="3ff1fe9c-ec4d-4417-af83-dbc6e1aa8c41" providerId="ADAL" clId="{CB0B2C43-8F15-46E0-9FB4-5116CE97B619}" dt="2023-01-31T12:54:18.019" v="1218" actId="14826"/>
          <ac:picMkLst>
            <pc:docMk/>
            <pc:sldMk cId="2170042466" sldId="271"/>
            <ac:picMk id="2050" creationId="{471F015B-CD14-5A67-CE1B-F7E97F5C5CCA}"/>
          </ac:picMkLst>
        </pc:picChg>
      </pc:sldChg>
      <pc:sldChg chg="addSp delSp modSp add mod setBg setClrOvrMap">
        <pc:chgData name="Sarah Burney" userId="3ff1fe9c-ec4d-4417-af83-dbc6e1aa8c41" providerId="ADAL" clId="{CB0B2C43-8F15-46E0-9FB4-5116CE97B619}" dt="2023-01-31T12:55:44.575" v="1223" actId="13926"/>
        <pc:sldMkLst>
          <pc:docMk/>
          <pc:sldMk cId="1185327608" sldId="272"/>
        </pc:sldMkLst>
        <pc:spChg chg="mod">
          <ac:chgData name="Sarah Burney" userId="3ff1fe9c-ec4d-4417-af83-dbc6e1aa8c41" providerId="ADAL" clId="{CB0B2C43-8F15-46E0-9FB4-5116CE97B619}" dt="2023-01-31T12:54:58.303" v="1220" actId="26606"/>
          <ac:spMkLst>
            <pc:docMk/>
            <pc:sldMk cId="1185327608" sldId="272"/>
            <ac:spMk id="2" creationId="{F301F48B-04E3-4DA7-9E85-C7380E2A1EB2}"/>
          </ac:spMkLst>
        </pc:spChg>
        <pc:spChg chg="mod ord">
          <ac:chgData name="Sarah Burney" userId="3ff1fe9c-ec4d-4417-af83-dbc6e1aa8c41" providerId="ADAL" clId="{CB0B2C43-8F15-46E0-9FB4-5116CE97B619}" dt="2023-01-31T12:55:44.575" v="1223" actId="13926"/>
          <ac:spMkLst>
            <pc:docMk/>
            <pc:sldMk cId="1185327608" sldId="272"/>
            <ac:spMk id="3" creationId="{25199CD2-5D0E-41C1-AE79-1EACE74162DF}"/>
          </ac:spMkLst>
        </pc:spChg>
        <pc:spChg chg="add">
          <ac:chgData name="Sarah Burney" userId="3ff1fe9c-ec4d-4417-af83-dbc6e1aa8c41" providerId="ADAL" clId="{CB0B2C43-8F15-46E0-9FB4-5116CE97B619}" dt="2023-01-31T12:54:58.303" v="1220" actId="26606"/>
          <ac:spMkLst>
            <pc:docMk/>
            <pc:sldMk cId="1185327608" sldId="272"/>
            <ac:spMk id="3079" creationId="{9B76D444-2756-434F-AE61-96D69830C13E}"/>
          </ac:spMkLst>
        </pc:spChg>
        <pc:spChg chg="add">
          <ac:chgData name="Sarah Burney" userId="3ff1fe9c-ec4d-4417-af83-dbc6e1aa8c41" providerId="ADAL" clId="{CB0B2C43-8F15-46E0-9FB4-5116CE97B619}" dt="2023-01-31T12:54:58.303" v="1220" actId="26606"/>
          <ac:spMkLst>
            <pc:docMk/>
            <pc:sldMk cId="1185327608" sldId="272"/>
            <ac:spMk id="3081" creationId="{29A9EE12-EF77-4DB4-84E4-043DE7235244}"/>
          </ac:spMkLst>
        </pc:spChg>
        <pc:graphicFrameChg chg="del mod">
          <ac:chgData name="Sarah Burney" userId="3ff1fe9c-ec4d-4417-af83-dbc6e1aa8c41" providerId="ADAL" clId="{CB0B2C43-8F15-46E0-9FB4-5116CE97B619}" dt="2023-01-31T12:45:00.627" v="990" actId="478"/>
          <ac:graphicFrameMkLst>
            <pc:docMk/>
            <pc:sldMk cId="1185327608" sldId="272"/>
            <ac:graphicFrameMk id="5" creationId="{FA8118CA-28E8-4571-ABC3-7AB2A9D33B3C}"/>
          </ac:graphicFrameMkLst>
        </pc:graphicFrameChg>
        <pc:picChg chg="add mod">
          <ac:chgData name="Sarah Burney" userId="3ff1fe9c-ec4d-4417-af83-dbc6e1aa8c41" providerId="ADAL" clId="{CB0B2C43-8F15-46E0-9FB4-5116CE97B619}" dt="2023-01-31T12:54:58.303" v="1220" actId="26606"/>
          <ac:picMkLst>
            <pc:docMk/>
            <pc:sldMk cId="1185327608" sldId="272"/>
            <ac:picMk id="3074" creationId="{C90AB3A5-DF44-ADEB-5C53-6B5DCE7C5AE7}"/>
          </ac:picMkLst>
        </pc:picChg>
      </pc:sldChg>
      <pc:sldChg chg="addSp delSp modSp new mod setBg">
        <pc:chgData name="Sarah Burney" userId="3ff1fe9c-ec4d-4417-af83-dbc6e1aa8c41" providerId="ADAL" clId="{CB0B2C43-8F15-46E0-9FB4-5116CE97B619}" dt="2023-01-31T12:44:54.396" v="989" actId="20577"/>
        <pc:sldMkLst>
          <pc:docMk/>
          <pc:sldMk cId="1230809338" sldId="273"/>
        </pc:sldMkLst>
        <pc:spChg chg="mod">
          <ac:chgData name="Sarah Burney" userId="3ff1fe9c-ec4d-4417-af83-dbc6e1aa8c41" providerId="ADAL" clId="{CB0B2C43-8F15-46E0-9FB4-5116CE97B619}" dt="2023-01-31T12:44:54.396" v="989" actId="20577"/>
          <ac:spMkLst>
            <pc:docMk/>
            <pc:sldMk cId="1230809338" sldId="273"/>
            <ac:spMk id="2" creationId="{4D289426-F0B1-922C-716B-8DB5FFD6F3A1}"/>
          </ac:spMkLst>
        </pc:spChg>
        <pc:spChg chg="del">
          <ac:chgData name="Sarah Burney" userId="3ff1fe9c-ec4d-4417-af83-dbc6e1aa8c41" providerId="ADAL" clId="{CB0B2C43-8F15-46E0-9FB4-5116CE97B619}" dt="2023-01-31T12:44:32.489" v="947"/>
          <ac:spMkLst>
            <pc:docMk/>
            <pc:sldMk cId="1230809338" sldId="273"/>
            <ac:spMk id="3" creationId="{69B7E35B-9970-264C-1B62-D859865CF164}"/>
          </ac:spMkLst>
        </pc:spChg>
        <pc:spChg chg="add">
          <ac:chgData name="Sarah Burney" userId="3ff1fe9c-ec4d-4417-af83-dbc6e1aa8c41" providerId="ADAL" clId="{CB0B2C43-8F15-46E0-9FB4-5116CE97B619}" dt="2023-01-31T12:44:37.313" v="948" actId="26606"/>
          <ac:spMkLst>
            <pc:docMk/>
            <pc:sldMk cId="1230809338" sldId="273"/>
            <ac:spMk id="9" creationId="{BACC6370-2D7E-4714-9D71-7542949D7D5D}"/>
          </ac:spMkLst>
        </pc:spChg>
        <pc:spChg chg="add">
          <ac:chgData name="Sarah Burney" userId="3ff1fe9c-ec4d-4417-af83-dbc6e1aa8c41" providerId="ADAL" clId="{CB0B2C43-8F15-46E0-9FB4-5116CE97B619}" dt="2023-01-31T12:44:37.313" v="948" actId="26606"/>
          <ac:spMkLst>
            <pc:docMk/>
            <pc:sldMk cId="1230809338" sldId="273"/>
            <ac:spMk id="11" creationId="{F68B3F68-107C-434F-AA38-110D5EA91B85}"/>
          </ac:spMkLst>
        </pc:spChg>
        <pc:spChg chg="add">
          <ac:chgData name="Sarah Burney" userId="3ff1fe9c-ec4d-4417-af83-dbc6e1aa8c41" providerId="ADAL" clId="{CB0B2C43-8F15-46E0-9FB4-5116CE97B619}" dt="2023-01-31T12:44:37.313" v="948" actId="26606"/>
          <ac:spMkLst>
            <pc:docMk/>
            <pc:sldMk cId="1230809338" sldId="273"/>
            <ac:spMk id="13" creationId="{AAD0DBB9-1A4B-4391-81D4-CB19F9AB918A}"/>
          </ac:spMkLst>
        </pc:spChg>
        <pc:spChg chg="add">
          <ac:chgData name="Sarah Burney" userId="3ff1fe9c-ec4d-4417-af83-dbc6e1aa8c41" providerId="ADAL" clId="{CB0B2C43-8F15-46E0-9FB4-5116CE97B619}" dt="2023-01-31T12:44:37.313" v="948" actId="26606"/>
          <ac:spMkLst>
            <pc:docMk/>
            <pc:sldMk cId="1230809338" sldId="273"/>
            <ac:spMk id="15" creationId="{063BBA22-50EA-4C4D-BE05-F1CE4E63AA56}"/>
          </ac:spMkLst>
        </pc:spChg>
        <pc:graphicFrameChg chg="add mod modGraphic">
          <ac:chgData name="Sarah Burney" userId="3ff1fe9c-ec4d-4417-af83-dbc6e1aa8c41" providerId="ADAL" clId="{CB0B2C43-8F15-46E0-9FB4-5116CE97B619}" dt="2023-01-31T12:44:51.180" v="984" actId="13926"/>
          <ac:graphicFrameMkLst>
            <pc:docMk/>
            <pc:sldMk cId="1230809338" sldId="273"/>
            <ac:graphicFrameMk id="4" creationId="{E3B14DE0-55FF-5DBF-B922-E13EAE9C98F8}"/>
          </ac:graphicFrameMkLst>
        </pc:graphicFrameChg>
      </pc:sldChg>
      <pc:sldChg chg="modSp new del mod">
        <pc:chgData name="Sarah Burney" userId="3ff1fe9c-ec4d-4417-af83-dbc6e1aa8c41" providerId="ADAL" clId="{CB0B2C43-8F15-46E0-9FB4-5116CE97B619}" dt="2023-01-31T15:03:35.438" v="2232" actId="47"/>
        <pc:sldMkLst>
          <pc:docMk/>
          <pc:sldMk cId="1133645938" sldId="274"/>
        </pc:sldMkLst>
        <pc:spChg chg="mod">
          <ac:chgData name="Sarah Burney" userId="3ff1fe9c-ec4d-4417-af83-dbc6e1aa8c41" providerId="ADAL" clId="{CB0B2C43-8F15-46E0-9FB4-5116CE97B619}" dt="2023-01-31T15:00:55.705" v="2151" actId="20577"/>
          <ac:spMkLst>
            <pc:docMk/>
            <pc:sldMk cId="1133645938" sldId="274"/>
            <ac:spMk id="2" creationId="{27461EF6-7382-F49F-320E-EBD1F0661A54}"/>
          </ac:spMkLst>
        </pc:spChg>
      </pc:sldChg>
      <pc:sldChg chg="addSp delSp modSp add mod setBg delDesignElem">
        <pc:chgData name="Sarah Burney" userId="3ff1fe9c-ec4d-4417-af83-dbc6e1aa8c41" providerId="ADAL" clId="{CB0B2C43-8F15-46E0-9FB4-5116CE97B619}" dt="2023-01-31T16:27:36.632" v="2495" actId="13926"/>
        <pc:sldMkLst>
          <pc:docMk/>
          <pc:sldMk cId="2043690560" sldId="275"/>
        </pc:sldMkLst>
        <pc:spChg chg="mod">
          <ac:chgData name="Sarah Burney" userId="3ff1fe9c-ec4d-4417-af83-dbc6e1aa8c41" providerId="ADAL" clId="{CB0B2C43-8F15-46E0-9FB4-5116CE97B619}" dt="2023-01-31T15:03:45.921" v="2248" actId="20577"/>
          <ac:spMkLst>
            <pc:docMk/>
            <pc:sldMk cId="2043690560" sldId="275"/>
            <ac:spMk id="2" creationId="{97CC109D-2917-443C-99C6-B9521498CB03}"/>
          </ac:spMkLst>
        </pc:spChg>
        <pc:spChg chg="mod">
          <ac:chgData name="Sarah Burney" userId="3ff1fe9c-ec4d-4417-af83-dbc6e1aa8c41" providerId="ADAL" clId="{CB0B2C43-8F15-46E0-9FB4-5116CE97B619}" dt="2023-01-31T16:27:12.772" v="2491" actId="207"/>
          <ac:spMkLst>
            <pc:docMk/>
            <pc:sldMk cId="2043690560" sldId="275"/>
            <ac:spMk id="3" creationId="{212806A9-FEE0-4BF6-B34A-DED5E33F8D80}"/>
          </ac:spMkLst>
        </pc:spChg>
        <pc:spChg chg="del">
          <ac:chgData name="Sarah Burney" userId="3ff1fe9c-ec4d-4417-af83-dbc6e1aa8c41" providerId="ADAL" clId="{CB0B2C43-8F15-46E0-9FB4-5116CE97B619}" dt="2023-01-31T15:03:29.917" v="2231"/>
          <ac:spMkLst>
            <pc:docMk/>
            <pc:sldMk cId="2043690560" sldId="275"/>
            <ac:spMk id="10" creationId="{45D37F4E-DDB4-456B-97E0-9937730A039F}"/>
          </ac:spMkLst>
        </pc:spChg>
        <pc:spChg chg="del">
          <ac:chgData name="Sarah Burney" userId="3ff1fe9c-ec4d-4417-af83-dbc6e1aa8c41" providerId="ADAL" clId="{CB0B2C43-8F15-46E0-9FB4-5116CE97B619}" dt="2023-01-31T15:03:29.917" v="2231"/>
          <ac:spMkLst>
            <pc:docMk/>
            <pc:sldMk cId="2043690560" sldId="275"/>
            <ac:spMk id="12" creationId="{B2DD41CD-8F47-4F56-AD12-4E2FF7696987}"/>
          </ac:spMkLst>
        </pc:spChg>
        <pc:graphicFrameChg chg="add del mod">
          <ac:chgData name="Sarah Burney" userId="3ff1fe9c-ec4d-4417-af83-dbc6e1aa8c41" providerId="ADAL" clId="{CB0B2C43-8F15-46E0-9FB4-5116CE97B619}" dt="2023-01-31T16:25:39.568" v="2466"/>
          <ac:graphicFrameMkLst>
            <pc:docMk/>
            <pc:sldMk cId="2043690560" sldId="275"/>
            <ac:graphicFrameMk id="4" creationId="{E3A5933D-23F6-9D9D-5CF4-49C3B5E402C5}"/>
          </ac:graphicFrameMkLst>
        </pc:graphicFrameChg>
        <pc:graphicFrameChg chg="add mod modGraphic">
          <ac:chgData name="Sarah Burney" userId="3ff1fe9c-ec4d-4417-af83-dbc6e1aa8c41" providerId="ADAL" clId="{CB0B2C43-8F15-46E0-9FB4-5116CE97B619}" dt="2023-01-31T16:27:36.632" v="2495" actId="13926"/>
          <ac:graphicFrameMkLst>
            <pc:docMk/>
            <pc:sldMk cId="2043690560" sldId="275"/>
            <ac:graphicFrameMk id="6" creationId="{D49D049B-F62C-FF5F-5452-4C96D52E0761}"/>
          </ac:graphicFrameMkLst>
        </pc:graphicFrameChg>
        <pc:picChg chg="mod">
          <ac:chgData name="Sarah Burney" userId="3ff1fe9c-ec4d-4417-af83-dbc6e1aa8c41" providerId="ADAL" clId="{CB0B2C43-8F15-46E0-9FB4-5116CE97B619}" dt="2023-01-31T16:27:02.473" v="2490" actId="14100"/>
          <ac:picMkLst>
            <pc:docMk/>
            <pc:sldMk cId="2043690560" sldId="275"/>
            <ac:picMk id="5" creationId="{375BCABC-EFE0-419A-AAB0-49C59E910674}"/>
          </ac:picMkLst>
        </pc:picChg>
      </pc:sldChg>
      <pc:sldChg chg="addSp delSp modSp add mod setBg delDesignElem">
        <pc:chgData name="Sarah Burney" userId="3ff1fe9c-ec4d-4417-af83-dbc6e1aa8c41" providerId="ADAL" clId="{CB0B2C43-8F15-46E0-9FB4-5116CE97B619}" dt="2023-01-31T16:49:41.489" v="4045" actId="6549"/>
        <pc:sldMkLst>
          <pc:docMk/>
          <pc:sldMk cId="2777229941" sldId="276"/>
        </pc:sldMkLst>
        <pc:spChg chg="mod">
          <ac:chgData name="Sarah Burney" userId="3ff1fe9c-ec4d-4417-af83-dbc6e1aa8c41" providerId="ADAL" clId="{CB0B2C43-8F15-46E0-9FB4-5116CE97B619}" dt="2023-01-31T16:49:41.489" v="4045" actId="6549"/>
          <ac:spMkLst>
            <pc:docMk/>
            <pc:sldMk cId="2777229941" sldId="276"/>
            <ac:spMk id="3" creationId="{D89F3BFC-35DE-4E96-95F8-1B78D3327727}"/>
          </ac:spMkLst>
        </pc:spChg>
        <pc:spChg chg="del">
          <ac:chgData name="Sarah Burney" userId="3ff1fe9c-ec4d-4417-af83-dbc6e1aa8c41" providerId="ADAL" clId="{CB0B2C43-8F15-46E0-9FB4-5116CE97B619}" dt="2023-01-31T15:03:29.917" v="2231"/>
          <ac:spMkLst>
            <pc:docMk/>
            <pc:sldMk cId="2777229941" sldId="276"/>
            <ac:spMk id="24" creationId="{45D37F4E-DDB4-456B-97E0-9937730A039F}"/>
          </ac:spMkLst>
        </pc:spChg>
        <pc:spChg chg="del">
          <ac:chgData name="Sarah Burney" userId="3ff1fe9c-ec4d-4417-af83-dbc6e1aa8c41" providerId="ADAL" clId="{CB0B2C43-8F15-46E0-9FB4-5116CE97B619}" dt="2023-01-31T15:03:29.917" v="2231"/>
          <ac:spMkLst>
            <pc:docMk/>
            <pc:sldMk cId="2777229941" sldId="276"/>
            <ac:spMk id="25" creationId="{B2DD41CD-8F47-4F56-AD12-4E2FF7696987}"/>
          </ac:spMkLst>
        </pc:spChg>
        <pc:spChg chg="add">
          <ac:chgData name="Sarah Burney" userId="3ff1fe9c-ec4d-4417-af83-dbc6e1aa8c41" providerId="ADAL" clId="{CB0B2C43-8F15-46E0-9FB4-5116CE97B619}" dt="2023-01-31T16:47:58.749" v="4023" actId="26606"/>
          <ac:spMkLst>
            <pc:docMk/>
            <pc:sldMk cId="2777229941" sldId="276"/>
            <ac:spMk id="5127" creationId="{45D37F4E-DDB4-456B-97E0-9937730A039F}"/>
          </ac:spMkLst>
        </pc:spChg>
        <pc:spChg chg="add">
          <ac:chgData name="Sarah Burney" userId="3ff1fe9c-ec4d-4417-af83-dbc6e1aa8c41" providerId="ADAL" clId="{CB0B2C43-8F15-46E0-9FB4-5116CE97B619}" dt="2023-01-31T16:47:58.749" v="4023" actId="26606"/>
          <ac:spMkLst>
            <pc:docMk/>
            <pc:sldMk cId="2777229941" sldId="276"/>
            <ac:spMk id="5129" creationId="{B2DD41CD-8F47-4F56-AD12-4E2FF7696987}"/>
          </ac:spMkLst>
        </pc:spChg>
        <pc:picChg chg="del">
          <ac:chgData name="Sarah Burney" userId="3ff1fe9c-ec4d-4417-af83-dbc6e1aa8c41" providerId="ADAL" clId="{CB0B2C43-8F15-46E0-9FB4-5116CE97B619}" dt="2023-01-31T16:45:15.801" v="3926" actId="478"/>
          <ac:picMkLst>
            <pc:docMk/>
            <pc:sldMk cId="2777229941" sldId="276"/>
            <ac:picMk id="4" creationId="{67AD743A-9393-451C-8E98-38388F035362}"/>
          </ac:picMkLst>
        </pc:picChg>
        <pc:picChg chg="add mod">
          <ac:chgData name="Sarah Burney" userId="3ff1fe9c-ec4d-4417-af83-dbc6e1aa8c41" providerId="ADAL" clId="{CB0B2C43-8F15-46E0-9FB4-5116CE97B619}" dt="2023-01-31T16:47:58.749" v="4023" actId="26606"/>
          <ac:picMkLst>
            <pc:docMk/>
            <pc:sldMk cId="2777229941" sldId="276"/>
            <ac:picMk id="5122" creationId="{D1EA8BDB-B9F6-4A43-CE33-3495020C1953}"/>
          </ac:picMkLst>
        </pc:picChg>
      </pc:sldChg>
      <pc:sldChg chg="delSp add del setBg delDesignElem">
        <pc:chgData name="Sarah Burney" userId="3ff1fe9c-ec4d-4417-af83-dbc6e1aa8c41" providerId="ADAL" clId="{CB0B2C43-8F15-46E0-9FB4-5116CE97B619}" dt="2023-01-31T15:05:36.547" v="2271" actId="47"/>
        <pc:sldMkLst>
          <pc:docMk/>
          <pc:sldMk cId="2229553263" sldId="277"/>
        </pc:sldMkLst>
        <pc:spChg chg="del">
          <ac:chgData name="Sarah Burney" userId="3ff1fe9c-ec4d-4417-af83-dbc6e1aa8c41" providerId="ADAL" clId="{CB0B2C43-8F15-46E0-9FB4-5116CE97B619}" dt="2023-01-31T15:03:29.917" v="2231"/>
          <ac:spMkLst>
            <pc:docMk/>
            <pc:sldMk cId="2229553263" sldId="277"/>
            <ac:spMk id="24" creationId="{45D37F4E-DDB4-456B-97E0-9937730A039F}"/>
          </ac:spMkLst>
        </pc:spChg>
        <pc:spChg chg="del">
          <ac:chgData name="Sarah Burney" userId="3ff1fe9c-ec4d-4417-af83-dbc6e1aa8c41" providerId="ADAL" clId="{CB0B2C43-8F15-46E0-9FB4-5116CE97B619}" dt="2023-01-31T15:03:29.917" v="2231"/>
          <ac:spMkLst>
            <pc:docMk/>
            <pc:sldMk cId="2229553263" sldId="277"/>
            <ac:spMk id="25" creationId="{B2DD41CD-8F47-4F56-AD12-4E2FF7696987}"/>
          </ac:spMkLst>
        </pc:spChg>
      </pc:sldChg>
      <pc:sldChg chg="addSp delSp modSp add mod setBg delDesignElem">
        <pc:chgData name="Sarah Burney" userId="3ff1fe9c-ec4d-4417-af83-dbc6e1aa8c41" providerId="ADAL" clId="{CB0B2C43-8F15-46E0-9FB4-5116CE97B619}" dt="2023-01-31T16:52:18.308" v="4058" actId="14100"/>
        <pc:sldMkLst>
          <pc:docMk/>
          <pc:sldMk cId="2423682974" sldId="278"/>
        </pc:sldMkLst>
        <pc:spChg chg="mod">
          <ac:chgData name="Sarah Burney" userId="3ff1fe9c-ec4d-4417-af83-dbc6e1aa8c41" providerId="ADAL" clId="{CB0B2C43-8F15-46E0-9FB4-5116CE97B619}" dt="2023-01-31T16:52:09.897" v="4056" actId="26606"/>
          <ac:spMkLst>
            <pc:docMk/>
            <pc:sldMk cId="2423682974" sldId="278"/>
            <ac:spMk id="2" creationId="{CB837DD6-2EDF-4706-9D82-A0B7EDD2A1A9}"/>
          </ac:spMkLst>
        </pc:spChg>
        <pc:spChg chg="mod ord">
          <ac:chgData name="Sarah Burney" userId="3ff1fe9c-ec4d-4417-af83-dbc6e1aa8c41" providerId="ADAL" clId="{CB0B2C43-8F15-46E0-9FB4-5116CE97B619}" dt="2023-01-31T16:52:18.308" v="4058" actId="14100"/>
          <ac:spMkLst>
            <pc:docMk/>
            <pc:sldMk cId="2423682974" sldId="278"/>
            <ac:spMk id="3" creationId="{D893B04A-0292-4367-898B-2EE3C3E35DB0}"/>
          </ac:spMkLst>
        </pc:spChg>
        <pc:spChg chg="del">
          <ac:chgData name="Sarah Burney" userId="3ff1fe9c-ec4d-4417-af83-dbc6e1aa8c41" providerId="ADAL" clId="{CB0B2C43-8F15-46E0-9FB4-5116CE97B619}" dt="2023-01-31T15:03:29.917" v="2231"/>
          <ac:spMkLst>
            <pc:docMk/>
            <pc:sldMk cId="2423682974" sldId="278"/>
            <ac:spMk id="9" creationId="{45D37F4E-DDB4-456B-97E0-9937730A039F}"/>
          </ac:spMkLst>
        </pc:spChg>
        <pc:spChg chg="del">
          <ac:chgData name="Sarah Burney" userId="3ff1fe9c-ec4d-4417-af83-dbc6e1aa8c41" providerId="ADAL" clId="{CB0B2C43-8F15-46E0-9FB4-5116CE97B619}" dt="2023-01-31T15:03:29.917" v="2231"/>
          <ac:spMkLst>
            <pc:docMk/>
            <pc:sldMk cId="2423682974" sldId="278"/>
            <ac:spMk id="11" creationId="{B2DD41CD-8F47-4F56-AD12-4E2FF7696987}"/>
          </ac:spMkLst>
        </pc:spChg>
        <pc:spChg chg="add del">
          <ac:chgData name="Sarah Burney" userId="3ff1fe9c-ec4d-4417-af83-dbc6e1aa8c41" providerId="ADAL" clId="{CB0B2C43-8F15-46E0-9FB4-5116CE97B619}" dt="2023-01-31T16:51:42.355" v="4049" actId="26606"/>
          <ac:spMkLst>
            <pc:docMk/>
            <pc:sldMk cId="2423682974" sldId="278"/>
            <ac:spMk id="6151" creationId="{12609869-9E80-471B-A487-A53288E0E791}"/>
          </ac:spMkLst>
        </pc:spChg>
        <pc:spChg chg="add del">
          <ac:chgData name="Sarah Burney" userId="3ff1fe9c-ec4d-4417-af83-dbc6e1aa8c41" providerId="ADAL" clId="{CB0B2C43-8F15-46E0-9FB4-5116CE97B619}" dt="2023-01-31T16:51:42.355" v="4049" actId="26606"/>
          <ac:spMkLst>
            <pc:docMk/>
            <pc:sldMk cId="2423682974" sldId="278"/>
            <ac:spMk id="6153" creationId="{7004738A-9D34-43E8-97D2-CA0EED4F8BE0}"/>
          </ac:spMkLst>
        </pc:spChg>
        <pc:spChg chg="add del">
          <ac:chgData name="Sarah Burney" userId="3ff1fe9c-ec4d-4417-af83-dbc6e1aa8c41" providerId="ADAL" clId="{CB0B2C43-8F15-46E0-9FB4-5116CE97B619}" dt="2023-01-31T16:51:42.355" v="4049" actId="26606"/>
          <ac:spMkLst>
            <pc:docMk/>
            <pc:sldMk cId="2423682974" sldId="278"/>
            <ac:spMk id="6155" creationId="{B8B8D07F-F13E-443E-BA68-2D26672D76B9}"/>
          </ac:spMkLst>
        </pc:spChg>
        <pc:spChg chg="add del">
          <ac:chgData name="Sarah Burney" userId="3ff1fe9c-ec4d-4417-af83-dbc6e1aa8c41" providerId="ADAL" clId="{CB0B2C43-8F15-46E0-9FB4-5116CE97B619}" dt="2023-01-31T16:51:42.355" v="4049" actId="26606"/>
          <ac:spMkLst>
            <pc:docMk/>
            <pc:sldMk cId="2423682974" sldId="278"/>
            <ac:spMk id="6157" creationId="{2813A4FA-24A5-41ED-A534-3807D1B2F344}"/>
          </ac:spMkLst>
        </pc:spChg>
        <pc:spChg chg="add del">
          <ac:chgData name="Sarah Burney" userId="3ff1fe9c-ec4d-4417-af83-dbc6e1aa8c41" providerId="ADAL" clId="{CB0B2C43-8F15-46E0-9FB4-5116CE97B619}" dt="2023-01-31T16:51:42.355" v="4049" actId="26606"/>
          <ac:spMkLst>
            <pc:docMk/>
            <pc:sldMk cId="2423682974" sldId="278"/>
            <ac:spMk id="6159" creationId="{C3944F27-CA70-4E84-A51A-E6BF89558979}"/>
          </ac:spMkLst>
        </pc:spChg>
        <pc:spChg chg="add del">
          <ac:chgData name="Sarah Burney" userId="3ff1fe9c-ec4d-4417-af83-dbc6e1aa8c41" providerId="ADAL" clId="{CB0B2C43-8F15-46E0-9FB4-5116CE97B619}" dt="2023-01-31T16:51:44.617" v="4051" actId="26606"/>
          <ac:spMkLst>
            <pc:docMk/>
            <pc:sldMk cId="2423682974" sldId="278"/>
            <ac:spMk id="6161" creationId="{2C61293E-6EBE-43EF-A52C-9BEBFD7679D4}"/>
          </ac:spMkLst>
        </pc:spChg>
        <pc:spChg chg="add del">
          <ac:chgData name="Sarah Burney" userId="3ff1fe9c-ec4d-4417-af83-dbc6e1aa8c41" providerId="ADAL" clId="{CB0B2C43-8F15-46E0-9FB4-5116CE97B619}" dt="2023-01-31T16:51:44.617" v="4051" actId="26606"/>
          <ac:spMkLst>
            <pc:docMk/>
            <pc:sldMk cId="2423682974" sldId="278"/>
            <ac:spMk id="6162" creationId="{21540236-BFD5-4A9D-8840-4703E7F76825}"/>
          </ac:spMkLst>
        </pc:spChg>
        <pc:spChg chg="add del">
          <ac:chgData name="Sarah Burney" userId="3ff1fe9c-ec4d-4417-af83-dbc6e1aa8c41" providerId="ADAL" clId="{CB0B2C43-8F15-46E0-9FB4-5116CE97B619}" dt="2023-01-31T16:51:53.492" v="4053" actId="26606"/>
          <ac:spMkLst>
            <pc:docMk/>
            <pc:sldMk cId="2423682974" sldId="278"/>
            <ac:spMk id="6164" creationId="{2B566528-1B12-4246-9431-5C2D7D081168}"/>
          </ac:spMkLst>
        </pc:spChg>
        <pc:spChg chg="add del">
          <ac:chgData name="Sarah Burney" userId="3ff1fe9c-ec4d-4417-af83-dbc6e1aa8c41" providerId="ADAL" clId="{CB0B2C43-8F15-46E0-9FB4-5116CE97B619}" dt="2023-01-31T16:51:53.492" v="4053" actId="26606"/>
          <ac:spMkLst>
            <pc:docMk/>
            <pc:sldMk cId="2423682974" sldId="278"/>
            <ac:spMk id="6165" creationId="{D3F51FEB-38FB-4F6C-9F7B-2F2AFAB65463}"/>
          </ac:spMkLst>
        </pc:spChg>
        <pc:spChg chg="add del">
          <ac:chgData name="Sarah Burney" userId="3ff1fe9c-ec4d-4417-af83-dbc6e1aa8c41" providerId="ADAL" clId="{CB0B2C43-8F15-46E0-9FB4-5116CE97B619}" dt="2023-01-31T16:51:53.492" v="4053" actId="26606"/>
          <ac:spMkLst>
            <pc:docMk/>
            <pc:sldMk cId="2423682974" sldId="278"/>
            <ac:spMk id="6166" creationId="{1E547BA6-BAE0-43BB-A7CA-60F69CE252F0}"/>
          </ac:spMkLst>
        </pc:spChg>
        <pc:spChg chg="add del">
          <ac:chgData name="Sarah Burney" userId="3ff1fe9c-ec4d-4417-af83-dbc6e1aa8c41" providerId="ADAL" clId="{CB0B2C43-8F15-46E0-9FB4-5116CE97B619}" dt="2023-01-31T16:52:09.886" v="4055" actId="26606"/>
          <ac:spMkLst>
            <pc:docMk/>
            <pc:sldMk cId="2423682974" sldId="278"/>
            <ac:spMk id="6170" creationId="{B6FACB3C-9069-4791-BC5C-0DB7CD19B853}"/>
          </ac:spMkLst>
        </pc:spChg>
        <pc:spChg chg="add del">
          <ac:chgData name="Sarah Burney" userId="3ff1fe9c-ec4d-4417-af83-dbc6e1aa8c41" providerId="ADAL" clId="{CB0B2C43-8F15-46E0-9FB4-5116CE97B619}" dt="2023-01-31T16:52:09.886" v="4055" actId="26606"/>
          <ac:spMkLst>
            <pc:docMk/>
            <pc:sldMk cId="2423682974" sldId="278"/>
            <ac:spMk id="6171" creationId="{71F2038E-D777-4B76-81DD-DD13EE91B9DD}"/>
          </ac:spMkLst>
        </pc:spChg>
        <pc:spChg chg="add">
          <ac:chgData name="Sarah Burney" userId="3ff1fe9c-ec4d-4417-af83-dbc6e1aa8c41" providerId="ADAL" clId="{CB0B2C43-8F15-46E0-9FB4-5116CE97B619}" dt="2023-01-31T16:52:09.897" v="4056" actId="26606"/>
          <ac:spMkLst>
            <pc:docMk/>
            <pc:sldMk cId="2423682974" sldId="278"/>
            <ac:spMk id="6177" creationId="{EDDBB197-D710-4A4F-A9CA-FD2177498BE8}"/>
          </ac:spMkLst>
        </pc:spChg>
        <pc:spChg chg="add">
          <ac:chgData name="Sarah Burney" userId="3ff1fe9c-ec4d-4417-af83-dbc6e1aa8c41" providerId="ADAL" clId="{CB0B2C43-8F15-46E0-9FB4-5116CE97B619}" dt="2023-01-31T16:52:09.897" v="4056" actId="26606"/>
          <ac:spMkLst>
            <pc:docMk/>
            <pc:sldMk cId="2423682974" sldId="278"/>
            <ac:spMk id="6178" creationId="{975D1CFA-2CDB-4B64-BD9F-85744E8DA12F}"/>
          </ac:spMkLst>
        </pc:spChg>
        <pc:grpChg chg="add del">
          <ac:chgData name="Sarah Burney" userId="3ff1fe9c-ec4d-4417-af83-dbc6e1aa8c41" providerId="ADAL" clId="{CB0B2C43-8F15-46E0-9FB4-5116CE97B619}" dt="2023-01-31T16:51:53.492" v="4053" actId="26606"/>
          <ac:grpSpMkLst>
            <pc:docMk/>
            <pc:sldMk cId="2423682974" sldId="278"/>
            <ac:grpSpMk id="6167" creationId="{912209CB-3E4C-43AE-B507-08269FAE89F5}"/>
          </ac:grpSpMkLst>
        </pc:grpChg>
        <pc:grpChg chg="add del">
          <ac:chgData name="Sarah Burney" userId="3ff1fe9c-ec4d-4417-af83-dbc6e1aa8c41" providerId="ADAL" clId="{CB0B2C43-8F15-46E0-9FB4-5116CE97B619}" dt="2023-01-31T16:52:09.886" v="4055" actId="26606"/>
          <ac:grpSpMkLst>
            <pc:docMk/>
            <pc:sldMk cId="2423682974" sldId="278"/>
            <ac:grpSpMk id="6172" creationId="{DD354807-230F-4402-B1B9-F733A8F1F190}"/>
          </ac:grpSpMkLst>
        </pc:grpChg>
        <pc:grpChg chg="add">
          <ac:chgData name="Sarah Burney" userId="3ff1fe9c-ec4d-4417-af83-dbc6e1aa8c41" providerId="ADAL" clId="{CB0B2C43-8F15-46E0-9FB4-5116CE97B619}" dt="2023-01-31T16:52:09.897" v="4056" actId="26606"/>
          <ac:grpSpMkLst>
            <pc:docMk/>
            <pc:sldMk cId="2423682974" sldId="278"/>
            <ac:grpSpMk id="6179" creationId="{25EE5136-01F1-466C-962D-BA9B4C6757AA}"/>
          </ac:grpSpMkLst>
        </pc:grpChg>
        <pc:picChg chg="del">
          <ac:chgData name="Sarah Burney" userId="3ff1fe9c-ec4d-4417-af83-dbc6e1aa8c41" providerId="ADAL" clId="{CB0B2C43-8F15-46E0-9FB4-5116CE97B619}" dt="2023-01-31T16:51:27.087" v="4046" actId="478"/>
          <ac:picMkLst>
            <pc:docMk/>
            <pc:sldMk cId="2423682974" sldId="278"/>
            <ac:picMk id="4" creationId="{D841C375-3D5F-49F9-B40F-F6197EF1399E}"/>
          </ac:picMkLst>
        </pc:picChg>
        <pc:picChg chg="add mod">
          <ac:chgData name="Sarah Burney" userId="3ff1fe9c-ec4d-4417-af83-dbc6e1aa8c41" providerId="ADAL" clId="{CB0B2C43-8F15-46E0-9FB4-5116CE97B619}" dt="2023-01-31T16:52:09.897" v="4056" actId="26606"/>
          <ac:picMkLst>
            <pc:docMk/>
            <pc:sldMk cId="2423682974" sldId="278"/>
            <ac:picMk id="6146" creationId="{4DBB388B-25B1-845E-F8B0-71EBAB083373}"/>
          </ac:picMkLst>
        </pc:picChg>
      </pc:sldChg>
      <pc:sldChg chg="addSp delSp modSp add mod setBg delDesignElem">
        <pc:chgData name="Sarah Burney" userId="3ff1fe9c-ec4d-4417-af83-dbc6e1aa8c41" providerId="ADAL" clId="{CB0B2C43-8F15-46E0-9FB4-5116CE97B619}" dt="2023-01-31T16:54:36.622" v="4060" actId="22"/>
        <pc:sldMkLst>
          <pc:docMk/>
          <pc:sldMk cId="2882567031" sldId="279"/>
        </pc:sldMkLst>
        <pc:spChg chg="mod">
          <ac:chgData name="Sarah Burney" userId="3ff1fe9c-ec4d-4417-af83-dbc6e1aa8c41" providerId="ADAL" clId="{CB0B2C43-8F15-46E0-9FB4-5116CE97B619}" dt="2023-01-31T16:38:50.642" v="3265" actId="20577"/>
          <ac:spMkLst>
            <pc:docMk/>
            <pc:sldMk cId="2882567031" sldId="279"/>
            <ac:spMk id="2" creationId="{B00A14E3-4B10-463A-A750-DB775B5E15EE}"/>
          </ac:spMkLst>
        </pc:spChg>
        <pc:spChg chg="add del">
          <ac:chgData name="Sarah Burney" userId="3ff1fe9c-ec4d-4417-af83-dbc6e1aa8c41" providerId="ADAL" clId="{CB0B2C43-8F15-46E0-9FB4-5116CE97B619}" dt="2023-01-31T16:54:36.622" v="4060" actId="22"/>
          <ac:spMkLst>
            <pc:docMk/>
            <pc:sldMk cId="2882567031" sldId="279"/>
            <ac:spMk id="7" creationId="{536A7E02-6D5C-B827-A4E9-70C9CEE4AB05}"/>
          </ac:spMkLst>
        </pc:spChg>
        <pc:spChg chg="del">
          <ac:chgData name="Sarah Burney" userId="3ff1fe9c-ec4d-4417-af83-dbc6e1aa8c41" providerId="ADAL" clId="{CB0B2C43-8F15-46E0-9FB4-5116CE97B619}" dt="2023-01-31T15:03:29.917" v="2231"/>
          <ac:spMkLst>
            <pc:docMk/>
            <pc:sldMk cId="2882567031" sldId="279"/>
            <ac:spMk id="15" creationId="{2B566528-1B12-4246-9431-5C2D7D081168}"/>
          </ac:spMkLst>
        </pc:spChg>
        <pc:spChg chg="del">
          <ac:chgData name="Sarah Burney" userId="3ff1fe9c-ec4d-4417-af83-dbc6e1aa8c41" providerId="ADAL" clId="{CB0B2C43-8F15-46E0-9FB4-5116CE97B619}" dt="2023-01-31T15:03:29.917" v="2231"/>
          <ac:spMkLst>
            <pc:docMk/>
            <pc:sldMk cId="2882567031" sldId="279"/>
            <ac:spMk id="17" creationId="{D3F51FEB-38FB-4F6C-9F7B-2F2AFAB65463}"/>
          </ac:spMkLst>
        </pc:spChg>
        <pc:spChg chg="del">
          <ac:chgData name="Sarah Burney" userId="3ff1fe9c-ec4d-4417-af83-dbc6e1aa8c41" providerId="ADAL" clId="{CB0B2C43-8F15-46E0-9FB4-5116CE97B619}" dt="2023-01-31T15:03:29.917" v="2231"/>
          <ac:spMkLst>
            <pc:docMk/>
            <pc:sldMk cId="2882567031" sldId="279"/>
            <ac:spMk id="19" creationId="{1E547BA6-BAE0-43BB-A7CA-60F69CE252F0}"/>
          </ac:spMkLst>
        </pc:spChg>
        <pc:grpChg chg="del">
          <ac:chgData name="Sarah Burney" userId="3ff1fe9c-ec4d-4417-af83-dbc6e1aa8c41" providerId="ADAL" clId="{CB0B2C43-8F15-46E0-9FB4-5116CE97B619}" dt="2023-01-31T15:03:29.917" v="2231"/>
          <ac:grpSpMkLst>
            <pc:docMk/>
            <pc:sldMk cId="2882567031" sldId="279"/>
            <ac:grpSpMk id="21" creationId="{912209CB-3E4C-43AE-B507-08269FAE89F5}"/>
          </ac:grpSpMkLst>
        </pc:grpChg>
      </pc:sldChg>
      <pc:sldChg chg="delSp add setBg delDesignElem">
        <pc:chgData name="Sarah Burney" userId="3ff1fe9c-ec4d-4417-af83-dbc6e1aa8c41" providerId="ADAL" clId="{CB0B2C43-8F15-46E0-9FB4-5116CE97B619}" dt="2023-01-31T15:03:29.917" v="2231"/>
        <pc:sldMkLst>
          <pc:docMk/>
          <pc:sldMk cId="2009323411" sldId="280"/>
        </pc:sldMkLst>
        <pc:spChg chg="del">
          <ac:chgData name="Sarah Burney" userId="3ff1fe9c-ec4d-4417-af83-dbc6e1aa8c41" providerId="ADAL" clId="{CB0B2C43-8F15-46E0-9FB4-5116CE97B619}" dt="2023-01-31T15:03:29.917" v="2231"/>
          <ac:spMkLst>
            <pc:docMk/>
            <pc:sldMk cId="2009323411" sldId="280"/>
            <ac:spMk id="15" creationId="{2B566528-1B12-4246-9431-5C2D7D081168}"/>
          </ac:spMkLst>
        </pc:spChg>
        <pc:spChg chg="del">
          <ac:chgData name="Sarah Burney" userId="3ff1fe9c-ec4d-4417-af83-dbc6e1aa8c41" providerId="ADAL" clId="{CB0B2C43-8F15-46E0-9FB4-5116CE97B619}" dt="2023-01-31T15:03:29.917" v="2231"/>
          <ac:spMkLst>
            <pc:docMk/>
            <pc:sldMk cId="2009323411" sldId="280"/>
            <ac:spMk id="17" creationId="{D3F51FEB-38FB-4F6C-9F7B-2F2AFAB65463}"/>
          </ac:spMkLst>
        </pc:spChg>
        <pc:spChg chg="del">
          <ac:chgData name="Sarah Burney" userId="3ff1fe9c-ec4d-4417-af83-dbc6e1aa8c41" providerId="ADAL" clId="{CB0B2C43-8F15-46E0-9FB4-5116CE97B619}" dt="2023-01-31T15:03:29.917" v="2231"/>
          <ac:spMkLst>
            <pc:docMk/>
            <pc:sldMk cId="2009323411" sldId="280"/>
            <ac:spMk id="19" creationId="{1E547BA6-BAE0-43BB-A7CA-60F69CE252F0}"/>
          </ac:spMkLst>
        </pc:spChg>
        <pc:grpChg chg="del">
          <ac:chgData name="Sarah Burney" userId="3ff1fe9c-ec4d-4417-af83-dbc6e1aa8c41" providerId="ADAL" clId="{CB0B2C43-8F15-46E0-9FB4-5116CE97B619}" dt="2023-01-31T15:03:29.917" v="2231"/>
          <ac:grpSpMkLst>
            <pc:docMk/>
            <pc:sldMk cId="2009323411" sldId="280"/>
            <ac:grpSpMk id="21" creationId="{912209CB-3E4C-43AE-B507-08269FAE89F5}"/>
          </ac:grpSpMkLst>
        </pc:grpChg>
      </pc:sldChg>
      <pc:sldChg chg="delSp add setBg delDesignElem">
        <pc:chgData name="Sarah Burney" userId="3ff1fe9c-ec4d-4417-af83-dbc6e1aa8c41" providerId="ADAL" clId="{CB0B2C43-8F15-46E0-9FB4-5116CE97B619}" dt="2023-01-31T15:03:29.917" v="2231"/>
        <pc:sldMkLst>
          <pc:docMk/>
          <pc:sldMk cId="734916375" sldId="281"/>
        </pc:sldMkLst>
        <pc:spChg chg="del">
          <ac:chgData name="Sarah Burney" userId="3ff1fe9c-ec4d-4417-af83-dbc6e1aa8c41" providerId="ADAL" clId="{CB0B2C43-8F15-46E0-9FB4-5116CE97B619}" dt="2023-01-31T15:03:29.917" v="2231"/>
          <ac:spMkLst>
            <pc:docMk/>
            <pc:sldMk cId="734916375" sldId="281"/>
            <ac:spMk id="10" creationId="{69D184B2-2226-4E31-BCCB-444330767440}"/>
          </ac:spMkLst>
        </pc:spChg>
        <pc:spChg chg="del">
          <ac:chgData name="Sarah Burney" userId="3ff1fe9c-ec4d-4417-af83-dbc6e1aa8c41" providerId="ADAL" clId="{CB0B2C43-8F15-46E0-9FB4-5116CE97B619}" dt="2023-01-31T15:03:29.917" v="2231"/>
          <ac:spMkLst>
            <pc:docMk/>
            <pc:sldMk cId="734916375" sldId="281"/>
            <ac:spMk id="12" creationId="{1AC4D4E3-486A-464A-8EC8-D44881097267}"/>
          </ac:spMkLst>
        </pc:spChg>
        <pc:spChg chg="del">
          <ac:chgData name="Sarah Burney" userId="3ff1fe9c-ec4d-4417-af83-dbc6e1aa8c41" providerId="ADAL" clId="{CB0B2C43-8F15-46E0-9FB4-5116CE97B619}" dt="2023-01-31T15:03:29.917" v="2231"/>
          <ac:spMkLst>
            <pc:docMk/>
            <pc:sldMk cId="734916375" sldId="281"/>
            <ac:spMk id="14" creationId="{864DE13E-58EB-4475-B79C-0D4FC651239B}"/>
          </ac:spMkLst>
        </pc:spChg>
      </pc:sldChg>
      <pc:sldChg chg="addSp delSp modSp new add del mod">
        <pc:chgData name="Sarah Burney" userId="3ff1fe9c-ec4d-4417-af83-dbc6e1aa8c41" providerId="ADAL" clId="{CB0B2C43-8F15-46E0-9FB4-5116CE97B619}" dt="2023-01-31T16:57:04.051" v="4262" actId="47"/>
        <pc:sldMkLst>
          <pc:docMk/>
          <pc:sldMk cId="4040598897" sldId="282"/>
        </pc:sldMkLst>
        <pc:spChg chg="mod">
          <ac:chgData name="Sarah Burney" userId="3ff1fe9c-ec4d-4417-af83-dbc6e1aa8c41" providerId="ADAL" clId="{CB0B2C43-8F15-46E0-9FB4-5116CE97B619}" dt="2023-01-31T16:55:14.172" v="4096" actId="20577"/>
          <ac:spMkLst>
            <pc:docMk/>
            <pc:sldMk cId="4040598897" sldId="282"/>
            <ac:spMk id="2" creationId="{172D9C76-9829-2793-50B2-FE0C0C8CC86F}"/>
          </ac:spMkLst>
        </pc:spChg>
        <pc:spChg chg="mod">
          <ac:chgData name="Sarah Burney" userId="3ff1fe9c-ec4d-4417-af83-dbc6e1aa8c41" providerId="ADAL" clId="{CB0B2C43-8F15-46E0-9FB4-5116CE97B619}" dt="2023-01-31T16:55:05.402" v="4066"/>
          <ac:spMkLst>
            <pc:docMk/>
            <pc:sldMk cId="4040598897" sldId="282"/>
            <ac:spMk id="3" creationId="{2D9BBD9D-56D0-2F5B-4B53-56F4FB9E482F}"/>
          </ac:spMkLst>
        </pc:spChg>
        <pc:spChg chg="add del">
          <ac:chgData name="Sarah Burney" userId="3ff1fe9c-ec4d-4417-af83-dbc6e1aa8c41" providerId="ADAL" clId="{CB0B2C43-8F15-46E0-9FB4-5116CE97B619}" dt="2023-01-31T16:55:00.424" v="4063" actId="22"/>
          <ac:spMkLst>
            <pc:docMk/>
            <pc:sldMk cId="4040598897" sldId="282"/>
            <ac:spMk id="5" creationId="{C20FFC11-4E75-5CB2-59EA-3C45ABFFB0C1}"/>
          </ac:spMkLst>
        </pc:spChg>
      </pc:sldChg>
      <pc:sldChg chg="addSp modSp new mod">
        <pc:chgData name="Sarah Burney" userId="3ff1fe9c-ec4d-4417-af83-dbc6e1aa8c41" providerId="ADAL" clId="{CB0B2C43-8F15-46E0-9FB4-5116CE97B619}" dt="2023-01-31T16:57:46.772" v="4278" actId="14100"/>
        <pc:sldMkLst>
          <pc:docMk/>
          <pc:sldMk cId="217036167" sldId="283"/>
        </pc:sldMkLst>
        <pc:spChg chg="mod">
          <ac:chgData name="Sarah Burney" userId="3ff1fe9c-ec4d-4417-af83-dbc6e1aa8c41" providerId="ADAL" clId="{CB0B2C43-8F15-46E0-9FB4-5116CE97B619}" dt="2023-01-31T16:57:00.776" v="4261" actId="20577"/>
          <ac:spMkLst>
            <pc:docMk/>
            <pc:sldMk cId="217036167" sldId="283"/>
            <ac:spMk id="2" creationId="{6F169CF5-BC07-68D4-63FD-933C0C0DDBAD}"/>
          </ac:spMkLst>
        </pc:spChg>
        <pc:spChg chg="mod">
          <ac:chgData name="Sarah Burney" userId="3ff1fe9c-ec4d-4417-af83-dbc6e1aa8c41" providerId="ADAL" clId="{CB0B2C43-8F15-46E0-9FB4-5116CE97B619}" dt="2023-01-31T16:57:36.807" v="4276" actId="207"/>
          <ac:spMkLst>
            <pc:docMk/>
            <pc:sldMk cId="217036167" sldId="283"/>
            <ac:spMk id="3" creationId="{A34D4B16-EA0F-E0DC-BD17-06AB0308184A}"/>
          </ac:spMkLst>
        </pc:spChg>
        <pc:spChg chg="mod">
          <ac:chgData name="Sarah Burney" userId="3ff1fe9c-ec4d-4417-af83-dbc6e1aa8c41" providerId="ADAL" clId="{CB0B2C43-8F15-46E0-9FB4-5116CE97B619}" dt="2023-01-31T16:57:42.404" v="4277" actId="14100"/>
          <ac:spMkLst>
            <pc:docMk/>
            <pc:sldMk cId="217036167" sldId="283"/>
            <ac:spMk id="4" creationId="{B0A9F714-D65C-5E60-6B59-A6BD2E56A33C}"/>
          </ac:spMkLst>
        </pc:spChg>
        <pc:picChg chg="add mod">
          <ac:chgData name="Sarah Burney" userId="3ff1fe9c-ec4d-4417-af83-dbc6e1aa8c41" providerId="ADAL" clId="{CB0B2C43-8F15-46E0-9FB4-5116CE97B619}" dt="2023-01-31T16:57:46.772" v="4278" actId="14100"/>
          <ac:picMkLst>
            <pc:docMk/>
            <pc:sldMk cId="217036167" sldId="283"/>
            <ac:picMk id="5" creationId="{A82E62E1-5249-DFA1-4C6E-38177390481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B0CDA-3537-3ABC-ABA6-8AC39326F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1BB19-D7E6-A1E2-C8DD-C74A8302F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1B7FA-DBF3-6E34-E31A-AF09F43E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B741-1DF8-43EC-A420-B8DDFEE59BE7}" type="datetimeFigureOut">
              <a:rPr lang="en-AU" smtClean="0"/>
              <a:t>2/02/2023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D3380-5C0C-9345-DF4A-08D092C49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CD50F-1019-637D-EE6C-721C42E13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2C15-B7D2-436F-BF9D-EF2F8FF42C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0482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D24E-ADDC-C95F-8250-07F537D6A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4F95D7-C75F-9775-52D2-F685BF948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3DD0F-F0B3-83BB-0DE4-14E35601C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B741-1DF8-43EC-A420-B8DDFEE59BE7}" type="datetimeFigureOut">
              <a:rPr lang="en-AU" smtClean="0"/>
              <a:t>2/02/2023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A6880-C874-2100-55FE-EE206045E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D97C-A3A1-81F8-85DE-A79AEFF96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2C15-B7D2-436F-BF9D-EF2F8FF42C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4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7FE1FC-01E6-82CC-3535-A450AC73B8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E77FD-535F-8588-118E-C8F53BA7C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83AB9-D294-524C-9F8A-C3A8FD34B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B741-1DF8-43EC-A420-B8DDFEE59BE7}" type="datetimeFigureOut">
              <a:rPr lang="en-AU" smtClean="0"/>
              <a:t>2/02/2023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72FD8-A665-1438-B570-B3633B08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38036-FAD0-A948-C4EA-D0D8B5BD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2C15-B7D2-436F-BF9D-EF2F8FF42C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370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B279A-E2E9-F149-6588-C72CB1277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13D61-D6DE-5330-37E3-1C28DD604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9ADD8-B5C8-8297-8550-E38CB7DB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B741-1DF8-43EC-A420-B8DDFEE59BE7}" type="datetimeFigureOut">
              <a:rPr lang="en-AU" smtClean="0"/>
              <a:t>2/02/2023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7D44B-9891-63CE-C9B7-8DE0CC1A3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92A38-147B-454E-603E-A37BC2D88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2C15-B7D2-436F-BF9D-EF2F8FF42C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710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E4C1D-67F1-97CB-0F72-6C9F6AAFE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25D05-95F7-8E61-4707-B5489DCED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319AA-80B0-FEB8-F0D8-40A509248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B741-1DF8-43EC-A420-B8DDFEE59BE7}" type="datetimeFigureOut">
              <a:rPr lang="en-AU" smtClean="0"/>
              <a:t>2/02/2023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DCD7C-CE8C-2C3E-9064-6DE6B9453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A3D6F-F998-FC3C-2023-25BBC7A5D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2C15-B7D2-436F-BF9D-EF2F8FF42C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27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24411-61DF-84BB-462F-CDD6D4B3F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E0518-7EF3-B7DA-0046-9021BC3E8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4263F-D275-59F2-FD21-984A645B2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C66A0-4E35-9E7E-AA31-490219763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B741-1DF8-43EC-A420-B8DDFEE59BE7}" type="datetimeFigureOut">
              <a:rPr lang="en-AU" smtClean="0"/>
              <a:t>2/02/2023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1E15D-B5A3-820A-7FBB-B9C8DDD2D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3B054-5CA0-61F9-BDEA-DC62BF8F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2C15-B7D2-436F-BF9D-EF2F8FF42C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47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DD834-85FA-79D8-2F72-8D66D7CCB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07AFC-C537-B77E-9A87-289256383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CFCAB4-D60F-907C-8BCE-00692796A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A42B1D-355A-B97C-DED3-3DA5B608C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5236A4-404B-4317-83BB-39587896C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DADA47-B97B-BA90-FD73-9D0B135C4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B741-1DF8-43EC-A420-B8DDFEE59BE7}" type="datetimeFigureOut">
              <a:rPr lang="en-AU" smtClean="0"/>
              <a:t>2/02/2023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68304D-539C-6375-5FD4-88ECB3F9A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C1F90A-3856-526B-7F13-C53F4A8E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2C15-B7D2-436F-BF9D-EF2F8FF42C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059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81B-DFCE-3146-842B-6127149AF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13625-3426-27F9-4245-4FE73243A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B741-1DF8-43EC-A420-B8DDFEE59BE7}" type="datetimeFigureOut">
              <a:rPr lang="en-AU" smtClean="0"/>
              <a:t>2/02/2023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2C0A10-E3C7-889B-7468-3A00B1331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72952-755A-A77E-806D-3BCF521E1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2C15-B7D2-436F-BF9D-EF2F8FF42C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754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27A35D-AD1E-6B3E-A1A4-68ECAD64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B741-1DF8-43EC-A420-B8DDFEE59BE7}" type="datetimeFigureOut">
              <a:rPr lang="en-AU" smtClean="0"/>
              <a:t>2/02/2023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379CF-CADB-436B-C8C3-306758D79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8FE03-C6FE-634A-D22F-F737CCBD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2C15-B7D2-436F-BF9D-EF2F8FF42C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58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F4BD2-9430-E344-FDCE-E1ABE9DF9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D84ED-DDA0-7C52-5270-35E8A54D1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CE4E8-80CD-1B71-5C8D-2EA1D3414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7A764-E267-D3C6-4FA8-DDE5486A7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B741-1DF8-43EC-A420-B8DDFEE59BE7}" type="datetimeFigureOut">
              <a:rPr lang="en-AU" smtClean="0"/>
              <a:t>2/02/2023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248A5-66F0-A13D-9195-087C722B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0E40D-9BA5-CB17-747E-4F8E18C8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2C15-B7D2-436F-BF9D-EF2F8FF42C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602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87EE4-FC99-7F07-F33A-EA0DAAA12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95583-BF69-F88A-F79A-CC0868B4AC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036CA-C250-E746-23D5-E445C5D89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B59E4-0FCD-D592-940C-13D18E869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B741-1DF8-43EC-A420-B8DDFEE59BE7}" type="datetimeFigureOut">
              <a:rPr lang="en-AU" smtClean="0"/>
              <a:t>2/02/2023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64D08-0216-0AE7-5879-E39F2C48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CD223-4A71-8E0D-86F2-94ACBEE2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2C15-B7D2-436F-BF9D-EF2F8FF42C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389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A778A4-428A-467E-B2BB-B741B5C34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49DAD-49D9-966D-08D5-673600A4B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F41A5-836C-AD0A-385A-CA1736AD2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CB741-1DF8-43EC-A420-B8DDFEE59BE7}" type="datetimeFigureOut">
              <a:rPr lang="en-AU" smtClean="0"/>
              <a:t>2/02/2023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8B218-9A96-91C5-87AC-DB800D6BE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E6A30-D37E-1FED-AE1C-A83E9A6C5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62C15-B7D2-436F-BF9D-EF2F8FF42C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060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wn6Xaz_uLM?feature=oembed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ocus when working from home with MyNoise's realistic soundscapes - Vox">
            <a:extLst>
              <a:ext uri="{FF2B5EF4-FFF2-40B4-BE49-F238E27FC236}">
                <a16:creationId xmlns:a16="http://schemas.microsoft.com/office/drawing/2014/main" id="{FA67D1AA-DB71-EB68-9F36-2D797D685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7" b="7454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A8A20C-12B8-FC96-B70E-8981017CC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Poetry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4ED74A-1F53-ED87-BB0B-A09F3AEAA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Soundscapes</a:t>
            </a:r>
          </a:p>
        </p:txBody>
      </p:sp>
    </p:spTree>
    <p:extLst>
      <p:ext uri="{BB962C8B-B14F-4D97-AF65-F5344CB8AC3E}">
        <p14:creationId xmlns:p14="http://schemas.microsoft.com/office/powerpoint/2010/main" val="3540484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7313E0-048B-479A-BC8D-EC2A643E5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00" y="713232"/>
            <a:ext cx="5154168" cy="1197864"/>
          </a:xfrm>
        </p:spPr>
        <p:txBody>
          <a:bodyPr>
            <a:normAutofit/>
          </a:bodyPr>
          <a:lstStyle/>
          <a:p>
            <a:r>
              <a:rPr lang="en-AU"/>
              <a:t>Consonance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71F015B-CD14-5A67-CE1B-F7E97F5C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9" r="19949"/>
          <a:stretch/>
        </p:blipFill>
        <p:spPr bwMode="auto">
          <a:xfrm>
            <a:off x="20" y="10"/>
            <a:ext cx="549508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!!Line">
            <a:extLst>
              <a:ext uri="{FF2B5EF4-FFF2-40B4-BE49-F238E27FC236}">
                <a16:creationId xmlns:a16="http://schemas.microsoft.com/office/drawing/2014/main" id="{29A9EE12-EF77-4DB4-84E4-043DE723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3328" y="822960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877BC-063D-40FB-B1D8-4B0D2F54E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00" y="2048256"/>
            <a:ext cx="5154168" cy="412394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sz="2200" dirty="0"/>
              <a:t>A series of repeated </a:t>
            </a:r>
            <a:r>
              <a:rPr lang="en-AU" sz="2200" u="sng" dirty="0"/>
              <a:t>consonant</a:t>
            </a:r>
            <a:r>
              <a:rPr lang="en-AU" sz="2200" dirty="0"/>
              <a:t> sounds in a line of poetry – in the </a:t>
            </a:r>
            <a:r>
              <a:rPr lang="en-AU" sz="2200" u="sng" dirty="0"/>
              <a:t>middle or ends </a:t>
            </a:r>
            <a:r>
              <a:rPr lang="en-AU" sz="2200" dirty="0"/>
              <a:t>of words</a:t>
            </a:r>
          </a:p>
          <a:p>
            <a:r>
              <a:rPr lang="en-AU" sz="2200" i="1" dirty="0"/>
              <a:t>Ge</a:t>
            </a:r>
            <a:r>
              <a:rPr lang="en-AU" sz="2200" i="1" dirty="0">
                <a:highlight>
                  <a:srgbClr val="FF00FF"/>
                </a:highlight>
              </a:rPr>
              <a:t>tt</a:t>
            </a:r>
            <a:r>
              <a:rPr lang="en-AU" sz="2200" i="1" dirty="0"/>
              <a:t>ing we</a:t>
            </a:r>
            <a:r>
              <a:rPr lang="en-AU" sz="2200" i="1" dirty="0">
                <a:highlight>
                  <a:srgbClr val="FF00FF"/>
                </a:highlight>
              </a:rPr>
              <a:t>tt</a:t>
            </a:r>
            <a:r>
              <a:rPr lang="en-AU" sz="2200" i="1" dirty="0"/>
              <a:t>er from the rain’s pi</a:t>
            </a:r>
            <a:r>
              <a:rPr lang="en-AU" sz="2200" i="1" dirty="0">
                <a:highlight>
                  <a:srgbClr val="FF00FF"/>
                </a:highlight>
              </a:rPr>
              <a:t>tt</a:t>
            </a:r>
            <a:r>
              <a:rPr lang="en-AU" sz="2200" i="1" dirty="0"/>
              <a:t>er pa</a:t>
            </a:r>
            <a:r>
              <a:rPr lang="en-AU" sz="2200" i="1" dirty="0">
                <a:highlight>
                  <a:srgbClr val="FF00FF"/>
                </a:highlight>
              </a:rPr>
              <a:t>tt</a:t>
            </a:r>
            <a:r>
              <a:rPr lang="en-AU" sz="2200" i="1" dirty="0"/>
              <a:t>er</a:t>
            </a:r>
          </a:p>
          <a:p>
            <a:r>
              <a:rPr lang="en-AU" sz="2200" i="1" dirty="0"/>
              <a:t>I thin</a:t>
            </a:r>
            <a:r>
              <a:rPr lang="en-AU" sz="2200" i="1" dirty="0">
                <a:highlight>
                  <a:srgbClr val="FF00FF"/>
                </a:highlight>
              </a:rPr>
              <a:t>k</a:t>
            </a:r>
            <a:r>
              <a:rPr lang="en-AU" sz="2200" i="1" dirty="0"/>
              <a:t> I li</a:t>
            </a:r>
            <a:r>
              <a:rPr lang="en-AU" sz="2200" i="1" dirty="0">
                <a:highlight>
                  <a:srgbClr val="FF00FF"/>
                </a:highlight>
              </a:rPr>
              <a:t>k</a:t>
            </a:r>
            <a:r>
              <a:rPr lang="en-AU" sz="2200" i="1" dirty="0"/>
              <a:t>e the pin</a:t>
            </a:r>
            <a:r>
              <a:rPr lang="en-AU" sz="2200" i="1" dirty="0">
                <a:highlight>
                  <a:srgbClr val="FF00FF"/>
                </a:highlight>
              </a:rPr>
              <a:t>k</a:t>
            </a:r>
            <a:r>
              <a:rPr lang="en-AU" sz="2200" i="1" dirty="0"/>
              <a:t> ca</a:t>
            </a:r>
            <a:r>
              <a:rPr lang="en-AU" sz="2200" i="1" dirty="0">
                <a:highlight>
                  <a:srgbClr val="FF00FF"/>
                </a:highlight>
              </a:rPr>
              <a:t>k</a:t>
            </a:r>
            <a:r>
              <a:rPr lang="en-AU" sz="2200" i="1" dirty="0"/>
              <a:t>e </a:t>
            </a:r>
          </a:p>
        </p:txBody>
      </p:sp>
    </p:spTree>
    <p:extLst>
      <p:ext uri="{BB962C8B-B14F-4D97-AF65-F5344CB8AC3E}">
        <p14:creationId xmlns:p14="http://schemas.microsoft.com/office/powerpoint/2010/main" val="2170042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01F48B-04E3-4DA7-9E85-C7380E2A1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00" y="713232"/>
            <a:ext cx="5154168" cy="1197864"/>
          </a:xfrm>
        </p:spPr>
        <p:txBody>
          <a:bodyPr>
            <a:normAutofit/>
          </a:bodyPr>
          <a:lstStyle/>
          <a:p>
            <a:r>
              <a:rPr lang="en-AU"/>
              <a:t>Assonance</a:t>
            </a:r>
          </a:p>
        </p:txBody>
      </p:sp>
      <p:pic>
        <p:nvPicPr>
          <p:cNvPr id="3074" name="Picture 2" descr="A Young Man Is Sleeping Under The Tree With The Book On His Face Stock  Photo - Download Image Now - iStock">
            <a:extLst>
              <a:ext uri="{FF2B5EF4-FFF2-40B4-BE49-F238E27FC236}">
                <a16:creationId xmlns:a16="http://schemas.microsoft.com/office/drawing/2014/main" id="{C90AB3A5-DF44-ADEB-5C53-6B5DCE7C5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3" r="35965"/>
          <a:stretch/>
        </p:blipFill>
        <p:spPr bwMode="auto">
          <a:xfrm>
            <a:off x="20" y="10"/>
            <a:ext cx="549508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!!Line">
            <a:extLst>
              <a:ext uri="{FF2B5EF4-FFF2-40B4-BE49-F238E27FC236}">
                <a16:creationId xmlns:a16="http://schemas.microsoft.com/office/drawing/2014/main" id="{29A9EE12-EF77-4DB4-84E4-043DE723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3328" y="822960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99CD2-5D0E-41C1-AE79-1EACE7416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00" y="2048256"/>
            <a:ext cx="5154168" cy="412394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sz="2200" dirty="0"/>
              <a:t>A series of repeated </a:t>
            </a:r>
            <a:r>
              <a:rPr lang="en-AU" sz="2200" u="sng" dirty="0"/>
              <a:t>vowel</a:t>
            </a:r>
            <a:r>
              <a:rPr lang="en-AU" sz="2200" dirty="0"/>
              <a:t> sounds in a line of poetry – occurring in the </a:t>
            </a:r>
            <a:r>
              <a:rPr lang="en-AU" sz="2200" u="sng" dirty="0"/>
              <a:t>middle or ends </a:t>
            </a:r>
            <a:r>
              <a:rPr lang="en-AU" sz="2200" dirty="0"/>
              <a:t>of words</a:t>
            </a:r>
          </a:p>
          <a:p>
            <a:r>
              <a:rPr lang="en-AU" sz="2200" i="1" dirty="0"/>
              <a:t>H</a:t>
            </a:r>
            <a:r>
              <a:rPr lang="en-AU" sz="2200" i="1" dirty="0">
                <a:highlight>
                  <a:srgbClr val="008000"/>
                </a:highlight>
              </a:rPr>
              <a:t>e</a:t>
            </a:r>
            <a:r>
              <a:rPr lang="en-AU" sz="2200" i="1" dirty="0"/>
              <a:t>’s asl</a:t>
            </a:r>
            <a:r>
              <a:rPr lang="en-AU" sz="2200" i="1" dirty="0">
                <a:highlight>
                  <a:srgbClr val="008000"/>
                </a:highlight>
              </a:rPr>
              <a:t>ee</a:t>
            </a:r>
            <a:r>
              <a:rPr lang="en-AU" sz="2200" i="1" dirty="0"/>
              <a:t>p ben</a:t>
            </a:r>
            <a:r>
              <a:rPr lang="en-AU" sz="2200" i="1" dirty="0">
                <a:highlight>
                  <a:srgbClr val="008000"/>
                </a:highlight>
              </a:rPr>
              <a:t>ea</a:t>
            </a:r>
            <a:r>
              <a:rPr lang="en-AU" sz="2200" i="1" dirty="0"/>
              <a:t>th the tr</a:t>
            </a:r>
            <a:r>
              <a:rPr lang="en-AU" sz="2200" i="1" dirty="0">
                <a:highlight>
                  <a:srgbClr val="008000"/>
                </a:highlight>
              </a:rPr>
              <a:t>ee</a:t>
            </a:r>
          </a:p>
          <a:p>
            <a:r>
              <a:rPr lang="en-AU" sz="2200" i="1" dirty="0"/>
              <a:t>The r</a:t>
            </a:r>
            <a:r>
              <a:rPr lang="en-AU" sz="2200" i="1" dirty="0">
                <a:highlight>
                  <a:srgbClr val="008000"/>
                </a:highlight>
              </a:rPr>
              <a:t>ai</a:t>
            </a:r>
            <a:r>
              <a:rPr lang="en-AU" sz="2200" i="1" dirty="0"/>
              <a:t>n in Sp</a:t>
            </a:r>
            <a:r>
              <a:rPr lang="en-AU" sz="2200" i="1" dirty="0">
                <a:highlight>
                  <a:srgbClr val="008000"/>
                </a:highlight>
              </a:rPr>
              <a:t>ai</a:t>
            </a:r>
            <a:r>
              <a:rPr lang="en-AU" sz="2200" i="1" dirty="0"/>
              <a:t>n stays m</a:t>
            </a:r>
            <a:r>
              <a:rPr lang="en-AU" sz="2200" i="1" dirty="0">
                <a:highlight>
                  <a:srgbClr val="008000"/>
                </a:highlight>
              </a:rPr>
              <a:t>ai</a:t>
            </a:r>
            <a:r>
              <a:rPr lang="en-AU" sz="2200" i="1" dirty="0"/>
              <a:t>nly on the pl</a:t>
            </a:r>
            <a:r>
              <a:rPr lang="en-AU" sz="2200" i="1" dirty="0">
                <a:highlight>
                  <a:srgbClr val="008000"/>
                </a:highlight>
              </a:rPr>
              <a:t>ai</a:t>
            </a:r>
            <a:r>
              <a:rPr lang="en-AU" sz="2200" i="1" dirty="0"/>
              <a:t>n</a:t>
            </a:r>
          </a:p>
          <a:p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1185327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89426-F0B1-922C-716B-8DB5FFD6F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AU" sz="4000" dirty="0">
                <a:solidFill>
                  <a:srgbClr val="FFFFFF"/>
                </a:solidFill>
              </a:rPr>
              <a:t>Alliteration, Consonance &amp; Assonance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B14DE0-55FF-5DBF-B922-E13EAE9C98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723206"/>
              </p:ext>
            </p:extLst>
          </p:nvPr>
        </p:nvGraphicFramePr>
        <p:xfrm>
          <a:off x="644056" y="2504240"/>
          <a:ext cx="10927830" cy="3409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3915">
                  <a:extLst>
                    <a:ext uri="{9D8B030D-6E8A-4147-A177-3AD203B41FA5}">
                      <a16:colId xmlns:a16="http://schemas.microsoft.com/office/drawing/2014/main" val="3374600963"/>
                    </a:ext>
                  </a:extLst>
                </a:gridCol>
                <a:gridCol w="5463915">
                  <a:extLst>
                    <a:ext uri="{9D8B030D-6E8A-4147-A177-3AD203B41FA5}">
                      <a16:colId xmlns:a16="http://schemas.microsoft.com/office/drawing/2014/main" val="260790712"/>
                    </a:ext>
                  </a:extLst>
                </a:gridCol>
              </a:tblGrid>
              <a:tr h="480825">
                <a:tc>
                  <a:txBody>
                    <a:bodyPr/>
                    <a:lstStyle/>
                    <a:p>
                      <a:r>
                        <a:rPr lang="en-AU" sz="2200"/>
                        <a:t>Start of word</a:t>
                      </a:r>
                    </a:p>
                  </a:txBody>
                  <a:tcPr marL="109278" marR="109278" marT="54639" marB="54639"/>
                </a:tc>
                <a:tc>
                  <a:txBody>
                    <a:bodyPr/>
                    <a:lstStyle/>
                    <a:p>
                      <a:r>
                        <a:rPr lang="en-AU" sz="2200"/>
                        <a:t>Middle or end of word</a:t>
                      </a:r>
                    </a:p>
                  </a:txBody>
                  <a:tcPr marL="109278" marR="109278" marT="54639" marB="54639"/>
                </a:tc>
                <a:extLst>
                  <a:ext uri="{0D108BD9-81ED-4DB2-BD59-A6C34878D82A}">
                    <a16:rowId xmlns:a16="http://schemas.microsoft.com/office/drawing/2014/main" val="1293169118"/>
                  </a:ext>
                </a:extLst>
              </a:tr>
              <a:tr h="1464330">
                <a:tc>
                  <a:txBody>
                    <a:bodyPr/>
                    <a:lstStyle/>
                    <a:p>
                      <a:r>
                        <a:rPr lang="en-AU" sz="2200" b="1"/>
                        <a:t>Alliteration</a:t>
                      </a:r>
                      <a:r>
                        <a:rPr lang="en-AU" sz="2200"/>
                        <a:t> – can be vowel or consonant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200" i="1"/>
                        <a:t>Suddenly the silence stopped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200" i="1"/>
                        <a:t>Actually, the apple is acidic </a:t>
                      </a:r>
                    </a:p>
                  </a:txBody>
                  <a:tcPr marL="109278" marR="109278" marT="54639" marB="54639"/>
                </a:tc>
                <a:tc>
                  <a:txBody>
                    <a:bodyPr/>
                    <a:lstStyle/>
                    <a:p>
                      <a:r>
                        <a:rPr lang="en-AU" sz="2200" b="1"/>
                        <a:t>Consonance</a:t>
                      </a:r>
                      <a:r>
                        <a:rPr lang="en-AU" sz="2200"/>
                        <a:t> – same consonant sound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200" i="1"/>
                        <a:t>Getting wetter from the rain’s patter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200" i="1"/>
                        <a:t>Traffic figures, on July Fourth, to be tough</a:t>
                      </a:r>
                    </a:p>
                  </a:txBody>
                  <a:tcPr marL="109278" marR="109278" marT="54639" marB="54639"/>
                </a:tc>
                <a:extLst>
                  <a:ext uri="{0D108BD9-81ED-4DB2-BD59-A6C34878D82A}">
                    <a16:rowId xmlns:a16="http://schemas.microsoft.com/office/drawing/2014/main" val="3830774431"/>
                  </a:ext>
                </a:extLst>
              </a:tr>
              <a:tr h="1464330">
                <a:tc>
                  <a:txBody>
                    <a:bodyPr/>
                    <a:lstStyle/>
                    <a:p>
                      <a:endParaRPr lang="en-AU" sz="2200"/>
                    </a:p>
                  </a:txBody>
                  <a:tcPr marL="109278" marR="109278" marT="54639" marB="54639"/>
                </a:tc>
                <a:tc>
                  <a:txBody>
                    <a:bodyPr/>
                    <a:lstStyle/>
                    <a:p>
                      <a:r>
                        <a:rPr lang="en-AU" sz="2200" b="1" dirty="0"/>
                        <a:t>Assonance</a:t>
                      </a:r>
                      <a:r>
                        <a:rPr lang="en-AU" sz="2200" dirty="0"/>
                        <a:t> – same vowel sound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200" i="1" dirty="0"/>
                        <a:t>He’s asleep beneath the tree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200" i="1" dirty="0"/>
                        <a:t>The rain in Spain stays mainly on the plain</a:t>
                      </a:r>
                    </a:p>
                  </a:txBody>
                  <a:tcPr marL="109278" marR="109278" marT="54639" marB="54639"/>
                </a:tc>
                <a:extLst>
                  <a:ext uri="{0D108BD9-81ED-4DB2-BD59-A6C34878D82A}">
                    <a16:rowId xmlns:a16="http://schemas.microsoft.com/office/drawing/2014/main" val="3358840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809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hat is onomatopoeia? - BBC Bitesize">
            <a:extLst>
              <a:ext uri="{FF2B5EF4-FFF2-40B4-BE49-F238E27FC236}">
                <a16:creationId xmlns:a16="http://schemas.microsoft.com/office/drawing/2014/main" id="{15B0CC51-74A4-7C7E-C818-7BBEA0C8E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9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D98B92-CF3A-D82F-D5D7-9356EFA4B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AU" sz="4000">
                <a:solidFill>
                  <a:srgbClr val="FFFFFF"/>
                </a:solidFill>
              </a:rPr>
              <a:t>Onomatopoeia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7900C-FDEE-994A-7F0C-203DF14DB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en-AU" sz="2000" dirty="0">
                <a:solidFill>
                  <a:srgbClr val="FFFFFF"/>
                </a:solidFill>
              </a:rPr>
              <a:t>Words that sound like what they are</a:t>
            </a:r>
          </a:p>
          <a:p>
            <a:pPr lvl="1"/>
            <a:r>
              <a:rPr lang="en-AU" sz="2000" i="1" dirty="0">
                <a:solidFill>
                  <a:srgbClr val="FFFFFF"/>
                </a:solidFill>
              </a:rPr>
              <a:t>Pop, hum, buzz, crash, squelch!</a:t>
            </a:r>
          </a:p>
          <a:p>
            <a:r>
              <a:rPr lang="en-AU" sz="2000" dirty="0">
                <a:solidFill>
                  <a:srgbClr val="FFFFFF"/>
                </a:solidFill>
              </a:rPr>
              <a:t>Make the soundscape of the poem feel familiar and realistic. Make you remember an experience you’ve already had.</a:t>
            </a:r>
          </a:p>
          <a:p>
            <a:r>
              <a:rPr lang="en-AU" sz="2000" dirty="0">
                <a:solidFill>
                  <a:srgbClr val="FFFFFF"/>
                </a:solidFill>
              </a:rPr>
              <a:t>Mimics the real sounds – helps you ‘hear’ what the poet is describing, make you feel like you’re there</a:t>
            </a:r>
          </a:p>
        </p:txBody>
      </p:sp>
    </p:spTree>
    <p:extLst>
      <p:ext uri="{BB962C8B-B14F-4D97-AF65-F5344CB8AC3E}">
        <p14:creationId xmlns:p14="http://schemas.microsoft.com/office/powerpoint/2010/main" val="3322056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19E54-1793-55A0-E3AD-88CA3BD6A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1976961" cy="2452687"/>
          </a:xfrm>
        </p:spPr>
        <p:txBody>
          <a:bodyPr anchor="ctr">
            <a:normAutofit/>
          </a:bodyPr>
          <a:lstStyle/>
          <a:p>
            <a:r>
              <a:rPr lang="en-AU" sz="3600" dirty="0"/>
              <a:t>Rhythm or Meter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2893D-D9C1-7A82-65AA-B447B4F6B4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3" b="1219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C65AC-C58D-DFA6-724A-E1781E0FB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9094" y="3752850"/>
            <a:ext cx="8580301" cy="2452687"/>
          </a:xfrm>
        </p:spPr>
        <p:txBody>
          <a:bodyPr anchor="ctr">
            <a:normAutofit/>
          </a:bodyPr>
          <a:lstStyle/>
          <a:p>
            <a:r>
              <a:rPr lang="en-AU" sz="1500" dirty="0"/>
              <a:t>Like in music – refers to the speed &amp; flow of the poem</a:t>
            </a:r>
          </a:p>
          <a:p>
            <a:pPr lvl="1"/>
            <a:r>
              <a:rPr lang="en-AU" sz="1500" dirty="0"/>
              <a:t>Sometimes slow &amp; restrained, to depict something soft, gentle or boring</a:t>
            </a:r>
          </a:p>
          <a:p>
            <a:pPr lvl="1"/>
            <a:r>
              <a:rPr lang="en-AU" sz="1500" dirty="0"/>
              <a:t>Other times fast, galloping – creating excitement, tension, movement</a:t>
            </a:r>
          </a:p>
          <a:p>
            <a:r>
              <a:rPr lang="en-GB" sz="1500" dirty="0"/>
              <a:t>As with rhyme, can be used to emphasise certain words or link ideas together</a:t>
            </a:r>
          </a:p>
          <a:p>
            <a:r>
              <a:rPr lang="en-GB" sz="1500" dirty="0"/>
              <a:t>The human brain likes repetition and patterns – a steady beat is pleasing to hear, like a consistent drum beat in a song</a:t>
            </a:r>
          </a:p>
          <a:p>
            <a:r>
              <a:rPr lang="en-GB" sz="1500" dirty="0"/>
              <a:t>Makes it easier to remember – poetry is often intended to be memorised and performed</a:t>
            </a:r>
            <a:endParaRPr lang="en-AU" sz="1500" dirty="0"/>
          </a:p>
        </p:txBody>
      </p:sp>
    </p:spTree>
    <p:extLst>
      <p:ext uri="{BB962C8B-B14F-4D97-AF65-F5344CB8AC3E}">
        <p14:creationId xmlns:p14="http://schemas.microsoft.com/office/powerpoint/2010/main" val="1396449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C109D-2917-443C-99C6-B9521498C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AU" sz="5400" dirty="0"/>
              <a:t>Meter - Revision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806A9-FEE0-4BF6-B34A-DED5E33F8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AU" sz="2200" dirty="0"/>
              <a:t>When words are arranged so that ‘stressed’ (emphasised) and ‘unstressed’ (non-emphasised) syllables form a pattern</a:t>
            </a:r>
          </a:p>
          <a:p>
            <a:r>
              <a:rPr lang="en-AU" sz="2200" dirty="0"/>
              <a:t>Gives it a beat</a:t>
            </a:r>
          </a:p>
          <a:p>
            <a:endParaRPr lang="en-AU" sz="2200" dirty="0"/>
          </a:p>
          <a:p>
            <a:pPr marL="0" indent="0">
              <a:buNone/>
            </a:pPr>
            <a:r>
              <a:rPr lang="en-GB" sz="2200" dirty="0">
                <a:solidFill>
                  <a:schemeClr val="accent2"/>
                </a:solidFill>
              </a:rPr>
              <a:t>Will there really be a morning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accent2"/>
                </a:solidFill>
              </a:rPr>
              <a:t>Is there such a  thing as day?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accent2"/>
                </a:solidFill>
              </a:rPr>
              <a:t>Could I see it from the mountains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accent2"/>
                </a:solidFill>
              </a:rPr>
              <a:t>If I were as tall as they?</a:t>
            </a:r>
            <a:endParaRPr lang="en-AU" sz="2200" dirty="0">
              <a:solidFill>
                <a:schemeClr val="accent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5BCABC-EFE0-419A-AAB0-49C59E910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431" r="4" b="7568"/>
          <a:stretch/>
        </p:blipFill>
        <p:spPr>
          <a:xfrm>
            <a:off x="7286045" y="174234"/>
            <a:ext cx="3602865" cy="361713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49D049B-F62C-FF5F-5452-4C96D52E0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185584"/>
              </p:ext>
            </p:extLst>
          </p:nvPr>
        </p:nvGraphicFramePr>
        <p:xfrm>
          <a:off x="5931015" y="4195207"/>
          <a:ext cx="5570288" cy="1719744"/>
        </p:xfrm>
        <a:graphic>
          <a:graphicData uri="http://schemas.openxmlformats.org/drawingml/2006/table">
            <a:tbl>
              <a:tblPr firstRow="1" firstCol="1" bandRow="1"/>
              <a:tblGrid>
                <a:gridCol w="696286">
                  <a:extLst>
                    <a:ext uri="{9D8B030D-6E8A-4147-A177-3AD203B41FA5}">
                      <a16:colId xmlns:a16="http://schemas.microsoft.com/office/drawing/2014/main" val="60524123"/>
                    </a:ext>
                  </a:extLst>
                </a:gridCol>
                <a:gridCol w="696286">
                  <a:extLst>
                    <a:ext uri="{9D8B030D-6E8A-4147-A177-3AD203B41FA5}">
                      <a16:colId xmlns:a16="http://schemas.microsoft.com/office/drawing/2014/main" val="1652441262"/>
                    </a:ext>
                  </a:extLst>
                </a:gridCol>
                <a:gridCol w="696286">
                  <a:extLst>
                    <a:ext uri="{9D8B030D-6E8A-4147-A177-3AD203B41FA5}">
                      <a16:colId xmlns:a16="http://schemas.microsoft.com/office/drawing/2014/main" val="1607839610"/>
                    </a:ext>
                  </a:extLst>
                </a:gridCol>
                <a:gridCol w="696286">
                  <a:extLst>
                    <a:ext uri="{9D8B030D-6E8A-4147-A177-3AD203B41FA5}">
                      <a16:colId xmlns:a16="http://schemas.microsoft.com/office/drawing/2014/main" val="1777540475"/>
                    </a:ext>
                  </a:extLst>
                </a:gridCol>
                <a:gridCol w="696286">
                  <a:extLst>
                    <a:ext uri="{9D8B030D-6E8A-4147-A177-3AD203B41FA5}">
                      <a16:colId xmlns:a16="http://schemas.microsoft.com/office/drawing/2014/main" val="1503198449"/>
                    </a:ext>
                  </a:extLst>
                </a:gridCol>
                <a:gridCol w="696286">
                  <a:extLst>
                    <a:ext uri="{9D8B030D-6E8A-4147-A177-3AD203B41FA5}">
                      <a16:colId xmlns:a16="http://schemas.microsoft.com/office/drawing/2014/main" val="3747606472"/>
                    </a:ext>
                  </a:extLst>
                </a:gridCol>
                <a:gridCol w="696286">
                  <a:extLst>
                    <a:ext uri="{9D8B030D-6E8A-4147-A177-3AD203B41FA5}">
                      <a16:colId xmlns:a16="http://schemas.microsoft.com/office/drawing/2014/main" val="3587081801"/>
                    </a:ext>
                  </a:extLst>
                </a:gridCol>
                <a:gridCol w="696286">
                  <a:extLst>
                    <a:ext uri="{9D8B030D-6E8A-4147-A177-3AD203B41FA5}">
                      <a16:colId xmlns:a16="http://schemas.microsoft.com/office/drawing/2014/main" val="3185114010"/>
                    </a:ext>
                  </a:extLst>
                </a:gridCol>
              </a:tblGrid>
              <a:tr h="429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Will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real-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AU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ly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morn-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774583"/>
                  </a:ext>
                </a:extLst>
              </a:tr>
              <a:tr h="429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there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day?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165564"/>
                  </a:ext>
                </a:extLst>
              </a:tr>
              <a:tr h="429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Could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from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moun-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-tains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26420"/>
                  </a:ext>
                </a:extLst>
              </a:tr>
              <a:tr h="429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If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they?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298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690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0B6BE8-4514-424C-A1D1-62BC38C35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AU" sz="5400"/>
              <a:t>Syllables vs meter</a:t>
            </a:r>
          </a:p>
        </p:txBody>
      </p:sp>
      <p:sp>
        <p:nvSpPr>
          <p:cNvPr id="512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F3BFC-35DE-4E96-95F8-1B78D3327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sz="2000" dirty="0"/>
              <a:t>Even if two lines have the same number of syllables, they won’t have the same ‘beat’ if the emphasis is different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Compare: </a:t>
            </a:r>
          </a:p>
          <a:p>
            <a:pPr marL="0" indent="0">
              <a:buNone/>
            </a:pPr>
            <a:r>
              <a:rPr lang="en-AU" sz="2000" dirty="0"/>
              <a:t>I am a pirate with a wooden leg (10 syllables)</a:t>
            </a:r>
          </a:p>
          <a:p>
            <a:pPr marL="0" indent="0">
              <a:buNone/>
            </a:pPr>
            <a:r>
              <a:rPr lang="en-AU" sz="2000" dirty="0"/>
              <a:t>I never want to eat a scrambled egg (10 syllables)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I am a pirate with a wooden leg (10 syllables)</a:t>
            </a:r>
          </a:p>
          <a:p>
            <a:pPr marL="0" indent="0">
              <a:buNone/>
            </a:pPr>
            <a:r>
              <a:rPr lang="en-AU" sz="2000" dirty="0"/>
              <a:t>I’d prefer eating a lightly poached egg (10 syllables)</a:t>
            </a:r>
          </a:p>
        </p:txBody>
      </p:sp>
      <p:pic>
        <p:nvPicPr>
          <p:cNvPr id="5122" name="Picture 2" descr="Best Brand New Silicon Egg Mold - Skull for sale in Clarington, Ontario for  2023">
            <a:extLst>
              <a:ext uri="{FF2B5EF4-FFF2-40B4-BE49-F238E27FC236}">
                <a16:creationId xmlns:a16="http://schemas.microsoft.com/office/drawing/2014/main" id="{D1EA8BDB-B9F6-4A43-CE33-3495020C19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" r="2067" b="-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29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77" name="Rectangle 6150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8" name="Rectangle 6152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37DD6-2EDF-4706-9D82-A0B7EDD2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AU" sz="3600">
                <a:solidFill>
                  <a:schemeClr val="tx2"/>
                </a:solidFill>
              </a:rPr>
              <a:t>FEET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3B04A-0292-4367-898B-2EE3C3E3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800808"/>
            <a:ext cx="4977578" cy="42601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500" dirty="0">
                <a:solidFill>
                  <a:schemeClr val="tx2"/>
                </a:solidFill>
              </a:rPr>
              <a:t>A ‘foot’ in poetry refers to a short combo of stressed &amp; unstressed syllables. There are names for each combo, and they are all very weird!</a:t>
            </a:r>
          </a:p>
          <a:p>
            <a:pPr marL="0" indent="0">
              <a:buNone/>
            </a:pPr>
            <a:endParaRPr lang="en-GB" sz="1500" dirty="0">
              <a:solidFill>
                <a:schemeClr val="tx2"/>
              </a:solidFill>
            </a:endParaRPr>
          </a:p>
          <a:p>
            <a:r>
              <a:rPr lang="en-GB" sz="1500" b="1" dirty="0">
                <a:solidFill>
                  <a:schemeClr val="tx2"/>
                </a:solidFill>
              </a:rPr>
              <a:t>Trochee </a:t>
            </a:r>
            <a:r>
              <a:rPr lang="en-GB" sz="1500" dirty="0">
                <a:solidFill>
                  <a:schemeClr val="tx2"/>
                </a:solidFill>
              </a:rPr>
              <a:t>(DAH-da) e.g. </a:t>
            </a:r>
            <a:r>
              <a:rPr lang="en-GB" sz="1500" dirty="0" err="1">
                <a:solidFill>
                  <a:schemeClr val="tx2"/>
                </a:solidFill>
              </a:rPr>
              <a:t>TROphy</a:t>
            </a:r>
            <a:endParaRPr lang="en-GB" sz="1500" dirty="0">
              <a:solidFill>
                <a:schemeClr val="tx2"/>
              </a:solidFill>
            </a:endParaRPr>
          </a:p>
          <a:p>
            <a:r>
              <a:rPr lang="en-GB" sz="1500" b="1" dirty="0">
                <a:solidFill>
                  <a:schemeClr val="tx2"/>
                </a:solidFill>
              </a:rPr>
              <a:t>Iamb</a:t>
            </a:r>
            <a:r>
              <a:rPr lang="en-GB" sz="1500" dirty="0">
                <a:solidFill>
                  <a:schemeClr val="tx2"/>
                </a:solidFill>
              </a:rPr>
              <a:t> (da-DAH) e.g. </a:t>
            </a:r>
            <a:r>
              <a:rPr lang="en-GB" sz="1500" dirty="0" err="1">
                <a:solidFill>
                  <a:schemeClr val="tx2"/>
                </a:solidFill>
              </a:rPr>
              <a:t>inDEED</a:t>
            </a:r>
            <a:endParaRPr lang="en-GB" sz="1500" dirty="0">
              <a:solidFill>
                <a:schemeClr val="tx2"/>
              </a:solidFill>
            </a:endParaRPr>
          </a:p>
          <a:p>
            <a:endParaRPr lang="en-GB" sz="1500" dirty="0">
              <a:solidFill>
                <a:schemeClr val="tx2"/>
              </a:solidFill>
            </a:endParaRPr>
          </a:p>
          <a:p>
            <a:r>
              <a:rPr lang="en-GB" sz="1500" b="1" dirty="0">
                <a:solidFill>
                  <a:schemeClr val="tx2"/>
                </a:solidFill>
              </a:rPr>
              <a:t>Spondee </a:t>
            </a:r>
            <a:r>
              <a:rPr lang="en-GB" sz="1500" dirty="0">
                <a:solidFill>
                  <a:schemeClr val="tx2"/>
                </a:solidFill>
              </a:rPr>
              <a:t>(DAH-DAH) e.g. TV</a:t>
            </a:r>
          </a:p>
          <a:p>
            <a:endParaRPr lang="en-GB" sz="1500" dirty="0">
              <a:solidFill>
                <a:schemeClr val="tx2"/>
              </a:solidFill>
            </a:endParaRPr>
          </a:p>
          <a:p>
            <a:r>
              <a:rPr lang="en-GB" sz="1500" b="1" dirty="0">
                <a:solidFill>
                  <a:schemeClr val="tx2"/>
                </a:solidFill>
              </a:rPr>
              <a:t>Dactyl</a:t>
            </a:r>
            <a:r>
              <a:rPr lang="en-GB" sz="1500" dirty="0">
                <a:solidFill>
                  <a:schemeClr val="tx2"/>
                </a:solidFill>
              </a:rPr>
              <a:t> (DAH-da-da) e.g. </a:t>
            </a:r>
            <a:r>
              <a:rPr lang="en-GB" sz="1500" dirty="0" err="1">
                <a:solidFill>
                  <a:schemeClr val="tx2"/>
                </a:solidFill>
              </a:rPr>
              <a:t>CERtainly</a:t>
            </a:r>
            <a:endParaRPr lang="en-GB" sz="1500" dirty="0">
              <a:solidFill>
                <a:schemeClr val="tx2"/>
              </a:solidFill>
            </a:endParaRPr>
          </a:p>
          <a:p>
            <a:r>
              <a:rPr lang="en-GB" sz="1500" b="1" dirty="0" err="1">
                <a:solidFill>
                  <a:schemeClr val="tx2"/>
                </a:solidFill>
              </a:rPr>
              <a:t>Anapest</a:t>
            </a:r>
            <a:r>
              <a:rPr lang="en-GB" sz="1500" dirty="0">
                <a:solidFill>
                  <a:schemeClr val="tx2"/>
                </a:solidFill>
              </a:rPr>
              <a:t> (da-da-DAH) e.g. </a:t>
            </a:r>
            <a:r>
              <a:rPr lang="en-GB" sz="1500" dirty="0" err="1">
                <a:solidFill>
                  <a:schemeClr val="tx2"/>
                </a:solidFill>
              </a:rPr>
              <a:t>interRUPT</a:t>
            </a:r>
            <a:endParaRPr lang="en-AU" sz="1500" dirty="0">
              <a:solidFill>
                <a:schemeClr val="tx2"/>
              </a:solidFill>
            </a:endParaRPr>
          </a:p>
        </p:txBody>
      </p:sp>
      <p:grpSp>
        <p:nvGrpSpPr>
          <p:cNvPr id="6179" name="Group 6154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6180" name="Freeform: Shape 6155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1" name="Freeform: Shape 6156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8" name="Freeform: Shape 6157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2" name="Freeform: Shape 6158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6" name="Picture 2" descr="Rhythm in Poetry – More than Two Feet – Kenn Nesbitt's Poetry4kids.com">
            <a:extLst>
              <a:ext uri="{FF2B5EF4-FFF2-40B4-BE49-F238E27FC236}">
                <a16:creationId xmlns:a16="http://schemas.microsoft.com/office/drawing/2014/main" id="{4DBB388B-25B1-845E-F8B0-71EBAB083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1263" y="1629089"/>
            <a:ext cx="2340946" cy="362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682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69CF5-BC07-68D4-63FD-933C0C0DD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Meter = how many feet per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D4B16-EA0F-E0DC-BD17-06AB03081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6971"/>
            <a:ext cx="5181600" cy="3869991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chemeClr val="accent2"/>
                </a:solidFill>
              </a:rPr>
              <a:t>one foot = monometer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2"/>
                </a:solidFill>
              </a:rPr>
              <a:t>two feet = dimeter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2"/>
                </a:solidFill>
              </a:rPr>
              <a:t>three feet = </a:t>
            </a:r>
            <a:r>
              <a:rPr lang="en-GB" sz="2000" dirty="0" err="1">
                <a:solidFill>
                  <a:schemeClr val="accent2"/>
                </a:solidFill>
              </a:rPr>
              <a:t>trimeter</a:t>
            </a:r>
            <a:endParaRPr lang="en-GB" sz="2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2"/>
                </a:solidFill>
              </a:rPr>
              <a:t>four feet = tetrameter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2"/>
                </a:solidFill>
              </a:rPr>
              <a:t>five feet = pentameter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2"/>
                </a:solidFill>
              </a:rPr>
              <a:t>six feet = hexameter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2"/>
                </a:solidFill>
              </a:rPr>
              <a:t>seven feet = heptameter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2"/>
                </a:solidFill>
              </a:rPr>
              <a:t>eight feet = octameter</a:t>
            </a:r>
          </a:p>
          <a:p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9F714-D65C-5E60-6B59-A6BD2E56A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1508" y="1825625"/>
            <a:ext cx="6102292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So when it says a sonnet is in ‘</a:t>
            </a:r>
            <a:r>
              <a:rPr lang="en-AU" b="1" dirty="0"/>
              <a:t>iamb</a:t>
            </a:r>
            <a:r>
              <a:rPr lang="en-AU" dirty="0"/>
              <a:t>ic </a:t>
            </a:r>
            <a:r>
              <a:rPr lang="en-AU" b="1" dirty="0"/>
              <a:t>penta</a:t>
            </a:r>
            <a:r>
              <a:rPr lang="en-AU" dirty="0"/>
              <a:t>meter’</a:t>
            </a:r>
          </a:p>
          <a:p>
            <a:pPr marL="0" indent="0">
              <a:buNone/>
            </a:pPr>
            <a:r>
              <a:rPr lang="en-AU" dirty="0"/>
              <a:t>It means there are five ‘iamb’ feet in each line.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2E62E1-5249-DFA1-4C6E-3817739048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18" b="54631"/>
          <a:stretch/>
        </p:blipFill>
        <p:spPr>
          <a:xfrm>
            <a:off x="3698398" y="3952214"/>
            <a:ext cx="8988340" cy="175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6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A14E3-4B10-463A-A750-DB775B5E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901193" cy="1135737"/>
          </a:xfrm>
        </p:spPr>
        <p:txBody>
          <a:bodyPr>
            <a:normAutofit/>
          </a:bodyPr>
          <a:lstStyle/>
          <a:p>
            <a:r>
              <a:rPr lang="en-AU" sz="3600"/>
              <a:t>Meter = how many ‘feet’ per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4AC99-ED8B-4964-B14B-ED449F1E0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6901193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 err="1"/>
              <a:t>Anapest</a:t>
            </a:r>
            <a:r>
              <a:rPr lang="en-AU" sz="2000" dirty="0" err="1"/>
              <a:t>ic</a:t>
            </a:r>
            <a:r>
              <a:rPr lang="en-AU" sz="2000" dirty="0"/>
              <a:t> </a:t>
            </a:r>
            <a:r>
              <a:rPr lang="en-AU" sz="2000" b="1" dirty="0"/>
              <a:t>tetr</a:t>
            </a:r>
            <a:r>
              <a:rPr lang="en-AU" sz="2000" dirty="0"/>
              <a:t>ameter = four </a:t>
            </a:r>
            <a:r>
              <a:rPr lang="en-AU" sz="2000" dirty="0" err="1"/>
              <a:t>anapests</a:t>
            </a:r>
            <a:r>
              <a:rPr lang="en-AU" sz="2000" dirty="0"/>
              <a:t> per line</a:t>
            </a:r>
          </a:p>
          <a:p>
            <a:pPr marL="0" indent="0">
              <a:buNone/>
            </a:pPr>
            <a:r>
              <a:rPr lang="en-AU" sz="2000" dirty="0"/>
              <a:t>(da </a:t>
            </a:r>
            <a:r>
              <a:rPr lang="en-AU" sz="2000" dirty="0" err="1"/>
              <a:t>da</a:t>
            </a:r>
            <a:r>
              <a:rPr lang="en-AU" sz="2000" dirty="0"/>
              <a:t> DAH da </a:t>
            </a:r>
            <a:r>
              <a:rPr lang="en-AU" sz="2000" dirty="0" err="1"/>
              <a:t>da</a:t>
            </a:r>
            <a:r>
              <a:rPr lang="en-AU" sz="2000" dirty="0"/>
              <a:t> DAH da </a:t>
            </a:r>
            <a:r>
              <a:rPr lang="en-AU" sz="2000" dirty="0" err="1"/>
              <a:t>da</a:t>
            </a:r>
            <a:r>
              <a:rPr lang="en-AU" sz="2000" dirty="0"/>
              <a:t> DAH da </a:t>
            </a:r>
            <a:r>
              <a:rPr lang="en-AU" sz="2000" dirty="0" err="1"/>
              <a:t>da</a:t>
            </a:r>
            <a:r>
              <a:rPr lang="en-AU" sz="2000" dirty="0"/>
              <a:t> DAH)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Dr Seuss often uses </a:t>
            </a:r>
            <a:r>
              <a:rPr lang="en-AU" sz="2000" dirty="0" err="1"/>
              <a:t>anapestic</a:t>
            </a:r>
            <a:r>
              <a:rPr lang="en-AU" sz="2000" dirty="0"/>
              <a:t> tetrameter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GB" sz="2000" dirty="0">
                <a:solidFill>
                  <a:schemeClr val="accent2"/>
                </a:solidFill>
              </a:rPr>
              <a:t>On the fifteenth of May, in the Jungle of </a:t>
            </a:r>
            <a:r>
              <a:rPr lang="en-GB" sz="2000" dirty="0" err="1">
                <a:solidFill>
                  <a:schemeClr val="accent2"/>
                </a:solidFill>
              </a:rPr>
              <a:t>Nool</a:t>
            </a:r>
            <a:r>
              <a:rPr lang="en-GB" sz="2000" dirty="0">
                <a:solidFill>
                  <a:schemeClr val="accent2"/>
                </a:solidFill>
              </a:rPr>
              <a:t>,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2"/>
                </a:solidFill>
              </a:rPr>
              <a:t>In the heat of the day, in the cool of the pool,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2"/>
                </a:solidFill>
              </a:rPr>
              <a:t>He was splashing, enjoying the jungle’s great joys…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2"/>
                </a:solidFill>
              </a:rPr>
              <a:t>When Horton the elephant heard a small noise.</a:t>
            </a:r>
            <a:endParaRPr lang="en-AU" sz="2000" dirty="0">
              <a:solidFill>
                <a:schemeClr val="accent2"/>
              </a:solidFill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46436EF-C94E-4FF5-99E4-4EBD5975C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869" y="1064624"/>
            <a:ext cx="3428663" cy="47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2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6702B6-69C7-133C-7957-147958886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AU" sz="5400" dirty="0"/>
              <a:t>How do poems make a noise?</a:t>
            </a:r>
          </a:p>
        </p:txBody>
      </p:sp>
      <p:sp>
        <p:nvSpPr>
          <p:cNvPr id="103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A82F-8BD3-1DD9-CA09-C3363B27C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AU" sz="2200"/>
              <a:t>Traditionally, poems are supposed to be read aloud</a:t>
            </a:r>
          </a:p>
          <a:p>
            <a:r>
              <a:rPr lang="en-AU" sz="2200"/>
              <a:t>Choosing words or groups of words with different sounds affects the overall ‘soundscape’ of the poem</a:t>
            </a:r>
          </a:p>
          <a:p>
            <a:r>
              <a:rPr lang="en-AU" sz="2200"/>
              <a:t>Two main types of sounds can be created:</a:t>
            </a:r>
          </a:p>
          <a:p>
            <a:pPr lvl="1"/>
            <a:r>
              <a:rPr lang="en-AU" sz="2200" b="1"/>
              <a:t>Euphony</a:t>
            </a:r>
            <a:r>
              <a:rPr lang="en-AU" sz="2200"/>
              <a:t> – Pleasant, harmonious sound</a:t>
            </a:r>
          </a:p>
          <a:p>
            <a:pPr lvl="1"/>
            <a:r>
              <a:rPr lang="en-AU" sz="2200" b="1"/>
              <a:t>Cacophony</a:t>
            </a:r>
            <a:r>
              <a:rPr lang="en-AU" sz="2200"/>
              <a:t> – Harsh, unpleasant sounds </a:t>
            </a:r>
          </a:p>
          <a:p>
            <a:pPr lvl="1"/>
            <a:endParaRPr lang="en-AU" sz="2200"/>
          </a:p>
          <a:p>
            <a:r>
              <a:rPr lang="en-AU" sz="2200"/>
              <a:t>Poets choose which to use depending on what they’re trying to show. </a:t>
            </a:r>
          </a:p>
          <a:p>
            <a:pPr lvl="1"/>
            <a:r>
              <a:rPr lang="en-AU" sz="2200"/>
              <a:t>Describing a field of flowers </a:t>
            </a:r>
            <a:r>
              <a:rPr lang="en-AU" sz="2200">
                <a:sym typeface="Wingdings" panose="05000000000000000000" pitchFamily="2" charset="2"/>
              </a:rPr>
              <a:t> </a:t>
            </a:r>
            <a:r>
              <a:rPr lang="en-AU" sz="2200"/>
              <a:t>euphony</a:t>
            </a:r>
          </a:p>
          <a:p>
            <a:pPr lvl="1"/>
            <a:r>
              <a:rPr lang="en-AU" sz="2200"/>
              <a:t>Describing a battlefield </a:t>
            </a:r>
            <a:r>
              <a:rPr lang="en-AU" sz="2200">
                <a:sym typeface="Wingdings" panose="05000000000000000000" pitchFamily="2" charset="2"/>
              </a:rPr>
              <a:t></a:t>
            </a:r>
            <a:r>
              <a:rPr lang="en-AU" sz="2200"/>
              <a:t> cacophony</a:t>
            </a:r>
          </a:p>
          <a:p>
            <a:pPr lvl="1"/>
            <a:endParaRPr lang="en-AU" sz="2200"/>
          </a:p>
          <a:p>
            <a:pPr lvl="1"/>
            <a:endParaRPr lang="en-AU" sz="2200"/>
          </a:p>
        </p:txBody>
      </p:sp>
      <p:pic>
        <p:nvPicPr>
          <p:cNvPr id="1026" name="Picture 2" descr="Definitions of euphony and cacophony - ppt download">
            <a:extLst>
              <a:ext uri="{FF2B5EF4-FFF2-40B4-BE49-F238E27FC236}">
                <a16:creationId xmlns:a16="http://schemas.microsoft.com/office/drawing/2014/main" id="{92D88177-BA8A-6EE7-841E-796F5D8D9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8" r="16548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117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D7203E-A1F4-567C-6F95-567A8F740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559" y="918266"/>
            <a:ext cx="9664846" cy="21987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5C0B7B-09F7-36F4-CD1E-16814A538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211" y="3740983"/>
            <a:ext cx="10465402" cy="20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16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7868D1-25DD-C4EB-2CAD-242B45B84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AU" sz="5400"/>
              <a:t>Soundscapes &amp; Meaning</a:t>
            </a:r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58480-782F-1C60-E0CE-4E0F06D5E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AU" sz="1900"/>
              <a:t>Poets carefully choose sound techniques to make their poems sound a certain way when read aloud</a:t>
            </a:r>
          </a:p>
          <a:p>
            <a:r>
              <a:rPr lang="en-AU" sz="1900"/>
              <a:t>When analysing poetry, important to consider two things:</a:t>
            </a:r>
          </a:p>
          <a:p>
            <a:pPr lvl="1"/>
            <a:r>
              <a:rPr lang="en-AU" sz="1900"/>
              <a:t>What techniques did the writer use to create the ‘soundscape’ of the poem</a:t>
            </a:r>
          </a:p>
          <a:p>
            <a:pPr lvl="1"/>
            <a:r>
              <a:rPr lang="en-AU" sz="1900"/>
              <a:t>WHY did they choose these techniques, what effect does it have on the meaning?</a:t>
            </a:r>
          </a:p>
        </p:txBody>
      </p:sp>
      <p:pic>
        <p:nvPicPr>
          <p:cNvPr id="1028" name="Picture 4" descr="The Soundscape (@The_Soundscape) / Twitter">
            <a:extLst>
              <a:ext uri="{FF2B5EF4-FFF2-40B4-BE49-F238E27FC236}">
                <a16:creationId xmlns:a16="http://schemas.microsoft.com/office/drawing/2014/main" id="{126A6B13-03DB-CD18-C45F-66D8210FFE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9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7A118D-209F-4DF4-9C44-CD594D96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AU" sz="5400"/>
              <a:t>Euphony</a:t>
            </a:r>
          </a:p>
        </p:txBody>
      </p:sp>
      <p:pic>
        <p:nvPicPr>
          <p:cNvPr id="5" name="Picture 4" descr="Waterfalls in the middle of a forest">
            <a:extLst>
              <a:ext uri="{FF2B5EF4-FFF2-40B4-BE49-F238E27FC236}">
                <a16:creationId xmlns:a16="http://schemas.microsoft.com/office/drawing/2014/main" id="{559E0DB6-F108-4824-9F8A-0BD11C2610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86" r="21882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3438D-9E73-4FAE-19FC-BD8FEAB62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/>
              <a:t>Pleasant soothing sounds help to create the impression of a calm or beautiful scene. Euphony can be created with:</a:t>
            </a:r>
          </a:p>
          <a:p>
            <a:r>
              <a:rPr lang="en-AU" sz="1800" dirty="0"/>
              <a:t>Long vowel sounds</a:t>
            </a:r>
          </a:p>
          <a:p>
            <a:r>
              <a:rPr lang="en-AU" sz="1800" dirty="0"/>
              <a:t>Consonants that make quiet, muffled, humming or shushing sounds: L, M, N, R</a:t>
            </a:r>
          </a:p>
          <a:p>
            <a:endParaRPr lang="en-AU" sz="1800" dirty="0"/>
          </a:p>
          <a:p>
            <a:pPr marL="0" indent="0">
              <a:buNone/>
            </a:pPr>
            <a:r>
              <a:rPr lang="en-AU" sz="1800" b="1" dirty="0"/>
              <a:t>Examples</a:t>
            </a:r>
          </a:p>
          <a:p>
            <a:r>
              <a:rPr lang="en-AU" sz="1800" dirty="0">
                <a:solidFill>
                  <a:schemeClr val="accent6">
                    <a:lumMod val="75000"/>
                  </a:schemeClr>
                </a:solidFill>
              </a:rPr>
              <a:t>Five miles meandering in a mazy motion the sacred river ran</a:t>
            </a:r>
          </a:p>
          <a:p>
            <a:r>
              <a:rPr lang="en-AU" sz="1800" dirty="0">
                <a:solidFill>
                  <a:schemeClr val="accent6">
                    <a:lumMod val="75000"/>
                  </a:schemeClr>
                </a:solidFill>
              </a:rPr>
              <a:t>So long lives this, and this gives life to thee</a:t>
            </a:r>
          </a:p>
          <a:p>
            <a:r>
              <a:rPr lang="en-AU" sz="1800" dirty="0">
                <a:solidFill>
                  <a:schemeClr val="accent6">
                    <a:lumMod val="75000"/>
                  </a:schemeClr>
                </a:solidFill>
              </a:rPr>
              <a:t>When Zeus stills the winds asleep in the solid drift..</a:t>
            </a:r>
          </a:p>
          <a:p>
            <a:endParaRPr lang="en-AU" sz="1400" dirty="0"/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27322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7260B-665E-3B21-6411-1342AC84B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0506" y="632298"/>
            <a:ext cx="7858328" cy="5564121"/>
          </a:xfrm>
          <a:solidFill>
            <a:srgbClr val="000000">
              <a:alpha val="27059"/>
            </a:srgbClr>
          </a:solidFill>
          <a:ln>
            <a:noFill/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AU" sz="3200" b="1" dirty="0">
                <a:solidFill>
                  <a:schemeClr val="bg1"/>
                </a:solidFill>
              </a:rPr>
              <a:t>To Autumn, by John Keats</a:t>
            </a:r>
            <a:endParaRPr lang="en-AU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A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AU" dirty="0">
                <a:solidFill>
                  <a:schemeClr val="bg1"/>
                </a:solidFill>
              </a:rPr>
              <a:t>Season of mists and mellow fruitfulness,</a:t>
            </a:r>
          </a:p>
          <a:p>
            <a:pPr marL="0" indent="0" algn="ctr">
              <a:buNone/>
            </a:pPr>
            <a:r>
              <a:rPr lang="en-AU" dirty="0">
                <a:solidFill>
                  <a:schemeClr val="bg1"/>
                </a:solidFill>
              </a:rPr>
              <a:t>Close bosom-friend of the maturing sun;</a:t>
            </a:r>
          </a:p>
          <a:p>
            <a:pPr marL="0" indent="0" algn="ctr">
              <a:buNone/>
            </a:pPr>
            <a:r>
              <a:rPr lang="en-AU" dirty="0">
                <a:solidFill>
                  <a:schemeClr val="bg1"/>
                </a:solidFill>
              </a:rPr>
              <a:t>Conspiring with him how to load and bless</a:t>
            </a:r>
          </a:p>
          <a:p>
            <a:pPr marL="0" indent="0" algn="ctr">
              <a:buNone/>
            </a:pPr>
            <a:r>
              <a:rPr lang="en-AU" dirty="0">
                <a:solidFill>
                  <a:schemeClr val="bg1"/>
                </a:solidFill>
              </a:rPr>
              <a:t>With fruit the vines that round the thatch-eves run;</a:t>
            </a:r>
          </a:p>
          <a:p>
            <a:pPr marL="0" indent="0" algn="ctr">
              <a:buNone/>
            </a:pPr>
            <a:r>
              <a:rPr lang="en-AU" dirty="0">
                <a:solidFill>
                  <a:schemeClr val="bg1"/>
                </a:solidFill>
              </a:rPr>
              <a:t>To bend with apples the </a:t>
            </a:r>
            <a:r>
              <a:rPr lang="en-AU" dirty="0" err="1">
                <a:solidFill>
                  <a:schemeClr val="bg1"/>
                </a:solidFill>
              </a:rPr>
              <a:t>moss'd</a:t>
            </a:r>
            <a:r>
              <a:rPr lang="en-AU" dirty="0">
                <a:solidFill>
                  <a:schemeClr val="bg1"/>
                </a:solidFill>
              </a:rPr>
              <a:t> cottage-trees,</a:t>
            </a:r>
          </a:p>
          <a:p>
            <a:pPr marL="0" indent="0" algn="ctr">
              <a:buNone/>
            </a:pPr>
            <a:r>
              <a:rPr lang="en-AU" dirty="0">
                <a:solidFill>
                  <a:schemeClr val="bg1"/>
                </a:solidFill>
              </a:rPr>
              <a:t>And fill all fruit with ripeness to the core;</a:t>
            </a:r>
          </a:p>
          <a:p>
            <a:pPr marL="0" indent="0" algn="ctr">
              <a:buNone/>
            </a:pPr>
            <a:r>
              <a:rPr lang="en-AU" dirty="0">
                <a:solidFill>
                  <a:schemeClr val="bg1"/>
                </a:solidFill>
              </a:rPr>
              <a:t>To swell the gourd, and plump the hazel shells</a:t>
            </a:r>
          </a:p>
          <a:p>
            <a:pPr marL="0" indent="0" algn="ctr">
              <a:buNone/>
            </a:pPr>
            <a:r>
              <a:rPr lang="en-AU" dirty="0">
                <a:solidFill>
                  <a:schemeClr val="bg1"/>
                </a:solidFill>
              </a:rPr>
              <a:t>With a sweet kernel; to set budding more,</a:t>
            </a:r>
          </a:p>
          <a:p>
            <a:pPr marL="0" indent="0" algn="ctr">
              <a:buNone/>
            </a:pPr>
            <a:r>
              <a:rPr lang="en-AU" dirty="0">
                <a:solidFill>
                  <a:schemeClr val="bg1"/>
                </a:solidFill>
              </a:rPr>
              <a:t>And still more, later flowers for the bees</a:t>
            </a:r>
          </a:p>
        </p:txBody>
      </p:sp>
      <p:pic>
        <p:nvPicPr>
          <p:cNvPr id="2" name="Online Media 1" title="To Autumn-  Ben Whishaw">
            <a:hlinkClick r:id="" action="ppaction://media"/>
            <a:extLst>
              <a:ext uri="{FF2B5EF4-FFF2-40B4-BE49-F238E27FC236}">
                <a16:creationId xmlns:a16="http://schemas.microsoft.com/office/drawing/2014/main" id="{32F50E1D-F378-59EF-ED77-5390BA2E30D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55217" y="632298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9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FFBB-A0A0-A53D-362F-8DEA6885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AU"/>
              <a:t>Cacophony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0D063-1CF3-5895-7E90-55DE7E110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/>
              <a:t>Unpleasant, jarring, harsh sounds are used to create the feeling of noise, chaos or violence. Cacophony can be created with:</a:t>
            </a:r>
          </a:p>
          <a:p>
            <a:r>
              <a:rPr lang="en-AU" sz="1800" dirty="0"/>
              <a:t>Short vowel sounds</a:t>
            </a:r>
          </a:p>
          <a:p>
            <a:r>
              <a:rPr lang="en-AU" sz="1800" dirty="0"/>
              <a:t>Consonants that make harsh or guttural sounds, like K, G, T, P, F 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b="1" dirty="0"/>
              <a:t>Examples</a:t>
            </a:r>
          </a:p>
          <a:p>
            <a:r>
              <a:rPr lang="en-AU" sz="1800" dirty="0">
                <a:solidFill>
                  <a:srgbClr val="FF0000"/>
                </a:solidFill>
              </a:rPr>
              <a:t>Chaffy grain beneath the thresher’s flail</a:t>
            </a:r>
          </a:p>
          <a:p>
            <a:r>
              <a:rPr lang="en-AU" sz="1800" dirty="0" err="1">
                <a:solidFill>
                  <a:srgbClr val="FF0000"/>
                </a:solidFill>
              </a:rPr>
              <a:t>Twas</a:t>
            </a:r>
            <a:r>
              <a:rPr lang="en-AU" sz="1800" dirty="0">
                <a:solidFill>
                  <a:srgbClr val="FF0000"/>
                </a:solidFill>
              </a:rPr>
              <a:t> brillig, and the </a:t>
            </a:r>
            <a:r>
              <a:rPr lang="en-AU" sz="1800" dirty="0" err="1">
                <a:solidFill>
                  <a:srgbClr val="FF0000"/>
                </a:solidFill>
              </a:rPr>
              <a:t>slithy</a:t>
            </a:r>
            <a:r>
              <a:rPr lang="en-AU" sz="1800" dirty="0">
                <a:solidFill>
                  <a:srgbClr val="FF0000"/>
                </a:solidFill>
              </a:rPr>
              <a:t> </a:t>
            </a:r>
            <a:r>
              <a:rPr lang="en-AU" sz="1800" dirty="0" err="1">
                <a:solidFill>
                  <a:srgbClr val="FF0000"/>
                </a:solidFill>
              </a:rPr>
              <a:t>toves</a:t>
            </a:r>
            <a:r>
              <a:rPr lang="en-AU" sz="1800" dirty="0">
                <a:solidFill>
                  <a:srgbClr val="FF0000"/>
                </a:solidFill>
              </a:rPr>
              <a:t> did gyre and gimble in the </a:t>
            </a:r>
            <a:r>
              <a:rPr lang="en-AU" sz="1800" dirty="0" err="1">
                <a:solidFill>
                  <a:srgbClr val="FF0000"/>
                </a:solidFill>
              </a:rPr>
              <a:t>wabe</a:t>
            </a:r>
            <a:endParaRPr lang="en-AU" sz="1800" dirty="0">
              <a:solidFill>
                <a:srgbClr val="FF0000"/>
              </a:solidFill>
            </a:endParaRPr>
          </a:p>
          <a:p>
            <a:r>
              <a:rPr lang="en-AU" sz="1800" dirty="0">
                <a:solidFill>
                  <a:srgbClr val="FF0000"/>
                </a:solidFill>
              </a:rPr>
              <a:t>This grim, ungainly, ghastly, gaunt, and ominous bird of yore</a:t>
            </a:r>
          </a:p>
        </p:txBody>
      </p:sp>
      <p:pic>
        <p:nvPicPr>
          <p:cNvPr id="2050" name="Picture 2" descr="Cacofonix | MC's Whispers">
            <a:extLst>
              <a:ext uri="{FF2B5EF4-FFF2-40B4-BE49-F238E27FC236}">
                <a16:creationId xmlns:a16="http://schemas.microsoft.com/office/drawing/2014/main" id="{8B34CD88-19F5-62CB-B461-6944BC140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75" b="-2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2" name="Straight Connector 206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6E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704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73D60-9E82-A686-865C-D3BBC82F6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7788"/>
            <a:ext cx="7475376" cy="5449175"/>
          </a:xfrm>
          <a:solidFill>
            <a:srgbClr val="000000">
              <a:alpha val="50196"/>
            </a:srgb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b="1" dirty="0">
                <a:solidFill>
                  <a:schemeClr val="bg1"/>
                </a:solidFill>
              </a:rPr>
              <a:t>The Bridge, by Hart Crane</a:t>
            </a: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The nasal whine of power whips a new universe…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Where spouting pillars spoor the evening sky,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Under the looming stacks of the gigantic power house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Stars prick the eyes with sharp ammoniac Proverbs,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Power’s script, – wound, bobbin-bound, refined –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Is stopped to the slap of belts on booming spools, spurred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Into the bulging bouillon, harnessed jelly of the stars.</a:t>
            </a:r>
          </a:p>
        </p:txBody>
      </p:sp>
    </p:spTree>
    <p:extLst>
      <p:ext uri="{BB962C8B-B14F-4D97-AF65-F5344CB8AC3E}">
        <p14:creationId xmlns:p14="http://schemas.microsoft.com/office/powerpoint/2010/main" val="3299043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330D6772-5550-42D5-B8BC-CDE283656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97DB0DD1-0F30-4B7E-A6DC-3DDA7D5B3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4" descr="Close up of audio equipment">
            <a:extLst>
              <a:ext uri="{FF2B5EF4-FFF2-40B4-BE49-F238E27FC236}">
                <a16:creationId xmlns:a16="http://schemas.microsoft.com/office/drawing/2014/main" id="{0FE3B58F-8530-ABDA-1C69-CF0DE065A4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573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D1AE70-F8CC-BE29-D1D0-5B28ADC5A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69"/>
            <a:ext cx="4155825" cy="4072044"/>
          </a:xfrm>
        </p:spPr>
        <p:txBody>
          <a:bodyPr anchor="t"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Ways to create soundscape in poetry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05312-9772-D911-203F-74354E823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551" y="1671569"/>
            <a:ext cx="6167248" cy="4072044"/>
          </a:xfrm>
        </p:spPr>
        <p:txBody>
          <a:bodyPr>
            <a:normAutofit/>
          </a:bodyPr>
          <a:lstStyle/>
          <a:p>
            <a:r>
              <a:rPr lang="en-AU" sz="2000">
                <a:solidFill>
                  <a:srgbClr val="FFFFFF"/>
                </a:solidFill>
              </a:rPr>
              <a:t>Rhyme</a:t>
            </a:r>
          </a:p>
          <a:p>
            <a:r>
              <a:rPr lang="en-AU" sz="2000">
                <a:solidFill>
                  <a:srgbClr val="FFFFFF"/>
                </a:solidFill>
              </a:rPr>
              <a:t>Alliteration </a:t>
            </a:r>
          </a:p>
          <a:p>
            <a:r>
              <a:rPr lang="en-AU" sz="2000">
                <a:solidFill>
                  <a:srgbClr val="FFFFFF"/>
                </a:solidFill>
              </a:rPr>
              <a:t>Consonance</a:t>
            </a:r>
          </a:p>
          <a:p>
            <a:r>
              <a:rPr lang="en-AU" sz="2000">
                <a:solidFill>
                  <a:srgbClr val="FFFFFF"/>
                </a:solidFill>
              </a:rPr>
              <a:t>Assonance</a:t>
            </a:r>
          </a:p>
          <a:p>
            <a:r>
              <a:rPr lang="en-AU" sz="2000">
                <a:solidFill>
                  <a:srgbClr val="FFFFFF"/>
                </a:solidFill>
              </a:rPr>
              <a:t>Onomatopoeia </a:t>
            </a:r>
          </a:p>
          <a:p>
            <a:r>
              <a:rPr lang="en-AU" sz="2000">
                <a:solidFill>
                  <a:srgbClr val="FFFFFF"/>
                </a:solidFill>
              </a:rPr>
              <a:t>Rhythm </a:t>
            </a:r>
          </a:p>
        </p:txBody>
      </p:sp>
    </p:spTree>
    <p:extLst>
      <p:ext uri="{BB962C8B-B14F-4D97-AF65-F5344CB8AC3E}">
        <p14:creationId xmlns:p14="http://schemas.microsoft.com/office/powerpoint/2010/main" val="2814922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6B68A9-7604-7B1A-8608-706CB0822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en-AU" dirty="0"/>
              <a:t>Rhyme</a:t>
            </a:r>
          </a:p>
        </p:txBody>
      </p:sp>
      <p:pic>
        <p:nvPicPr>
          <p:cNvPr id="1026" name="Picture 2" descr="YouTube Music's top songs and trends of summer 2020">
            <a:extLst>
              <a:ext uri="{FF2B5EF4-FFF2-40B4-BE49-F238E27FC236}">
                <a16:creationId xmlns:a16="http://schemas.microsoft.com/office/drawing/2014/main" id="{8F0847CE-E1E7-CFBC-D1E1-8ACC12129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" r="-2" b="-2"/>
          <a:stretch/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2ED50-9557-1D78-3E44-0413EE43F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400" dirty="0"/>
              <a:t>When words have the same or similar sound at the </a:t>
            </a:r>
            <a:r>
              <a:rPr lang="en-GB" sz="1400" b="1" dirty="0"/>
              <a:t>ends of words. </a:t>
            </a:r>
            <a:r>
              <a:rPr lang="en-AU" sz="1400" dirty="0"/>
              <a:t>Rhymes are part of the structure of the poem as well as the soundscape. </a:t>
            </a:r>
          </a:p>
          <a:p>
            <a:endParaRPr lang="en-GB" sz="1400" dirty="0"/>
          </a:p>
          <a:p>
            <a:r>
              <a:rPr lang="en-GB" sz="1400" b="1" dirty="0"/>
              <a:t>Perfect rhyme </a:t>
            </a:r>
            <a:r>
              <a:rPr lang="en-GB" sz="1400" dirty="0"/>
              <a:t>– exactly the same sound. Love, dove. Plunder, thunder </a:t>
            </a:r>
          </a:p>
          <a:p>
            <a:r>
              <a:rPr lang="en-GB" sz="1400" b="1" dirty="0"/>
              <a:t>Imperfect rhyme </a:t>
            </a:r>
            <a:r>
              <a:rPr lang="en-GB" sz="1400" dirty="0"/>
              <a:t>(also called ‘slant rhyme’ or ‘half rhyme’) – sounds similar but not exactly the same. Lake, fate. Sparring, caring.</a:t>
            </a:r>
          </a:p>
          <a:p>
            <a:endParaRPr lang="en-AU" sz="1400" dirty="0"/>
          </a:p>
          <a:p>
            <a:r>
              <a:rPr lang="en-AU" sz="1400" dirty="0"/>
              <a:t>Rhyme can create a pleasant song-like effect, a pattern of harmonious repetition, like music</a:t>
            </a:r>
          </a:p>
          <a:p>
            <a:r>
              <a:rPr lang="en-AU" sz="1400" dirty="0"/>
              <a:t>Can be used to create a link in meaning between the two rhyming words</a:t>
            </a:r>
          </a:p>
          <a:p>
            <a:r>
              <a:rPr lang="en-GB" sz="1400" dirty="0"/>
              <a:t>Creates expectation – when there is a pattern in the rhyme you can predict what the next word will sound like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212536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83E40-A557-512B-481A-3D1CDAB9B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00" y="713232"/>
            <a:ext cx="5154168" cy="1197864"/>
          </a:xfrm>
        </p:spPr>
        <p:txBody>
          <a:bodyPr>
            <a:normAutofit/>
          </a:bodyPr>
          <a:lstStyle/>
          <a:p>
            <a:r>
              <a:rPr lang="en-AU" dirty="0"/>
              <a:t>Alliteration</a:t>
            </a:r>
          </a:p>
        </p:txBody>
      </p:sp>
      <p:pic>
        <p:nvPicPr>
          <p:cNvPr id="5" name="Picture 4" descr="Digital art of a red umbrella under the rain">
            <a:extLst>
              <a:ext uri="{FF2B5EF4-FFF2-40B4-BE49-F238E27FC236}">
                <a16:creationId xmlns:a16="http://schemas.microsoft.com/office/drawing/2014/main" id="{4CF4AEFE-9D48-5436-5A3C-BD6B2372A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63" r="29455" b="1"/>
          <a:stretch/>
        </p:blipFill>
        <p:spPr>
          <a:xfrm>
            <a:off x="20" y="10"/>
            <a:ext cx="5495089" cy="6857990"/>
          </a:xfrm>
          <a:prstGeom prst="rect">
            <a:avLst/>
          </a:prstGeom>
        </p:spPr>
      </p:pic>
      <p:sp>
        <p:nvSpPr>
          <p:cNvPr id="11" name="!!Line">
            <a:extLst>
              <a:ext uri="{FF2B5EF4-FFF2-40B4-BE49-F238E27FC236}">
                <a16:creationId xmlns:a16="http://schemas.microsoft.com/office/drawing/2014/main" id="{29A9EE12-EF77-4DB4-84E4-043DE723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3328" y="822960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68AD1-02B1-5BC0-353D-4E1BC8EDD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00" y="2048256"/>
            <a:ext cx="5154168" cy="412394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sz="1700" dirty="0"/>
              <a:t>Repeated sound at the START of words – can be consonant or vowel</a:t>
            </a:r>
          </a:p>
          <a:p>
            <a:r>
              <a:rPr lang="en-AU" sz="1700" i="1" dirty="0">
                <a:highlight>
                  <a:srgbClr val="FF0000"/>
                </a:highlight>
              </a:rPr>
              <a:t>W</a:t>
            </a:r>
            <a:r>
              <a:rPr lang="en-AU" sz="1700" i="1" dirty="0"/>
              <a:t>ordlessly </a:t>
            </a:r>
            <a:r>
              <a:rPr lang="en-AU" sz="1700" i="1" dirty="0">
                <a:highlight>
                  <a:srgbClr val="FF0000"/>
                </a:highlight>
              </a:rPr>
              <a:t>w</a:t>
            </a:r>
            <a:r>
              <a:rPr lang="en-AU" sz="1700" i="1" dirty="0"/>
              <a:t>atching, he </a:t>
            </a:r>
            <a:r>
              <a:rPr lang="en-AU" sz="1700" i="1" dirty="0">
                <a:highlight>
                  <a:srgbClr val="FF0000"/>
                </a:highlight>
              </a:rPr>
              <a:t>w</a:t>
            </a:r>
            <a:r>
              <a:rPr lang="en-AU" sz="1700" i="1" dirty="0"/>
              <a:t>aits by the </a:t>
            </a:r>
            <a:r>
              <a:rPr lang="en-AU" sz="1700" i="1" dirty="0">
                <a:highlight>
                  <a:srgbClr val="FF0000"/>
                </a:highlight>
              </a:rPr>
              <a:t>w</a:t>
            </a:r>
            <a:r>
              <a:rPr lang="en-AU" sz="1700" i="1" dirty="0"/>
              <a:t>indow</a:t>
            </a:r>
          </a:p>
          <a:p>
            <a:r>
              <a:rPr lang="en-AU" sz="1700" i="1" dirty="0">
                <a:highlight>
                  <a:srgbClr val="FF0000"/>
                </a:highlight>
              </a:rPr>
              <a:t>U</a:t>
            </a:r>
            <a:r>
              <a:rPr lang="en-AU" sz="1700" i="1" dirty="0"/>
              <a:t>pside-down </a:t>
            </a:r>
            <a:r>
              <a:rPr lang="en-AU" sz="1700" i="1" dirty="0">
                <a:highlight>
                  <a:srgbClr val="FF0000"/>
                </a:highlight>
              </a:rPr>
              <a:t>u</a:t>
            </a:r>
            <a:r>
              <a:rPr lang="en-AU" sz="1700" i="1" dirty="0"/>
              <a:t>nder the </a:t>
            </a:r>
            <a:r>
              <a:rPr lang="en-AU" sz="1700" i="1" dirty="0">
                <a:highlight>
                  <a:srgbClr val="FF0000"/>
                </a:highlight>
              </a:rPr>
              <a:t>u</a:t>
            </a:r>
            <a:r>
              <a:rPr lang="en-AU" sz="1700" i="1" dirty="0"/>
              <a:t>mbrella with </a:t>
            </a:r>
            <a:r>
              <a:rPr lang="en-AU" sz="1700" i="1" dirty="0">
                <a:highlight>
                  <a:srgbClr val="FF0000"/>
                </a:highlight>
              </a:rPr>
              <a:t>u</a:t>
            </a:r>
            <a:r>
              <a:rPr lang="en-AU" sz="1700" i="1" dirty="0"/>
              <a:t>s</a:t>
            </a:r>
          </a:p>
          <a:p>
            <a:pPr marL="0" indent="0">
              <a:buNone/>
            </a:pPr>
            <a:endParaRPr lang="en-AU" sz="1700" dirty="0"/>
          </a:p>
          <a:p>
            <a:pPr marL="0" indent="0">
              <a:buNone/>
            </a:pPr>
            <a:r>
              <a:rPr lang="en-AU" sz="1700" dirty="0"/>
              <a:t>Whether alliteration makes a euphonic or cacophonic sound depends on the context</a:t>
            </a:r>
          </a:p>
          <a:p>
            <a:r>
              <a:rPr lang="en-AU" sz="1700" b="1" dirty="0"/>
              <a:t>Liquid alliteration </a:t>
            </a:r>
            <a:r>
              <a:rPr lang="en-AU" sz="1700" dirty="0"/>
              <a:t>– repetition of l sounds</a:t>
            </a:r>
          </a:p>
          <a:p>
            <a:pPr lvl="1"/>
            <a:r>
              <a:rPr lang="en-AU" sz="1700" dirty="0"/>
              <a:t>Almost always euphonic – soft &amp; gentle. Love, lollipops, lemonade</a:t>
            </a:r>
          </a:p>
          <a:p>
            <a:r>
              <a:rPr lang="en-AU" sz="1700" b="1" dirty="0"/>
              <a:t>Sibilance</a:t>
            </a:r>
            <a:r>
              <a:rPr lang="en-AU" sz="1700" dirty="0"/>
              <a:t> – repetition of s sounds</a:t>
            </a:r>
          </a:p>
          <a:p>
            <a:pPr lvl="1"/>
            <a:r>
              <a:rPr lang="en-AU" sz="1700" dirty="0"/>
              <a:t>Can be soft &amp; gentle like waves, or harsh/hissing like snakes </a:t>
            </a:r>
          </a:p>
          <a:p>
            <a:endParaRPr lang="en-AU" sz="1700" dirty="0"/>
          </a:p>
          <a:p>
            <a:endParaRPr lang="en-AU" sz="1700" dirty="0"/>
          </a:p>
        </p:txBody>
      </p:sp>
    </p:spTree>
    <p:extLst>
      <p:ext uri="{BB962C8B-B14F-4D97-AF65-F5344CB8AC3E}">
        <p14:creationId xmlns:p14="http://schemas.microsoft.com/office/powerpoint/2010/main" val="764787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1370</Words>
  <Application>Microsoft Office PowerPoint</Application>
  <PresentationFormat>Widescreen</PresentationFormat>
  <Paragraphs>193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Poetry 2</vt:lpstr>
      <vt:lpstr>How do poems make a noise?</vt:lpstr>
      <vt:lpstr>Euphony</vt:lpstr>
      <vt:lpstr>PowerPoint Presentation</vt:lpstr>
      <vt:lpstr>Cacophony</vt:lpstr>
      <vt:lpstr>PowerPoint Presentation</vt:lpstr>
      <vt:lpstr>Ways to create soundscape in poetry</vt:lpstr>
      <vt:lpstr>Rhyme</vt:lpstr>
      <vt:lpstr>Alliteration</vt:lpstr>
      <vt:lpstr>Consonance</vt:lpstr>
      <vt:lpstr>Assonance</vt:lpstr>
      <vt:lpstr>Alliteration, Consonance &amp; Assonance</vt:lpstr>
      <vt:lpstr>Onomatopoeia </vt:lpstr>
      <vt:lpstr>Rhythm or Meter</vt:lpstr>
      <vt:lpstr>Meter - Revision</vt:lpstr>
      <vt:lpstr>Syllables vs meter</vt:lpstr>
      <vt:lpstr>FEET</vt:lpstr>
      <vt:lpstr>Meter = how many feet per line</vt:lpstr>
      <vt:lpstr>Meter = how many ‘feet’ per line</vt:lpstr>
      <vt:lpstr>PowerPoint Presentation</vt:lpstr>
      <vt:lpstr>Soundscapes &amp; Meaning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 2</dc:title>
  <dc:creator>Sarah Burney</dc:creator>
  <cp:lastModifiedBy>Sarah Burney</cp:lastModifiedBy>
  <cp:revision>1</cp:revision>
  <dcterms:created xsi:type="dcterms:W3CDTF">2023-01-30T16:31:05Z</dcterms:created>
  <dcterms:modified xsi:type="dcterms:W3CDTF">2023-02-01T23:01:48Z</dcterms:modified>
</cp:coreProperties>
</file>