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83" r:id="rId5"/>
    <p:sldId id="265" r:id="rId6"/>
    <p:sldId id="260" r:id="rId7"/>
    <p:sldId id="280" r:id="rId8"/>
    <p:sldId id="282" r:id="rId9"/>
    <p:sldId id="287" r:id="rId10"/>
    <p:sldId id="264" r:id="rId11"/>
    <p:sldId id="268" r:id="rId12"/>
    <p:sldId id="271" r:id="rId13"/>
    <p:sldId id="269" r:id="rId14"/>
    <p:sldId id="286" r:id="rId15"/>
    <p:sldId id="272" r:id="rId16"/>
    <p:sldId id="261" r:id="rId17"/>
    <p:sldId id="273" r:id="rId18"/>
    <p:sldId id="276" r:id="rId19"/>
    <p:sldId id="285" r:id="rId20"/>
    <p:sldId id="258" r:id="rId21"/>
    <p:sldId id="278" r:id="rId22"/>
    <p:sldId id="284" r:id="rId23"/>
    <p:sldId id="28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29AF170E-8488-48B4-A071-94DC338144C4}"/>
    <pc:docChg chg="undo custSel addSld delSld modSld sldOrd">
      <pc:chgData name="Sarah Burney" userId="3ff1fe9c-ec4d-4417-af83-dbc6e1aa8c41" providerId="ADAL" clId="{29AF170E-8488-48B4-A071-94DC338144C4}" dt="2022-02-06T15:12:58.333" v="92" actId="20578"/>
      <pc:docMkLst>
        <pc:docMk/>
      </pc:docMkLst>
      <pc:sldChg chg="del">
        <pc:chgData name="Sarah Burney" userId="3ff1fe9c-ec4d-4417-af83-dbc6e1aa8c41" providerId="ADAL" clId="{29AF170E-8488-48B4-A071-94DC338144C4}" dt="2022-02-06T14:58:21.345" v="1" actId="47"/>
        <pc:sldMkLst>
          <pc:docMk/>
          <pc:sldMk cId="2985792080" sldId="267"/>
        </pc:sldMkLst>
      </pc:sldChg>
      <pc:sldChg chg="del">
        <pc:chgData name="Sarah Burney" userId="3ff1fe9c-ec4d-4417-af83-dbc6e1aa8c41" providerId="ADAL" clId="{29AF170E-8488-48B4-A071-94DC338144C4}" dt="2022-02-06T14:59:59.474" v="20" actId="47"/>
        <pc:sldMkLst>
          <pc:docMk/>
          <pc:sldMk cId="3480503645" sldId="270"/>
        </pc:sldMkLst>
      </pc:sldChg>
      <pc:sldChg chg="del">
        <pc:chgData name="Sarah Burney" userId="3ff1fe9c-ec4d-4417-af83-dbc6e1aa8c41" providerId="ADAL" clId="{29AF170E-8488-48B4-A071-94DC338144C4}" dt="2022-02-06T15:01:26.178" v="25" actId="47"/>
        <pc:sldMkLst>
          <pc:docMk/>
          <pc:sldMk cId="4000592818" sldId="274"/>
        </pc:sldMkLst>
      </pc:sldChg>
      <pc:sldChg chg="del">
        <pc:chgData name="Sarah Burney" userId="3ff1fe9c-ec4d-4417-af83-dbc6e1aa8c41" providerId="ADAL" clId="{29AF170E-8488-48B4-A071-94DC338144C4}" dt="2022-02-06T15:08:03.240" v="26" actId="47"/>
        <pc:sldMkLst>
          <pc:docMk/>
          <pc:sldMk cId="3117119191" sldId="275"/>
        </pc:sldMkLst>
      </pc:sldChg>
      <pc:sldChg chg="ord">
        <pc:chgData name="Sarah Burney" userId="3ff1fe9c-ec4d-4417-af83-dbc6e1aa8c41" providerId="ADAL" clId="{29AF170E-8488-48B4-A071-94DC338144C4}" dt="2022-02-06T15:01:02.754" v="24"/>
        <pc:sldMkLst>
          <pc:docMk/>
          <pc:sldMk cId="2046478018" sldId="276"/>
        </pc:sldMkLst>
      </pc:sldChg>
      <pc:sldChg chg="del">
        <pc:chgData name="Sarah Burney" userId="3ff1fe9c-ec4d-4417-af83-dbc6e1aa8c41" providerId="ADAL" clId="{29AF170E-8488-48B4-A071-94DC338144C4}" dt="2022-02-06T14:58:19.882" v="0" actId="47"/>
        <pc:sldMkLst>
          <pc:docMk/>
          <pc:sldMk cId="2346390850" sldId="277"/>
        </pc:sldMkLst>
      </pc:sldChg>
      <pc:sldChg chg="modSp mod">
        <pc:chgData name="Sarah Burney" userId="3ff1fe9c-ec4d-4417-af83-dbc6e1aa8c41" providerId="ADAL" clId="{29AF170E-8488-48B4-A071-94DC338144C4}" dt="2022-02-06T15:12:58.333" v="92" actId="20578"/>
        <pc:sldMkLst>
          <pc:docMk/>
          <pc:sldMk cId="3323793909" sldId="279"/>
        </pc:sldMkLst>
        <pc:spChg chg="mod">
          <ac:chgData name="Sarah Burney" userId="3ff1fe9c-ec4d-4417-af83-dbc6e1aa8c41" providerId="ADAL" clId="{29AF170E-8488-48B4-A071-94DC338144C4}" dt="2022-02-06T15:12:51.507" v="90" actId="20577"/>
          <ac:spMkLst>
            <pc:docMk/>
            <pc:sldMk cId="3323793909" sldId="279"/>
            <ac:spMk id="2" creationId="{982281C8-BD0E-4B92-92AB-7CE6DA354F26}"/>
          </ac:spMkLst>
        </pc:spChg>
        <pc:spChg chg="mod">
          <ac:chgData name="Sarah Burney" userId="3ff1fe9c-ec4d-4417-af83-dbc6e1aa8c41" providerId="ADAL" clId="{29AF170E-8488-48B4-A071-94DC338144C4}" dt="2022-02-06T15:12:58.333" v="92" actId="20578"/>
          <ac:spMkLst>
            <pc:docMk/>
            <pc:sldMk cId="3323793909" sldId="279"/>
            <ac:spMk id="3" creationId="{60ECD838-8AAC-4573-A114-42220DA93777}"/>
          </ac:spMkLst>
        </pc:spChg>
      </pc:sldChg>
      <pc:sldChg chg="del">
        <pc:chgData name="Sarah Burney" userId="3ff1fe9c-ec4d-4417-af83-dbc6e1aa8c41" providerId="ADAL" clId="{29AF170E-8488-48B4-A071-94DC338144C4}" dt="2022-02-06T14:58:45.787" v="2" actId="47"/>
        <pc:sldMkLst>
          <pc:docMk/>
          <pc:sldMk cId="2098889459" sldId="281"/>
        </pc:sldMkLst>
      </pc:sldChg>
      <pc:sldChg chg="addSp delSp modSp new mod ord setBg">
        <pc:chgData name="Sarah Burney" userId="3ff1fe9c-ec4d-4417-af83-dbc6e1aa8c41" providerId="ADAL" clId="{29AF170E-8488-48B4-A071-94DC338144C4}" dt="2022-02-06T15:10:27.289" v="43" actId="18131"/>
        <pc:sldMkLst>
          <pc:docMk/>
          <pc:sldMk cId="3055951528" sldId="283"/>
        </pc:sldMkLst>
        <pc:spChg chg="mod">
          <ac:chgData name="Sarah Burney" userId="3ff1fe9c-ec4d-4417-af83-dbc6e1aa8c41" providerId="ADAL" clId="{29AF170E-8488-48B4-A071-94DC338144C4}" dt="2022-02-06T15:10:02.602" v="41" actId="26606"/>
          <ac:spMkLst>
            <pc:docMk/>
            <pc:sldMk cId="3055951528" sldId="283"/>
            <ac:spMk id="2" creationId="{7C56E179-26F3-48A3-82AC-8EF373067593}"/>
          </ac:spMkLst>
        </pc:spChg>
        <pc:spChg chg="mod">
          <ac:chgData name="Sarah Burney" userId="3ff1fe9c-ec4d-4417-af83-dbc6e1aa8c41" providerId="ADAL" clId="{29AF170E-8488-48B4-A071-94DC338144C4}" dt="2022-02-06T15:10:02.602" v="41" actId="26606"/>
          <ac:spMkLst>
            <pc:docMk/>
            <pc:sldMk cId="3055951528" sldId="283"/>
            <ac:spMk id="3" creationId="{2DBD2362-1584-49BF-8674-DC4F036CA8AD}"/>
          </ac:spMkLst>
        </pc:spChg>
        <pc:spChg chg="add del">
          <ac:chgData name="Sarah Burney" userId="3ff1fe9c-ec4d-4417-af83-dbc6e1aa8c41" providerId="ADAL" clId="{29AF170E-8488-48B4-A071-94DC338144C4}" dt="2022-02-06T15:09:20.124" v="37" actId="26606"/>
          <ac:spMkLst>
            <pc:docMk/>
            <pc:sldMk cId="3055951528" sldId="283"/>
            <ac:spMk id="73" creationId="{71877DBC-BB60-40F0-AC93-2ACDBAAE60CE}"/>
          </ac:spMkLst>
        </pc:spChg>
        <pc:spChg chg="add">
          <ac:chgData name="Sarah Burney" userId="3ff1fe9c-ec4d-4417-af83-dbc6e1aa8c41" providerId="ADAL" clId="{29AF170E-8488-48B4-A071-94DC338144C4}" dt="2022-02-06T15:10:02.602" v="41" actId="26606"/>
          <ac:spMkLst>
            <pc:docMk/>
            <pc:sldMk cId="3055951528" sldId="283"/>
            <ac:spMk id="74" creationId="{04812C46-200A-4DEB-A05E-3ED6C68C2387}"/>
          </ac:spMkLst>
        </pc:spChg>
        <pc:spChg chg="add">
          <ac:chgData name="Sarah Burney" userId="3ff1fe9c-ec4d-4417-af83-dbc6e1aa8c41" providerId="ADAL" clId="{29AF170E-8488-48B4-A071-94DC338144C4}" dt="2022-02-06T15:10:02.602" v="41" actId="26606"/>
          <ac:spMkLst>
            <pc:docMk/>
            <pc:sldMk cId="3055951528" sldId="283"/>
            <ac:spMk id="76" creationId="{D1EA859B-E555-4109-94F3-6700E046E008}"/>
          </ac:spMkLst>
        </pc:spChg>
        <pc:spChg chg="add del">
          <ac:chgData name="Sarah Burney" userId="3ff1fe9c-ec4d-4417-af83-dbc6e1aa8c41" providerId="ADAL" clId="{29AF170E-8488-48B4-A071-94DC338144C4}" dt="2022-02-06T15:09:20.124" v="37" actId="26606"/>
          <ac:spMkLst>
            <pc:docMk/>
            <pc:sldMk cId="3055951528" sldId="283"/>
            <ac:spMk id="1028" creationId="{743AA782-23D1-4521-8CAD-47662984AA08}"/>
          </ac:spMkLst>
        </pc:spChg>
        <pc:picChg chg="add mod ord">
          <ac:chgData name="Sarah Burney" userId="3ff1fe9c-ec4d-4417-af83-dbc6e1aa8c41" providerId="ADAL" clId="{29AF170E-8488-48B4-A071-94DC338144C4}" dt="2022-02-06T15:10:27.289" v="43" actId="18131"/>
          <ac:picMkLst>
            <pc:docMk/>
            <pc:sldMk cId="3055951528" sldId="283"/>
            <ac:picMk id="1026" creationId="{3B461611-D2A7-4096-B56E-60CAD0D37D4C}"/>
          </ac:picMkLst>
        </pc:picChg>
        <pc:cxnChg chg="add del">
          <ac:chgData name="Sarah Burney" userId="3ff1fe9c-ec4d-4417-af83-dbc6e1aa8c41" providerId="ADAL" clId="{29AF170E-8488-48B4-A071-94DC338144C4}" dt="2022-02-06T15:09:14.926" v="35" actId="26606"/>
          <ac:cxnSpMkLst>
            <pc:docMk/>
            <pc:sldMk cId="3055951528" sldId="283"/>
            <ac:cxnSpMk id="71" creationId="{E4A809D5-3600-46D4-A466-67F2349A54FB}"/>
          </ac:cxnSpMkLst>
        </pc:cxnChg>
        <pc:cxnChg chg="add del">
          <ac:chgData name="Sarah Burney" userId="3ff1fe9c-ec4d-4417-af83-dbc6e1aa8c41" providerId="ADAL" clId="{29AF170E-8488-48B4-A071-94DC338144C4}" dt="2022-02-06T15:10:02.602" v="41" actId="26606"/>
          <ac:cxnSpMkLst>
            <pc:docMk/>
            <pc:sldMk cId="3055951528" sldId="283"/>
            <ac:cxnSpMk id="1029" creationId="{A7F400EE-A8A5-48AF-B4D6-291B52C6F0B0}"/>
          </ac:cxnSpMkLst>
        </pc:cxnChg>
      </pc:sldChg>
      <pc:sldChg chg="addSp modSp new mod setBg">
        <pc:chgData name="Sarah Burney" userId="3ff1fe9c-ec4d-4417-af83-dbc6e1aa8c41" providerId="ADAL" clId="{29AF170E-8488-48B4-A071-94DC338144C4}" dt="2022-02-06T15:12:32.817" v="85" actId="404"/>
        <pc:sldMkLst>
          <pc:docMk/>
          <pc:sldMk cId="1344241454" sldId="284"/>
        </pc:sldMkLst>
        <pc:spChg chg="mod">
          <ac:chgData name="Sarah Burney" userId="3ff1fe9c-ec4d-4417-af83-dbc6e1aa8c41" providerId="ADAL" clId="{29AF170E-8488-48B4-A071-94DC338144C4}" dt="2022-02-06T15:12:32.817" v="85" actId="404"/>
          <ac:spMkLst>
            <pc:docMk/>
            <pc:sldMk cId="1344241454" sldId="284"/>
            <ac:spMk id="2" creationId="{4FECAA29-0DA1-46EF-929C-2D3A7619FFC9}"/>
          </ac:spMkLst>
        </pc:spChg>
        <pc:spChg chg="mod">
          <ac:chgData name="Sarah Burney" userId="3ff1fe9c-ec4d-4417-af83-dbc6e1aa8c41" providerId="ADAL" clId="{29AF170E-8488-48B4-A071-94DC338144C4}" dt="2022-02-06T15:12:25.611" v="78" actId="26606"/>
          <ac:spMkLst>
            <pc:docMk/>
            <pc:sldMk cId="1344241454" sldId="284"/>
            <ac:spMk id="3" creationId="{A7B6EB9C-7B4E-4DCF-A298-FEDCEBE7A941}"/>
          </ac:spMkLst>
        </pc:spChg>
        <pc:spChg chg="add">
          <ac:chgData name="Sarah Burney" userId="3ff1fe9c-ec4d-4417-af83-dbc6e1aa8c41" providerId="ADAL" clId="{29AF170E-8488-48B4-A071-94DC338144C4}" dt="2022-02-06T15:12:25.611" v="78" actId="26606"/>
          <ac:spMkLst>
            <pc:docMk/>
            <pc:sldMk cId="1344241454" sldId="284"/>
            <ac:spMk id="71" creationId="{04812C46-200A-4DEB-A05E-3ED6C68C2387}"/>
          </ac:spMkLst>
        </pc:spChg>
        <pc:spChg chg="add">
          <ac:chgData name="Sarah Burney" userId="3ff1fe9c-ec4d-4417-af83-dbc6e1aa8c41" providerId="ADAL" clId="{29AF170E-8488-48B4-A071-94DC338144C4}" dt="2022-02-06T15:12:25.611" v="78" actId="26606"/>
          <ac:spMkLst>
            <pc:docMk/>
            <pc:sldMk cId="1344241454" sldId="284"/>
            <ac:spMk id="73" creationId="{D1EA859B-E555-4109-94F3-6700E046E008}"/>
          </ac:spMkLst>
        </pc:spChg>
        <pc:picChg chg="add mod ord">
          <ac:chgData name="Sarah Burney" userId="3ff1fe9c-ec4d-4417-af83-dbc6e1aa8c41" providerId="ADAL" clId="{29AF170E-8488-48B4-A071-94DC338144C4}" dt="2022-02-06T15:12:25.611" v="78" actId="26606"/>
          <ac:picMkLst>
            <pc:docMk/>
            <pc:sldMk cId="1344241454" sldId="284"/>
            <ac:picMk id="2050" creationId="{28F7EA11-3BD2-4207-B5E8-F99DD5E8B94F}"/>
          </ac:picMkLst>
        </pc:picChg>
      </pc:sldChg>
    </pc:docChg>
  </pc:docChgLst>
  <pc:docChgLst>
    <pc:chgData name="Sarah Burney" userId="3ff1fe9c-ec4d-4417-af83-dbc6e1aa8c41" providerId="ADAL" clId="{65A34622-F81A-4169-921D-0723A41B6B88}"/>
    <pc:docChg chg="undo custSel addSld modSld sldOrd">
      <pc:chgData name="Sarah Burney" userId="3ff1fe9c-ec4d-4417-af83-dbc6e1aa8c41" providerId="ADAL" clId="{65A34622-F81A-4169-921D-0723A41B6B88}" dt="2022-02-09T23:59:05.318" v="44" actId="1036"/>
      <pc:docMkLst>
        <pc:docMk/>
      </pc:docMkLst>
      <pc:sldChg chg="modSp mod">
        <pc:chgData name="Sarah Burney" userId="3ff1fe9c-ec4d-4417-af83-dbc6e1aa8c41" providerId="ADAL" clId="{65A34622-F81A-4169-921D-0723A41B6B88}" dt="2022-02-09T23:59:05.318" v="44" actId="1036"/>
        <pc:sldMkLst>
          <pc:docMk/>
          <pc:sldMk cId="1717737956" sldId="265"/>
        </pc:sldMkLst>
        <pc:picChg chg="mod">
          <ac:chgData name="Sarah Burney" userId="3ff1fe9c-ec4d-4417-af83-dbc6e1aa8c41" providerId="ADAL" clId="{65A34622-F81A-4169-921D-0723A41B6B88}" dt="2022-02-09T23:59:05.318" v="44" actId="1036"/>
          <ac:picMkLst>
            <pc:docMk/>
            <pc:sldMk cId="1717737956" sldId="265"/>
            <ac:picMk id="4" creationId="{A8C961DF-57DE-40AD-990D-74D5C1D3D5E9}"/>
          </ac:picMkLst>
        </pc:picChg>
      </pc:sldChg>
      <pc:sldChg chg="ord">
        <pc:chgData name="Sarah Burney" userId="3ff1fe9c-ec4d-4417-af83-dbc6e1aa8c41" providerId="ADAL" clId="{65A34622-F81A-4169-921D-0723A41B6B88}" dt="2022-02-09T22:36:42.737" v="5"/>
        <pc:sldMkLst>
          <pc:docMk/>
          <pc:sldMk cId="2046478018" sldId="276"/>
        </pc:sldMkLst>
      </pc:sldChg>
      <pc:sldChg chg="ord">
        <pc:chgData name="Sarah Burney" userId="3ff1fe9c-ec4d-4417-af83-dbc6e1aa8c41" providerId="ADAL" clId="{65A34622-F81A-4169-921D-0723A41B6B88}" dt="2022-02-09T22:35:57.636" v="1"/>
        <pc:sldMkLst>
          <pc:docMk/>
          <pc:sldMk cId="560402971" sldId="280"/>
        </pc:sldMkLst>
      </pc:sldChg>
      <pc:sldChg chg="addSp delSp modSp new mod ord setBg modAnim">
        <pc:chgData name="Sarah Burney" userId="3ff1fe9c-ec4d-4417-af83-dbc6e1aa8c41" providerId="ADAL" clId="{65A34622-F81A-4169-921D-0723A41B6B88}" dt="2022-02-09T23:11:02.887" v="28"/>
        <pc:sldMkLst>
          <pc:docMk/>
          <pc:sldMk cId="671131486" sldId="285"/>
        </pc:sldMkLst>
        <pc:spChg chg="add del mod">
          <ac:chgData name="Sarah Burney" userId="3ff1fe9c-ec4d-4417-af83-dbc6e1aa8c41" providerId="ADAL" clId="{65A34622-F81A-4169-921D-0723A41B6B88}" dt="2022-02-09T22:41:25.450" v="17" actId="478"/>
          <ac:spMkLst>
            <pc:docMk/>
            <pc:sldMk cId="671131486" sldId="285"/>
            <ac:spMk id="2" creationId="{600A0CC7-E4D7-48A8-B8B6-C32D5C1E12C8}"/>
          </ac:spMkLst>
        </pc:spChg>
        <pc:spChg chg="del">
          <ac:chgData name="Sarah Burney" userId="3ff1fe9c-ec4d-4417-af83-dbc6e1aa8c41" providerId="ADAL" clId="{65A34622-F81A-4169-921D-0723A41B6B88}" dt="2022-02-09T22:40:29.150" v="7"/>
          <ac:spMkLst>
            <pc:docMk/>
            <pc:sldMk cId="671131486" sldId="285"/>
            <ac:spMk id="3" creationId="{790A15AA-E806-4E4A-AC92-54102684E23E}"/>
          </ac:spMkLst>
        </pc:spChg>
        <pc:spChg chg="add del">
          <ac:chgData name="Sarah Burney" userId="3ff1fe9c-ec4d-4417-af83-dbc6e1aa8c41" providerId="ADAL" clId="{65A34622-F81A-4169-921D-0723A41B6B88}" dt="2022-02-09T22:41:21.587" v="16" actId="26606"/>
          <ac:spMkLst>
            <pc:docMk/>
            <pc:sldMk cId="671131486" sldId="285"/>
            <ac:spMk id="8" creationId="{9F7B46CB-75EC-45FF-A4F6-FF1ADEBAA41E}"/>
          </ac:spMkLst>
        </pc:spChg>
        <pc:spChg chg="add del">
          <ac:chgData name="Sarah Burney" userId="3ff1fe9c-ec4d-4417-af83-dbc6e1aa8c41" providerId="ADAL" clId="{65A34622-F81A-4169-921D-0723A41B6B88}" dt="2022-02-09T22:41:21.587" v="16" actId="26606"/>
          <ac:spMkLst>
            <pc:docMk/>
            <pc:sldMk cId="671131486" sldId="285"/>
            <ac:spMk id="11" creationId="{5A0118C5-4F8D-4CF4-BADD-53FEACC6C42A}"/>
          </ac:spMkLst>
        </pc:spChg>
        <pc:spChg chg="add del">
          <ac:chgData name="Sarah Burney" userId="3ff1fe9c-ec4d-4417-af83-dbc6e1aa8c41" providerId="ADAL" clId="{65A34622-F81A-4169-921D-0723A41B6B88}" dt="2022-02-09T22:41:21.587" v="16" actId="26606"/>
          <ac:spMkLst>
            <pc:docMk/>
            <pc:sldMk cId="671131486" sldId="285"/>
            <ac:spMk id="13" creationId="{52D7FCC1-2D52-49CE-A986-EE6E0CA64957}"/>
          </ac:spMkLst>
        </pc:spChg>
        <pc:spChg chg="add del">
          <ac:chgData name="Sarah Burney" userId="3ff1fe9c-ec4d-4417-af83-dbc6e1aa8c41" providerId="ADAL" clId="{65A34622-F81A-4169-921D-0723A41B6B88}" dt="2022-02-09T22:41:21.587" v="16" actId="26606"/>
          <ac:spMkLst>
            <pc:docMk/>
            <pc:sldMk cId="671131486" sldId="285"/>
            <ac:spMk id="15" creationId="{28C3CACD-E5A7-4AAC-AE47-75CF7D30FF7C}"/>
          </ac:spMkLst>
        </pc:spChg>
        <pc:grpChg chg="add del">
          <ac:chgData name="Sarah Burney" userId="3ff1fe9c-ec4d-4417-af83-dbc6e1aa8c41" providerId="ADAL" clId="{65A34622-F81A-4169-921D-0723A41B6B88}" dt="2022-02-09T22:41:21.587" v="16" actId="26606"/>
          <ac:grpSpMkLst>
            <pc:docMk/>
            <pc:sldMk cId="671131486" sldId="285"/>
            <ac:grpSpMk id="17" creationId="{3A35C15A-135A-4FD3-BA11-A046CFA3907A}"/>
          </ac:grpSpMkLst>
        </pc:grpChg>
        <pc:grpChg chg="add del">
          <ac:chgData name="Sarah Burney" userId="3ff1fe9c-ec4d-4417-af83-dbc6e1aa8c41" providerId="ADAL" clId="{65A34622-F81A-4169-921D-0723A41B6B88}" dt="2022-02-09T22:41:21.587" v="16" actId="26606"/>
          <ac:grpSpMkLst>
            <pc:docMk/>
            <pc:sldMk cId="671131486" sldId="285"/>
            <ac:grpSpMk id="25" creationId="{03AF83E4-4DE2-499C-9F36-0279E7E4FBBE}"/>
          </ac:grpSpMkLst>
        </pc:grpChg>
        <pc:picChg chg="add mod">
          <ac:chgData name="Sarah Burney" userId="3ff1fe9c-ec4d-4417-af83-dbc6e1aa8c41" providerId="ADAL" clId="{65A34622-F81A-4169-921D-0723A41B6B88}" dt="2022-02-09T22:41:48.199" v="21" actId="14100"/>
          <ac:picMkLst>
            <pc:docMk/>
            <pc:sldMk cId="671131486" sldId="285"/>
            <ac:picMk id="4" creationId="{299DA209-709D-4D4C-BBA2-0009F13E99A1}"/>
          </ac:picMkLst>
        </pc:picChg>
      </pc:sldChg>
      <pc:sldChg chg="addSp delSp modSp new mod modAnim">
        <pc:chgData name="Sarah Burney" userId="3ff1fe9c-ec4d-4417-af83-dbc6e1aa8c41" providerId="ADAL" clId="{65A34622-F81A-4169-921D-0723A41B6B88}" dt="2022-02-09T23:10:49.119" v="26" actId="14100"/>
        <pc:sldMkLst>
          <pc:docMk/>
          <pc:sldMk cId="1738329139" sldId="286"/>
        </pc:sldMkLst>
        <pc:spChg chg="del">
          <ac:chgData name="Sarah Burney" userId="3ff1fe9c-ec4d-4417-af83-dbc6e1aa8c41" providerId="ADAL" clId="{65A34622-F81A-4169-921D-0723A41B6B88}" dt="2022-02-09T23:10:21.181" v="23" actId="478"/>
          <ac:spMkLst>
            <pc:docMk/>
            <pc:sldMk cId="1738329139" sldId="286"/>
            <ac:spMk id="3" creationId="{ED759393-F8CE-49F7-AAFE-9F064428CD09}"/>
          </ac:spMkLst>
        </pc:spChg>
        <pc:picChg chg="add mod">
          <ac:chgData name="Sarah Burney" userId="3ff1fe9c-ec4d-4417-af83-dbc6e1aa8c41" providerId="ADAL" clId="{65A34622-F81A-4169-921D-0723A41B6B88}" dt="2022-02-09T23:10:49.119" v="26" actId="14100"/>
          <ac:picMkLst>
            <pc:docMk/>
            <pc:sldMk cId="1738329139" sldId="286"/>
            <ac:picMk id="4" creationId="{3CEE57AB-EC44-42A6-A559-8553C4CE15F5}"/>
          </ac:picMkLst>
        </pc:picChg>
      </pc:sldChg>
      <pc:sldChg chg="addSp delSp modSp new mod setBg modAnim">
        <pc:chgData name="Sarah Burney" userId="3ff1fe9c-ec4d-4417-af83-dbc6e1aa8c41" providerId="ADAL" clId="{65A34622-F81A-4169-921D-0723A41B6B88}" dt="2022-02-09T23:32:57.777" v="36"/>
        <pc:sldMkLst>
          <pc:docMk/>
          <pc:sldMk cId="2407307910" sldId="287"/>
        </pc:sldMkLst>
        <pc:spChg chg="del">
          <ac:chgData name="Sarah Burney" userId="3ff1fe9c-ec4d-4417-af83-dbc6e1aa8c41" providerId="ADAL" clId="{65A34622-F81A-4169-921D-0723A41B6B88}" dt="2022-02-09T23:32:15.924" v="30" actId="478"/>
          <ac:spMkLst>
            <pc:docMk/>
            <pc:sldMk cId="2407307910" sldId="287"/>
            <ac:spMk id="3" creationId="{338EBB87-B75E-448A-8CE7-6BD8440B163F}"/>
          </ac:spMkLst>
        </pc:spChg>
        <pc:picChg chg="add mod">
          <ac:chgData name="Sarah Burney" userId="3ff1fe9c-ec4d-4417-af83-dbc6e1aa8c41" providerId="ADAL" clId="{65A34622-F81A-4169-921D-0723A41B6B88}" dt="2022-02-09T23:32:47.806" v="35" actId="1076"/>
          <ac:picMkLst>
            <pc:docMk/>
            <pc:sldMk cId="2407307910" sldId="287"/>
            <ac:picMk id="4" creationId="{203B4B57-071D-45BB-AC7C-9D586B9D093C}"/>
          </ac:picMkLst>
        </pc:picChg>
      </pc:sldChg>
      <pc:sldChg chg="addSp delSp modSp new mod delAnim modAnim">
        <pc:chgData name="Sarah Burney" userId="3ff1fe9c-ec4d-4417-af83-dbc6e1aa8c41" providerId="ADAL" clId="{65A34622-F81A-4169-921D-0723A41B6B88}" dt="2022-02-09T23:57:41.149" v="43" actId="1076"/>
        <pc:sldMkLst>
          <pc:docMk/>
          <pc:sldMk cId="772382038" sldId="288"/>
        </pc:sldMkLst>
        <pc:spChg chg="del">
          <ac:chgData name="Sarah Burney" userId="3ff1fe9c-ec4d-4417-af83-dbc6e1aa8c41" providerId="ADAL" clId="{65A34622-F81A-4169-921D-0723A41B6B88}" dt="2022-02-09T23:48:50.717" v="38"/>
          <ac:spMkLst>
            <pc:docMk/>
            <pc:sldMk cId="772382038" sldId="288"/>
            <ac:spMk id="3" creationId="{C1F4AF92-078B-4A42-84C7-A5902D4A748C}"/>
          </ac:spMkLst>
        </pc:spChg>
        <pc:spChg chg="add del mod">
          <ac:chgData name="Sarah Burney" userId="3ff1fe9c-ec4d-4417-af83-dbc6e1aa8c41" providerId="ADAL" clId="{65A34622-F81A-4169-921D-0723A41B6B88}" dt="2022-02-09T23:50:38.147" v="40"/>
          <ac:spMkLst>
            <pc:docMk/>
            <pc:sldMk cId="772382038" sldId="288"/>
            <ac:spMk id="6" creationId="{946C5488-81E7-4F8B-A536-A4F1951D67E6}"/>
          </ac:spMkLst>
        </pc:spChg>
        <pc:picChg chg="add del mod">
          <ac:chgData name="Sarah Burney" userId="3ff1fe9c-ec4d-4417-af83-dbc6e1aa8c41" providerId="ADAL" clId="{65A34622-F81A-4169-921D-0723A41B6B88}" dt="2022-02-09T23:50:22.780" v="39" actId="478"/>
          <ac:picMkLst>
            <pc:docMk/>
            <pc:sldMk cId="772382038" sldId="288"/>
            <ac:picMk id="4" creationId="{6CF41E54-2260-4344-BBBB-22E04BF51AC0}"/>
          </ac:picMkLst>
        </pc:picChg>
        <pc:picChg chg="add mod">
          <ac:chgData name="Sarah Burney" userId="3ff1fe9c-ec4d-4417-af83-dbc6e1aa8c41" providerId="ADAL" clId="{65A34622-F81A-4169-921D-0723A41B6B88}" dt="2022-02-09T23:57:41.149" v="43" actId="1076"/>
          <ac:picMkLst>
            <pc:docMk/>
            <pc:sldMk cId="772382038" sldId="288"/>
            <ac:picMk id="7" creationId="{E3CA5E53-B35E-40BD-9BA7-29D13966D6EC}"/>
          </ac:picMkLst>
        </pc:picChg>
      </pc:sldChg>
    </pc:docChg>
  </pc:docChgLst>
  <pc:docChgLst>
    <pc:chgData name="Sarah Burney" userId="3ff1fe9c-ec4d-4417-af83-dbc6e1aa8c41" providerId="ADAL" clId="{35D34885-B541-4844-81D8-DB4C42B152DB}"/>
    <pc:docChg chg="modSld">
      <pc:chgData name="Sarah Burney" userId="3ff1fe9c-ec4d-4417-af83-dbc6e1aa8c41" providerId="ADAL" clId="{35D34885-B541-4844-81D8-DB4C42B152DB}" dt="2023-01-31T03:41:09.212" v="15" actId="20577"/>
      <pc:docMkLst>
        <pc:docMk/>
      </pc:docMkLst>
      <pc:sldChg chg="modSp mod">
        <pc:chgData name="Sarah Burney" userId="3ff1fe9c-ec4d-4417-af83-dbc6e1aa8c41" providerId="ADAL" clId="{35D34885-B541-4844-81D8-DB4C42B152DB}" dt="2023-01-31T03:41:09.212" v="15" actId="20577"/>
        <pc:sldMkLst>
          <pc:docMk/>
          <pc:sldMk cId="3332794149" sldId="256"/>
        </pc:sldMkLst>
        <pc:spChg chg="mod">
          <ac:chgData name="Sarah Burney" userId="3ff1fe9c-ec4d-4417-af83-dbc6e1aa8c41" providerId="ADAL" clId="{35D34885-B541-4844-81D8-DB4C42B152DB}" dt="2023-01-31T03:41:09.212" v="15" actId="20577"/>
          <ac:spMkLst>
            <pc:docMk/>
            <pc:sldMk cId="3332794149" sldId="256"/>
            <ac:spMk id="2" creationId="{C808D327-064B-4226-BFB7-742E955E0186}"/>
          </ac:spMkLst>
        </pc:spChg>
      </pc:sldChg>
    </pc:docChg>
  </pc:docChgLst>
  <pc:docChgLst>
    <pc:chgData name="Sarah Burney" userId="11b09efd01d8afd9" providerId="LiveId" clId="{A387BBD1-43AB-4BF9-ADE3-0BFFBB1963FA}"/>
    <pc:docChg chg="undo redo custSel addSld delSld modSld sldOrd">
      <pc:chgData name="Sarah Burney" userId="11b09efd01d8afd9" providerId="LiveId" clId="{A387BBD1-43AB-4BF9-ADE3-0BFFBB1963FA}" dt="2021-08-02T23:41:16.705" v="24131" actId="27636"/>
      <pc:docMkLst>
        <pc:docMk/>
      </pc:docMkLst>
      <pc:sldChg chg="addSp delSp modSp mod setBg addAnim modAnim setClrOvrMap">
        <pc:chgData name="Sarah Burney" userId="11b09efd01d8afd9" providerId="LiveId" clId="{A387BBD1-43AB-4BF9-ADE3-0BFFBB1963FA}" dt="2021-08-02T18:30:08.856" v="20548" actId="20577"/>
        <pc:sldMkLst>
          <pc:docMk/>
          <pc:sldMk cId="3332794149" sldId="256"/>
        </pc:sldMkLst>
        <pc:spChg chg="mod">
          <ac:chgData name="Sarah Burney" userId="11b09efd01d8afd9" providerId="LiveId" clId="{A387BBD1-43AB-4BF9-ADE3-0BFFBB1963FA}" dt="2021-08-02T18:29:21.372" v="20499" actId="26606"/>
          <ac:spMkLst>
            <pc:docMk/>
            <pc:sldMk cId="3332794149" sldId="256"/>
            <ac:spMk id="2" creationId="{C808D327-064B-4226-BFB7-742E955E0186}"/>
          </ac:spMkLst>
        </pc:spChg>
        <pc:spChg chg="mod">
          <ac:chgData name="Sarah Burney" userId="11b09efd01d8afd9" providerId="LiveId" clId="{A387BBD1-43AB-4BF9-ADE3-0BFFBB1963FA}" dt="2021-08-02T18:30:08.856" v="20548" actId="20577"/>
          <ac:spMkLst>
            <pc:docMk/>
            <pc:sldMk cId="3332794149" sldId="256"/>
            <ac:spMk id="3" creationId="{F4CF89F9-1BBD-4393-969A-416DDCCBADE2}"/>
          </ac:spMkLst>
        </pc:spChg>
        <pc:spChg chg="add del">
          <ac:chgData name="Sarah Burney" userId="11b09efd01d8afd9" providerId="LiveId" clId="{A387BBD1-43AB-4BF9-ADE3-0BFFBB1963FA}" dt="2021-08-02T18:29:21.372" v="20499" actId="26606"/>
          <ac:spMkLst>
            <pc:docMk/>
            <pc:sldMk cId="3332794149" sldId="256"/>
            <ac:spMk id="9" creationId="{87CC2527-562A-4F69-B487-4371E5B243E7}"/>
          </ac:spMkLst>
        </pc:spChg>
        <pc:spChg chg="add">
          <ac:chgData name="Sarah Burney" userId="11b09efd01d8afd9" providerId="LiveId" clId="{A387BBD1-43AB-4BF9-ADE3-0BFFBB1963FA}" dt="2021-08-02T18:29:21.372" v="20499" actId="26606"/>
          <ac:spMkLst>
            <pc:docMk/>
            <pc:sldMk cId="3332794149" sldId="256"/>
            <ac:spMk id="16" creationId="{5A59F003-E00A-43F9-91DC-CC54E3B87466}"/>
          </ac:spMkLst>
        </pc:spChg>
        <pc:spChg chg="add">
          <ac:chgData name="Sarah Burney" userId="11b09efd01d8afd9" providerId="LiveId" clId="{A387BBD1-43AB-4BF9-ADE3-0BFFBB1963FA}" dt="2021-08-02T18:29:21.372" v="20499" actId="26606"/>
          <ac:spMkLst>
            <pc:docMk/>
            <pc:sldMk cId="3332794149" sldId="256"/>
            <ac:spMk id="18" creationId="{D74A4382-E3AD-430A-9A1F-DFA3E0E77A7D}"/>
          </ac:spMkLst>
        </pc:spChg>
        <pc:spChg chg="add">
          <ac:chgData name="Sarah Burney" userId="11b09efd01d8afd9" providerId="LiveId" clId="{A387BBD1-43AB-4BF9-ADE3-0BFFBB1963FA}" dt="2021-08-02T18:29:21.372" v="20499" actId="26606"/>
          <ac:spMkLst>
            <pc:docMk/>
            <pc:sldMk cId="3332794149" sldId="256"/>
            <ac:spMk id="20" creationId="{79F40191-0F44-4FD1-82CC-ACB507C14BE6}"/>
          </ac:spMkLst>
        </pc:spChg>
        <pc:picChg chg="add mod">
          <ac:chgData name="Sarah Burney" userId="11b09efd01d8afd9" providerId="LiveId" clId="{A387BBD1-43AB-4BF9-ADE3-0BFFBB1963FA}" dt="2021-08-02T18:29:21.372" v="20499" actId="26606"/>
          <ac:picMkLst>
            <pc:docMk/>
            <pc:sldMk cId="3332794149" sldId="256"/>
            <ac:picMk id="5" creationId="{D4D83F0D-CBCD-44F2-9F60-FDA7BCD2840B}"/>
          </ac:picMkLst>
        </pc:picChg>
        <pc:picChg chg="add del">
          <ac:chgData name="Sarah Burney" userId="11b09efd01d8afd9" providerId="LiveId" clId="{A387BBD1-43AB-4BF9-ADE3-0BFFBB1963FA}" dt="2021-08-02T16:31:11.888" v="17009"/>
          <ac:picMkLst>
            <pc:docMk/>
            <pc:sldMk cId="3332794149" sldId="256"/>
            <ac:picMk id="2050" creationId="{9F2AC307-3C9B-4577-9FE4-7A024E52C99F}"/>
          </ac:picMkLst>
        </pc:picChg>
        <pc:cxnChg chg="add del">
          <ac:chgData name="Sarah Burney" userId="11b09efd01d8afd9" providerId="LiveId" clId="{A387BBD1-43AB-4BF9-ADE3-0BFFBB1963FA}" dt="2021-08-02T18:29:21.372" v="20499" actId="26606"/>
          <ac:cxnSpMkLst>
            <pc:docMk/>
            <pc:sldMk cId="3332794149" sldId="256"/>
            <ac:cxnSpMk id="11" creationId="{BCDAEC91-5BCE-4B55-9CC0-43EF94CB734B}"/>
          </ac:cxnSpMkLst>
        </pc:cxnChg>
      </pc:sldChg>
      <pc:sldChg chg="modSp del mod">
        <pc:chgData name="Sarah Burney" userId="11b09efd01d8afd9" providerId="LiveId" clId="{A387BBD1-43AB-4BF9-ADE3-0BFFBB1963FA}" dt="2021-07-31T10:43:12.399" v="3416" actId="2696"/>
        <pc:sldMkLst>
          <pc:docMk/>
          <pc:sldMk cId="3710091360" sldId="257"/>
        </pc:sldMkLst>
        <pc:spChg chg="mod">
          <ac:chgData name="Sarah Burney" userId="11b09efd01d8afd9" providerId="LiveId" clId="{A387BBD1-43AB-4BF9-ADE3-0BFFBB1963FA}" dt="2021-07-31T10:43:00.467" v="3415" actId="20577"/>
          <ac:spMkLst>
            <pc:docMk/>
            <pc:sldMk cId="3710091360" sldId="257"/>
            <ac:spMk id="3" creationId="{85F28B15-D520-4B5B-B0A0-90D4A2C1AD1B}"/>
          </ac:spMkLst>
        </pc:spChg>
      </pc:sldChg>
      <pc:sldChg chg="addSp delSp modSp mod ord setBg">
        <pc:chgData name="Sarah Burney" userId="11b09efd01d8afd9" providerId="LiveId" clId="{A387BBD1-43AB-4BF9-ADE3-0BFFBB1963FA}" dt="2021-08-02T17:53:57.943" v="20139" actId="26606"/>
        <pc:sldMkLst>
          <pc:docMk/>
          <pc:sldMk cId="2165131313" sldId="258"/>
        </pc:sldMkLst>
        <pc:spChg chg="mod">
          <ac:chgData name="Sarah Burney" userId="11b09efd01d8afd9" providerId="LiveId" clId="{A387BBD1-43AB-4BF9-ADE3-0BFFBB1963FA}" dt="2021-08-02T17:52:52.074" v="20134" actId="26606"/>
          <ac:spMkLst>
            <pc:docMk/>
            <pc:sldMk cId="2165131313" sldId="258"/>
            <ac:spMk id="2" creationId="{2E28CF6D-FA3C-4C8B-B1A2-4BB346E4B127}"/>
          </ac:spMkLst>
        </pc:spChg>
        <pc:spChg chg="mod">
          <ac:chgData name="Sarah Burney" userId="11b09efd01d8afd9" providerId="LiveId" clId="{A387BBD1-43AB-4BF9-ADE3-0BFFBB1963FA}" dt="2021-08-02T17:52:52.074" v="20134" actId="26606"/>
          <ac:spMkLst>
            <pc:docMk/>
            <pc:sldMk cId="2165131313" sldId="258"/>
            <ac:spMk id="3" creationId="{FF88B0F8-A455-41F5-B975-8A2193527E8A}"/>
          </ac:spMkLst>
        </pc:spChg>
        <pc:spChg chg="add del">
          <ac:chgData name="Sarah Burney" userId="11b09efd01d8afd9" providerId="LiveId" clId="{A387BBD1-43AB-4BF9-ADE3-0BFFBB1963FA}" dt="2021-08-02T17:53:57.943" v="20139" actId="26606"/>
          <ac:spMkLst>
            <pc:docMk/>
            <pc:sldMk cId="2165131313" sldId="258"/>
            <ac:spMk id="73" creationId="{687AFE0E-B37D-4531-AFE8-231C8348EAF1}"/>
          </ac:spMkLst>
        </pc:spChg>
        <pc:spChg chg="add">
          <ac:chgData name="Sarah Burney" userId="11b09efd01d8afd9" providerId="LiveId" clId="{A387BBD1-43AB-4BF9-ADE3-0BFFBB1963FA}" dt="2021-08-02T17:53:57.943" v="20139" actId="26606"/>
          <ac:spMkLst>
            <pc:docMk/>
            <pc:sldMk cId="2165131313" sldId="258"/>
            <ac:spMk id="141" creationId="{687AFE0E-B37D-4531-AFE8-231C8348EAF1}"/>
          </ac:spMkLst>
        </pc:spChg>
        <pc:picChg chg="add del">
          <ac:chgData name="Sarah Burney" userId="11b09efd01d8afd9" providerId="LiveId" clId="{A387BBD1-43AB-4BF9-ADE3-0BFFBB1963FA}" dt="2021-08-02T17:45:13.106" v="20016" actId="478"/>
          <ac:picMkLst>
            <pc:docMk/>
            <pc:sldMk cId="2165131313" sldId="258"/>
            <ac:picMk id="8194" creationId="{30057BD2-20E0-4708-90DC-D252CAAD1CF4}"/>
          </ac:picMkLst>
        </pc:picChg>
        <pc:picChg chg="add del mod">
          <ac:chgData name="Sarah Burney" userId="11b09efd01d8afd9" providerId="LiveId" clId="{A387BBD1-43AB-4BF9-ADE3-0BFFBB1963FA}" dt="2021-08-02T17:53:52.640" v="20137" actId="478"/>
          <ac:picMkLst>
            <pc:docMk/>
            <pc:sldMk cId="2165131313" sldId="258"/>
            <ac:picMk id="8196" creationId="{4BC89595-A527-4FDF-8EB4-A7E2A058185C}"/>
          </ac:picMkLst>
        </pc:picChg>
        <pc:picChg chg="add del">
          <ac:chgData name="Sarah Burney" userId="11b09efd01d8afd9" providerId="LiveId" clId="{A387BBD1-43AB-4BF9-ADE3-0BFFBB1963FA}" dt="2021-08-02T17:53:52.640" v="20137" actId="478"/>
          <ac:picMkLst>
            <pc:docMk/>
            <pc:sldMk cId="2165131313" sldId="258"/>
            <ac:picMk id="8198" creationId="{09F0E9B0-A884-47AA-B293-846AD8FAE388}"/>
          </ac:picMkLst>
        </pc:picChg>
        <pc:picChg chg="add mod">
          <ac:chgData name="Sarah Burney" userId="11b09efd01d8afd9" providerId="LiveId" clId="{A387BBD1-43AB-4BF9-ADE3-0BFFBB1963FA}" dt="2021-08-02T17:53:57.943" v="20139" actId="26606"/>
          <ac:picMkLst>
            <pc:docMk/>
            <pc:sldMk cId="2165131313" sldId="258"/>
            <ac:picMk id="8200" creationId="{BA0FE248-ECB2-45BC-93F4-79090DC62342}"/>
          </ac:picMkLst>
        </pc:picChg>
      </pc:sldChg>
      <pc:sldChg chg="addSp modSp mod setBg">
        <pc:chgData name="Sarah Burney" userId="11b09efd01d8afd9" providerId="LiveId" clId="{A387BBD1-43AB-4BF9-ADE3-0BFFBB1963FA}" dt="2021-08-02T16:31:46.735" v="17025" actId="20577"/>
        <pc:sldMkLst>
          <pc:docMk/>
          <pc:sldMk cId="1630245294" sldId="259"/>
        </pc:sldMkLst>
        <pc:spChg chg="mod">
          <ac:chgData name="Sarah Burney" userId="11b09efd01d8afd9" providerId="LiveId" clId="{A387BBD1-43AB-4BF9-ADE3-0BFFBB1963FA}" dt="2021-08-02T16:31:46.735" v="17025" actId="20577"/>
          <ac:spMkLst>
            <pc:docMk/>
            <pc:sldMk cId="1630245294" sldId="259"/>
            <ac:spMk id="2" creationId="{2C400EE9-FDF2-42A3-ADAF-313E4ECD13BC}"/>
          </ac:spMkLst>
        </pc:spChg>
        <pc:spChg chg="mod">
          <ac:chgData name="Sarah Burney" userId="11b09efd01d8afd9" providerId="LiveId" clId="{A387BBD1-43AB-4BF9-ADE3-0BFFBB1963FA}" dt="2021-08-02T16:30:10.341" v="17007" actId="20577"/>
          <ac:spMkLst>
            <pc:docMk/>
            <pc:sldMk cId="1630245294" sldId="259"/>
            <ac:spMk id="3" creationId="{C1FAA967-785A-4627-8392-F2E90A96635D}"/>
          </ac:spMkLst>
        </pc:spChg>
        <pc:spChg chg="add">
          <ac:chgData name="Sarah Burney" userId="11b09efd01d8afd9" providerId="LiveId" clId="{A387BBD1-43AB-4BF9-ADE3-0BFFBB1963FA}" dt="2021-08-02T16:22:58.428" v="16824" actId="26606"/>
          <ac:spMkLst>
            <pc:docMk/>
            <pc:sldMk cId="1630245294" sldId="259"/>
            <ac:spMk id="9" creationId="{D009D6D5-DAC2-4A8B-A17A-E206B9012D09}"/>
          </ac:spMkLst>
        </pc:spChg>
        <pc:picChg chg="add mod">
          <ac:chgData name="Sarah Burney" userId="11b09efd01d8afd9" providerId="LiveId" clId="{A387BBD1-43AB-4BF9-ADE3-0BFFBB1963FA}" dt="2021-08-02T16:22:58.428" v="16824" actId="26606"/>
          <ac:picMkLst>
            <pc:docMk/>
            <pc:sldMk cId="1630245294" sldId="259"/>
            <ac:picMk id="4" creationId="{DEB2A917-4D89-4AA0-BFAD-075410B4D972}"/>
          </ac:picMkLst>
        </pc:picChg>
      </pc:sldChg>
      <pc:sldChg chg="addSp delSp modSp mod setBg">
        <pc:chgData name="Sarah Burney" userId="11b09efd01d8afd9" providerId="LiveId" clId="{A387BBD1-43AB-4BF9-ADE3-0BFFBB1963FA}" dt="2021-08-02T21:00:59.362" v="23951" actId="26606"/>
        <pc:sldMkLst>
          <pc:docMk/>
          <pc:sldMk cId="858160235" sldId="260"/>
        </pc:sldMkLst>
        <pc:spChg chg="mod">
          <ac:chgData name="Sarah Burney" userId="11b09efd01d8afd9" providerId="LiveId" clId="{A387BBD1-43AB-4BF9-ADE3-0BFFBB1963FA}" dt="2021-08-02T21:00:59.362" v="23951" actId="26606"/>
          <ac:spMkLst>
            <pc:docMk/>
            <pc:sldMk cId="858160235" sldId="260"/>
            <ac:spMk id="2" creationId="{63FD4B00-E678-4503-BB8F-7E6DACCE22ED}"/>
          </ac:spMkLst>
        </pc:spChg>
        <pc:spChg chg="mod ord">
          <ac:chgData name="Sarah Burney" userId="11b09efd01d8afd9" providerId="LiveId" clId="{A387BBD1-43AB-4BF9-ADE3-0BFFBB1963FA}" dt="2021-08-02T21:00:59.362" v="23951" actId="26606"/>
          <ac:spMkLst>
            <pc:docMk/>
            <pc:sldMk cId="858160235" sldId="260"/>
            <ac:spMk id="3" creationId="{6C72C75F-5AF0-4091-89ED-94CFA8AA23B1}"/>
          </ac:spMkLst>
        </pc:spChg>
        <pc:spChg chg="add del">
          <ac:chgData name="Sarah Burney" userId="11b09efd01d8afd9" providerId="LiveId" clId="{A387BBD1-43AB-4BF9-ADE3-0BFFBB1963FA}" dt="2021-08-02T20:59:10.668" v="23942" actId="26606"/>
          <ac:spMkLst>
            <pc:docMk/>
            <pc:sldMk cId="858160235" sldId="260"/>
            <ac:spMk id="9" creationId="{79BB35BC-D5C2-4C8B-A22A-A71E6191913B}"/>
          </ac:spMkLst>
        </pc:spChg>
        <pc:spChg chg="add del">
          <ac:chgData name="Sarah Burney" userId="11b09efd01d8afd9" providerId="LiveId" clId="{A387BBD1-43AB-4BF9-ADE3-0BFFBB1963FA}" dt="2021-08-02T20:59:22.462" v="23944" actId="26606"/>
          <ac:spMkLst>
            <pc:docMk/>
            <pc:sldMk cId="858160235" sldId="260"/>
            <ac:spMk id="11" creationId="{21540236-BFD5-4A9D-8840-4703E7F76825}"/>
          </ac:spMkLst>
        </pc:spChg>
        <pc:spChg chg="add del">
          <ac:chgData name="Sarah Burney" userId="11b09efd01d8afd9" providerId="LiveId" clId="{A387BBD1-43AB-4BF9-ADE3-0BFFBB1963FA}" dt="2021-08-02T20:59:22.462" v="23944" actId="26606"/>
          <ac:spMkLst>
            <pc:docMk/>
            <pc:sldMk cId="858160235" sldId="260"/>
            <ac:spMk id="12" creationId="{2C61293E-6EBE-43EF-A52C-9BEBFD7679D4}"/>
          </ac:spMkLst>
        </pc:spChg>
        <pc:spChg chg="add del">
          <ac:chgData name="Sarah Burney" userId="11b09efd01d8afd9" providerId="LiveId" clId="{A387BBD1-43AB-4BF9-ADE3-0BFFBB1963FA}" dt="2021-08-02T21:00:45.224" v="23948" actId="26606"/>
          <ac:spMkLst>
            <pc:docMk/>
            <pc:sldMk cId="858160235" sldId="260"/>
            <ac:spMk id="14" creationId="{687AFE0E-B37D-4531-AFE8-231C8348EAF1}"/>
          </ac:spMkLst>
        </pc:spChg>
        <pc:spChg chg="add del">
          <ac:chgData name="Sarah Burney" userId="11b09efd01d8afd9" providerId="LiveId" clId="{A387BBD1-43AB-4BF9-ADE3-0BFFBB1963FA}" dt="2021-08-02T21:00:44.672" v="23947" actId="26606"/>
          <ac:spMkLst>
            <pc:docMk/>
            <pc:sldMk cId="858160235" sldId="260"/>
            <ac:spMk id="19" creationId="{2B566528-1B12-4246-9431-5C2D7D081168}"/>
          </ac:spMkLst>
        </pc:spChg>
        <pc:spChg chg="add del">
          <ac:chgData name="Sarah Burney" userId="11b09efd01d8afd9" providerId="LiveId" clId="{A387BBD1-43AB-4BF9-ADE3-0BFFBB1963FA}" dt="2021-08-02T21:00:44.672" v="23947" actId="26606"/>
          <ac:spMkLst>
            <pc:docMk/>
            <pc:sldMk cId="858160235" sldId="260"/>
            <ac:spMk id="25" creationId="{D3F51FEB-38FB-4F6C-9F7B-2F2AFAB65463}"/>
          </ac:spMkLst>
        </pc:spChg>
        <pc:spChg chg="add del">
          <ac:chgData name="Sarah Burney" userId="11b09efd01d8afd9" providerId="LiveId" clId="{A387BBD1-43AB-4BF9-ADE3-0BFFBB1963FA}" dt="2021-08-02T21:00:44.672" v="23947" actId="26606"/>
          <ac:spMkLst>
            <pc:docMk/>
            <pc:sldMk cId="858160235" sldId="260"/>
            <ac:spMk id="27" creationId="{1E547BA6-BAE0-43BB-A7CA-60F69CE252F0}"/>
          </ac:spMkLst>
        </pc:spChg>
        <pc:spChg chg="add">
          <ac:chgData name="Sarah Burney" userId="11b09efd01d8afd9" providerId="LiveId" clId="{A387BBD1-43AB-4BF9-ADE3-0BFFBB1963FA}" dt="2021-08-02T21:00:59.362" v="23951" actId="26606"/>
          <ac:spMkLst>
            <pc:docMk/>
            <pc:sldMk cId="858160235" sldId="260"/>
            <ac:spMk id="71" creationId="{317B7366-37C8-497F-8B24-C0D854C71ADD}"/>
          </ac:spMkLst>
        </pc:spChg>
        <pc:grpChg chg="add del">
          <ac:chgData name="Sarah Burney" userId="11b09efd01d8afd9" providerId="LiveId" clId="{A387BBD1-43AB-4BF9-ADE3-0BFFBB1963FA}" dt="2021-08-02T21:00:44.672" v="23947" actId="26606"/>
          <ac:grpSpMkLst>
            <pc:docMk/>
            <pc:sldMk cId="858160235" sldId="260"/>
            <ac:grpSpMk id="21" creationId="{07EAA094-9CF6-4695-958A-33D9BCAA9474}"/>
          </ac:grpSpMkLst>
        </pc:grpChg>
        <pc:picChg chg="add del mod">
          <ac:chgData name="Sarah Burney" userId="11b09efd01d8afd9" providerId="LiveId" clId="{A387BBD1-43AB-4BF9-ADE3-0BFFBB1963FA}" dt="2021-08-02T21:00:45.945" v="23949"/>
          <ac:picMkLst>
            <pc:docMk/>
            <pc:sldMk cId="858160235" sldId="260"/>
            <ac:picMk id="4" creationId="{71D3BA26-D918-48A5-99B5-A099518738AA}"/>
          </ac:picMkLst>
        </pc:picChg>
        <pc:picChg chg="add mod">
          <ac:chgData name="Sarah Burney" userId="11b09efd01d8afd9" providerId="LiveId" clId="{A387BBD1-43AB-4BF9-ADE3-0BFFBB1963FA}" dt="2021-08-02T21:00:59.362" v="23951" actId="26606"/>
          <ac:picMkLst>
            <pc:docMk/>
            <pc:sldMk cId="858160235" sldId="260"/>
            <ac:picMk id="9218" creationId="{C2D998A3-927C-41B9-A7F3-C6620004CB34}"/>
          </ac:picMkLst>
        </pc:picChg>
      </pc:sldChg>
      <pc:sldChg chg="addSp modSp mod setBg">
        <pc:chgData name="Sarah Burney" userId="11b09efd01d8afd9" providerId="LiveId" clId="{A387BBD1-43AB-4BF9-ADE3-0BFFBB1963FA}" dt="2021-08-02T17:02:54.079" v="17706" actId="403"/>
        <pc:sldMkLst>
          <pc:docMk/>
          <pc:sldMk cId="3274544451" sldId="261"/>
        </pc:sldMkLst>
        <pc:spChg chg="mod">
          <ac:chgData name="Sarah Burney" userId="11b09efd01d8afd9" providerId="LiveId" clId="{A387BBD1-43AB-4BF9-ADE3-0BFFBB1963FA}" dt="2021-08-02T17:02:44.923" v="17705" actId="26606"/>
          <ac:spMkLst>
            <pc:docMk/>
            <pc:sldMk cId="3274544451" sldId="261"/>
            <ac:spMk id="2" creationId="{A5C91047-1A36-4E6C-8814-4A6EB6E25CDB}"/>
          </ac:spMkLst>
        </pc:spChg>
        <pc:spChg chg="mod">
          <ac:chgData name="Sarah Burney" userId="11b09efd01d8afd9" providerId="LiveId" clId="{A387BBD1-43AB-4BF9-ADE3-0BFFBB1963FA}" dt="2021-08-02T17:02:54.079" v="17706" actId="403"/>
          <ac:spMkLst>
            <pc:docMk/>
            <pc:sldMk cId="3274544451" sldId="261"/>
            <ac:spMk id="3" creationId="{B9E9B9F3-2424-41E3-8993-370F39810034}"/>
          </ac:spMkLst>
        </pc:spChg>
        <pc:picChg chg="add mod">
          <ac:chgData name="Sarah Burney" userId="11b09efd01d8afd9" providerId="LiveId" clId="{A387BBD1-43AB-4BF9-ADE3-0BFFBB1963FA}" dt="2021-08-02T17:02:44.923" v="17705" actId="26606"/>
          <ac:picMkLst>
            <pc:docMk/>
            <pc:sldMk cId="3274544451" sldId="261"/>
            <ac:picMk id="7170" creationId="{DC69CBFE-39C0-460F-8965-42B677642864}"/>
          </ac:picMkLst>
        </pc:picChg>
        <pc:cxnChg chg="add">
          <ac:chgData name="Sarah Burney" userId="11b09efd01d8afd9" providerId="LiveId" clId="{A387BBD1-43AB-4BF9-ADE3-0BFFBB1963FA}" dt="2021-08-02T17:02:44.923" v="17705" actId="26606"/>
          <ac:cxnSpMkLst>
            <pc:docMk/>
            <pc:sldMk cId="3274544451" sldId="261"/>
            <ac:cxnSpMk id="71" creationId="{A7F400EE-A8A5-48AF-B4D6-291B52C6F0B0}"/>
          </ac:cxnSpMkLst>
        </pc:cxnChg>
      </pc:sldChg>
      <pc:sldChg chg="modSp del mod">
        <pc:chgData name="Sarah Burney" userId="11b09efd01d8afd9" providerId="LiveId" clId="{A387BBD1-43AB-4BF9-ADE3-0BFFBB1963FA}" dt="2021-07-31T13:41:28.081" v="5260" actId="47"/>
        <pc:sldMkLst>
          <pc:docMk/>
          <pc:sldMk cId="2926477765" sldId="262"/>
        </pc:sldMkLst>
        <pc:spChg chg="mod">
          <ac:chgData name="Sarah Burney" userId="11b09efd01d8afd9" providerId="LiveId" clId="{A387BBD1-43AB-4BF9-ADE3-0BFFBB1963FA}" dt="2021-07-31T13:41:12.453" v="5258" actId="20577"/>
          <ac:spMkLst>
            <pc:docMk/>
            <pc:sldMk cId="2926477765" sldId="262"/>
            <ac:spMk id="2" creationId="{D224467C-0A8F-4159-AE92-908D490A0483}"/>
          </ac:spMkLst>
        </pc:spChg>
      </pc:sldChg>
      <pc:sldChg chg="del">
        <pc:chgData name="Sarah Burney" userId="11b09efd01d8afd9" providerId="LiveId" clId="{A387BBD1-43AB-4BF9-ADE3-0BFFBB1963FA}" dt="2021-07-31T13:41:25.081" v="5259" actId="47"/>
        <pc:sldMkLst>
          <pc:docMk/>
          <pc:sldMk cId="940718887" sldId="263"/>
        </pc:sldMkLst>
      </pc:sldChg>
      <pc:sldChg chg="addSp delSp modSp new mod ord setBg">
        <pc:chgData name="Sarah Burney" userId="11b09efd01d8afd9" providerId="LiveId" clId="{A387BBD1-43AB-4BF9-ADE3-0BFFBB1963FA}" dt="2021-08-02T16:39:09.490" v="17087" actId="18131"/>
        <pc:sldMkLst>
          <pc:docMk/>
          <pc:sldMk cId="508911255" sldId="264"/>
        </pc:sldMkLst>
        <pc:spChg chg="mod">
          <ac:chgData name="Sarah Burney" userId="11b09efd01d8afd9" providerId="LiveId" clId="{A387BBD1-43AB-4BF9-ADE3-0BFFBB1963FA}" dt="2021-08-02T16:38:54.384" v="17086" actId="26606"/>
          <ac:spMkLst>
            <pc:docMk/>
            <pc:sldMk cId="508911255" sldId="264"/>
            <ac:spMk id="2" creationId="{261511A1-A9F7-4AA4-AB42-97DC6603005F}"/>
          </ac:spMkLst>
        </pc:spChg>
        <pc:spChg chg="mod">
          <ac:chgData name="Sarah Burney" userId="11b09efd01d8afd9" providerId="LiveId" clId="{A387BBD1-43AB-4BF9-ADE3-0BFFBB1963FA}" dt="2021-08-02T16:38:54.384" v="17086" actId="26606"/>
          <ac:spMkLst>
            <pc:docMk/>
            <pc:sldMk cId="508911255" sldId="264"/>
            <ac:spMk id="3" creationId="{59B87D6A-868D-4A82-B397-AB6D59A4FD69}"/>
          </ac:spMkLst>
        </pc:spChg>
        <pc:spChg chg="add del">
          <ac:chgData name="Sarah Burney" userId="11b09efd01d8afd9" providerId="LiveId" clId="{A387BBD1-43AB-4BF9-ADE3-0BFFBB1963FA}" dt="2021-08-02T16:38:54.371" v="17085" actId="26606"/>
          <ac:spMkLst>
            <pc:docMk/>
            <pc:sldMk cId="508911255" sldId="264"/>
            <ac:spMk id="9" creationId="{D009D6D5-DAC2-4A8B-A17A-E206B9012D09}"/>
          </ac:spMkLst>
        </pc:spChg>
        <pc:spChg chg="add">
          <ac:chgData name="Sarah Burney" userId="11b09efd01d8afd9" providerId="LiveId" clId="{A387BBD1-43AB-4BF9-ADE3-0BFFBB1963FA}" dt="2021-08-02T16:38:54.384" v="17086" actId="26606"/>
          <ac:spMkLst>
            <pc:docMk/>
            <pc:sldMk cId="508911255" sldId="264"/>
            <ac:spMk id="11" creationId="{B2DD41CD-8F47-4F56-AD12-4E2FF7696987}"/>
          </ac:spMkLst>
        </pc:spChg>
        <pc:spChg chg="add">
          <ac:chgData name="Sarah Burney" userId="11b09efd01d8afd9" providerId="LiveId" clId="{A387BBD1-43AB-4BF9-ADE3-0BFFBB1963FA}" dt="2021-08-02T16:38:54.384" v="17086" actId="26606"/>
          <ac:spMkLst>
            <pc:docMk/>
            <pc:sldMk cId="508911255" sldId="264"/>
            <ac:spMk id="12" creationId="{45D37F4E-DDB4-456B-97E0-9937730A039F}"/>
          </ac:spMkLst>
        </pc:spChg>
        <pc:picChg chg="add mod modCrop">
          <ac:chgData name="Sarah Burney" userId="11b09efd01d8afd9" providerId="LiveId" clId="{A387BBD1-43AB-4BF9-ADE3-0BFFBB1963FA}" dt="2021-08-02T16:39:09.490" v="17087" actId="18131"/>
          <ac:picMkLst>
            <pc:docMk/>
            <pc:sldMk cId="508911255" sldId="264"/>
            <ac:picMk id="4" creationId="{C7EF1792-8876-4F94-A42C-E5BA000F1DA7}"/>
          </ac:picMkLst>
        </pc:picChg>
      </pc:sldChg>
      <pc:sldChg chg="addSp delSp modSp new mod ord modAnim">
        <pc:chgData name="Sarah Burney" userId="11b09efd01d8afd9" providerId="LiveId" clId="{A387BBD1-43AB-4BF9-ADE3-0BFFBB1963FA}" dt="2021-08-02T15:51:50.209" v="15928"/>
        <pc:sldMkLst>
          <pc:docMk/>
          <pc:sldMk cId="1717737956" sldId="265"/>
        </pc:sldMkLst>
        <pc:spChg chg="mod">
          <ac:chgData name="Sarah Burney" userId="11b09efd01d8afd9" providerId="LiveId" clId="{A387BBD1-43AB-4BF9-ADE3-0BFFBB1963FA}" dt="2021-07-31T10:01:35.226" v="305" actId="1076"/>
          <ac:spMkLst>
            <pc:docMk/>
            <pc:sldMk cId="1717737956" sldId="265"/>
            <ac:spMk id="2" creationId="{FFA80AE3-E61F-41D7-BC42-69ADC9AC6146}"/>
          </ac:spMkLst>
        </pc:spChg>
        <pc:spChg chg="del">
          <ac:chgData name="Sarah Burney" userId="11b09efd01d8afd9" providerId="LiveId" clId="{A387BBD1-43AB-4BF9-ADE3-0BFFBB1963FA}" dt="2021-07-31T10:01:02.921" v="297"/>
          <ac:spMkLst>
            <pc:docMk/>
            <pc:sldMk cId="1717737956" sldId="265"/>
            <ac:spMk id="3" creationId="{2C490CB4-EBDA-4B74-90B0-33FBF0D78676}"/>
          </ac:spMkLst>
        </pc:spChg>
        <pc:picChg chg="add mod">
          <ac:chgData name="Sarah Burney" userId="11b09efd01d8afd9" providerId="LiveId" clId="{A387BBD1-43AB-4BF9-ADE3-0BFFBB1963FA}" dt="2021-07-31T10:01:21.831" v="300" actId="1076"/>
          <ac:picMkLst>
            <pc:docMk/>
            <pc:sldMk cId="1717737956" sldId="265"/>
            <ac:picMk id="4" creationId="{A8C961DF-57DE-40AD-990D-74D5C1D3D5E9}"/>
          </ac:picMkLst>
        </pc:picChg>
      </pc:sldChg>
      <pc:sldChg chg="addSp delSp modSp new mod ord">
        <pc:chgData name="Sarah Burney" userId="11b09efd01d8afd9" providerId="LiveId" clId="{A387BBD1-43AB-4BF9-ADE3-0BFFBB1963FA}" dt="2021-08-02T16:29:32.661" v="16969" actId="1076"/>
        <pc:sldMkLst>
          <pc:docMk/>
          <pc:sldMk cId="3603748324" sldId="266"/>
        </pc:sldMkLst>
        <pc:spChg chg="del mod">
          <ac:chgData name="Sarah Burney" userId="11b09efd01d8afd9" providerId="LiveId" clId="{A387BBD1-43AB-4BF9-ADE3-0BFFBB1963FA}" dt="2021-08-02T16:25:17.506" v="16862" actId="478"/>
          <ac:spMkLst>
            <pc:docMk/>
            <pc:sldMk cId="3603748324" sldId="266"/>
            <ac:spMk id="2" creationId="{D624DA6F-56BC-4393-BFA0-D51537627AD4}"/>
          </ac:spMkLst>
        </pc:spChg>
        <pc:spChg chg="mod">
          <ac:chgData name="Sarah Burney" userId="11b09efd01d8afd9" providerId="LiveId" clId="{A387BBD1-43AB-4BF9-ADE3-0BFFBB1963FA}" dt="2021-08-02T16:27:35.918" v="16961" actId="20577"/>
          <ac:spMkLst>
            <pc:docMk/>
            <pc:sldMk cId="3603748324" sldId="266"/>
            <ac:spMk id="3" creationId="{3F6CA689-D201-4B77-8717-BDB9033FEC65}"/>
          </ac:spMkLst>
        </pc:spChg>
        <pc:spChg chg="add del mod">
          <ac:chgData name="Sarah Burney" userId="11b09efd01d8afd9" providerId="LiveId" clId="{A387BBD1-43AB-4BF9-ADE3-0BFFBB1963FA}" dt="2021-08-02T16:25:22.466" v="16863" actId="478"/>
          <ac:spMkLst>
            <pc:docMk/>
            <pc:sldMk cId="3603748324" sldId="266"/>
            <ac:spMk id="5" creationId="{EC50AAE1-B889-4CBE-BF99-D4B4C550B99C}"/>
          </ac:spMkLst>
        </pc:spChg>
        <pc:picChg chg="add del">
          <ac:chgData name="Sarah Burney" userId="11b09efd01d8afd9" providerId="LiveId" clId="{A387BBD1-43AB-4BF9-ADE3-0BFFBB1963FA}" dt="2021-08-02T16:27:23.519" v="16958"/>
          <ac:picMkLst>
            <pc:docMk/>
            <pc:sldMk cId="3603748324" sldId="266"/>
            <ac:picMk id="6" creationId="{33BE83F3-8B4D-4C84-8944-0846952E0C4A}"/>
          </ac:picMkLst>
        </pc:picChg>
        <pc:picChg chg="add mod modCrop">
          <ac:chgData name="Sarah Burney" userId="11b09efd01d8afd9" providerId="LiveId" clId="{A387BBD1-43AB-4BF9-ADE3-0BFFBB1963FA}" dt="2021-08-02T16:29:32.661" v="16969" actId="1076"/>
          <ac:picMkLst>
            <pc:docMk/>
            <pc:sldMk cId="3603748324" sldId="266"/>
            <ac:picMk id="7" creationId="{7978E46B-AABE-4032-8094-0EB8F1669091}"/>
          </ac:picMkLst>
        </pc:picChg>
        <pc:picChg chg="add mod">
          <ac:chgData name="Sarah Burney" userId="11b09efd01d8afd9" providerId="LiveId" clId="{A387BBD1-43AB-4BF9-ADE3-0BFFBB1963FA}" dt="2021-08-02T16:26:20.367" v="16912" actId="1037"/>
          <ac:picMkLst>
            <pc:docMk/>
            <pc:sldMk cId="3603748324" sldId="266"/>
            <ac:picMk id="1026" creationId="{959D8A31-8005-4F89-9126-FAABF9916CAB}"/>
          </ac:picMkLst>
        </pc:picChg>
      </pc:sldChg>
      <pc:sldChg chg="addSp modSp new mod setBg">
        <pc:chgData name="Sarah Burney" userId="11b09efd01d8afd9" providerId="LiveId" clId="{A387BBD1-43AB-4BF9-ADE3-0BFFBB1963FA}" dt="2021-08-02T16:32:03.169" v="17036" actId="20577"/>
        <pc:sldMkLst>
          <pc:docMk/>
          <pc:sldMk cId="2985792080" sldId="267"/>
        </pc:sldMkLst>
        <pc:spChg chg="mod">
          <ac:chgData name="Sarah Burney" userId="11b09efd01d8afd9" providerId="LiveId" clId="{A387BBD1-43AB-4BF9-ADE3-0BFFBB1963FA}" dt="2021-08-02T16:32:03.169" v="17036" actId="20577"/>
          <ac:spMkLst>
            <pc:docMk/>
            <pc:sldMk cId="2985792080" sldId="267"/>
            <ac:spMk id="2" creationId="{A430E735-5930-4523-A5E9-E5E2E3418A2A}"/>
          </ac:spMkLst>
        </pc:spChg>
        <pc:spChg chg="mod">
          <ac:chgData name="Sarah Burney" userId="11b09efd01d8afd9" providerId="LiveId" clId="{A387BBD1-43AB-4BF9-ADE3-0BFFBB1963FA}" dt="2021-08-02T16:02:04.660" v="16719" actId="20577"/>
          <ac:spMkLst>
            <pc:docMk/>
            <pc:sldMk cId="2985792080" sldId="267"/>
            <ac:spMk id="3" creationId="{C16C87BA-D897-4B25-8783-E4AC66F57604}"/>
          </ac:spMkLst>
        </pc:spChg>
        <pc:picChg chg="add mod">
          <ac:chgData name="Sarah Burney" userId="11b09efd01d8afd9" providerId="LiveId" clId="{A387BBD1-43AB-4BF9-ADE3-0BFFBB1963FA}" dt="2021-08-02T15:51:13.186" v="15890" actId="27614"/>
          <ac:picMkLst>
            <pc:docMk/>
            <pc:sldMk cId="2985792080" sldId="267"/>
            <ac:picMk id="4" creationId="{ED6063CF-3377-46BE-98EB-D21F6B72200C}"/>
          </ac:picMkLst>
        </pc:picChg>
        <pc:cxnChg chg="add">
          <ac:chgData name="Sarah Burney" userId="11b09efd01d8afd9" providerId="LiveId" clId="{A387BBD1-43AB-4BF9-ADE3-0BFFBB1963FA}" dt="2021-08-02T15:50:59.733" v="15889" actId="26606"/>
          <ac:cxnSpMkLst>
            <pc:docMk/>
            <pc:sldMk cId="2985792080" sldId="267"/>
            <ac:cxnSpMk id="9" creationId="{A7F400EE-A8A5-48AF-B4D6-291B52C6F0B0}"/>
          </ac:cxnSpMkLst>
        </pc:cxnChg>
      </pc:sldChg>
      <pc:sldChg chg="addSp modSp new mod">
        <pc:chgData name="Sarah Burney" userId="11b09efd01d8afd9" providerId="LiveId" clId="{A387BBD1-43AB-4BF9-ADE3-0BFFBB1963FA}" dt="2021-08-02T16:41:31.724" v="17128" actId="14100"/>
        <pc:sldMkLst>
          <pc:docMk/>
          <pc:sldMk cId="875549771" sldId="268"/>
        </pc:sldMkLst>
        <pc:spChg chg="mod">
          <ac:chgData name="Sarah Burney" userId="11b09efd01d8afd9" providerId="LiveId" clId="{A387BBD1-43AB-4BF9-ADE3-0BFFBB1963FA}" dt="2021-07-31T15:21:38.144" v="9133" actId="20577"/>
          <ac:spMkLst>
            <pc:docMk/>
            <pc:sldMk cId="875549771" sldId="268"/>
            <ac:spMk id="2" creationId="{6C96165D-BD85-4885-85D4-09D878206868}"/>
          </ac:spMkLst>
        </pc:spChg>
        <pc:spChg chg="mod">
          <ac:chgData name="Sarah Burney" userId="11b09efd01d8afd9" providerId="LiveId" clId="{A387BBD1-43AB-4BF9-ADE3-0BFFBB1963FA}" dt="2021-08-02T16:41:31.724" v="17128" actId="14100"/>
          <ac:spMkLst>
            <pc:docMk/>
            <pc:sldMk cId="875549771" sldId="268"/>
            <ac:spMk id="3" creationId="{690810D6-1A9B-49B9-9956-F2243B2FF4E9}"/>
          </ac:spMkLst>
        </pc:spChg>
        <pc:picChg chg="add mod">
          <ac:chgData name="Sarah Burney" userId="11b09efd01d8afd9" providerId="LiveId" clId="{A387BBD1-43AB-4BF9-ADE3-0BFFBB1963FA}" dt="2021-08-02T16:41:16.316" v="17127" actId="1076"/>
          <ac:picMkLst>
            <pc:docMk/>
            <pc:sldMk cId="875549771" sldId="268"/>
            <ac:picMk id="4" creationId="{6225D6BE-10F7-441A-81AB-0607FD2B5573}"/>
          </ac:picMkLst>
        </pc:picChg>
      </pc:sldChg>
      <pc:sldChg chg="modSp new del mod">
        <pc:chgData name="Sarah Burney" userId="11b09efd01d8afd9" providerId="LiveId" clId="{A387BBD1-43AB-4BF9-ADE3-0BFFBB1963FA}" dt="2021-07-31T13:54:11.760" v="6165" actId="680"/>
        <pc:sldMkLst>
          <pc:docMk/>
          <pc:sldMk cId="2111847964" sldId="268"/>
        </pc:sldMkLst>
        <pc:spChg chg="mod">
          <ac:chgData name="Sarah Burney" userId="11b09efd01d8afd9" providerId="LiveId" clId="{A387BBD1-43AB-4BF9-ADE3-0BFFBB1963FA}" dt="2021-07-31T13:54:10.929" v="6164"/>
          <ac:spMkLst>
            <pc:docMk/>
            <pc:sldMk cId="2111847964" sldId="268"/>
            <ac:spMk id="3" creationId="{008FC4E8-4C30-4291-B920-3027F0B32E7E}"/>
          </ac:spMkLst>
        </pc:spChg>
      </pc:sldChg>
      <pc:sldChg chg="addSp delSp modSp new mod setBg">
        <pc:chgData name="Sarah Burney" userId="11b09efd01d8afd9" providerId="LiveId" clId="{A387BBD1-43AB-4BF9-ADE3-0BFFBB1963FA}" dt="2021-08-02T20:55:30.364" v="23924" actId="20577"/>
        <pc:sldMkLst>
          <pc:docMk/>
          <pc:sldMk cId="3168691155" sldId="269"/>
        </pc:sldMkLst>
        <pc:spChg chg="mod">
          <ac:chgData name="Sarah Burney" userId="11b09efd01d8afd9" providerId="LiveId" clId="{A387BBD1-43AB-4BF9-ADE3-0BFFBB1963FA}" dt="2021-08-02T16:56:23.057" v="17612" actId="26606"/>
          <ac:spMkLst>
            <pc:docMk/>
            <pc:sldMk cId="3168691155" sldId="269"/>
            <ac:spMk id="2" creationId="{AD751ABA-6999-4E6E-8BA8-894243086BE0}"/>
          </ac:spMkLst>
        </pc:spChg>
        <pc:spChg chg="mod">
          <ac:chgData name="Sarah Burney" userId="11b09efd01d8afd9" providerId="LiveId" clId="{A387BBD1-43AB-4BF9-ADE3-0BFFBB1963FA}" dt="2021-08-02T20:55:30.364" v="23924" actId="20577"/>
          <ac:spMkLst>
            <pc:docMk/>
            <pc:sldMk cId="3168691155" sldId="269"/>
            <ac:spMk id="3" creationId="{2BBE20EA-CF9E-4226-A88E-7AFD96613591}"/>
          </ac:spMkLst>
        </pc:spChg>
        <pc:spChg chg="add">
          <ac:chgData name="Sarah Burney" userId="11b09efd01d8afd9" providerId="LiveId" clId="{A387BBD1-43AB-4BF9-ADE3-0BFFBB1963FA}" dt="2021-08-02T16:56:23.057" v="17612" actId="26606"/>
          <ac:spMkLst>
            <pc:docMk/>
            <pc:sldMk cId="3168691155" sldId="269"/>
            <ac:spMk id="75" creationId="{2B566528-1B12-4246-9431-5C2D7D081168}"/>
          </ac:spMkLst>
        </pc:spChg>
        <pc:spChg chg="add">
          <ac:chgData name="Sarah Burney" userId="11b09efd01d8afd9" providerId="LiveId" clId="{A387BBD1-43AB-4BF9-ADE3-0BFFBB1963FA}" dt="2021-08-02T16:56:23.057" v="17612" actId="26606"/>
          <ac:spMkLst>
            <pc:docMk/>
            <pc:sldMk cId="3168691155" sldId="269"/>
            <ac:spMk id="81" creationId="{D3F51FEB-38FB-4F6C-9F7B-2F2AFAB65463}"/>
          </ac:spMkLst>
        </pc:spChg>
        <pc:spChg chg="add">
          <ac:chgData name="Sarah Burney" userId="11b09efd01d8afd9" providerId="LiveId" clId="{A387BBD1-43AB-4BF9-ADE3-0BFFBB1963FA}" dt="2021-08-02T16:56:23.057" v="17612" actId="26606"/>
          <ac:spMkLst>
            <pc:docMk/>
            <pc:sldMk cId="3168691155" sldId="269"/>
            <ac:spMk id="83" creationId="{1E547BA6-BAE0-43BB-A7CA-60F69CE252F0}"/>
          </ac:spMkLst>
        </pc:spChg>
        <pc:grpChg chg="add">
          <ac:chgData name="Sarah Burney" userId="11b09efd01d8afd9" providerId="LiveId" clId="{A387BBD1-43AB-4BF9-ADE3-0BFFBB1963FA}" dt="2021-08-02T16:56:23.057" v="17612" actId="26606"/>
          <ac:grpSpMkLst>
            <pc:docMk/>
            <pc:sldMk cId="3168691155" sldId="269"/>
            <ac:grpSpMk id="77" creationId="{07EAA094-9CF6-4695-958A-33D9BCAA9474}"/>
          </ac:grpSpMkLst>
        </pc:grpChg>
        <pc:picChg chg="add del">
          <ac:chgData name="Sarah Burney" userId="11b09efd01d8afd9" providerId="LiveId" clId="{A387BBD1-43AB-4BF9-ADE3-0BFFBB1963FA}" dt="2021-08-02T16:54:47.615" v="17608"/>
          <ac:picMkLst>
            <pc:docMk/>
            <pc:sldMk cId="3168691155" sldId="269"/>
            <ac:picMk id="4098" creationId="{A8C225C7-90FB-48E2-8A7C-50FE14A2BC7A}"/>
          </ac:picMkLst>
        </pc:picChg>
        <pc:picChg chg="add del">
          <ac:chgData name="Sarah Burney" userId="11b09efd01d8afd9" providerId="LiveId" clId="{A387BBD1-43AB-4BF9-ADE3-0BFFBB1963FA}" dt="2021-08-02T16:55:30.029" v="17610"/>
          <ac:picMkLst>
            <pc:docMk/>
            <pc:sldMk cId="3168691155" sldId="269"/>
            <ac:picMk id="4100" creationId="{82366B8B-FF2F-4F39-B0EB-A3AE224DF02F}"/>
          </ac:picMkLst>
        </pc:picChg>
        <pc:picChg chg="add mod ord">
          <ac:chgData name="Sarah Burney" userId="11b09efd01d8afd9" providerId="LiveId" clId="{A387BBD1-43AB-4BF9-ADE3-0BFFBB1963FA}" dt="2021-08-02T16:56:23.057" v="17612" actId="26606"/>
          <ac:picMkLst>
            <pc:docMk/>
            <pc:sldMk cId="3168691155" sldId="269"/>
            <ac:picMk id="4102" creationId="{7A219AB5-8C1B-4133-B21C-4595ED15BF15}"/>
          </ac:picMkLst>
        </pc:picChg>
      </pc:sldChg>
      <pc:sldChg chg="addSp modSp new mod setBg">
        <pc:chgData name="Sarah Burney" userId="11b09efd01d8afd9" providerId="LiveId" clId="{A387BBD1-43AB-4BF9-ADE3-0BFFBB1963FA}" dt="2021-08-02T20:56:12.677" v="23939" actId="20577"/>
        <pc:sldMkLst>
          <pc:docMk/>
          <pc:sldMk cId="3480503645" sldId="270"/>
        </pc:sldMkLst>
        <pc:spChg chg="mod">
          <ac:chgData name="Sarah Burney" userId="11b09efd01d8afd9" providerId="LiveId" clId="{A387BBD1-43AB-4BF9-ADE3-0BFFBB1963FA}" dt="2021-08-02T20:56:12.677" v="23939" actId="20577"/>
          <ac:spMkLst>
            <pc:docMk/>
            <pc:sldMk cId="3480503645" sldId="270"/>
            <ac:spMk id="2" creationId="{D4BA14F0-8729-417D-8DAA-CBEC9F35A290}"/>
          </ac:spMkLst>
        </pc:spChg>
        <pc:spChg chg="mod ord">
          <ac:chgData name="Sarah Burney" userId="11b09efd01d8afd9" providerId="LiveId" clId="{A387BBD1-43AB-4BF9-ADE3-0BFFBB1963FA}" dt="2021-08-02T20:56:02.121" v="23930" actId="15"/>
          <ac:spMkLst>
            <pc:docMk/>
            <pc:sldMk cId="3480503645" sldId="270"/>
            <ac:spMk id="3" creationId="{B41B2E3A-2AE8-4ABF-BBD1-86B001578D39}"/>
          </ac:spMkLst>
        </pc:spChg>
        <pc:spChg chg="add">
          <ac:chgData name="Sarah Burney" userId="11b09efd01d8afd9" providerId="LiveId" clId="{A387BBD1-43AB-4BF9-ADE3-0BFFBB1963FA}" dt="2021-08-02T16:58:29.458" v="17662" actId="26606"/>
          <ac:spMkLst>
            <pc:docMk/>
            <pc:sldMk cId="3480503645" sldId="270"/>
            <ac:spMk id="71" creationId="{79BB35BC-D5C2-4C8B-A22A-A71E6191913B}"/>
          </ac:spMkLst>
        </pc:spChg>
        <pc:picChg chg="add mod">
          <ac:chgData name="Sarah Burney" userId="11b09efd01d8afd9" providerId="LiveId" clId="{A387BBD1-43AB-4BF9-ADE3-0BFFBB1963FA}" dt="2021-08-02T16:58:29.458" v="17662" actId="26606"/>
          <ac:picMkLst>
            <pc:docMk/>
            <pc:sldMk cId="3480503645" sldId="270"/>
            <ac:picMk id="5122" creationId="{056A30ED-0517-4CA2-BFF4-2227DA451524}"/>
          </ac:picMkLst>
        </pc:picChg>
      </pc:sldChg>
      <pc:sldChg chg="addSp modSp new mod setBg">
        <pc:chgData name="Sarah Burney" userId="11b09efd01d8afd9" providerId="LiveId" clId="{A387BBD1-43AB-4BF9-ADE3-0BFFBB1963FA}" dt="2021-08-02T16:45:17.400" v="17142" actId="207"/>
        <pc:sldMkLst>
          <pc:docMk/>
          <pc:sldMk cId="2444537071" sldId="271"/>
        </pc:sldMkLst>
        <pc:spChg chg="mod">
          <ac:chgData name="Sarah Burney" userId="11b09efd01d8afd9" providerId="LiveId" clId="{A387BBD1-43AB-4BF9-ADE3-0BFFBB1963FA}" dt="2021-08-02T16:43:51.093" v="17130" actId="26606"/>
          <ac:spMkLst>
            <pc:docMk/>
            <pc:sldMk cId="2444537071" sldId="271"/>
            <ac:spMk id="2" creationId="{2B9A706D-F083-4482-889B-1A09D19D3937}"/>
          </ac:spMkLst>
        </pc:spChg>
        <pc:spChg chg="mod">
          <ac:chgData name="Sarah Burney" userId="11b09efd01d8afd9" providerId="LiveId" clId="{A387BBD1-43AB-4BF9-ADE3-0BFFBB1963FA}" dt="2021-08-02T16:45:17.400" v="17142" actId="207"/>
          <ac:spMkLst>
            <pc:docMk/>
            <pc:sldMk cId="2444537071" sldId="271"/>
            <ac:spMk id="3" creationId="{EDACED24-C68F-427E-BBB0-DB3A82F54559}"/>
          </ac:spMkLst>
        </pc:spChg>
        <pc:picChg chg="add mod">
          <ac:chgData name="Sarah Burney" userId="11b09efd01d8afd9" providerId="LiveId" clId="{A387BBD1-43AB-4BF9-ADE3-0BFFBB1963FA}" dt="2021-08-02T16:43:51.093" v="17130" actId="26606"/>
          <ac:picMkLst>
            <pc:docMk/>
            <pc:sldMk cId="2444537071" sldId="271"/>
            <ac:picMk id="4" creationId="{9BBC7A4D-61D3-4F63-B0B9-E3A12978BE3F}"/>
          </ac:picMkLst>
        </pc:picChg>
        <pc:cxnChg chg="add">
          <ac:chgData name="Sarah Burney" userId="11b09efd01d8afd9" providerId="LiveId" clId="{A387BBD1-43AB-4BF9-ADE3-0BFFBB1963FA}" dt="2021-08-02T16:43:51.093" v="17130" actId="26606"/>
          <ac:cxnSpMkLst>
            <pc:docMk/>
            <pc:sldMk cId="2444537071" sldId="271"/>
            <ac:cxnSpMk id="9" creationId="{A7F400EE-A8A5-48AF-B4D6-291B52C6F0B0}"/>
          </ac:cxnSpMkLst>
        </pc:cxnChg>
      </pc:sldChg>
      <pc:sldChg chg="addSp delSp modSp new mod setBg">
        <pc:chgData name="Sarah Burney" userId="11b09efd01d8afd9" providerId="LiveId" clId="{A387BBD1-43AB-4BF9-ADE3-0BFFBB1963FA}" dt="2021-08-02T17:00:45.972" v="17666" actId="26606"/>
        <pc:sldMkLst>
          <pc:docMk/>
          <pc:sldMk cId="2681199646" sldId="272"/>
        </pc:sldMkLst>
        <pc:spChg chg="mo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2" creationId="{38DC77B0-9D9E-49A1-900E-EA71B498D229}"/>
          </ac:spMkLst>
        </pc:spChg>
        <pc:spChg chg="mo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3" creationId="{349CCF84-C12C-45ED-87F6-DAFB7576A999}"/>
          </ac:spMkLst>
        </pc:spChg>
        <pc:spChg chg="ad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73" creationId="{2E80C965-DB6D-4F81-9E9E-B027384D0BD6}"/>
          </ac:spMkLst>
        </pc:spChg>
        <pc:spChg chg="ad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75" creationId="{A580F890-B085-4E95-96AA-55AEBEC5CE6E}"/>
          </ac:spMkLst>
        </pc:spChg>
        <pc:spChg chg="ad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77" creationId="{D3F51FEB-38FB-4F6C-9F7B-2F2AFAB65463}"/>
          </ac:spMkLst>
        </pc:spChg>
        <pc:spChg chg="ad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79" creationId="{1E547BA6-BAE0-43BB-A7CA-60F69CE252F0}"/>
          </ac:spMkLst>
        </pc:spChg>
        <pc:spChg chg="add">
          <ac:chgData name="Sarah Burney" userId="11b09efd01d8afd9" providerId="LiveId" clId="{A387BBD1-43AB-4BF9-ADE3-0BFFBB1963FA}" dt="2021-08-02T17:00:45.972" v="17666" actId="26606"/>
          <ac:spMkLst>
            <pc:docMk/>
            <pc:sldMk cId="2681199646" sldId="272"/>
            <ac:spMk id="6148" creationId="{2B566528-1B12-4246-9431-5C2D7D081168}"/>
          </ac:spMkLst>
        </pc:spChg>
        <pc:picChg chg="add mod">
          <ac:chgData name="Sarah Burney" userId="11b09efd01d8afd9" providerId="LiveId" clId="{A387BBD1-43AB-4BF9-ADE3-0BFFBB1963FA}" dt="2021-08-02T17:00:45.972" v="17666" actId="26606"/>
          <ac:picMkLst>
            <pc:docMk/>
            <pc:sldMk cId="2681199646" sldId="272"/>
            <ac:picMk id="6146" creationId="{B04BE1AF-7F75-4291-9831-EA23E984801F}"/>
          </ac:picMkLst>
        </pc:picChg>
        <pc:cxnChg chg="add del">
          <ac:chgData name="Sarah Burney" userId="11b09efd01d8afd9" providerId="LiveId" clId="{A387BBD1-43AB-4BF9-ADE3-0BFFBB1963FA}" dt="2021-08-02T17:00:45.944" v="17665" actId="26606"/>
          <ac:cxnSpMkLst>
            <pc:docMk/>
            <pc:sldMk cId="2681199646" sldId="272"/>
            <ac:cxnSpMk id="71" creationId="{A7F400EE-A8A5-48AF-B4D6-291B52C6F0B0}"/>
          </ac:cxnSpMkLst>
        </pc:cxnChg>
      </pc:sldChg>
      <pc:sldChg chg="modSp new mod ord">
        <pc:chgData name="Sarah Burney" userId="11b09efd01d8afd9" providerId="LiveId" clId="{A387BBD1-43AB-4BF9-ADE3-0BFFBB1963FA}" dt="2021-08-02T17:01:40.932" v="17703"/>
        <pc:sldMkLst>
          <pc:docMk/>
          <pc:sldMk cId="491075836" sldId="273"/>
        </pc:sldMkLst>
        <pc:spChg chg="mod">
          <ac:chgData name="Sarah Burney" userId="11b09efd01d8afd9" providerId="LiveId" clId="{A387BBD1-43AB-4BF9-ADE3-0BFFBB1963FA}" dt="2021-08-01T07:23:09.697" v="15300" actId="20577"/>
          <ac:spMkLst>
            <pc:docMk/>
            <pc:sldMk cId="491075836" sldId="273"/>
            <ac:spMk id="2" creationId="{ACC44988-DD49-4231-B8BC-C8AF1EC603A1}"/>
          </ac:spMkLst>
        </pc:spChg>
        <pc:spChg chg="mod">
          <ac:chgData name="Sarah Burney" userId="11b09efd01d8afd9" providerId="LiveId" clId="{A387BBD1-43AB-4BF9-ADE3-0BFFBB1963FA}" dt="2021-07-31T16:29:08.201" v="11722" actId="14100"/>
          <ac:spMkLst>
            <pc:docMk/>
            <pc:sldMk cId="491075836" sldId="273"/>
            <ac:spMk id="3" creationId="{530A70CF-B839-4199-A6AC-67BDB1D7E4A9}"/>
          </ac:spMkLst>
        </pc:spChg>
      </pc:sldChg>
      <pc:sldChg chg="addSp delSp modSp new mod setBg">
        <pc:chgData name="Sarah Burney" userId="11b09efd01d8afd9" providerId="LiveId" clId="{A387BBD1-43AB-4BF9-ADE3-0BFFBB1963FA}" dt="2021-08-02T17:42:26.652" v="19997" actId="20577"/>
        <pc:sldMkLst>
          <pc:docMk/>
          <pc:sldMk cId="4000592818" sldId="274"/>
        </pc:sldMkLst>
        <pc:spChg chg="mod">
          <ac:chgData name="Sarah Burney" userId="11b09efd01d8afd9" providerId="LiveId" clId="{A387BBD1-43AB-4BF9-ADE3-0BFFBB1963FA}" dt="2021-07-31T16:42:05.488" v="12873" actId="26606"/>
          <ac:spMkLst>
            <pc:docMk/>
            <pc:sldMk cId="4000592818" sldId="274"/>
            <ac:spMk id="2" creationId="{A7C31441-B3F7-4561-977D-03DE24710CB8}"/>
          </ac:spMkLst>
        </pc:spChg>
        <pc:spChg chg="mod">
          <ac:chgData name="Sarah Burney" userId="11b09efd01d8afd9" providerId="LiveId" clId="{A387BBD1-43AB-4BF9-ADE3-0BFFBB1963FA}" dt="2021-08-02T17:42:26.652" v="19997" actId="20577"/>
          <ac:spMkLst>
            <pc:docMk/>
            <pc:sldMk cId="4000592818" sldId="274"/>
            <ac:spMk id="3" creationId="{12EE955B-E85F-4B78-BD80-EA8928174CEF}"/>
          </ac:spMkLst>
        </pc:spChg>
        <pc:spChg chg="add">
          <ac:chgData name="Sarah Burney" userId="11b09efd01d8afd9" providerId="LiveId" clId="{A387BBD1-43AB-4BF9-ADE3-0BFFBB1963FA}" dt="2021-07-31T16:42:05.488" v="12873" actId="26606"/>
          <ac:spMkLst>
            <pc:docMk/>
            <pc:sldMk cId="4000592818" sldId="274"/>
            <ac:spMk id="14" creationId="{F13C74B1-5B17-4795-BED0-7140497B445A}"/>
          </ac:spMkLst>
        </pc:spChg>
        <pc:spChg chg="add">
          <ac:chgData name="Sarah Burney" userId="11b09efd01d8afd9" providerId="LiveId" clId="{A387BBD1-43AB-4BF9-ADE3-0BFFBB1963FA}" dt="2021-07-31T16:42:05.488" v="12873" actId="26606"/>
          <ac:spMkLst>
            <pc:docMk/>
            <pc:sldMk cId="4000592818" sldId="274"/>
            <ac:spMk id="16" creationId="{D4974D33-8DC5-464E-8C6D-BE58F0669C17}"/>
          </ac:spMkLst>
        </pc:spChg>
        <pc:picChg chg="add mod modCrop">
          <ac:chgData name="Sarah Burney" userId="11b09efd01d8afd9" providerId="LiveId" clId="{A387BBD1-43AB-4BF9-ADE3-0BFFBB1963FA}" dt="2021-07-31T16:42:05.488" v="12873" actId="26606"/>
          <ac:picMkLst>
            <pc:docMk/>
            <pc:sldMk cId="4000592818" sldId="274"/>
            <ac:picMk id="4" creationId="{BAA425BB-7337-4E8F-918E-0D7460AB5A99}"/>
          </ac:picMkLst>
        </pc:picChg>
        <pc:cxnChg chg="add del">
          <ac:chgData name="Sarah Burney" userId="11b09efd01d8afd9" providerId="LiveId" clId="{A387BBD1-43AB-4BF9-ADE3-0BFFBB1963FA}" dt="2021-07-31T16:42:05.488" v="12873" actId="26606"/>
          <ac:cxnSpMkLst>
            <pc:docMk/>
            <pc:sldMk cId="4000592818" sldId="274"/>
            <ac:cxnSpMk id="9" creationId="{A7F400EE-A8A5-48AF-B4D6-291B52C6F0B0}"/>
          </ac:cxnSpMkLst>
        </pc:cxnChg>
      </pc:sldChg>
      <pc:sldChg chg="addSp modSp new mod setBg">
        <pc:chgData name="Sarah Burney" userId="11b09efd01d8afd9" providerId="LiveId" clId="{A387BBD1-43AB-4BF9-ADE3-0BFFBB1963FA}" dt="2021-08-02T17:50:31.607" v="20132" actId="313"/>
        <pc:sldMkLst>
          <pc:docMk/>
          <pc:sldMk cId="3117119191" sldId="275"/>
        </pc:sldMkLst>
        <pc:spChg chg="mod">
          <ac:chgData name="Sarah Burney" userId="11b09efd01d8afd9" providerId="LiveId" clId="{A387BBD1-43AB-4BF9-ADE3-0BFFBB1963FA}" dt="2021-08-02T17:48:58.923" v="20113" actId="26606"/>
          <ac:spMkLst>
            <pc:docMk/>
            <pc:sldMk cId="3117119191" sldId="275"/>
            <ac:spMk id="2" creationId="{581EE015-C07C-4947-BBE6-46E3DEE533EA}"/>
          </ac:spMkLst>
        </pc:spChg>
        <pc:spChg chg="mod">
          <ac:chgData name="Sarah Burney" userId="11b09efd01d8afd9" providerId="LiveId" clId="{A387BBD1-43AB-4BF9-ADE3-0BFFBB1963FA}" dt="2021-08-02T17:50:31.607" v="20132" actId="313"/>
          <ac:spMkLst>
            <pc:docMk/>
            <pc:sldMk cId="3117119191" sldId="275"/>
            <ac:spMk id="3" creationId="{2B69ACB9-CF1E-48D3-95C6-5B4DA1873E8A}"/>
          </ac:spMkLst>
        </pc:spChg>
        <pc:spChg chg="add">
          <ac:chgData name="Sarah Burney" userId="11b09efd01d8afd9" providerId="LiveId" clId="{A387BBD1-43AB-4BF9-ADE3-0BFFBB1963FA}" dt="2021-08-02T17:48:58.923" v="20113" actId="26606"/>
          <ac:spMkLst>
            <pc:docMk/>
            <pc:sldMk cId="3117119191" sldId="275"/>
            <ac:spMk id="9" creationId="{3CD9DF72-87A3-404E-A828-84CBF11A8303}"/>
          </ac:spMkLst>
        </pc:spChg>
        <pc:picChg chg="add mod ord">
          <ac:chgData name="Sarah Burney" userId="11b09efd01d8afd9" providerId="LiveId" clId="{A387BBD1-43AB-4BF9-ADE3-0BFFBB1963FA}" dt="2021-08-02T17:48:58.923" v="20113" actId="26606"/>
          <ac:picMkLst>
            <pc:docMk/>
            <pc:sldMk cId="3117119191" sldId="275"/>
            <ac:picMk id="4" creationId="{33F38491-E3CE-4156-A729-87ACFD2F3EC5}"/>
          </ac:picMkLst>
        </pc:picChg>
        <pc:cxnChg chg="add">
          <ac:chgData name="Sarah Burney" userId="11b09efd01d8afd9" providerId="LiveId" clId="{A387BBD1-43AB-4BF9-ADE3-0BFFBB1963FA}" dt="2021-08-02T17:48:58.923" v="20113" actId="26606"/>
          <ac:cxnSpMkLst>
            <pc:docMk/>
            <pc:sldMk cId="3117119191" sldId="275"/>
            <ac:cxnSpMk id="11" creationId="{20E3A342-4D61-4E3F-AF90-1AB42AEB96CC}"/>
          </ac:cxnSpMkLst>
        </pc:cxnChg>
      </pc:sldChg>
      <pc:sldChg chg="addSp modSp new mod">
        <pc:chgData name="Sarah Burney" userId="11b09efd01d8afd9" providerId="LiveId" clId="{A387BBD1-43AB-4BF9-ADE3-0BFFBB1963FA}" dt="2021-08-02T17:41:31.391" v="19959" actId="20577"/>
        <pc:sldMkLst>
          <pc:docMk/>
          <pc:sldMk cId="2046478018" sldId="276"/>
        </pc:sldMkLst>
        <pc:spChg chg="mod">
          <ac:chgData name="Sarah Burney" userId="11b09efd01d8afd9" providerId="LiveId" clId="{A387BBD1-43AB-4BF9-ADE3-0BFFBB1963FA}" dt="2021-08-01T07:23:54.595" v="15363" actId="20577"/>
          <ac:spMkLst>
            <pc:docMk/>
            <pc:sldMk cId="2046478018" sldId="276"/>
            <ac:spMk id="2" creationId="{1F713547-EFFD-46FF-8DB8-61571345BB2E}"/>
          </ac:spMkLst>
        </pc:spChg>
        <pc:spChg chg="mod">
          <ac:chgData name="Sarah Burney" userId="11b09efd01d8afd9" providerId="LiveId" clId="{A387BBD1-43AB-4BF9-ADE3-0BFFBB1963FA}" dt="2021-08-02T17:41:31.391" v="19959" actId="20577"/>
          <ac:spMkLst>
            <pc:docMk/>
            <pc:sldMk cId="2046478018" sldId="276"/>
            <ac:spMk id="3" creationId="{D62DE2EB-763C-4575-BC81-2277DC08A27F}"/>
          </ac:spMkLst>
        </pc:spChg>
        <pc:picChg chg="add mod">
          <ac:chgData name="Sarah Burney" userId="11b09efd01d8afd9" providerId="LiveId" clId="{A387BBD1-43AB-4BF9-ADE3-0BFFBB1963FA}" dt="2021-08-02T17:33:26.242" v="19888" actId="1076"/>
          <ac:picMkLst>
            <pc:docMk/>
            <pc:sldMk cId="2046478018" sldId="276"/>
            <ac:picMk id="4" creationId="{85BFD4B5-C634-486D-9630-4F9C28F9AA5A}"/>
          </ac:picMkLst>
        </pc:picChg>
      </pc:sldChg>
      <pc:sldChg chg="addSp delSp modSp new mod setBg">
        <pc:chgData name="Sarah Burney" userId="11b09efd01d8afd9" providerId="LiveId" clId="{A387BBD1-43AB-4BF9-ADE3-0BFFBB1963FA}" dt="2021-08-02T23:41:16.705" v="24131" actId="27636"/>
        <pc:sldMkLst>
          <pc:docMk/>
          <pc:sldMk cId="2346390850" sldId="277"/>
        </pc:sldMkLst>
        <pc:spChg chg="mod">
          <ac:chgData name="Sarah Burney" userId="11b09efd01d8afd9" providerId="LiveId" clId="{A387BBD1-43AB-4BF9-ADE3-0BFFBB1963FA}" dt="2021-08-02T16:37:36.839" v="17079" actId="26606"/>
          <ac:spMkLst>
            <pc:docMk/>
            <pc:sldMk cId="2346390850" sldId="277"/>
            <ac:spMk id="2" creationId="{2CEABA8F-2DB9-4CB7-A9D4-10B89BC976F0}"/>
          </ac:spMkLst>
        </pc:spChg>
        <pc:spChg chg="mod">
          <ac:chgData name="Sarah Burney" userId="11b09efd01d8afd9" providerId="LiveId" clId="{A387BBD1-43AB-4BF9-ADE3-0BFFBB1963FA}" dt="2021-08-02T23:41:16.705" v="24131" actId="27636"/>
          <ac:spMkLst>
            <pc:docMk/>
            <pc:sldMk cId="2346390850" sldId="277"/>
            <ac:spMk id="3" creationId="{940F9843-745B-4C5D-AAF8-330ACC65F516}"/>
          </ac:spMkLst>
        </pc:spChg>
        <pc:spChg chg="add del">
          <ac:chgData name="Sarah Burney" userId="11b09efd01d8afd9" providerId="LiveId" clId="{A387BBD1-43AB-4BF9-ADE3-0BFFBB1963FA}" dt="2021-08-02T16:37:36.827" v="17078" actId="26606"/>
          <ac:spMkLst>
            <pc:docMk/>
            <pc:sldMk cId="2346390850" sldId="277"/>
            <ac:spMk id="9" creationId="{201CC55D-ED54-4C5C-95E6-10947BD1103B}"/>
          </ac:spMkLst>
        </pc:spChg>
        <pc:spChg chg="add del">
          <ac:chgData name="Sarah Burney" userId="11b09efd01d8afd9" providerId="LiveId" clId="{A387BBD1-43AB-4BF9-ADE3-0BFFBB1963FA}" dt="2021-08-02T16:37:36.827" v="17078" actId="26606"/>
          <ac:spMkLst>
            <pc:docMk/>
            <pc:sldMk cId="2346390850" sldId="277"/>
            <ac:spMk id="15" creationId="{3873B707-463F-40B0-8227-E8CC6C67EB25}"/>
          </ac:spMkLst>
        </pc:spChg>
        <pc:spChg chg="add del">
          <ac:chgData name="Sarah Burney" userId="11b09efd01d8afd9" providerId="LiveId" clId="{A387BBD1-43AB-4BF9-ADE3-0BFFBB1963FA}" dt="2021-08-02T16:37:36.827" v="17078" actId="26606"/>
          <ac:spMkLst>
            <pc:docMk/>
            <pc:sldMk cId="2346390850" sldId="277"/>
            <ac:spMk id="17" creationId="{C13237C8-E62C-4F0D-A318-BD6FB6C2D138}"/>
          </ac:spMkLst>
        </pc:spChg>
        <pc:spChg chg="add del">
          <ac:chgData name="Sarah Burney" userId="11b09efd01d8afd9" providerId="LiveId" clId="{A387BBD1-43AB-4BF9-ADE3-0BFFBB1963FA}" dt="2021-08-02T16:37:36.827" v="17078" actId="26606"/>
          <ac:spMkLst>
            <pc:docMk/>
            <pc:sldMk cId="2346390850" sldId="277"/>
            <ac:spMk id="19" creationId="{19C9EAEA-39D0-4B0E-A0EB-51E7B26740B1}"/>
          </ac:spMkLst>
        </pc:spChg>
        <pc:spChg chg="add">
          <ac:chgData name="Sarah Burney" userId="11b09efd01d8afd9" providerId="LiveId" clId="{A387BBD1-43AB-4BF9-ADE3-0BFFBB1963FA}" dt="2021-08-02T16:37:36.839" v="17079" actId="26606"/>
          <ac:spMkLst>
            <pc:docMk/>
            <pc:sldMk cId="2346390850" sldId="277"/>
            <ac:spMk id="21" creationId="{D009D6D5-DAC2-4A8B-A17A-E206B9012D09}"/>
          </ac:spMkLst>
        </pc:spChg>
        <pc:spChg chg="add del">
          <ac:chgData name="Sarah Burney" userId="11b09efd01d8afd9" providerId="LiveId" clId="{A387BBD1-43AB-4BF9-ADE3-0BFFBB1963FA}" dt="2021-08-02T16:34:47.184" v="17065" actId="26606"/>
          <ac:spMkLst>
            <pc:docMk/>
            <pc:sldMk cId="2346390850" sldId="277"/>
            <ac:spMk id="71" creationId="{09821A95-4AEC-48B6-A584-7555C905667C}"/>
          </ac:spMkLst>
        </pc:spChg>
        <pc:grpChg chg="add del">
          <ac:chgData name="Sarah Burney" userId="11b09efd01d8afd9" providerId="LiveId" clId="{A387BBD1-43AB-4BF9-ADE3-0BFFBB1963FA}" dt="2021-08-02T16:37:36.827" v="17078" actId="26606"/>
          <ac:grpSpMkLst>
            <pc:docMk/>
            <pc:sldMk cId="2346390850" sldId="277"/>
            <ac:grpSpMk id="11" creationId="{1DE889C7-FAD6-4397-98E2-05D503484459}"/>
          </ac:grpSpMkLst>
        </pc:grpChg>
        <pc:grpChg chg="add del">
          <ac:chgData name="Sarah Burney" userId="11b09efd01d8afd9" providerId="LiveId" clId="{A387BBD1-43AB-4BF9-ADE3-0BFFBB1963FA}" dt="2021-08-02T16:34:47.184" v="17065" actId="26606"/>
          <ac:grpSpMkLst>
            <pc:docMk/>
            <pc:sldMk cId="2346390850" sldId="277"/>
            <ac:grpSpMk id="73" creationId="{69996FAB-012A-4B0F-A158-D21B9D459FF5}"/>
          </ac:grpSpMkLst>
        </pc:grpChg>
        <pc:picChg chg="add mod">
          <ac:chgData name="Sarah Burney" userId="11b09efd01d8afd9" providerId="LiveId" clId="{A387BBD1-43AB-4BF9-ADE3-0BFFBB1963FA}" dt="2021-08-02T16:37:36.839" v="17079" actId="26606"/>
          <ac:picMkLst>
            <pc:docMk/>
            <pc:sldMk cId="2346390850" sldId="277"/>
            <ac:picMk id="4" creationId="{5914A8B3-A6B2-45D9-B1C4-DC84365F6E2C}"/>
          </ac:picMkLst>
        </pc:picChg>
        <pc:picChg chg="add del mod">
          <ac:chgData name="Sarah Burney" userId="11b09efd01d8afd9" providerId="LiveId" clId="{A387BBD1-43AB-4BF9-ADE3-0BFFBB1963FA}" dt="2021-08-02T16:34:48.110" v="17066"/>
          <ac:picMkLst>
            <pc:docMk/>
            <pc:sldMk cId="2346390850" sldId="277"/>
            <ac:picMk id="3074" creationId="{6F8004BA-4195-4901-94B0-059490BB00E9}"/>
          </ac:picMkLst>
        </pc:picChg>
        <pc:picChg chg="add del mod">
          <ac:chgData name="Sarah Burney" userId="11b09efd01d8afd9" providerId="LiveId" clId="{A387BBD1-43AB-4BF9-ADE3-0BFFBB1963FA}" dt="2021-08-02T16:35:25.961" v="17072"/>
          <ac:picMkLst>
            <pc:docMk/>
            <pc:sldMk cId="2346390850" sldId="277"/>
            <ac:picMk id="3076" creationId="{AE1E90F5-59D2-47EC-BE3C-73D37F25649A}"/>
          </ac:picMkLst>
        </pc:picChg>
      </pc:sldChg>
      <pc:sldChg chg="addSp delSp modSp new mod ord setBg">
        <pc:chgData name="Sarah Burney" userId="11b09efd01d8afd9" providerId="LiveId" clId="{A387BBD1-43AB-4BF9-ADE3-0BFFBB1963FA}" dt="2021-08-02T17:46:28.993" v="20056" actId="27636"/>
        <pc:sldMkLst>
          <pc:docMk/>
          <pc:sldMk cId="445626101" sldId="278"/>
        </pc:sldMkLst>
        <pc:spChg chg="mod">
          <ac:chgData name="Sarah Burney" userId="11b09efd01d8afd9" providerId="LiveId" clId="{A387BBD1-43AB-4BF9-ADE3-0BFFBB1963FA}" dt="2021-08-02T17:44:19.821" v="20014" actId="20577"/>
          <ac:spMkLst>
            <pc:docMk/>
            <pc:sldMk cId="445626101" sldId="278"/>
            <ac:spMk id="2" creationId="{11D171FB-B81E-4896-8AD8-17939371CB43}"/>
          </ac:spMkLst>
        </pc:spChg>
        <pc:spChg chg="mod">
          <ac:chgData name="Sarah Burney" userId="11b09efd01d8afd9" providerId="LiveId" clId="{A387BBD1-43AB-4BF9-ADE3-0BFFBB1963FA}" dt="2021-08-02T17:46:28.993" v="20056" actId="27636"/>
          <ac:spMkLst>
            <pc:docMk/>
            <pc:sldMk cId="445626101" sldId="278"/>
            <ac:spMk id="3" creationId="{C2DDEE2B-276E-47D1-80D8-A1FFA7F2D590}"/>
          </ac:spMkLst>
        </pc:spChg>
        <pc:spChg chg="add del">
          <ac:chgData name="Sarah Burney" userId="11b09efd01d8afd9" providerId="LiveId" clId="{A387BBD1-43AB-4BF9-ADE3-0BFFBB1963FA}" dt="2021-08-02T17:36:23.674" v="19937" actId="26606"/>
          <ac:spMkLst>
            <pc:docMk/>
            <pc:sldMk cId="445626101" sldId="278"/>
            <ac:spMk id="9" creationId="{2B566528-1B12-4246-9431-5C2D7D081168}"/>
          </ac:spMkLst>
        </pc:spChg>
        <pc:spChg chg="add del">
          <ac:chgData name="Sarah Burney" userId="11b09efd01d8afd9" providerId="LiveId" clId="{A387BBD1-43AB-4BF9-ADE3-0BFFBB1963FA}" dt="2021-08-02T17:36:23.674" v="19937" actId="26606"/>
          <ac:spMkLst>
            <pc:docMk/>
            <pc:sldMk cId="445626101" sldId="278"/>
            <ac:spMk id="15" creationId="{D3F51FEB-38FB-4F6C-9F7B-2F2AFAB65463}"/>
          </ac:spMkLst>
        </pc:spChg>
        <pc:spChg chg="add del">
          <ac:chgData name="Sarah Burney" userId="11b09efd01d8afd9" providerId="LiveId" clId="{A387BBD1-43AB-4BF9-ADE3-0BFFBB1963FA}" dt="2021-08-02T17:36:23.674" v="19937" actId="26606"/>
          <ac:spMkLst>
            <pc:docMk/>
            <pc:sldMk cId="445626101" sldId="278"/>
            <ac:spMk id="17" creationId="{1E547BA6-BAE0-43BB-A7CA-60F69CE252F0}"/>
          </ac:spMkLst>
        </pc:spChg>
        <pc:spChg chg="add">
          <ac:chgData name="Sarah Burney" userId="11b09efd01d8afd9" providerId="LiveId" clId="{A387BBD1-43AB-4BF9-ADE3-0BFFBB1963FA}" dt="2021-08-02T17:36:23.674" v="19937" actId="26606"/>
          <ac:spMkLst>
            <pc:docMk/>
            <pc:sldMk cId="445626101" sldId="278"/>
            <ac:spMk id="22" creationId="{04812C46-200A-4DEB-A05E-3ED6C68C2387}"/>
          </ac:spMkLst>
        </pc:spChg>
        <pc:spChg chg="add">
          <ac:chgData name="Sarah Burney" userId="11b09efd01d8afd9" providerId="LiveId" clId="{A387BBD1-43AB-4BF9-ADE3-0BFFBB1963FA}" dt="2021-08-02T17:36:23.674" v="19937" actId="26606"/>
          <ac:spMkLst>
            <pc:docMk/>
            <pc:sldMk cId="445626101" sldId="278"/>
            <ac:spMk id="24" creationId="{D1EA859B-E555-4109-94F3-6700E046E008}"/>
          </ac:spMkLst>
        </pc:spChg>
        <pc:grpChg chg="add del">
          <ac:chgData name="Sarah Burney" userId="11b09efd01d8afd9" providerId="LiveId" clId="{A387BBD1-43AB-4BF9-ADE3-0BFFBB1963FA}" dt="2021-08-02T17:36:23.674" v="19937" actId="26606"/>
          <ac:grpSpMkLst>
            <pc:docMk/>
            <pc:sldMk cId="445626101" sldId="278"/>
            <ac:grpSpMk id="11" creationId="{07EAA094-9CF6-4695-958A-33D9BCAA9474}"/>
          </ac:grpSpMkLst>
        </pc:grpChg>
        <pc:picChg chg="add mod ord modCrop">
          <ac:chgData name="Sarah Burney" userId="11b09efd01d8afd9" providerId="LiveId" clId="{A387BBD1-43AB-4BF9-ADE3-0BFFBB1963FA}" dt="2021-08-02T17:44:40.067" v="20015" actId="18131"/>
          <ac:picMkLst>
            <pc:docMk/>
            <pc:sldMk cId="445626101" sldId="278"/>
            <ac:picMk id="4" creationId="{8510A31B-E356-49B2-AD6D-05502BEBC62A}"/>
          </ac:picMkLst>
        </pc:picChg>
      </pc:sldChg>
      <pc:sldChg chg="addSp delSp modSp new mod setBg">
        <pc:chgData name="Sarah Burney" userId="11b09efd01d8afd9" providerId="LiveId" clId="{A387BBD1-43AB-4BF9-ADE3-0BFFBB1963FA}" dt="2021-08-02T18:28:48.670" v="20498" actId="26606"/>
        <pc:sldMkLst>
          <pc:docMk/>
          <pc:sldMk cId="3323793909" sldId="279"/>
        </pc:sldMkLst>
        <pc:spChg chg="mod">
          <ac:chgData name="Sarah Burney" userId="11b09efd01d8afd9" providerId="LiveId" clId="{A387BBD1-43AB-4BF9-ADE3-0BFFBB1963FA}" dt="2021-08-02T18:28:48.670" v="20498" actId="26606"/>
          <ac:spMkLst>
            <pc:docMk/>
            <pc:sldMk cId="3323793909" sldId="279"/>
            <ac:spMk id="2" creationId="{982281C8-BD0E-4B92-92AB-7CE6DA354F26}"/>
          </ac:spMkLst>
        </pc:spChg>
        <pc:spChg chg="mod">
          <ac:chgData name="Sarah Burney" userId="11b09efd01d8afd9" providerId="LiveId" clId="{A387BBD1-43AB-4BF9-ADE3-0BFFBB1963FA}" dt="2021-08-02T18:28:48.670" v="20498" actId="26606"/>
          <ac:spMkLst>
            <pc:docMk/>
            <pc:sldMk cId="3323793909" sldId="279"/>
            <ac:spMk id="3" creationId="{60ECD838-8AAC-4573-A114-42220DA93777}"/>
          </ac:spMkLst>
        </pc:spChg>
        <pc:spChg chg="add">
          <ac:chgData name="Sarah Burney" userId="11b09efd01d8afd9" providerId="LiveId" clId="{A387BBD1-43AB-4BF9-ADE3-0BFFBB1963FA}" dt="2021-08-02T18:28:48.670" v="20498" actId="26606"/>
          <ac:spMkLst>
            <pc:docMk/>
            <pc:sldMk cId="3323793909" sldId="279"/>
            <ac:spMk id="11" creationId="{687AFE0E-B37D-4531-AFE8-231C8348EAF1}"/>
          </ac:spMkLst>
        </pc:spChg>
        <pc:picChg chg="add mod">
          <ac:chgData name="Sarah Burney" userId="11b09efd01d8afd9" providerId="LiveId" clId="{A387BBD1-43AB-4BF9-ADE3-0BFFBB1963FA}" dt="2021-08-02T18:28:48.670" v="20498" actId="26606"/>
          <ac:picMkLst>
            <pc:docMk/>
            <pc:sldMk cId="3323793909" sldId="279"/>
            <ac:picMk id="4" creationId="{434F0238-4DC1-4060-8868-C1CC89732A88}"/>
          </ac:picMkLst>
        </pc:picChg>
        <pc:cxnChg chg="add del">
          <ac:chgData name="Sarah Burney" userId="11b09efd01d8afd9" providerId="LiveId" clId="{A387BBD1-43AB-4BF9-ADE3-0BFFBB1963FA}" dt="2021-08-02T18:28:48.660" v="20497" actId="26606"/>
          <ac:cxnSpMkLst>
            <pc:docMk/>
            <pc:sldMk cId="3323793909" sldId="279"/>
            <ac:cxnSpMk id="9" creationId="{A7F400EE-A8A5-48AF-B4D6-291B52C6F0B0}"/>
          </ac:cxnSpMkLst>
        </pc:cxnChg>
      </pc:sldChg>
      <pc:sldChg chg="addSp modSp new mod setBg">
        <pc:chgData name="Sarah Burney" userId="11b09efd01d8afd9" providerId="LiveId" clId="{A387BBD1-43AB-4BF9-ADE3-0BFFBB1963FA}" dt="2021-08-02T21:03:29.977" v="23955" actId="113"/>
        <pc:sldMkLst>
          <pc:docMk/>
          <pc:sldMk cId="560402971" sldId="280"/>
        </pc:sldMkLst>
        <pc:spChg chg="mod">
          <ac:chgData name="Sarah Burney" userId="11b09efd01d8afd9" providerId="LiveId" clId="{A387BBD1-43AB-4BF9-ADE3-0BFFBB1963FA}" dt="2021-08-02T21:03:19.172" v="23953" actId="26606"/>
          <ac:spMkLst>
            <pc:docMk/>
            <pc:sldMk cId="560402971" sldId="280"/>
            <ac:spMk id="2" creationId="{40F5E907-661D-4C2F-9CF3-0AC39EDFF8FC}"/>
          </ac:spMkLst>
        </pc:spChg>
        <pc:spChg chg="mod">
          <ac:chgData name="Sarah Burney" userId="11b09efd01d8afd9" providerId="LiveId" clId="{A387BBD1-43AB-4BF9-ADE3-0BFFBB1963FA}" dt="2021-08-02T21:03:29.977" v="23955" actId="113"/>
          <ac:spMkLst>
            <pc:docMk/>
            <pc:sldMk cId="560402971" sldId="280"/>
            <ac:spMk id="3" creationId="{A332CBDB-04CE-4E80-8632-AFCE5B9E2B44}"/>
          </ac:spMkLst>
        </pc:spChg>
        <pc:spChg chg="add">
          <ac:chgData name="Sarah Burney" userId="11b09efd01d8afd9" providerId="LiveId" clId="{A387BBD1-43AB-4BF9-ADE3-0BFFBB1963FA}" dt="2021-08-02T21:03:19.172" v="23953" actId="26606"/>
          <ac:spMkLst>
            <pc:docMk/>
            <pc:sldMk cId="560402971" sldId="280"/>
            <ac:spMk id="9" creationId="{2B566528-1B12-4246-9431-5C2D7D081168}"/>
          </ac:spMkLst>
        </pc:spChg>
        <pc:spChg chg="add">
          <ac:chgData name="Sarah Burney" userId="11b09efd01d8afd9" providerId="LiveId" clId="{A387BBD1-43AB-4BF9-ADE3-0BFFBB1963FA}" dt="2021-08-02T21:03:19.172" v="23953" actId="26606"/>
          <ac:spMkLst>
            <pc:docMk/>
            <pc:sldMk cId="560402971" sldId="280"/>
            <ac:spMk id="15" creationId="{D3F51FEB-38FB-4F6C-9F7B-2F2AFAB65463}"/>
          </ac:spMkLst>
        </pc:spChg>
        <pc:spChg chg="add">
          <ac:chgData name="Sarah Burney" userId="11b09efd01d8afd9" providerId="LiveId" clId="{A387BBD1-43AB-4BF9-ADE3-0BFFBB1963FA}" dt="2021-08-02T21:03:19.172" v="23953" actId="26606"/>
          <ac:spMkLst>
            <pc:docMk/>
            <pc:sldMk cId="560402971" sldId="280"/>
            <ac:spMk id="17" creationId="{1E547BA6-BAE0-43BB-A7CA-60F69CE252F0}"/>
          </ac:spMkLst>
        </pc:spChg>
        <pc:grpChg chg="add">
          <ac:chgData name="Sarah Burney" userId="11b09efd01d8afd9" providerId="LiveId" clId="{A387BBD1-43AB-4BF9-ADE3-0BFFBB1963FA}" dt="2021-08-02T21:03:19.172" v="23953" actId="26606"/>
          <ac:grpSpMkLst>
            <pc:docMk/>
            <pc:sldMk cId="560402971" sldId="280"/>
            <ac:grpSpMk id="11" creationId="{07EAA094-9CF6-4695-958A-33D9BCAA9474}"/>
          </ac:grpSpMkLst>
        </pc:grpChg>
        <pc:picChg chg="add mod ord">
          <ac:chgData name="Sarah Burney" userId="11b09efd01d8afd9" providerId="LiveId" clId="{A387BBD1-43AB-4BF9-ADE3-0BFFBB1963FA}" dt="2021-08-02T21:03:19.172" v="23953" actId="26606"/>
          <ac:picMkLst>
            <pc:docMk/>
            <pc:sldMk cId="560402971" sldId="280"/>
            <ac:picMk id="4" creationId="{E86A90B0-DBF4-4D5B-BF3F-A1006B99FED8}"/>
          </ac:picMkLst>
        </pc:picChg>
      </pc:sldChg>
      <pc:sldChg chg="addSp modSp new mod setBg">
        <pc:chgData name="Sarah Burney" userId="11b09efd01d8afd9" providerId="LiveId" clId="{A387BBD1-43AB-4BF9-ADE3-0BFFBB1963FA}" dt="2021-08-02T21:05:55.418" v="24124" actId="18131"/>
        <pc:sldMkLst>
          <pc:docMk/>
          <pc:sldMk cId="2098889459" sldId="281"/>
        </pc:sldMkLst>
        <pc:spChg chg="mod">
          <ac:chgData name="Sarah Burney" userId="11b09efd01d8afd9" providerId="LiveId" clId="{A387BBD1-43AB-4BF9-ADE3-0BFFBB1963FA}" dt="2021-08-02T21:05:31.516" v="24122" actId="26606"/>
          <ac:spMkLst>
            <pc:docMk/>
            <pc:sldMk cId="2098889459" sldId="281"/>
            <ac:spMk id="2" creationId="{1F7B12A0-DC6E-4BB6-951B-A4B00462008B}"/>
          </ac:spMkLst>
        </pc:spChg>
        <pc:spChg chg="mod">
          <ac:chgData name="Sarah Burney" userId="11b09efd01d8afd9" providerId="LiveId" clId="{A387BBD1-43AB-4BF9-ADE3-0BFFBB1963FA}" dt="2021-08-02T21:05:31.516" v="24122" actId="26606"/>
          <ac:spMkLst>
            <pc:docMk/>
            <pc:sldMk cId="2098889459" sldId="281"/>
            <ac:spMk id="3" creationId="{3EDEF7C7-6FDF-4B60-949E-AA4FF5481D91}"/>
          </ac:spMkLst>
        </pc:spChg>
        <pc:picChg chg="add mod modCrop">
          <ac:chgData name="Sarah Burney" userId="11b09efd01d8afd9" providerId="LiveId" clId="{A387BBD1-43AB-4BF9-ADE3-0BFFBB1963FA}" dt="2021-08-02T21:05:55.418" v="24124" actId="18131"/>
          <ac:picMkLst>
            <pc:docMk/>
            <pc:sldMk cId="2098889459" sldId="281"/>
            <ac:picMk id="4" creationId="{5F47D275-704E-4D71-BF62-BF4B4F6E97E9}"/>
          </ac:picMkLst>
        </pc:picChg>
        <pc:cxnChg chg="add">
          <ac:chgData name="Sarah Burney" userId="11b09efd01d8afd9" providerId="LiveId" clId="{A387BBD1-43AB-4BF9-ADE3-0BFFBB1963FA}" dt="2021-08-02T21:05:31.516" v="24122" actId="26606"/>
          <ac:cxnSpMkLst>
            <pc:docMk/>
            <pc:sldMk cId="2098889459" sldId="281"/>
            <ac:cxnSpMk id="9" creationId="{A7F400EE-A8A5-48AF-B4D6-291B52C6F0B0}"/>
          </ac:cxnSpMkLst>
        </pc:cxnChg>
      </pc:sldChg>
      <pc:sldChg chg="addSp delSp modSp new mod setBg">
        <pc:chgData name="Sarah Burney" userId="11b09efd01d8afd9" providerId="LiveId" clId="{A387BBD1-43AB-4BF9-ADE3-0BFFBB1963FA}" dt="2021-08-02T20:40:10.506" v="23377" actId="255"/>
        <pc:sldMkLst>
          <pc:docMk/>
          <pc:sldMk cId="3200337529" sldId="282"/>
        </pc:sldMkLst>
        <pc:spChg chg="mod">
          <ac:chgData name="Sarah Burney" userId="11b09efd01d8afd9" providerId="LiveId" clId="{A387BBD1-43AB-4BF9-ADE3-0BFFBB1963FA}" dt="2021-08-02T20:39:08.883" v="23359" actId="26606"/>
          <ac:spMkLst>
            <pc:docMk/>
            <pc:sldMk cId="3200337529" sldId="282"/>
            <ac:spMk id="2" creationId="{EBB07D03-D5D9-495F-8C4A-8CE2B92FE6BB}"/>
          </ac:spMkLst>
        </pc:spChg>
        <pc:spChg chg="mod">
          <ac:chgData name="Sarah Burney" userId="11b09efd01d8afd9" providerId="LiveId" clId="{A387BBD1-43AB-4BF9-ADE3-0BFFBB1963FA}" dt="2021-08-02T20:40:10.506" v="23377" actId="255"/>
          <ac:spMkLst>
            <pc:docMk/>
            <pc:sldMk cId="3200337529" sldId="282"/>
            <ac:spMk id="3" creationId="{0409E642-6C2A-491F-BE53-543F52498EDB}"/>
          </ac:spMkLst>
        </pc:spChg>
        <pc:spChg chg="add">
          <ac:chgData name="Sarah Burney" userId="11b09efd01d8afd9" providerId="LiveId" clId="{A387BBD1-43AB-4BF9-ADE3-0BFFBB1963FA}" dt="2021-08-02T20:39:08.883" v="23359" actId="26606"/>
          <ac:spMkLst>
            <pc:docMk/>
            <pc:sldMk cId="3200337529" sldId="282"/>
            <ac:spMk id="10" creationId="{2B566528-1B12-4246-9431-5C2D7D081168}"/>
          </ac:spMkLst>
        </pc:spChg>
        <pc:grpChg chg="add">
          <ac:chgData name="Sarah Burney" userId="11b09efd01d8afd9" providerId="LiveId" clId="{A387BBD1-43AB-4BF9-ADE3-0BFFBB1963FA}" dt="2021-08-02T20:39:08.883" v="23359" actId="26606"/>
          <ac:grpSpMkLst>
            <pc:docMk/>
            <pc:sldMk cId="3200337529" sldId="282"/>
            <ac:grpSpMk id="12" creationId="{828A5161-06F1-46CF-8AD7-844680A59E13}"/>
          </ac:grpSpMkLst>
        </pc:grpChg>
        <pc:grpChg chg="add">
          <ac:chgData name="Sarah Burney" userId="11b09efd01d8afd9" providerId="LiveId" clId="{A387BBD1-43AB-4BF9-ADE3-0BFFBB1963FA}" dt="2021-08-02T20:39:08.883" v="23359" actId="26606"/>
          <ac:grpSpMkLst>
            <pc:docMk/>
            <pc:sldMk cId="3200337529" sldId="282"/>
            <ac:grpSpMk id="16" creationId="{5995D10D-E9C9-47DB-AE7E-801FEF38F5C9}"/>
          </ac:grpSpMkLst>
        </pc:grpChg>
        <pc:picChg chg="add del">
          <ac:chgData name="Sarah Burney" userId="11b09efd01d8afd9" providerId="LiveId" clId="{A387BBD1-43AB-4BF9-ADE3-0BFFBB1963FA}" dt="2021-08-02T20:37:42.147" v="23357" actId="478"/>
          <ac:picMkLst>
            <pc:docMk/>
            <pc:sldMk cId="3200337529" sldId="282"/>
            <ac:picMk id="4" creationId="{98A7D4FC-50BF-4F62-8A31-AA6705F7CB5B}"/>
          </ac:picMkLst>
        </pc:picChg>
        <pc:picChg chg="add mod">
          <ac:chgData name="Sarah Burney" userId="11b09efd01d8afd9" providerId="LiveId" clId="{A387BBD1-43AB-4BF9-ADE3-0BFFBB1963FA}" dt="2021-08-02T20:39:08.883" v="23359" actId="26606"/>
          <ac:picMkLst>
            <pc:docMk/>
            <pc:sldMk cId="3200337529" sldId="282"/>
            <ac:picMk id="5" creationId="{1A54A6AA-B6D0-4319-8A99-5E8FF84632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302AD-0A31-41D3-8CA9-5E5E84CEA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4930A-BCB0-4DE3-892E-89CC20327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6186D-F2BF-4A28-8E9A-4B867A00B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489EE-B618-4EF5-B781-2D0F0639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523D1-8E35-4505-9A07-649E934D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90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FD99-167C-4005-ADAB-AC53564F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D6EE4-BDD4-4FD1-9A45-FC6606F99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9D39E-360C-4C94-82BE-088777BC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7AFDB-6A05-475B-A266-BCA35173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E57C9-45AC-4730-8DD9-B5CEA6EC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353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C5DD6-61ED-47D1-9A86-B298DCE63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1AEF1-C66C-45F4-9769-4AE0E6930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6B911-18C6-4719-B0A8-839F48A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6C5C3-E06B-4409-A680-777FA8A9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4A9B3-99E9-4610-9E51-899C8BB9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989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0DD0-E094-4399-BB20-98ACAB15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9E1B-56AF-44F1-81BC-CBF937C8B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C01DD-B561-4B99-8E9B-DC96302F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71E6-669C-4C77-AE19-C03A49D6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0D306-082C-467F-8CB8-AA411085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680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F54B-CD20-41EB-BE5C-ADFDA977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FAA43-2ECD-419A-ABD4-48DCCC3F7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6B93-A5D7-4635-9EF7-F18CEC47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ED4F6-375B-4CE5-8995-25AEECEC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D7D7-304D-41C4-A1D1-D324E7BD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533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2DC3-2893-4C62-8FCA-54B9D03D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C66FE-5B1D-4122-BED6-D3FE60446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98A58-501E-48DC-8D89-836C295B1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C10FB-F995-4B00-B835-C21A60AF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78441-6D02-4210-A4CD-B38373C4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87652-D7ED-4386-AAD8-FFBC1EBE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227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074F-2756-4047-BE94-D5CCDD34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9E164-548A-4A51-B176-F25FE3F28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91B72-C3DD-473F-8F44-2AD271D97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47EE03-5F8D-42F9-84FA-E08B2FABD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99C9E-A763-4555-978C-9465460A4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9B9046-A208-4FB6-8593-75EBC4DE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C4F262-448E-48A2-808B-7539C189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1E2BA-2C93-4699-A9C5-F4EE409B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971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F9AC5-9E92-4D22-A1C9-34239DAB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2E064-42C7-4369-B5D7-6AE796DC6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A4FDAA-3F03-415A-A33D-1F1EE533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ACABF-7600-4794-A77B-B9ABF5B9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44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A541B-DCCB-4582-AB63-05B441F5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67509-2613-49C0-8FD9-BE158D8B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3CF8-68A2-400F-99F8-E55A9D90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9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DF946-4C9B-487B-A607-9BDBEAD9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F4E10-AF23-4AAF-B8E6-7D4619EC0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8378A-AF87-4A4B-8D0E-1208C3A5B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259C2-6735-4305-964B-674665EE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06DE8-7D6E-40A9-9146-A5ED6891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85E8A-AF89-4216-99E3-C33E653E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97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59D8-2C50-43E5-AE5C-EC7EFB74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C73E1-AFCC-4A41-9A0D-7F388EA42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24FF1-632A-4F16-A196-3E2074701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A9B7C-A242-42C3-B63D-8F094069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4D545-0C23-4E36-865B-F48D00A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B50A3-C2ED-40D7-BEA9-1093B919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817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CF60-CD1D-4567-8145-62EDB39F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199AF-330F-4F45-870E-D848EEF4A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06703-607E-4F1F-954D-ABC58A545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B1B66-34FF-4CB1-9EE0-11706CA67CCF}" type="datetimeFigureOut">
              <a:rPr lang="en-AU" smtClean="0"/>
              <a:t>31/01/2023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CE170-EDEA-4F0C-A2EC-A79A30303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0DBF-2507-4713-A2B5-AB3546BB1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950AE-4626-4AC5-BD7B-577B7ED2D6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125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rhgG8AV9HE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-sM-t1KI_Y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roYCQ1S2aU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9jhmhxXKLw?start=23&amp;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NhRfOfSt7M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iniature succulent plants">
            <a:extLst>
              <a:ext uri="{FF2B5EF4-FFF2-40B4-BE49-F238E27FC236}">
                <a16:creationId xmlns:a16="http://schemas.microsoft.com/office/drawing/2014/main" id="{D4D83F0D-CBCD-44F2-9F60-FDA7BCD28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4" t="23391" r="58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8D327-064B-4226-BFB7-742E955E0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AU" sz="6600"/>
              <a:t>5 New Poetry </a:t>
            </a:r>
            <a:r>
              <a:rPr lang="en-AU" sz="6600" dirty="0"/>
              <a:t>Forms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F89F9-1BBD-4393-969A-416DDCCBA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AU" dirty="0"/>
              <a:t>Ballad | Sonnet | Psalm | Villanelle | Free Verse</a:t>
            </a:r>
          </a:p>
        </p:txBody>
      </p:sp>
    </p:spTree>
    <p:extLst>
      <p:ext uri="{BB962C8B-B14F-4D97-AF65-F5344CB8AC3E}">
        <p14:creationId xmlns:p14="http://schemas.microsoft.com/office/powerpoint/2010/main" val="3332794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511A1-A9F7-4AA4-AB42-97DC66030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AU" sz="5400"/>
              <a:t>Psalms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87D6A-868D-4A82-B397-AB6D59A4F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AU" sz="2000" b="1" dirty="0"/>
              <a:t>Structure &amp; Sound</a:t>
            </a:r>
          </a:p>
          <a:p>
            <a:r>
              <a:rPr lang="en-AU" sz="2000" dirty="0"/>
              <a:t>In Hebrew poetry the structure of ideas is very important </a:t>
            </a:r>
          </a:p>
          <a:p>
            <a:r>
              <a:rPr lang="en-AU" sz="2000" dirty="0"/>
              <a:t>Often use stanzas (verses) arranged in a particular order</a:t>
            </a:r>
          </a:p>
          <a:p>
            <a:pPr lvl="1"/>
            <a:r>
              <a:rPr lang="en-AU" sz="2000" dirty="0"/>
              <a:t>Ideas must be balanced – key point is often in the middle</a:t>
            </a:r>
          </a:p>
          <a:p>
            <a:pPr lvl="1"/>
            <a:r>
              <a:rPr lang="en-AU" sz="2000" dirty="0"/>
              <a:t>Sometimes had a refrain (e.g. “for his mercy </a:t>
            </a:r>
            <a:r>
              <a:rPr lang="en-AU" sz="2000" dirty="0" err="1"/>
              <a:t>endureth</a:t>
            </a:r>
            <a:r>
              <a:rPr lang="en-AU" sz="2000" dirty="0"/>
              <a:t> forever”)</a:t>
            </a:r>
          </a:p>
          <a:p>
            <a:pPr lvl="1"/>
            <a:r>
              <a:rPr lang="en-AU" sz="2000" dirty="0"/>
              <a:t>Sometimes acrostic – each line begins with a letter of alphabet (in Hebrew)</a:t>
            </a:r>
          </a:p>
          <a:p>
            <a:r>
              <a:rPr lang="en-AU" sz="2000" dirty="0"/>
              <a:t>Sometimes use rhyme, alliteration, consonance or assonance (in Hebrew)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1792-8876-4F94-A42C-E5BA000F1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18" t="-3" r="18723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1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6165D-BD85-4885-85D4-09D878206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Psalms -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810D6-1A9B-49B9-9956-F2243B2FF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81"/>
            <a:ext cx="10515600" cy="46283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One of the key features of Hebrew poetry is </a:t>
            </a:r>
            <a:r>
              <a:rPr lang="en-GB" b="1" dirty="0"/>
              <a:t>parallelism</a:t>
            </a:r>
            <a:r>
              <a:rPr lang="en-GB" dirty="0"/>
              <a:t>, a form of repetition or balancing of ideas. There are three main types:</a:t>
            </a:r>
          </a:p>
          <a:p>
            <a:pPr marL="514350" indent="-514350">
              <a:buAutoNum type="arabicPeriod"/>
            </a:pPr>
            <a:r>
              <a:rPr lang="en-GB" b="1" dirty="0"/>
              <a:t>Synonymous: </a:t>
            </a:r>
            <a:r>
              <a:rPr lang="en-GB" dirty="0"/>
              <a:t>saying something in multiple ways, expanding on it a little more each time, giving us different ways to grasp the meaning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/>
              <a:t>You…</a:t>
            </a:r>
          </a:p>
          <a:p>
            <a:pPr lvl="1"/>
            <a:r>
              <a:rPr lang="en-GB" dirty="0"/>
              <a:t>who </a:t>
            </a:r>
            <a:r>
              <a:rPr lang="en-GB" dirty="0">
                <a:solidFill>
                  <a:schemeClr val="accent1"/>
                </a:solidFill>
              </a:rPr>
              <a:t>dwell</a:t>
            </a:r>
            <a:r>
              <a:rPr lang="en-GB" dirty="0"/>
              <a:t> in the </a:t>
            </a:r>
            <a:r>
              <a:rPr lang="en-GB" dirty="0">
                <a:solidFill>
                  <a:schemeClr val="accent2"/>
                </a:solidFill>
              </a:rPr>
              <a:t>shelter</a:t>
            </a:r>
            <a:r>
              <a:rPr lang="en-GB" dirty="0"/>
              <a:t> of the </a:t>
            </a:r>
            <a:r>
              <a:rPr lang="en-GB" dirty="0">
                <a:solidFill>
                  <a:schemeClr val="accent6"/>
                </a:solidFill>
              </a:rPr>
              <a:t>Most High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who </a:t>
            </a:r>
            <a:r>
              <a:rPr lang="en-GB" dirty="0">
                <a:solidFill>
                  <a:schemeClr val="accent1"/>
                </a:solidFill>
              </a:rPr>
              <a:t>abide</a:t>
            </a:r>
            <a:r>
              <a:rPr lang="en-GB" dirty="0"/>
              <a:t> in the </a:t>
            </a:r>
            <a:r>
              <a:rPr lang="en-GB" dirty="0">
                <a:solidFill>
                  <a:schemeClr val="accent2"/>
                </a:solidFill>
              </a:rPr>
              <a:t>shadow</a:t>
            </a:r>
            <a:r>
              <a:rPr lang="en-GB" dirty="0"/>
              <a:t> of the </a:t>
            </a:r>
            <a:r>
              <a:rPr lang="en-GB" dirty="0">
                <a:solidFill>
                  <a:schemeClr val="accent6"/>
                </a:solidFill>
              </a:rPr>
              <a:t>Almighty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Blessed is the man…</a:t>
            </a:r>
          </a:p>
          <a:p>
            <a:pPr lvl="1"/>
            <a:r>
              <a:rPr lang="en-GB" dirty="0"/>
              <a:t>who </a:t>
            </a:r>
            <a:r>
              <a:rPr lang="en-GB" dirty="0">
                <a:solidFill>
                  <a:schemeClr val="accent1"/>
                </a:solidFill>
              </a:rPr>
              <a:t>walks</a:t>
            </a:r>
            <a:r>
              <a:rPr lang="en-GB" dirty="0"/>
              <a:t> not in the </a:t>
            </a:r>
            <a:r>
              <a:rPr lang="en-GB" dirty="0">
                <a:solidFill>
                  <a:schemeClr val="accent2"/>
                </a:solidFill>
              </a:rPr>
              <a:t>counsel</a:t>
            </a:r>
            <a:r>
              <a:rPr lang="en-GB" dirty="0"/>
              <a:t> of the </a:t>
            </a:r>
            <a:r>
              <a:rPr lang="en-GB" dirty="0">
                <a:solidFill>
                  <a:schemeClr val="accent6"/>
                </a:solidFill>
              </a:rPr>
              <a:t>ungodly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nor </a:t>
            </a:r>
            <a:r>
              <a:rPr lang="en-GB" dirty="0">
                <a:solidFill>
                  <a:schemeClr val="accent1"/>
                </a:solidFill>
              </a:rPr>
              <a:t>stands</a:t>
            </a:r>
            <a:r>
              <a:rPr lang="en-GB" dirty="0"/>
              <a:t> in the </a:t>
            </a:r>
            <a:r>
              <a:rPr lang="en-GB" dirty="0">
                <a:solidFill>
                  <a:schemeClr val="accent2"/>
                </a:solidFill>
              </a:rPr>
              <a:t>way</a:t>
            </a:r>
            <a:r>
              <a:rPr lang="en-GB" dirty="0"/>
              <a:t> of </a:t>
            </a:r>
            <a:r>
              <a:rPr lang="en-GB" dirty="0">
                <a:solidFill>
                  <a:schemeClr val="accent6"/>
                </a:solidFill>
              </a:rPr>
              <a:t>sinners</a:t>
            </a:r>
            <a:endParaRPr lang="en-GB" dirty="0"/>
          </a:p>
          <a:p>
            <a:pPr lvl="1"/>
            <a:r>
              <a:rPr lang="en-GB" dirty="0"/>
              <a:t>nor </a:t>
            </a:r>
            <a:r>
              <a:rPr lang="en-GB" dirty="0">
                <a:solidFill>
                  <a:schemeClr val="accent1"/>
                </a:solidFill>
              </a:rPr>
              <a:t>sits</a:t>
            </a:r>
            <a:r>
              <a:rPr lang="en-GB" dirty="0"/>
              <a:t> in the </a:t>
            </a:r>
            <a:r>
              <a:rPr lang="en-GB" dirty="0">
                <a:solidFill>
                  <a:schemeClr val="accent2"/>
                </a:solidFill>
              </a:rPr>
              <a:t>seat</a:t>
            </a:r>
            <a:r>
              <a:rPr lang="en-GB" dirty="0"/>
              <a:t> of </a:t>
            </a:r>
            <a:r>
              <a:rPr lang="en-GB" dirty="0">
                <a:solidFill>
                  <a:schemeClr val="accent6"/>
                </a:solidFill>
              </a:rPr>
              <a:t>scoffers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25D6BE-10F7-441A-81AB-0607FD2B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969" y="3252634"/>
            <a:ext cx="4514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49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706D-F083-4482-889B-1A09D19D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 dirty="0"/>
              <a:t>Psalms -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CED24-C68F-427E-BBB0-DB3A82F54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b="1" dirty="0"/>
              <a:t>2. Antithesis</a:t>
            </a:r>
            <a:r>
              <a:rPr lang="en-GB" sz="1700" dirty="0"/>
              <a:t> – saying something and then saying the opposite, to give a balance or contrast</a:t>
            </a:r>
          </a:p>
          <a:p>
            <a:pPr lvl="1"/>
            <a:r>
              <a:rPr lang="en-GB" sz="1700" dirty="0"/>
              <a:t>A wise child makes a father rejoice, </a:t>
            </a:r>
            <a:r>
              <a:rPr lang="en-GB" sz="1700" dirty="0">
                <a:solidFill>
                  <a:schemeClr val="accent2"/>
                </a:solidFill>
              </a:rPr>
              <a:t>but</a:t>
            </a:r>
            <a:r>
              <a:rPr lang="en-GB" sz="1700" dirty="0"/>
              <a:t> a foolish child is a grief to his mother. </a:t>
            </a:r>
          </a:p>
          <a:p>
            <a:pPr lvl="1"/>
            <a:r>
              <a:rPr lang="en-GB" sz="1700" dirty="0"/>
              <a:t>Some trust in chariots and horses, </a:t>
            </a:r>
            <a:r>
              <a:rPr lang="en-GB" sz="1700" dirty="0">
                <a:solidFill>
                  <a:schemeClr val="accent2"/>
                </a:solidFill>
              </a:rPr>
              <a:t>but</a:t>
            </a:r>
            <a:r>
              <a:rPr lang="en-GB" sz="1700" dirty="0"/>
              <a:t> we trust in the name of the Lord</a:t>
            </a:r>
          </a:p>
          <a:p>
            <a:pPr marL="0" indent="0">
              <a:buNone/>
            </a:pPr>
            <a:r>
              <a:rPr lang="en-GB" sz="1700" b="1" dirty="0"/>
              <a:t>3. Chiasm</a:t>
            </a:r>
            <a:r>
              <a:rPr lang="en-GB" sz="1700" dirty="0"/>
              <a:t> – repeating in reverse order</a:t>
            </a:r>
          </a:p>
          <a:p>
            <a:pPr lvl="1"/>
            <a:r>
              <a:rPr lang="en-GB" sz="1700" dirty="0">
                <a:solidFill>
                  <a:schemeClr val="accent1"/>
                </a:solidFill>
              </a:rPr>
              <a:t>Have mercy on me, God</a:t>
            </a:r>
            <a:r>
              <a:rPr lang="en-GB" sz="1700" dirty="0"/>
              <a:t>, </a:t>
            </a:r>
            <a:r>
              <a:rPr lang="en-GB" sz="1700" dirty="0">
                <a:solidFill>
                  <a:schemeClr val="accent6"/>
                </a:solidFill>
              </a:rPr>
              <a:t>in your goodness</a:t>
            </a:r>
            <a:r>
              <a:rPr lang="en-GB" sz="1700" dirty="0"/>
              <a:t>. </a:t>
            </a:r>
          </a:p>
          <a:p>
            <a:pPr lvl="1"/>
            <a:r>
              <a:rPr lang="en-GB" sz="1700" dirty="0">
                <a:solidFill>
                  <a:schemeClr val="accent6"/>
                </a:solidFill>
              </a:rPr>
              <a:t>In your abundant compassion</a:t>
            </a:r>
            <a:r>
              <a:rPr lang="en-GB" sz="1700" dirty="0"/>
              <a:t>, </a:t>
            </a:r>
            <a:r>
              <a:rPr lang="en-GB" sz="1700" dirty="0">
                <a:solidFill>
                  <a:schemeClr val="accent1"/>
                </a:solidFill>
              </a:rPr>
              <a:t>blot out my offense</a:t>
            </a:r>
            <a:r>
              <a:rPr lang="en-GB" sz="1700" dirty="0"/>
              <a:t>.</a:t>
            </a:r>
          </a:p>
          <a:p>
            <a:pPr lvl="1"/>
            <a:endParaRPr lang="en-GB" sz="1700" dirty="0"/>
          </a:p>
          <a:p>
            <a:pPr lvl="1"/>
            <a:r>
              <a:rPr lang="en-GB" sz="1700" dirty="0">
                <a:solidFill>
                  <a:schemeClr val="accent6"/>
                </a:solidFill>
              </a:rPr>
              <a:t>Wash me thoroughly </a:t>
            </a:r>
            <a:r>
              <a:rPr lang="en-GB" sz="1700" dirty="0">
                <a:solidFill>
                  <a:schemeClr val="accent1"/>
                </a:solidFill>
              </a:rPr>
              <a:t>from my guilt</a:t>
            </a:r>
            <a:r>
              <a:rPr lang="en-GB" sz="1700" dirty="0"/>
              <a:t>; </a:t>
            </a:r>
          </a:p>
          <a:p>
            <a:pPr lvl="1"/>
            <a:r>
              <a:rPr lang="en-GB" sz="1700" dirty="0">
                <a:solidFill>
                  <a:schemeClr val="accent1"/>
                </a:solidFill>
              </a:rPr>
              <a:t>from my sin</a:t>
            </a:r>
            <a:r>
              <a:rPr lang="en-GB" sz="1700" dirty="0"/>
              <a:t>, </a:t>
            </a:r>
            <a:r>
              <a:rPr lang="en-GB" sz="1700" dirty="0">
                <a:solidFill>
                  <a:schemeClr val="accent6"/>
                </a:solidFill>
              </a:rPr>
              <a:t>cleanse me </a:t>
            </a:r>
          </a:p>
          <a:p>
            <a:endParaRPr lang="en-AU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C7A4D-61D3-4F63-B0B9-E3A12978B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" r="1059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494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53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iver Tree Mountains Wallpapers - 1920x1080 - 739813">
            <a:extLst>
              <a:ext uri="{FF2B5EF4-FFF2-40B4-BE49-F238E27FC236}">
                <a16:creationId xmlns:a16="http://schemas.microsoft.com/office/drawing/2014/main" id="{7A219AB5-8C1B-4133-B21C-4595ED15B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51ABA-6999-4E6E-8BA8-89424308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en-AU" sz="3600"/>
              <a:t>Psalms – Figurative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E20EA-CF9E-4226-A88E-7AFD96613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891187" cy="4531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LOTS of imagery, personification, hyperbole, metaphors and similes </a:t>
            </a:r>
          </a:p>
          <a:p>
            <a:r>
              <a:rPr lang="en-GB" sz="2000" dirty="0"/>
              <a:t>The faithful are like a tree planted by streams of water</a:t>
            </a:r>
          </a:p>
          <a:p>
            <a:r>
              <a:rPr lang="en-GB" sz="2000" dirty="0"/>
              <a:t>Enemies are bulls, lions, dogs </a:t>
            </a:r>
          </a:p>
          <a:p>
            <a:r>
              <a:rPr lang="en-GB" sz="2000" dirty="0"/>
              <a:t>The hills clap their hands and the mountains sing for joy</a:t>
            </a:r>
          </a:p>
          <a:p>
            <a:r>
              <a:rPr lang="en-GB" sz="2000" dirty="0"/>
              <a:t>Human beings weigh less than a breath</a:t>
            </a:r>
          </a:p>
          <a:p>
            <a:r>
              <a:rPr lang="en-GB" sz="2000" dirty="0"/>
              <a:t>God is a rock, a tower of strength, a fortress</a:t>
            </a:r>
          </a:p>
          <a:p>
            <a:r>
              <a:rPr lang="en-GB" sz="2000" dirty="0"/>
              <a:t>Wings like a dove, wings as eagles (symbol of freedom from sin or oppression)</a:t>
            </a:r>
          </a:p>
          <a:p>
            <a:r>
              <a:rPr lang="en-GB" sz="2000" dirty="0"/>
              <a:t>Longing for God is like a deer longing for water or a dry arid land longing for rain</a:t>
            </a:r>
          </a:p>
          <a:p>
            <a:r>
              <a:rPr lang="en-GB" sz="2000" dirty="0"/>
              <a:t>The waters were afraid and the deep trembled</a:t>
            </a:r>
          </a:p>
          <a:p>
            <a:endParaRPr lang="en-AU" sz="17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91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B555-648D-4FCA-9D33-800BBB96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Online Media 3" title="Psalm 121 in Hebrew (with English Translation)">
            <a:hlinkClick r:id="" action="ppaction://media"/>
            <a:extLst>
              <a:ext uri="{FF2B5EF4-FFF2-40B4-BE49-F238E27FC236}">
                <a16:creationId xmlns:a16="http://schemas.microsoft.com/office/drawing/2014/main" id="{3CEE57AB-EC44-42A6-A559-8553C4CE15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" y="113919"/>
            <a:ext cx="11820525" cy="667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7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C77B0-9D9E-49A1-900E-EA71B498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AU" sz="3600" dirty="0"/>
              <a:t>Example of a modern day psalm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CF84-C12C-45ED-87F6-DAFB7576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6842935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/>
              <a:t>Praise to God, our loving Father</a:t>
            </a:r>
          </a:p>
          <a:p>
            <a:pPr marL="0" indent="0">
              <a:buNone/>
            </a:pPr>
            <a:r>
              <a:rPr lang="en-GB" sz="1400"/>
              <a:t>Praise to the God who gives us all good things</a:t>
            </a:r>
          </a:p>
          <a:p>
            <a:pPr marL="0" indent="0">
              <a:buNone/>
            </a:pPr>
            <a:endParaRPr lang="en-GB" sz="1400"/>
          </a:p>
          <a:p>
            <a:pPr marL="0" indent="0">
              <a:buNone/>
            </a:pPr>
            <a:r>
              <a:rPr lang="en-GB" sz="1400"/>
              <a:t>I praise You, Lord, for Your hand of blessing and protection on my children</a:t>
            </a:r>
          </a:p>
          <a:p>
            <a:pPr marL="0" indent="0">
              <a:buNone/>
            </a:pPr>
            <a:r>
              <a:rPr lang="en-GB" sz="1400"/>
              <a:t>Thank you, Father, for loving them, guiding them and prospering them</a:t>
            </a:r>
          </a:p>
          <a:p>
            <a:pPr marL="0" indent="0">
              <a:buNone/>
            </a:pPr>
            <a:r>
              <a:rPr lang="en-GB" sz="1400"/>
              <a:t>May they give You praise and glory all the days of their lives</a:t>
            </a:r>
          </a:p>
          <a:p>
            <a:endParaRPr lang="en-GB" sz="1400"/>
          </a:p>
          <a:p>
            <a:pPr marL="0" indent="0">
              <a:buNone/>
            </a:pPr>
            <a:r>
              <a:rPr lang="en-GB" sz="1400"/>
              <a:t>Lord, fill their mouths with truth and praise</a:t>
            </a:r>
          </a:p>
          <a:p>
            <a:pPr marL="0" indent="0">
              <a:buNone/>
            </a:pPr>
            <a:r>
              <a:rPr lang="en-GB" sz="1400"/>
              <a:t>Lord, use their hands to change the lives of others</a:t>
            </a:r>
          </a:p>
          <a:p>
            <a:pPr marL="0" indent="0">
              <a:buNone/>
            </a:pPr>
            <a:r>
              <a:rPr lang="en-GB" sz="1400"/>
              <a:t>Please protect them from a world that is like a crumbling cliff, or a boat adrift on the open sea</a:t>
            </a:r>
          </a:p>
          <a:p>
            <a:endParaRPr lang="en-GB" sz="1400"/>
          </a:p>
          <a:p>
            <a:pPr marL="0" indent="0">
              <a:buNone/>
            </a:pPr>
            <a:r>
              <a:rPr lang="en-GB" sz="1400"/>
              <a:t>Praise to almighty God, for He is faithful from one day to the next</a:t>
            </a:r>
          </a:p>
          <a:p>
            <a:pPr marL="0" indent="0">
              <a:buNone/>
            </a:pPr>
            <a:r>
              <a:rPr lang="en-GB" sz="1400"/>
              <a:t>Praise Yahweh, for he is merciful from age to age</a:t>
            </a:r>
            <a:endParaRPr lang="en-AU" sz="14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Give Thanks With A Grateful Heart Sermon PowerPoint | Sharefaith Media">
            <a:extLst>
              <a:ext uri="{FF2B5EF4-FFF2-40B4-BE49-F238E27FC236}">
                <a16:creationId xmlns:a16="http://schemas.microsoft.com/office/drawing/2014/main" id="{B04BE1AF-7F75-4291-9831-EA23E9848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r="12696"/>
          <a:stretch/>
        </p:blipFill>
        <p:spPr bwMode="auto">
          <a:xfrm>
            <a:off x="8129870" y="2236816"/>
            <a:ext cx="3486312" cy="3486312"/>
          </a:xfrm>
          <a:custGeom>
            <a:avLst/>
            <a:gdLst/>
            <a:ahLst/>
            <a:cxnLst/>
            <a:rect l="l" t="t" r="r" b="b"/>
            <a:pathLst>
              <a:path w="4291285" h="4291285">
                <a:moveTo>
                  <a:pt x="2145643" y="0"/>
                </a:moveTo>
                <a:lnTo>
                  <a:pt x="4291285" y="2145643"/>
                </a:lnTo>
                <a:lnTo>
                  <a:pt x="2145643" y="4291285"/>
                </a:lnTo>
                <a:lnTo>
                  <a:pt x="0" y="21456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19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1047-1A36-4E6C-8814-4A6EB6E2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 dirty="0"/>
              <a:t>Villanelle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9B9F3-2424-41E3-8993-370F39810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AU" sz="2400" dirty="0"/>
              <a:t>A villanelle is a poem with a very specific structure, originating in France. </a:t>
            </a:r>
          </a:p>
          <a:p>
            <a:r>
              <a:rPr lang="en-AU" sz="2400" dirty="0"/>
              <a:t>It has 19 lines, divided into six stanzas (verses):</a:t>
            </a:r>
          </a:p>
          <a:p>
            <a:pPr lvl="1"/>
            <a:r>
              <a:rPr lang="en-AU" dirty="0"/>
              <a:t>5 </a:t>
            </a:r>
            <a:r>
              <a:rPr lang="en-AU" b="1" dirty="0"/>
              <a:t>tercets</a:t>
            </a:r>
            <a:r>
              <a:rPr lang="en-AU" dirty="0"/>
              <a:t> (3-line stanzas) with rhyme ABA</a:t>
            </a:r>
          </a:p>
          <a:p>
            <a:pPr lvl="1"/>
            <a:r>
              <a:rPr lang="en-AU" dirty="0"/>
              <a:t>1 </a:t>
            </a:r>
            <a:r>
              <a:rPr lang="en-AU" b="1" dirty="0"/>
              <a:t>quatrain</a:t>
            </a:r>
            <a:r>
              <a:rPr lang="en-AU" dirty="0"/>
              <a:t> (4-line stanza) with rhyme ABAA</a:t>
            </a:r>
          </a:p>
          <a:p>
            <a:r>
              <a:rPr lang="en-AU" sz="2400" dirty="0"/>
              <a:t>It should have a consistent metre/rhythm</a:t>
            </a:r>
          </a:p>
          <a:p>
            <a:r>
              <a:rPr lang="en-AU" sz="2400" dirty="0"/>
              <a:t>It has two repeating refrain lines that alternate all the way through it</a:t>
            </a:r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7170" name="Picture 2" descr="Do Not Go Gentle Into That Good Night Rage Against The Dying | Etsy">
            <a:extLst>
              <a:ext uri="{FF2B5EF4-FFF2-40B4-BE49-F238E27FC236}">
                <a16:creationId xmlns:a16="http://schemas.microsoft.com/office/drawing/2014/main" id="{DC69CBFE-39C0-460F-8965-42B677642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r="16387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C9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54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4988-DD49-4231-B8BC-C8AF1EC6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 Not Go Gentle by Dylan Thomas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A70CF-B839-4199-A6AC-67BDB1D7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825625"/>
            <a:ext cx="11358562" cy="4351338"/>
          </a:xfrm>
        </p:spPr>
        <p:txBody>
          <a:bodyPr numCol="2"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Do not go gentle into that good night,</a:t>
            </a:r>
          </a:p>
          <a:p>
            <a:pPr marL="0" indent="0">
              <a:buNone/>
            </a:pPr>
            <a:r>
              <a:rPr lang="en-GB" dirty="0"/>
              <a:t>Old age should burn and rave at close of </a:t>
            </a:r>
            <a:r>
              <a:rPr lang="en-GB" dirty="0">
                <a:solidFill>
                  <a:schemeClr val="accent6"/>
                </a:solidFill>
              </a:rPr>
              <a:t>day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/>
                </a:solidFill>
              </a:rPr>
              <a:t>Rage, rage against the dying of the light.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Though wise men at their end know dark is </a:t>
            </a:r>
            <a:r>
              <a:rPr lang="en-GB" dirty="0">
                <a:solidFill>
                  <a:srgbClr val="FF0000"/>
                </a:solidFill>
              </a:rPr>
              <a:t>right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Because their words had forked no lightning </a:t>
            </a:r>
            <a:r>
              <a:rPr lang="en-GB" dirty="0">
                <a:solidFill>
                  <a:schemeClr val="accent6"/>
                </a:solidFill>
              </a:rPr>
              <a:t>they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Do not go gentle into that good night.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Good men, the last wave by, crying how </a:t>
            </a:r>
            <a:r>
              <a:rPr lang="en-GB" dirty="0">
                <a:solidFill>
                  <a:srgbClr val="FF0000"/>
                </a:solidFill>
              </a:rPr>
              <a:t>bright</a:t>
            </a:r>
          </a:p>
          <a:p>
            <a:pPr marL="0" indent="0">
              <a:buNone/>
            </a:pPr>
            <a:r>
              <a:rPr lang="en-GB" dirty="0"/>
              <a:t>Their frail deeds might have danced in a green </a:t>
            </a:r>
            <a:r>
              <a:rPr lang="en-GB" dirty="0">
                <a:solidFill>
                  <a:schemeClr val="accent6"/>
                </a:solidFill>
              </a:rPr>
              <a:t>bay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/>
                </a:solidFill>
              </a:rPr>
              <a:t>Rage, rage against the dying of the light.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Wild men who caught and sang the sun in </a:t>
            </a:r>
            <a:r>
              <a:rPr lang="en-GB" dirty="0">
                <a:solidFill>
                  <a:srgbClr val="FF0000"/>
                </a:solidFill>
              </a:rPr>
              <a:t>flight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And learn, too late, they grieved it on its </a:t>
            </a:r>
            <a:r>
              <a:rPr lang="en-GB" dirty="0">
                <a:solidFill>
                  <a:schemeClr val="accent6"/>
                </a:solidFill>
              </a:rPr>
              <a:t>way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Do not go gentle into that good night.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Grave men, near death, who see with blinding </a:t>
            </a:r>
            <a:r>
              <a:rPr lang="en-GB" dirty="0">
                <a:solidFill>
                  <a:srgbClr val="FF0000"/>
                </a:solidFill>
              </a:rPr>
              <a:t>sight</a:t>
            </a:r>
          </a:p>
          <a:p>
            <a:pPr marL="0" indent="0">
              <a:buNone/>
            </a:pPr>
            <a:r>
              <a:rPr lang="en-GB" dirty="0"/>
              <a:t>Blind eyes could blaze like meteors and be </a:t>
            </a:r>
            <a:r>
              <a:rPr lang="en-GB" dirty="0">
                <a:solidFill>
                  <a:schemeClr val="accent6"/>
                </a:solidFill>
              </a:rPr>
              <a:t>gay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/>
                </a:solidFill>
              </a:rPr>
              <a:t>Rage, rage against the dying of the light.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And you, my father, there on the sad </a:t>
            </a:r>
            <a:r>
              <a:rPr lang="en-GB" dirty="0">
                <a:solidFill>
                  <a:srgbClr val="FF0000"/>
                </a:solidFill>
              </a:rPr>
              <a:t>height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Curse, bless, me now with your fierce tears, I </a:t>
            </a:r>
            <a:r>
              <a:rPr lang="en-GB" dirty="0">
                <a:solidFill>
                  <a:schemeClr val="accent6"/>
                </a:solidFill>
              </a:rPr>
              <a:t>pray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1"/>
                </a:solidFill>
              </a:rPr>
              <a:t>Do not go gentle into that good night.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/>
                </a:solidFill>
              </a:rPr>
              <a:t>Rage, rage against the dying of the light.</a:t>
            </a:r>
            <a:endParaRPr lang="en-A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75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3547-EFFD-46FF-8DB8-61571345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Villanelle -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E2EB-763C-4575-BC81-2277DC08A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405"/>
            <a:ext cx="10515600" cy="3698557"/>
          </a:xfrm>
        </p:spPr>
        <p:txBody>
          <a:bodyPr>
            <a:normAutofit/>
          </a:bodyPr>
          <a:lstStyle/>
          <a:p>
            <a:r>
              <a:rPr lang="en-AU" dirty="0"/>
              <a:t>A Villanelle should introduce an idea or theme and then develop on it a little more in each stanza – building intensity</a:t>
            </a:r>
          </a:p>
          <a:p>
            <a:r>
              <a:rPr lang="en-GB" dirty="0"/>
              <a:t>Make each stanza give a different example </a:t>
            </a:r>
          </a:p>
          <a:p>
            <a:pPr lvl="1"/>
            <a:r>
              <a:rPr lang="en-GB" dirty="0"/>
              <a:t>In Thomas’ poem he discusses different men (good men, wild men, grave men) and how each approaches the “dying of the light” (death)</a:t>
            </a:r>
            <a:endParaRPr lang="en-AU" dirty="0"/>
          </a:p>
          <a:p>
            <a:r>
              <a:rPr lang="en-GB" dirty="0"/>
              <a:t>Make each stanza contain bigger &amp; bigger examples</a:t>
            </a:r>
          </a:p>
          <a:p>
            <a:pPr lvl="1"/>
            <a:r>
              <a:rPr lang="en-GB" dirty="0"/>
              <a:t>In Elizabeth Bishop’s villanelle about loss she starts by talking about losing things like keys or glasses and then goes on to talk about losing cities &amp; continents.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FD4B5-C634-486D-9630-4F9C28F9A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662" y="180975"/>
            <a:ext cx="4191000" cy="22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8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ichael Sheen performs 'Do not go gentle into that good night' by Dylan Thomas">
            <a:hlinkClick r:id="" action="ppaction://media"/>
            <a:extLst>
              <a:ext uri="{FF2B5EF4-FFF2-40B4-BE49-F238E27FC236}">
                <a16:creationId xmlns:a16="http://schemas.microsoft.com/office/drawing/2014/main" id="{299DA209-709D-4D4C-BBA2-0009F13E99A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3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allad - Poetry Unit: Ballads">
            <a:extLst>
              <a:ext uri="{FF2B5EF4-FFF2-40B4-BE49-F238E27FC236}">
                <a16:creationId xmlns:a16="http://schemas.microsoft.com/office/drawing/2014/main" id="{959D8A31-8005-4F89-9126-FAABF991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40" y="-42858"/>
            <a:ext cx="4591050" cy="448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CA689-D201-4B77-8717-BDB9033FE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343151"/>
            <a:ext cx="9753600" cy="3833812"/>
          </a:xfrm>
        </p:spPr>
        <p:txBody>
          <a:bodyPr>
            <a:normAutofit/>
          </a:bodyPr>
          <a:lstStyle/>
          <a:p>
            <a:r>
              <a:rPr lang="en-AU" dirty="0"/>
              <a:t>One of the oldest forms of English poetry</a:t>
            </a:r>
          </a:p>
          <a:p>
            <a:r>
              <a:rPr lang="en-AU" dirty="0"/>
              <a:t>Lots of different forms &amp; types, but usually have rhyme &amp; rhythm, often a repeated refrain or chorus </a:t>
            </a:r>
          </a:p>
          <a:p>
            <a:r>
              <a:rPr lang="en-AU" dirty="0"/>
              <a:t>Traditional ballads: </a:t>
            </a:r>
          </a:p>
          <a:p>
            <a:pPr lvl="1"/>
            <a:r>
              <a:rPr lang="en-AU" dirty="0"/>
              <a:t>Set to music, intended to be sung</a:t>
            </a:r>
          </a:p>
          <a:p>
            <a:pPr lvl="1"/>
            <a:r>
              <a:rPr lang="en-AU" dirty="0"/>
              <a:t>Passed on verbally, not written down </a:t>
            </a:r>
          </a:p>
          <a:p>
            <a:pPr lvl="1"/>
            <a:r>
              <a:rPr lang="en-AU" dirty="0"/>
              <a:t>Author is often unknown</a:t>
            </a:r>
            <a:endParaRPr lang="en-GB" dirty="0"/>
          </a:p>
          <a:p>
            <a:pPr lvl="1"/>
            <a:r>
              <a:rPr lang="en-GB" dirty="0"/>
              <a:t>Written in ‘common meter’ - alternating lines of iambic tetrameter (8 syllables) and iambic </a:t>
            </a:r>
            <a:r>
              <a:rPr lang="en-GB" dirty="0" err="1"/>
              <a:t>trimeter</a:t>
            </a:r>
            <a:r>
              <a:rPr lang="en-GB" dirty="0"/>
              <a:t> (6 syllables).</a:t>
            </a:r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8E46B-AABE-4032-8094-0EB8F1669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" t="17935" r="20000" b="11275"/>
          <a:stretch/>
        </p:blipFill>
        <p:spPr>
          <a:xfrm>
            <a:off x="6096000" y="681037"/>
            <a:ext cx="5472112" cy="133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4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8CF6D-FA3C-4C8B-B1A2-4BB346E4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Villanelle 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8B0F8-A455-41F5-B975-8A219352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/>
              <a:t>Some examples to read to get an idea of this style:</a:t>
            </a:r>
          </a:p>
          <a:p>
            <a:r>
              <a:rPr lang="en-GB" sz="2000"/>
              <a:t>The Home on the Hill by Edward Arlington</a:t>
            </a:r>
          </a:p>
          <a:p>
            <a:r>
              <a:rPr lang="en-GB" sz="2000"/>
              <a:t>If I Could Tell You by W H Auden</a:t>
            </a:r>
          </a:p>
          <a:p>
            <a:r>
              <a:rPr lang="en-GB" sz="2000"/>
              <a:t>The Waking by Theodore Roethke</a:t>
            </a:r>
          </a:p>
          <a:p>
            <a:r>
              <a:rPr lang="en-AU" sz="2000"/>
              <a:t>One Art by Elizabeth Bishop (non-traditional format)</a:t>
            </a:r>
          </a:p>
          <a:p>
            <a:endParaRPr lang="en-GB" sz="2000"/>
          </a:p>
        </p:txBody>
      </p:sp>
      <p:pic>
        <p:nvPicPr>
          <p:cNvPr id="8200" name="Picture 8" descr="Instagram, PBS, &amp;#39;The Nation&amp;#39;: Poetry Is Everywhere - The Atlantic">
            <a:extLst>
              <a:ext uri="{FF2B5EF4-FFF2-40B4-BE49-F238E27FC236}">
                <a16:creationId xmlns:a16="http://schemas.microsoft.com/office/drawing/2014/main" id="{BA0FE248-ECB2-45BC-93F4-79090DC62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20362" b="2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131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0A31B-E356-49B2-AD6D-05502BEBC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8" r="286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171FB-B81E-4896-8AD8-17939371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 dirty="0"/>
              <a:t>Free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EE2B-276E-47D1-80D8-A1FFA7F2D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787" y="3243263"/>
            <a:ext cx="7915275" cy="3249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Free verse is poetry that doesn’t have a set form</a:t>
            </a:r>
          </a:p>
          <a:p>
            <a:r>
              <a:rPr lang="en-GB" sz="2400" dirty="0"/>
              <a:t>No set rhyme scheme – BUT should use other sound devices like alliteration, consonance, assonance, internal rhyme</a:t>
            </a:r>
          </a:p>
          <a:p>
            <a:r>
              <a:rPr lang="en-GB" sz="2400" dirty="0"/>
              <a:t>No set metre – BUT should still try and choose words that flow well and have a natural cadence</a:t>
            </a:r>
          </a:p>
          <a:p>
            <a:r>
              <a:rPr lang="en-GB" sz="2400" dirty="0"/>
              <a:t>Often uses enjambment (putting a line break in the middle of a thought or sentence) to hurry the reader on to an important point. </a:t>
            </a:r>
          </a:p>
        </p:txBody>
      </p:sp>
    </p:spTree>
    <p:extLst>
      <p:ext uri="{BB962C8B-B14F-4D97-AF65-F5344CB8AC3E}">
        <p14:creationId xmlns:p14="http://schemas.microsoft.com/office/powerpoint/2010/main" val="44562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g by Carl Sandburg">
            <a:extLst>
              <a:ext uri="{FF2B5EF4-FFF2-40B4-BE49-F238E27FC236}">
                <a16:creationId xmlns:a16="http://schemas.microsoft.com/office/drawing/2014/main" id="{28F7EA11-3BD2-4207-B5E8-F99DD5E8B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r="2" b="2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CAA29-0DA1-46EF-929C-2D3A7619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 dirty="0"/>
              <a:t>Fog </a:t>
            </a:r>
            <a:br>
              <a:rPr lang="en-AU" sz="4000" dirty="0"/>
            </a:br>
            <a:r>
              <a:rPr lang="en-AU" sz="1800" dirty="0"/>
              <a:t>by Carl Sandburg</a:t>
            </a:r>
            <a:endParaRPr lang="en-AU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6EB9C-7B4E-4DCF-A298-FEDCEBE7A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1600" b="0" i="0">
                <a:effectLst/>
                <a:latin typeface="adobe-garamond-pro"/>
              </a:rPr>
              <a:t>The fog comes</a:t>
            </a:r>
            <a:br>
              <a:rPr lang="en-GB" sz="1600" b="0" i="0">
                <a:effectLst/>
                <a:latin typeface="adobe-garamond-pro"/>
              </a:rPr>
            </a:br>
            <a:endParaRPr lang="en-GB" sz="1600" b="0" i="0">
              <a:effectLst/>
              <a:latin typeface="adobe-garamond-pro"/>
            </a:endParaRPr>
          </a:p>
          <a:p>
            <a:pPr marL="0" indent="0" fontAlgn="base">
              <a:buNone/>
            </a:pPr>
            <a:r>
              <a:rPr lang="en-GB" sz="1600" b="0" i="0">
                <a:effectLst/>
                <a:latin typeface="adobe-garamond-pro"/>
              </a:rPr>
              <a:t>on little cat feet.</a:t>
            </a:r>
            <a:br>
              <a:rPr lang="en-GB" sz="1600" b="0" i="0">
                <a:effectLst/>
                <a:latin typeface="adobe-garamond-pro"/>
              </a:rPr>
            </a:br>
            <a:endParaRPr lang="en-GB" sz="1600" b="0" i="0">
              <a:effectLst/>
              <a:latin typeface="adobe-garamond-pro"/>
            </a:endParaRPr>
          </a:p>
          <a:p>
            <a:pPr marL="0" indent="0" fontAlgn="base">
              <a:buNone/>
            </a:pPr>
            <a:br>
              <a:rPr lang="en-GB" sz="1600" b="0" i="0">
                <a:effectLst/>
                <a:latin typeface="adobe-garamond-pro"/>
              </a:rPr>
            </a:br>
            <a:endParaRPr lang="en-GB" sz="1600" b="0" i="0">
              <a:effectLst/>
              <a:latin typeface="adobe-garamond-pro"/>
            </a:endParaRPr>
          </a:p>
          <a:p>
            <a:pPr marL="0" indent="0" fontAlgn="base">
              <a:buNone/>
            </a:pPr>
            <a:r>
              <a:rPr lang="en-GB" sz="1600" b="0" i="0">
                <a:effectLst/>
                <a:latin typeface="adobe-garamond-pro"/>
              </a:rPr>
              <a:t>It sits looking</a:t>
            </a:r>
            <a:br>
              <a:rPr lang="en-GB" sz="1600" b="0" i="0">
                <a:effectLst/>
                <a:latin typeface="adobe-garamond-pro"/>
              </a:rPr>
            </a:br>
            <a:endParaRPr lang="en-GB" sz="1600" b="0" i="0">
              <a:effectLst/>
              <a:latin typeface="adobe-garamond-pro"/>
            </a:endParaRPr>
          </a:p>
          <a:p>
            <a:pPr marL="0" indent="0" fontAlgn="base">
              <a:buNone/>
            </a:pPr>
            <a:r>
              <a:rPr lang="en-GB" sz="1600" b="0" i="0">
                <a:effectLst/>
                <a:latin typeface="adobe-garamond-pro"/>
              </a:rPr>
              <a:t>over harbour and city</a:t>
            </a:r>
            <a:br>
              <a:rPr lang="en-GB" sz="1600" b="0" i="0">
                <a:effectLst/>
                <a:latin typeface="adobe-garamond-pro"/>
              </a:rPr>
            </a:br>
            <a:endParaRPr lang="en-GB" sz="1600" b="0" i="0">
              <a:effectLst/>
              <a:latin typeface="adobe-garamond-pro"/>
            </a:endParaRPr>
          </a:p>
          <a:p>
            <a:pPr marL="0" indent="0" fontAlgn="base">
              <a:buNone/>
            </a:pPr>
            <a:r>
              <a:rPr lang="en-GB" sz="1600" b="0" i="0">
                <a:effectLst/>
                <a:latin typeface="adobe-garamond-pro"/>
              </a:rPr>
              <a:t>on silent haunches</a:t>
            </a:r>
            <a:br>
              <a:rPr lang="en-GB" sz="1600" b="0" i="0">
                <a:effectLst/>
                <a:latin typeface="adobe-garamond-pro"/>
              </a:rPr>
            </a:br>
            <a:endParaRPr lang="en-GB" sz="1600" b="0" i="0">
              <a:effectLst/>
              <a:latin typeface="adobe-garamond-pro"/>
            </a:endParaRPr>
          </a:p>
          <a:p>
            <a:pPr marL="0" indent="0" fontAlgn="base">
              <a:buNone/>
            </a:pPr>
            <a:r>
              <a:rPr lang="en-GB" sz="1600" b="0" i="0">
                <a:effectLst/>
                <a:latin typeface="adobe-garamond-pro"/>
              </a:rPr>
              <a:t>and then moves on.</a:t>
            </a:r>
          </a:p>
          <a:p>
            <a:endParaRPr lang="en-AU" sz="1600"/>
          </a:p>
        </p:txBody>
      </p:sp>
    </p:spTree>
    <p:extLst>
      <p:ext uri="{BB962C8B-B14F-4D97-AF65-F5344CB8AC3E}">
        <p14:creationId xmlns:p14="http://schemas.microsoft.com/office/powerpoint/2010/main" val="134424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C327-1A00-4A0B-803E-8696717B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Online Media 6" title="What is Success? - Ralph Waldo Emerson (Powerful Life Poetry)">
            <a:hlinkClick r:id="" action="ppaction://media"/>
            <a:extLst>
              <a:ext uri="{FF2B5EF4-FFF2-40B4-BE49-F238E27FC236}">
                <a16:creationId xmlns:a16="http://schemas.microsoft.com/office/drawing/2014/main" id="{E3CA5E53-B35E-40BD-9BA7-29D13966D6E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333800" cy="69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281C8-BD0E-4B92-92AB-7CE6DA354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More Examples of Free 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CD838-8AAC-4573-A114-42220DA93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r>
              <a:rPr lang="en-AU" sz="2000" dirty="0"/>
              <a:t>After the Sea-Ship by Walt Whitman</a:t>
            </a:r>
          </a:p>
          <a:p>
            <a:r>
              <a:rPr lang="en-AU" sz="2000" dirty="0"/>
              <a:t>Autumn by T.E. Hulme</a:t>
            </a:r>
          </a:p>
          <a:p>
            <a:r>
              <a:rPr lang="en-AU" sz="2000" dirty="0"/>
              <a:t>Siren Song by Margaret Atwood</a:t>
            </a:r>
          </a:p>
          <a:p>
            <a:r>
              <a:rPr lang="en-AU" sz="2000" dirty="0"/>
              <a:t>Taking Leave of a Friend by Ezra Pound</a:t>
            </a:r>
          </a:p>
          <a:p>
            <a:r>
              <a:rPr lang="en-AU" sz="2000" dirty="0" err="1"/>
              <a:t>i</a:t>
            </a:r>
            <a:r>
              <a:rPr lang="en-AU" sz="2000" dirty="0"/>
              <a:t> carry your heart with me (</a:t>
            </a:r>
            <a:r>
              <a:rPr lang="en-AU" sz="2000" dirty="0" err="1"/>
              <a:t>i</a:t>
            </a:r>
            <a:r>
              <a:rPr lang="en-AU" sz="2000" dirty="0"/>
              <a:t> carry it in my heart) by </a:t>
            </a:r>
            <a:r>
              <a:rPr lang="en-AU" sz="2000" dirty="0" err="1"/>
              <a:t>e.e.</a:t>
            </a:r>
            <a:r>
              <a:rPr lang="en-AU" sz="2000" dirty="0"/>
              <a:t> cummings</a:t>
            </a:r>
          </a:p>
          <a:p>
            <a:r>
              <a:rPr lang="en-AU" sz="2000" dirty="0"/>
              <a:t>Vacation by Rita Dove</a:t>
            </a:r>
          </a:p>
          <a:p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F0238-4DC1-4060-8868-C1CC89732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9" r="11275" b="-1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379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00EE9-FDF2-42A3-ADAF-313E4ECD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AU" dirty="0"/>
              <a:t>Ballads =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AA967-785A-4627-8392-F2E90A966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5950"/>
            <a:ext cx="5124586" cy="4291013"/>
          </a:xfrm>
        </p:spPr>
        <p:txBody>
          <a:bodyPr>
            <a:normAutofit lnSpcReduction="10000"/>
          </a:bodyPr>
          <a:lstStyle/>
          <a:p>
            <a:r>
              <a:rPr lang="en-AU" sz="2400" dirty="0"/>
              <a:t>Ballads are ‘narrative poems’ - they tell a story</a:t>
            </a:r>
          </a:p>
          <a:p>
            <a:r>
              <a:rPr lang="en-AU" sz="2400" dirty="0"/>
              <a:t>Often the tale of an important event or legendary hero </a:t>
            </a:r>
          </a:p>
          <a:p>
            <a:r>
              <a:rPr lang="en-GB" sz="2400" dirty="0"/>
              <a:t>Typical topics: </a:t>
            </a:r>
          </a:p>
          <a:p>
            <a:pPr lvl="1"/>
            <a:r>
              <a:rPr lang="en-GB" dirty="0"/>
              <a:t>raids and battles</a:t>
            </a:r>
          </a:p>
          <a:p>
            <a:pPr lvl="1"/>
            <a:r>
              <a:rPr lang="en-GB" dirty="0"/>
              <a:t>murders</a:t>
            </a:r>
          </a:p>
          <a:p>
            <a:pPr lvl="1"/>
            <a:r>
              <a:rPr lang="en-GB" dirty="0"/>
              <a:t>hauntings </a:t>
            </a:r>
          </a:p>
          <a:p>
            <a:pPr lvl="1"/>
            <a:r>
              <a:rPr lang="en-GB" dirty="0"/>
              <a:t>shipwrecks </a:t>
            </a:r>
          </a:p>
          <a:p>
            <a:pPr lvl="1"/>
            <a:r>
              <a:rPr lang="en-GB" dirty="0"/>
              <a:t>tragic love affairs </a:t>
            </a:r>
          </a:p>
          <a:p>
            <a:pPr lvl="1"/>
            <a:r>
              <a:rPr lang="en-GB" dirty="0"/>
              <a:t>funny incidents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A917-4D89-4AA0-BFAD-075410B4D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2" r="1703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024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altzing Matilda book - Banjo Paterson">
            <a:extLst>
              <a:ext uri="{FF2B5EF4-FFF2-40B4-BE49-F238E27FC236}">
                <a16:creationId xmlns:a16="http://schemas.microsoft.com/office/drawing/2014/main" id="{3B461611-D2A7-4096-B56E-60CAD0D37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19666" r="-7833" b="1207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6E179-26F3-48A3-82AC-8EF37306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AU" sz="4000"/>
              <a:t>Ballad: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D2362-1584-49BF-8674-DC4F036CA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2000" dirty="0"/>
              <a:t>The Lady of Shallot by Alfred Tennyson</a:t>
            </a:r>
          </a:p>
          <a:p>
            <a:r>
              <a:rPr lang="en-GB" sz="2000" dirty="0"/>
              <a:t>Waltzing Matilda by Banjo Patterson</a:t>
            </a:r>
          </a:p>
          <a:p>
            <a:r>
              <a:rPr lang="en-GB" sz="2000" dirty="0"/>
              <a:t>The Highwayman by Alfred Noyes</a:t>
            </a:r>
          </a:p>
          <a:p>
            <a:r>
              <a:rPr lang="en-GB" sz="2000" dirty="0"/>
              <a:t>The Wreck of the Hesperus by Henry Wadsworth Longfellow</a:t>
            </a:r>
          </a:p>
          <a:p>
            <a:r>
              <a:rPr lang="en-GB" sz="2000" dirty="0"/>
              <a:t>Paul Revere’s Ride by Henry Wadsworth Longfellow</a:t>
            </a:r>
          </a:p>
          <a:p>
            <a:pPr marL="0" indent="0"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05595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0AE3-E61F-41D7-BC42-69ADC9AC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2" y="2665412"/>
            <a:ext cx="2147888" cy="1325563"/>
          </a:xfrm>
        </p:spPr>
        <p:txBody>
          <a:bodyPr>
            <a:normAutofit fontScale="90000"/>
          </a:bodyPr>
          <a:lstStyle/>
          <a:p>
            <a:r>
              <a:rPr lang="en-AU" dirty="0"/>
              <a:t>The Ballad of Davy Crockett</a:t>
            </a:r>
          </a:p>
        </p:txBody>
      </p:sp>
      <p:pic>
        <p:nvPicPr>
          <p:cNvPr id="4" name="Online Media 3" title="Davy Crockett">
            <a:hlinkClick r:id="" action="ppaction://media"/>
            <a:extLst>
              <a:ext uri="{FF2B5EF4-FFF2-40B4-BE49-F238E27FC236}">
                <a16:creationId xmlns:a16="http://schemas.microsoft.com/office/drawing/2014/main" id="{A8C961DF-57DE-40AD-990D-74D5C1D3D5E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6100" y="116983"/>
            <a:ext cx="8858250" cy="664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17B7366-37C8-497F-8B24-C0D854C7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D4B00-E678-4503-BB8F-7E6DACCE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/>
              <a:t>Sonnet</a:t>
            </a:r>
            <a:endParaRPr lang="en-AU" dirty="0"/>
          </a:p>
        </p:txBody>
      </p:sp>
      <p:pic>
        <p:nvPicPr>
          <p:cNvPr id="9218" name="Picture 2" descr="All the Shakespeare shows, events and theatres from London and beyond |  LondonTheatre.co.uk">
            <a:extLst>
              <a:ext uri="{FF2B5EF4-FFF2-40B4-BE49-F238E27FC236}">
                <a16:creationId xmlns:a16="http://schemas.microsoft.com/office/drawing/2014/main" id="{C2D998A3-927C-41B9-A7F3-C6620004C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r="24001" b="-1"/>
          <a:stretch/>
        </p:blipFill>
        <p:spPr bwMode="auto">
          <a:xfrm>
            <a:off x="1129323" y="2013626"/>
            <a:ext cx="4488714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C75F-5AF0-4091-89ED-94CFA8AA2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528" y="2013625"/>
            <a:ext cx="5234271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/>
              <a:t>A sonnet is a 14-line poem in iambic pentameter. There are two main types:</a:t>
            </a:r>
          </a:p>
          <a:p>
            <a:pPr marL="0" indent="0">
              <a:buNone/>
            </a:pPr>
            <a:endParaRPr lang="en-AU" sz="2000"/>
          </a:p>
          <a:p>
            <a:pPr marL="0" indent="0">
              <a:buNone/>
            </a:pPr>
            <a:r>
              <a:rPr lang="en-AU" sz="2000" b="1"/>
              <a:t>1. English (Shakespearian)</a:t>
            </a:r>
          </a:p>
          <a:p>
            <a:r>
              <a:rPr lang="en-GB" sz="2000"/>
              <a:t>Rhyme scheme ABAB CDCD EFEF GG</a:t>
            </a:r>
          </a:p>
          <a:p>
            <a:r>
              <a:rPr lang="en-AU" sz="2000"/>
              <a:t>Usually has a ‘turn/shift’ at around line 9</a:t>
            </a:r>
          </a:p>
          <a:p>
            <a:pPr marL="0" indent="0">
              <a:buNone/>
            </a:pPr>
            <a:endParaRPr lang="en-AU" sz="2000"/>
          </a:p>
          <a:p>
            <a:pPr marL="0" indent="0">
              <a:buNone/>
            </a:pPr>
            <a:r>
              <a:rPr lang="en-AU" sz="2000" b="1"/>
              <a:t>2. Italian (Petrarchan)</a:t>
            </a:r>
            <a:endParaRPr lang="en-AU" sz="2000"/>
          </a:p>
          <a:p>
            <a:r>
              <a:rPr lang="en-AU" sz="2000"/>
              <a:t>First 8 lines rhyme </a:t>
            </a:r>
            <a:r>
              <a:rPr lang="en-GB" sz="2000"/>
              <a:t>ABBA ABBA, then last 6 can be CDECDE or CDCDCD</a:t>
            </a:r>
          </a:p>
          <a:p>
            <a:r>
              <a:rPr lang="en-GB" sz="2000"/>
              <a:t>Also has shift at around line 9</a:t>
            </a:r>
            <a:endParaRPr lang="en-AU" sz="2000"/>
          </a:p>
        </p:txBody>
      </p:sp>
    </p:spTree>
    <p:extLst>
      <p:ext uri="{BB962C8B-B14F-4D97-AF65-F5344CB8AC3E}">
        <p14:creationId xmlns:p14="http://schemas.microsoft.com/office/powerpoint/2010/main" val="85816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6A90B0-DBF4-4D5B-BF3F-A1006B99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5E907-661D-4C2F-9CF3-0AC39EDF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en-AU" sz="3600"/>
              <a:t>Sonnet: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CBDB-04CE-4E80-8632-AFCE5B9E2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891187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b="1" dirty="0"/>
              <a:t>Shakespearean</a:t>
            </a:r>
          </a:p>
          <a:p>
            <a:r>
              <a:rPr lang="en-AU" sz="2000" dirty="0"/>
              <a:t>Sonnet 18 - shall I compare thee to a summer’s day? By Shakespeare</a:t>
            </a:r>
          </a:p>
          <a:p>
            <a:r>
              <a:rPr lang="en-AU" sz="2000" dirty="0"/>
              <a:t>When I have fears that I may cease to be by John Keats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b="1" dirty="0"/>
              <a:t>Petrarchan</a:t>
            </a:r>
          </a:p>
          <a:p>
            <a:r>
              <a:rPr lang="en-AU" sz="2000" dirty="0"/>
              <a:t>How do I love thee? By Elizabeth Barret Browning</a:t>
            </a:r>
          </a:p>
          <a:p>
            <a:r>
              <a:rPr lang="en-AU" sz="2000" dirty="0"/>
              <a:t>Composed upon Westminster Bridge by William Wordsworth</a:t>
            </a:r>
          </a:p>
          <a:p>
            <a:r>
              <a:rPr lang="en-AU" sz="2000" dirty="0"/>
              <a:t>Remember by Christina Rosetti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0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07D03-D5D9-495F-8C4A-8CE2B92F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AU" sz="3600" dirty="0"/>
              <a:t>Iambic Pentameter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9E642-6C2A-491F-BE53-543F524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AU" sz="2000" dirty="0"/>
              <a:t>Roughly 10 syllables per line</a:t>
            </a:r>
          </a:p>
          <a:p>
            <a:r>
              <a:rPr lang="en-AU" sz="2000" dirty="0"/>
              <a:t>Syllable count is less important than the </a:t>
            </a:r>
            <a:r>
              <a:rPr lang="en-AU" sz="2000" b="1" dirty="0"/>
              <a:t>beat </a:t>
            </a:r>
            <a:r>
              <a:rPr lang="en-AU" sz="2000" dirty="0"/>
              <a:t>or pattern of emphasis</a:t>
            </a:r>
          </a:p>
          <a:p>
            <a:r>
              <a:rPr lang="en-AU" sz="2000" dirty="0"/>
              <a:t>Five iambs (or five ‘da-DAH’s) per line</a:t>
            </a:r>
          </a:p>
          <a:p>
            <a:pPr lvl="1"/>
            <a:r>
              <a:rPr lang="en-AU" sz="2000" dirty="0"/>
              <a:t>da-DAH, da-DAH, da-DAH, da-DAH, da-DAH</a:t>
            </a:r>
          </a:p>
          <a:p>
            <a:r>
              <a:rPr lang="en-AU" sz="2000" b="1" dirty="0"/>
              <a:t>Right: </a:t>
            </a:r>
            <a:r>
              <a:rPr lang="en-AU" sz="2000" dirty="0"/>
              <a:t>“I </a:t>
            </a:r>
            <a:r>
              <a:rPr lang="en-AU" sz="2000" u="sng" dirty="0"/>
              <a:t>think</a:t>
            </a:r>
            <a:r>
              <a:rPr lang="en-AU" sz="2000" dirty="0"/>
              <a:t> that </a:t>
            </a:r>
            <a:r>
              <a:rPr lang="en-AU" sz="2000" u="sng" dirty="0"/>
              <a:t>I</a:t>
            </a:r>
            <a:r>
              <a:rPr lang="en-AU" sz="2000" dirty="0"/>
              <a:t> should </a:t>
            </a:r>
            <a:r>
              <a:rPr lang="en-AU" sz="2000" u="sng" dirty="0"/>
              <a:t>pause</a:t>
            </a:r>
            <a:r>
              <a:rPr lang="en-AU" sz="2000" dirty="0"/>
              <a:t> and </a:t>
            </a:r>
            <a:r>
              <a:rPr lang="en-AU" sz="2000" u="sng" dirty="0"/>
              <a:t>con</a:t>
            </a:r>
            <a:r>
              <a:rPr lang="en-AU" sz="2000" dirty="0"/>
              <a:t>tem</a:t>
            </a:r>
            <a:r>
              <a:rPr lang="en-AU" sz="2000" u="sng" dirty="0"/>
              <a:t>plate</a:t>
            </a:r>
            <a:r>
              <a:rPr lang="en-AU" sz="2000" dirty="0"/>
              <a:t>.”</a:t>
            </a:r>
          </a:p>
          <a:p>
            <a:r>
              <a:rPr lang="en-AU" sz="2000" b="1" dirty="0"/>
              <a:t>Wrong:</a:t>
            </a:r>
            <a:r>
              <a:rPr lang="en-AU" sz="2000" dirty="0"/>
              <a:t> “I </a:t>
            </a:r>
            <a:r>
              <a:rPr lang="en-AU" sz="2000" u="sng" dirty="0"/>
              <a:t>think</a:t>
            </a:r>
            <a:r>
              <a:rPr lang="en-AU" sz="2000" dirty="0"/>
              <a:t> I should </a:t>
            </a:r>
            <a:r>
              <a:rPr lang="en-AU" sz="2000" u="sng" dirty="0"/>
              <a:t>pause</a:t>
            </a:r>
            <a:r>
              <a:rPr lang="en-AU" sz="2000" dirty="0"/>
              <a:t> and </a:t>
            </a:r>
            <a:r>
              <a:rPr lang="en-AU" sz="2000" u="sng" dirty="0"/>
              <a:t>quick</a:t>
            </a:r>
            <a:r>
              <a:rPr lang="en-AU" sz="2000" dirty="0"/>
              <a:t>ly ref</a:t>
            </a:r>
            <a:r>
              <a:rPr lang="en-AU" sz="2000" u="sng" dirty="0"/>
              <a:t>lect</a:t>
            </a:r>
            <a:r>
              <a:rPr lang="en-AU" sz="2000" dirty="0"/>
              <a:t>.”</a:t>
            </a:r>
          </a:p>
          <a:p>
            <a:endParaRPr lang="en-AU" sz="19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54A6AA-B6D0-4319-8A99-5E8FF8463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918233"/>
            <a:ext cx="6253212" cy="40913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033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6D50-A2AC-4A27-BD43-394091E4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Online Media 3" title="Emma Fielding reads 'Remember' by Christina Rossetti">
            <a:hlinkClick r:id="" action="ppaction://media"/>
            <a:extLst>
              <a:ext uri="{FF2B5EF4-FFF2-40B4-BE49-F238E27FC236}">
                <a16:creationId xmlns:a16="http://schemas.microsoft.com/office/drawing/2014/main" id="{203B4B57-071D-45BB-AC7C-9D586B9D09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0662" y="0"/>
            <a:ext cx="9210675" cy="690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4640</TotalTime>
  <Words>1456</Words>
  <Application>Microsoft Office PowerPoint</Application>
  <PresentationFormat>Widescreen</PresentationFormat>
  <Paragraphs>170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adobe-garamond-pro</vt:lpstr>
      <vt:lpstr>Arial</vt:lpstr>
      <vt:lpstr>Calibri</vt:lpstr>
      <vt:lpstr>Calibri Light</vt:lpstr>
      <vt:lpstr>Office Theme</vt:lpstr>
      <vt:lpstr>5 New Poetry Forms</vt:lpstr>
      <vt:lpstr>PowerPoint Presentation</vt:lpstr>
      <vt:lpstr>Ballads = Stories</vt:lpstr>
      <vt:lpstr>Ballad: Examples</vt:lpstr>
      <vt:lpstr>The Ballad of Davy Crockett</vt:lpstr>
      <vt:lpstr>Sonnet</vt:lpstr>
      <vt:lpstr>Sonnet: Examples</vt:lpstr>
      <vt:lpstr>Iambic Pentameter</vt:lpstr>
      <vt:lpstr>PowerPoint Presentation</vt:lpstr>
      <vt:lpstr>Psalms</vt:lpstr>
      <vt:lpstr>Psalms - Parallelism</vt:lpstr>
      <vt:lpstr>Psalms - Parallelism</vt:lpstr>
      <vt:lpstr>Psalms – Figurative language</vt:lpstr>
      <vt:lpstr>PowerPoint Presentation</vt:lpstr>
      <vt:lpstr>Example of a modern day psalm</vt:lpstr>
      <vt:lpstr>Villanelle</vt:lpstr>
      <vt:lpstr>Do Not Go Gentle by Dylan Thomas</vt:lpstr>
      <vt:lpstr>Villanelle - Style</vt:lpstr>
      <vt:lpstr>PowerPoint Presentation</vt:lpstr>
      <vt:lpstr>Villanelle - examples</vt:lpstr>
      <vt:lpstr>Free Verse</vt:lpstr>
      <vt:lpstr>Fog  by Carl Sandburg</vt:lpstr>
      <vt:lpstr>PowerPoint Presentation</vt:lpstr>
      <vt:lpstr>More Examples of Free Verse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Poetry Types</dc:title>
  <dc:creator>Sarah Burney</dc:creator>
  <cp:lastModifiedBy>Sarah Burney</cp:lastModifiedBy>
  <cp:revision>1</cp:revision>
  <dcterms:created xsi:type="dcterms:W3CDTF">2021-07-29T05:08:09Z</dcterms:created>
  <dcterms:modified xsi:type="dcterms:W3CDTF">2023-01-31T03:41:10Z</dcterms:modified>
</cp:coreProperties>
</file>