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BBC005A1-61BA-423C-B271-D2E8C8ED8682}"/>
    <pc:docChg chg="custSel modSld">
      <pc:chgData name="Sarah Burney" userId="3ff1fe9c-ec4d-4417-af83-dbc6e1aa8c41" providerId="ADAL" clId="{BBC005A1-61BA-423C-B271-D2E8C8ED8682}" dt="2023-02-13T04:23:42.080" v="95" actId="26606"/>
      <pc:docMkLst>
        <pc:docMk/>
      </pc:docMkLst>
      <pc:sldChg chg="addSp delSp modSp mod setClrOvrMap">
        <pc:chgData name="Sarah Burney" userId="3ff1fe9c-ec4d-4417-af83-dbc6e1aa8c41" providerId="ADAL" clId="{BBC005A1-61BA-423C-B271-D2E8C8ED8682}" dt="2023-02-13T04:23:21.256" v="90" actId="26606"/>
        <pc:sldMkLst>
          <pc:docMk/>
          <pc:sldMk cId="3578974195" sldId="257"/>
        </pc:sldMkLst>
        <pc:spChg chg="mod">
          <ac:chgData name="Sarah Burney" userId="3ff1fe9c-ec4d-4417-af83-dbc6e1aa8c41" providerId="ADAL" clId="{BBC005A1-61BA-423C-B271-D2E8C8ED8682}" dt="2023-02-13T04:23:21.256" v="90" actId="26606"/>
          <ac:spMkLst>
            <pc:docMk/>
            <pc:sldMk cId="3578974195" sldId="257"/>
            <ac:spMk id="2" creationId="{803B070B-2784-40A1-A555-7E2567ABAB21}"/>
          </ac:spMkLst>
        </pc:spChg>
        <pc:spChg chg="mod">
          <ac:chgData name="Sarah Burney" userId="3ff1fe9c-ec4d-4417-af83-dbc6e1aa8c41" providerId="ADAL" clId="{BBC005A1-61BA-423C-B271-D2E8C8ED8682}" dt="2023-02-13T04:23:21.256" v="90" actId="26606"/>
          <ac:spMkLst>
            <pc:docMk/>
            <pc:sldMk cId="3578974195" sldId="257"/>
            <ac:spMk id="3" creationId="{4CAB8287-3970-44E3-9D95-B1F9DED32A72}"/>
          </ac:spMkLst>
        </pc:spChg>
        <pc:spChg chg="del">
          <ac:chgData name="Sarah Burney" userId="3ff1fe9c-ec4d-4417-af83-dbc6e1aa8c41" providerId="ADAL" clId="{BBC005A1-61BA-423C-B271-D2E8C8ED8682}" dt="2023-02-13T04:23:03.953" v="85" actId="26606"/>
          <ac:spMkLst>
            <pc:docMk/>
            <pc:sldMk cId="3578974195" sldId="257"/>
            <ac:spMk id="71" creationId="{E7218290-08E7-4AB8-8549-F625B01F0DCB}"/>
          </ac:spMkLst>
        </pc:spChg>
        <pc:spChg chg="add del">
          <ac:chgData name="Sarah Burney" userId="3ff1fe9c-ec4d-4417-af83-dbc6e1aa8c41" providerId="ADAL" clId="{BBC005A1-61BA-423C-B271-D2E8C8ED8682}" dt="2023-02-13T04:23:21.256" v="90" actId="26606"/>
          <ac:spMkLst>
            <pc:docMk/>
            <pc:sldMk cId="3578974195" sldId="257"/>
            <ac:spMk id="1031" creationId="{D7DD8518-4289-43CE-9E36-8E7E0D7DDF70}"/>
          </ac:spMkLst>
        </pc:spChg>
        <pc:spChg chg="add">
          <ac:chgData name="Sarah Burney" userId="3ff1fe9c-ec4d-4417-af83-dbc6e1aa8c41" providerId="ADAL" clId="{BBC005A1-61BA-423C-B271-D2E8C8ED8682}" dt="2023-02-13T04:23:21.256" v="90" actId="26606"/>
          <ac:spMkLst>
            <pc:docMk/>
            <pc:sldMk cId="3578974195" sldId="257"/>
            <ac:spMk id="1036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21.256" v="90" actId="26606"/>
          <ac:spMkLst>
            <pc:docMk/>
            <pc:sldMk cId="3578974195" sldId="257"/>
            <ac:spMk id="1038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21.256" v="90" actId="26606"/>
          <ac:picMkLst>
            <pc:docMk/>
            <pc:sldMk cId="3578974195" sldId="257"/>
            <ac:picMk id="1026" creationId="{DBD5CA92-535E-48E2-8F14-0AE56EB1B8EC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08.195" v="86" actId="26606"/>
        <pc:sldMkLst>
          <pc:docMk/>
          <pc:sldMk cId="1838721429" sldId="258"/>
        </pc:sldMkLst>
        <pc:spChg chg="mod">
          <ac:chgData name="Sarah Burney" userId="3ff1fe9c-ec4d-4417-af83-dbc6e1aa8c41" providerId="ADAL" clId="{BBC005A1-61BA-423C-B271-D2E8C8ED8682}" dt="2023-02-13T04:23:08.195" v="86" actId="26606"/>
          <ac:spMkLst>
            <pc:docMk/>
            <pc:sldMk cId="1838721429" sldId="258"/>
            <ac:spMk id="2" creationId="{A421C38F-9189-4CDF-8A56-37F6CC1B23FC}"/>
          </ac:spMkLst>
        </pc:spChg>
        <pc:spChg chg="mod">
          <ac:chgData name="Sarah Burney" userId="3ff1fe9c-ec4d-4417-af83-dbc6e1aa8c41" providerId="ADAL" clId="{BBC005A1-61BA-423C-B271-D2E8C8ED8682}" dt="2023-02-13T04:23:08.195" v="86" actId="26606"/>
          <ac:spMkLst>
            <pc:docMk/>
            <pc:sldMk cId="1838721429" sldId="258"/>
            <ac:spMk id="3" creationId="{2A9C87CF-3B36-4240-B30F-A5142D1F8956}"/>
          </ac:spMkLst>
        </pc:spChg>
        <pc:spChg chg="del">
          <ac:chgData name="Sarah Burney" userId="3ff1fe9c-ec4d-4417-af83-dbc6e1aa8c41" providerId="ADAL" clId="{BBC005A1-61BA-423C-B271-D2E8C8ED8682}" dt="2023-02-13T04:23:08.195" v="86" actId="26606"/>
          <ac:spMkLst>
            <pc:docMk/>
            <pc:sldMk cId="1838721429" sldId="258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08.195" v="86" actId="26606"/>
          <ac:spMkLst>
            <pc:docMk/>
            <pc:sldMk cId="1838721429" sldId="258"/>
            <ac:spMk id="2055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08.195" v="86" actId="26606"/>
          <ac:spMkLst>
            <pc:docMk/>
            <pc:sldMk cId="1838721429" sldId="258"/>
            <ac:spMk id="2057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08.195" v="86" actId="26606"/>
          <ac:picMkLst>
            <pc:docMk/>
            <pc:sldMk cId="1838721429" sldId="258"/>
            <ac:picMk id="2050" creationId="{69ADB2C6-368D-4286-9BCD-045F9088DAE5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11.760" v="87" actId="26606"/>
        <pc:sldMkLst>
          <pc:docMk/>
          <pc:sldMk cId="2008000807" sldId="259"/>
        </pc:sldMkLst>
        <pc:spChg chg="mod">
          <ac:chgData name="Sarah Burney" userId="3ff1fe9c-ec4d-4417-af83-dbc6e1aa8c41" providerId="ADAL" clId="{BBC005A1-61BA-423C-B271-D2E8C8ED8682}" dt="2023-02-13T04:23:11.760" v="87" actId="26606"/>
          <ac:spMkLst>
            <pc:docMk/>
            <pc:sldMk cId="2008000807" sldId="259"/>
            <ac:spMk id="2" creationId="{364809DB-3971-44DE-97E5-2F9ADBCA6810}"/>
          </ac:spMkLst>
        </pc:spChg>
        <pc:spChg chg="mod">
          <ac:chgData name="Sarah Burney" userId="3ff1fe9c-ec4d-4417-af83-dbc6e1aa8c41" providerId="ADAL" clId="{BBC005A1-61BA-423C-B271-D2E8C8ED8682}" dt="2023-02-13T04:23:11.760" v="87" actId="26606"/>
          <ac:spMkLst>
            <pc:docMk/>
            <pc:sldMk cId="2008000807" sldId="259"/>
            <ac:spMk id="3" creationId="{F547C338-9BEA-4ADB-94FC-3E297C148653}"/>
          </ac:spMkLst>
        </pc:spChg>
        <pc:spChg chg="del">
          <ac:chgData name="Sarah Burney" userId="3ff1fe9c-ec4d-4417-af83-dbc6e1aa8c41" providerId="ADAL" clId="{BBC005A1-61BA-423C-B271-D2E8C8ED8682}" dt="2023-02-13T04:23:11.760" v="87" actId="26606"/>
          <ac:spMkLst>
            <pc:docMk/>
            <pc:sldMk cId="2008000807" sldId="259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11.760" v="87" actId="26606"/>
          <ac:spMkLst>
            <pc:docMk/>
            <pc:sldMk cId="2008000807" sldId="259"/>
            <ac:spMk id="3079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11.760" v="87" actId="26606"/>
          <ac:spMkLst>
            <pc:docMk/>
            <pc:sldMk cId="2008000807" sldId="259"/>
            <ac:spMk id="3081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11.760" v="87" actId="26606"/>
          <ac:picMkLst>
            <pc:docMk/>
            <pc:sldMk cId="2008000807" sldId="259"/>
            <ac:picMk id="3074" creationId="{165966C2-7E56-4F98-B7C7-66EF2799ADE7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15.341" v="88" actId="26606"/>
        <pc:sldMkLst>
          <pc:docMk/>
          <pc:sldMk cId="614160130" sldId="260"/>
        </pc:sldMkLst>
        <pc:spChg chg="mod">
          <ac:chgData name="Sarah Burney" userId="3ff1fe9c-ec4d-4417-af83-dbc6e1aa8c41" providerId="ADAL" clId="{BBC005A1-61BA-423C-B271-D2E8C8ED8682}" dt="2023-02-13T04:23:15.341" v="88" actId="26606"/>
          <ac:spMkLst>
            <pc:docMk/>
            <pc:sldMk cId="614160130" sldId="260"/>
            <ac:spMk id="2" creationId="{478DC2B5-7947-4C38-B744-CE00714934F0}"/>
          </ac:spMkLst>
        </pc:spChg>
        <pc:spChg chg="mod">
          <ac:chgData name="Sarah Burney" userId="3ff1fe9c-ec4d-4417-af83-dbc6e1aa8c41" providerId="ADAL" clId="{BBC005A1-61BA-423C-B271-D2E8C8ED8682}" dt="2023-02-13T04:23:15.341" v="88" actId="26606"/>
          <ac:spMkLst>
            <pc:docMk/>
            <pc:sldMk cId="614160130" sldId="260"/>
            <ac:spMk id="3" creationId="{787100D0-BCDF-4CE1-AAD4-71DB4DC59AB9}"/>
          </ac:spMkLst>
        </pc:spChg>
        <pc:spChg chg="del">
          <ac:chgData name="Sarah Burney" userId="3ff1fe9c-ec4d-4417-af83-dbc6e1aa8c41" providerId="ADAL" clId="{BBC005A1-61BA-423C-B271-D2E8C8ED8682}" dt="2023-02-13T04:23:15.341" v="88" actId="26606"/>
          <ac:spMkLst>
            <pc:docMk/>
            <pc:sldMk cId="614160130" sldId="260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15.341" v="88" actId="26606"/>
          <ac:spMkLst>
            <pc:docMk/>
            <pc:sldMk cId="614160130" sldId="260"/>
            <ac:spMk id="4103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15.341" v="88" actId="26606"/>
          <ac:spMkLst>
            <pc:docMk/>
            <pc:sldMk cId="614160130" sldId="260"/>
            <ac:spMk id="4105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15.341" v="88" actId="26606"/>
          <ac:picMkLst>
            <pc:docMk/>
            <pc:sldMk cId="614160130" sldId="260"/>
            <ac:picMk id="4098" creationId="{B101FDE6-D11A-44FF-A0F9-9D6A99AD5A92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18.332" v="89" actId="26606"/>
        <pc:sldMkLst>
          <pc:docMk/>
          <pc:sldMk cId="2906345142" sldId="261"/>
        </pc:sldMkLst>
        <pc:spChg chg="mod">
          <ac:chgData name="Sarah Burney" userId="3ff1fe9c-ec4d-4417-af83-dbc6e1aa8c41" providerId="ADAL" clId="{BBC005A1-61BA-423C-B271-D2E8C8ED8682}" dt="2023-02-13T04:23:18.332" v="89" actId="26606"/>
          <ac:spMkLst>
            <pc:docMk/>
            <pc:sldMk cId="2906345142" sldId="261"/>
            <ac:spMk id="2" creationId="{73FC1E78-6CFD-4A0E-A17E-9904076B6E9C}"/>
          </ac:spMkLst>
        </pc:spChg>
        <pc:spChg chg="mod">
          <ac:chgData name="Sarah Burney" userId="3ff1fe9c-ec4d-4417-af83-dbc6e1aa8c41" providerId="ADAL" clId="{BBC005A1-61BA-423C-B271-D2E8C8ED8682}" dt="2023-02-13T04:23:18.332" v="89" actId="26606"/>
          <ac:spMkLst>
            <pc:docMk/>
            <pc:sldMk cId="2906345142" sldId="261"/>
            <ac:spMk id="3" creationId="{771F4593-DDC0-46CE-AB50-83DC628300E5}"/>
          </ac:spMkLst>
        </pc:spChg>
        <pc:spChg chg="del">
          <ac:chgData name="Sarah Burney" userId="3ff1fe9c-ec4d-4417-af83-dbc6e1aa8c41" providerId="ADAL" clId="{BBC005A1-61BA-423C-B271-D2E8C8ED8682}" dt="2023-02-13T04:23:18.332" v="89" actId="26606"/>
          <ac:spMkLst>
            <pc:docMk/>
            <pc:sldMk cId="2906345142" sldId="261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18.332" v="89" actId="26606"/>
          <ac:spMkLst>
            <pc:docMk/>
            <pc:sldMk cId="2906345142" sldId="261"/>
            <ac:spMk id="5127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18.332" v="89" actId="26606"/>
          <ac:spMkLst>
            <pc:docMk/>
            <pc:sldMk cId="2906345142" sldId="261"/>
            <ac:spMk id="5129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18.332" v="89" actId="26606"/>
          <ac:picMkLst>
            <pc:docMk/>
            <pc:sldMk cId="2906345142" sldId="261"/>
            <ac:picMk id="5122" creationId="{949373F8-48B4-4E69-B2F5-8814528213A7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24.652" v="91" actId="26606"/>
        <pc:sldMkLst>
          <pc:docMk/>
          <pc:sldMk cId="3814154164" sldId="262"/>
        </pc:sldMkLst>
        <pc:spChg chg="mod">
          <ac:chgData name="Sarah Burney" userId="3ff1fe9c-ec4d-4417-af83-dbc6e1aa8c41" providerId="ADAL" clId="{BBC005A1-61BA-423C-B271-D2E8C8ED8682}" dt="2023-02-13T04:23:24.652" v="91" actId="26606"/>
          <ac:spMkLst>
            <pc:docMk/>
            <pc:sldMk cId="3814154164" sldId="262"/>
            <ac:spMk id="2" creationId="{E3AEA7C7-B685-4D5E-9408-B70B0F9C6C41}"/>
          </ac:spMkLst>
        </pc:spChg>
        <pc:spChg chg="mod">
          <ac:chgData name="Sarah Burney" userId="3ff1fe9c-ec4d-4417-af83-dbc6e1aa8c41" providerId="ADAL" clId="{BBC005A1-61BA-423C-B271-D2E8C8ED8682}" dt="2023-02-13T04:23:24.652" v="91" actId="26606"/>
          <ac:spMkLst>
            <pc:docMk/>
            <pc:sldMk cId="3814154164" sldId="262"/>
            <ac:spMk id="3" creationId="{D2BBFD57-20E1-478C-85F2-D7B11B7DEACC}"/>
          </ac:spMkLst>
        </pc:spChg>
        <pc:spChg chg="del">
          <ac:chgData name="Sarah Burney" userId="3ff1fe9c-ec4d-4417-af83-dbc6e1aa8c41" providerId="ADAL" clId="{BBC005A1-61BA-423C-B271-D2E8C8ED8682}" dt="2023-02-13T04:23:24.652" v="91" actId="26606"/>
          <ac:spMkLst>
            <pc:docMk/>
            <pc:sldMk cId="3814154164" sldId="262"/>
            <ac:spMk id="6152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24.652" v="91" actId="26606"/>
          <ac:spMkLst>
            <pc:docMk/>
            <pc:sldMk cId="3814154164" sldId="262"/>
            <ac:spMk id="6157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24.652" v="91" actId="26606"/>
          <ac:spMkLst>
            <pc:docMk/>
            <pc:sldMk cId="3814154164" sldId="262"/>
            <ac:spMk id="6159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24.652" v="91" actId="26606"/>
          <ac:picMkLst>
            <pc:docMk/>
            <pc:sldMk cId="3814154164" sldId="262"/>
            <ac:picMk id="6150" creationId="{C845FB14-F3DC-4BEF-9904-51A25CD2CF1B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31.945" v="92" actId="26606"/>
        <pc:sldMkLst>
          <pc:docMk/>
          <pc:sldMk cId="2874580331" sldId="263"/>
        </pc:sldMkLst>
        <pc:spChg chg="mod">
          <ac:chgData name="Sarah Burney" userId="3ff1fe9c-ec4d-4417-af83-dbc6e1aa8c41" providerId="ADAL" clId="{BBC005A1-61BA-423C-B271-D2E8C8ED8682}" dt="2023-02-13T04:23:31.945" v="92" actId="26606"/>
          <ac:spMkLst>
            <pc:docMk/>
            <pc:sldMk cId="2874580331" sldId="263"/>
            <ac:spMk id="2" creationId="{CA2209D7-67A0-47C5-8B70-21535A70135D}"/>
          </ac:spMkLst>
        </pc:spChg>
        <pc:spChg chg="mod">
          <ac:chgData name="Sarah Burney" userId="3ff1fe9c-ec4d-4417-af83-dbc6e1aa8c41" providerId="ADAL" clId="{BBC005A1-61BA-423C-B271-D2E8C8ED8682}" dt="2023-02-13T04:23:31.945" v="92" actId="26606"/>
          <ac:spMkLst>
            <pc:docMk/>
            <pc:sldMk cId="2874580331" sldId="263"/>
            <ac:spMk id="3" creationId="{E3D52E6E-7378-4DEA-82C6-5DC3645C0508}"/>
          </ac:spMkLst>
        </pc:spChg>
        <pc:spChg chg="del">
          <ac:chgData name="Sarah Burney" userId="3ff1fe9c-ec4d-4417-af83-dbc6e1aa8c41" providerId="ADAL" clId="{BBC005A1-61BA-423C-B271-D2E8C8ED8682}" dt="2023-02-13T04:23:31.945" v="92" actId="26606"/>
          <ac:spMkLst>
            <pc:docMk/>
            <pc:sldMk cId="2874580331" sldId="263"/>
            <ac:spMk id="74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31.945" v="92" actId="26606"/>
          <ac:spMkLst>
            <pc:docMk/>
            <pc:sldMk cId="2874580331" sldId="263"/>
            <ac:spMk id="4105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31.945" v="92" actId="26606"/>
          <ac:spMkLst>
            <pc:docMk/>
            <pc:sldMk cId="2874580331" sldId="263"/>
            <ac:spMk id="4107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31.945" v="92" actId="26606"/>
          <ac:picMkLst>
            <pc:docMk/>
            <pc:sldMk cId="2874580331" sldId="263"/>
            <ac:picMk id="4100" creationId="{5C13673C-AB1F-4AC7-95C9-60BF6AB5C1B3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35.556" v="93" actId="26606"/>
        <pc:sldMkLst>
          <pc:docMk/>
          <pc:sldMk cId="1158625452" sldId="264"/>
        </pc:sldMkLst>
        <pc:spChg chg="mod">
          <ac:chgData name="Sarah Burney" userId="3ff1fe9c-ec4d-4417-af83-dbc6e1aa8c41" providerId="ADAL" clId="{BBC005A1-61BA-423C-B271-D2E8C8ED8682}" dt="2023-02-13T04:23:35.556" v="93" actId="26606"/>
          <ac:spMkLst>
            <pc:docMk/>
            <pc:sldMk cId="1158625452" sldId="264"/>
            <ac:spMk id="2" creationId="{7DAD57EE-3157-4364-B336-3B8248961308}"/>
          </ac:spMkLst>
        </pc:spChg>
        <pc:spChg chg="mod">
          <ac:chgData name="Sarah Burney" userId="3ff1fe9c-ec4d-4417-af83-dbc6e1aa8c41" providerId="ADAL" clId="{BBC005A1-61BA-423C-B271-D2E8C8ED8682}" dt="2023-02-13T04:23:35.556" v="93" actId="26606"/>
          <ac:spMkLst>
            <pc:docMk/>
            <pc:sldMk cId="1158625452" sldId="264"/>
            <ac:spMk id="3" creationId="{ED8956F3-1D46-4A2F-912E-A5650FEB8711}"/>
          </ac:spMkLst>
        </pc:spChg>
        <pc:spChg chg="del">
          <ac:chgData name="Sarah Burney" userId="3ff1fe9c-ec4d-4417-af83-dbc6e1aa8c41" providerId="ADAL" clId="{BBC005A1-61BA-423C-B271-D2E8C8ED8682}" dt="2023-02-13T04:23:35.556" v="93" actId="26606"/>
          <ac:spMkLst>
            <pc:docMk/>
            <pc:sldMk cId="1158625452" sldId="264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35.556" v="93" actId="26606"/>
          <ac:spMkLst>
            <pc:docMk/>
            <pc:sldMk cId="1158625452" sldId="264"/>
            <ac:spMk id="1031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35.556" v="93" actId="26606"/>
          <ac:spMkLst>
            <pc:docMk/>
            <pc:sldMk cId="1158625452" sldId="264"/>
            <ac:spMk id="1033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35.556" v="93" actId="26606"/>
          <ac:picMkLst>
            <pc:docMk/>
            <pc:sldMk cId="1158625452" sldId="264"/>
            <ac:picMk id="1026" creationId="{F47CC323-CE86-434F-A08D-D6EA28D2B3B1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38.549" v="94" actId="26606"/>
        <pc:sldMkLst>
          <pc:docMk/>
          <pc:sldMk cId="3151012284" sldId="265"/>
        </pc:sldMkLst>
        <pc:spChg chg="mod">
          <ac:chgData name="Sarah Burney" userId="3ff1fe9c-ec4d-4417-af83-dbc6e1aa8c41" providerId="ADAL" clId="{BBC005A1-61BA-423C-B271-D2E8C8ED8682}" dt="2023-02-13T04:23:38.549" v="94" actId="26606"/>
          <ac:spMkLst>
            <pc:docMk/>
            <pc:sldMk cId="3151012284" sldId="265"/>
            <ac:spMk id="2" creationId="{739E35F7-40C9-4D09-89ED-59837E2A8E40}"/>
          </ac:spMkLst>
        </pc:spChg>
        <pc:spChg chg="mod">
          <ac:chgData name="Sarah Burney" userId="3ff1fe9c-ec4d-4417-af83-dbc6e1aa8c41" providerId="ADAL" clId="{BBC005A1-61BA-423C-B271-D2E8C8ED8682}" dt="2023-02-13T04:23:38.549" v="94" actId="26606"/>
          <ac:spMkLst>
            <pc:docMk/>
            <pc:sldMk cId="3151012284" sldId="265"/>
            <ac:spMk id="3" creationId="{8B651D2D-CF8C-4829-8241-3A971ADDB91C}"/>
          </ac:spMkLst>
        </pc:spChg>
        <pc:spChg chg="del">
          <ac:chgData name="Sarah Burney" userId="3ff1fe9c-ec4d-4417-af83-dbc6e1aa8c41" providerId="ADAL" clId="{BBC005A1-61BA-423C-B271-D2E8C8ED8682}" dt="2023-02-13T04:23:38.549" v="94" actId="26606"/>
          <ac:spMkLst>
            <pc:docMk/>
            <pc:sldMk cId="3151012284" sldId="265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38.549" v="94" actId="26606"/>
          <ac:spMkLst>
            <pc:docMk/>
            <pc:sldMk cId="3151012284" sldId="265"/>
            <ac:spMk id="2055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38.549" v="94" actId="26606"/>
          <ac:spMkLst>
            <pc:docMk/>
            <pc:sldMk cId="3151012284" sldId="265"/>
            <ac:spMk id="2057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38.549" v="94" actId="26606"/>
          <ac:picMkLst>
            <pc:docMk/>
            <pc:sldMk cId="3151012284" sldId="265"/>
            <ac:picMk id="2050" creationId="{3F50EC94-F844-4E93-8763-14623697D8D3}"/>
          </ac:picMkLst>
        </pc:picChg>
      </pc:sldChg>
      <pc:sldChg chg="addSp delSp modSp mod setClrOvrMap">
        <pc:chgData name="Sarah Burney" userId="3ff1fe9c-ec4d-4417-af83-dbc6e1aa8c41" providerId="ADAL" clId="{BBC005A1-61BA-423C-B271-D2E8C8ED8682}" dt="2023-02-13T04:23:42.080" v="95" actId="26606"/>
        <pc:sldMkLst>
          <pc:docMk/>
          <pc:sldMk cId="1140980043" sldId="266"/>
        </pc:sldMkLst>
        <pc:spChg chg="mod">
          <ac:chgData name="Sarah Burney" userId="3ff1fe9c-ec4d-4417-af83-dbc6e1aa8c41" providerId="ADAL" clId="{BBC005A1-61BA-423C-B271-D2E8C8ED8682}" dt="2023-02-13T04:23:42.080" v="95" actId="26606"/>
          <ac:spMkLst>
            <pc:docMk/>
            <pc:sldMk cId="1140980043" sldId="266"/>
            <ac:spMk id="2" creationId="{B7B456AE-7BC4-4DB3-975D-44BD1A2F2BC8}"/>
          </ac:spMkLst>
        </pc:spChg>
        <pc:spChg chg="mod">
          <ac:chgData name="Sarah Burney" userId="3ff1fe9c-ec4d-4417-af83-dbc6e1aa8c41" providerId="ADAL" clId="{BBC005A1-61BA-423C-B271-D2E8C8ED8682}" dt="2023-02-13T04:23:42.080" v="95" actId="26606"/>
          <ac:spMkLst>
            <pc:docMk/>
            <pc:sldMk cId="1140980043" sldId="266"/>
            <ac:spMk id="3" creationId="{AA959BFB-D67E-4855-A807-4EC7FFDFE87F}"/>
          </ac:spMkLst>
        </pc:spChg>
        <pc:spChg chg="del">
          <ac:chgData name="Sarah Burney" userId="3ff1fe9c-ec4d-4417-af83-dbc6e1aa8c41" providerId="ADAL" clId="{BBC005A1-61BA-423C-B271-D2E8C8ED8682}" dt="2023-02-13T04:23:42.080" v="95" actId="26606"/>
          <ac:spMkLst>
            <pc:docMk/>
            <pc:sldMk cId="1140980043" sldId="266"/>
            <ac:spMk id="71" creationId="{E7218290-08E7-4AB8-8549-F625B01F0DCB}"/>
          </ac:spMkLst>
        </pc:spChg>
        <pc:spChg chg="add">
          <ac:chgData name="Sarah Burney" userId="3ff1fe9c-ec4d-4417-af83-dbc6e1aa8c41" providerId="ADAL" clId="{BBC005A1-61BA-423C-B271-D2E8C8ED8682}" dt="2023-02-13T04:23:42.080" v="95" actId="26606"/>
          <ac:spMkLst>
            <pc:docMk/>
            <pc:sldMk cId="1140980043" sldId="266"/>
            <ac:spMk id="3079" creationId="{3DAD064D-86F0-42ED-B520-99689857918E}"/>
          </ac:spMkLst>
        </pc:spChg>
        <pc:spChg chg="add">
          <ac:chgData name="Sarah Burney" userId="3ff1fe9c-ec4d-4417-af83-dbc6e1aa8c41" providerId="ADAL" clId="{BBC005A1-61BA-423C-B271-D2E8C8ED8682}" dt="2023-02-13T04:23:42.080" v="95" actId="26606"/>
          <ac:spMkLst>
            <pc:docMk/>
            <pc:sldMk cId="1140980043" sldId="266"/>
            <ac:spMk id="3081" creationId="{1D7071EC-BCB9-494C-A9A6-CF6667C0018F}"/>
          </ac:spMkLst>
        </pc:spChg>
        <pc:picChg chg="mod">
          <ac:chgData name="Sarah Burney" userId="3ff1fe9c-ec4d-4417-af83-dbc6e1aa8c41" providerId="ADAL" clId="{BBC005A1-61BA-423C-B271-D2E8C8ED8682}" dt="2023-02-13T04:23:42.080" v="95" actId="26606"/>
          <ac:picMkLst>
            <pc:docMk/>
            <pc:sldMk cId="1140980043" sldId="266"/>
            <ac:picMk id="3074" creationId="{3CFE976F-44F0-4082-A413-2AF0B9645EBB}"/>
          </ac:picMkLst>
        </pc:picChg>
      </pc:sldChg>
    </pc:docChg>
  </pc:docChgLst>
  <pc:docChgLst>
    <pc:chgData name="Sarah Burney" userId="3ff1fe9c-ec4d-4417-af83-dbc6e1aa8c41" providerId="ADAL" clId="{8DB101A6-53C7-411A-B306-65FD7898C404}"/>
    <pc:docChg chg="custSel modSld">
      <pc:chgData name="Sarah Burney" userId="3ff1fe9c-ec4d-4417-af83-dbc6e1aa8c41" providerId="ADAL" clId="{8DB101A6-53C7-411A-B306-65FD7898C404}" dt="2021-12-24T08:59:36.568" v="15" actId="27636"/>
      <pc:docMkLst>
        <pc:docMk/>
      </pc:docMkLst>
      <pc:sldChg chg="modSp mod">
        <pc:chgData name="Sarah Burney" userId="3ff1fe9c-ec4d-4417-af83-dbc6e1aa8c41" providerId="ADAL" clId="{8DB101A6-53C7-411A-B306-65FD7898C404}" dt="2021-12-24T08:58:33.821" v="0" actId="12"/>
        <pc:sldMkLst>
          <pc:docMk/>
          <pc:sldMk cId="3578974195" sldId="257"/>
        </pc:sldMkLst>
        <pc:spChg chg="mod">
          <ac:chgData name="Sarah Burney" userId="3ff1fe9c-ec4d-4417-af83-dbc6e1aa8c41" providerId="ADAL" clId="{8DB101A6-53C7-411A-B306-65FD7898C404}" dt="2021-12-24T08:58:33.821" v="0" actId="12"/>
          <ac:spMkLst>
            <pc:docMk/>
            <pc:sldMk cId="3578974195" sldId="257"/>
            <ac:spMk id="3" creationId="{4CAB8287-3970-44E3-9D95-B1F9DED32A72}"/>
          </ac:spMkLst>
        </pc:spChg>
      </pc:sldChg>
      <pc:sldChg chg="modSp mod">
        <pc:chgData name="Sarah Burney" userId="3ff1fe9c-ec4d-4417-af83-dbc6e1aa8c41" providerId="ADAL" clId="{8DB101A6-53C7-411A-B306-65FD7898C404}" dt="2021-12-24T08:58:39.767" v="2" actId="27636"/>
        <pc:sldMkLst>
          <pc:docMk/>
          <pc:sldMk cId="1838721429" sldId="258"/>
        </pc:sldMkLst>
        <pc:spChg chg="mod">
          <ac:chgData name="Sarah Burney" userId="3ff1fe9c-ec4d-4417-af83-dbc6e1aa8c41" providerId="ADAL" clId="{8DB101A6-53C7-411A-B306-65FD7898C404}" dt="2021-12-24T08:58:39.767" v="2" actId="27636"/>
          <ac:spMkLst>
            <pc:docMk/>
            <pc:sldMk cId="1838721429" sldId="258"/>
            <ac:spMk id="3" creationId="{2A9C87CF-3B36-4240-B30F-A5142D1F8956}"/>
          </ac:spMkLst>
        </pc:spChg>
      </pc:sldChg>
      <pc:sldChg chg="modSp mod">
        <pc:chgData name="Sarah Burney" userId="3ff1fe9c-ec4d-4417-af83-dbc6e1aa8c41" providerId="ADAL" clId="{8DB101A6-53C7-411A-B306-65FD7898C404}" dt="2021-12-24T08:58:45.351" v="4" actId="27636"/>
        <pc:sldMkLst>
          <pc:docMk/>
          <pc:sldMk cId="2008000807" sldId="259"/>
        </pc:sldMkLst>
        <pc:spChg chg="mod">
          <ac:chgData name="Sarah Burney" userId="3ff1fe9c-ec4d-4417-af83-dbc6e1aa8c41" providerId="ADAL" clId="{8DB101A6-53C7-411A-B306-65FD7898C404}" dt="2021-12-24T08:58:45.351" v="4" actId="27636"/>
          <ac:spMkLst>
            <pc:docMk/>
            <pc:sldMk cId="2008000807" sldId="259"/>
            <ac:spMk id="3" creationId="{F547C338-9BEA-4ADB-94FC-3E297C148653}"/>
          </ac:spMkLst>
        </pc:spChg>
      </pc:sldChg>
      <pc:sldChg chg="modSp mod">
        <pc:chgData name="Sarah Burney" userId="3ff1fe9c-ec4d-4417-af83-dbc6e1aa8c41" providerId="ADAL" clId="{8DB101A6-53C7-411A-B306-65FD7898C404}" dt="2021-12-24T08:58:51.785" v="6" actId="27636"/>
        <pc:sldMkLst>
          <pc:docMk/>
          <pc:sldMk cId="614160130" sldId="260"/>
        </pc:sldMkLst>
        <pc:spChg chg="mod">
          <ac:chgData name="Sarah Burney" userId="3ff1fe9c-ec4d-4417-af83-dbc6e1aa8c41" providerId="ADAL" clId="{8DB101A6-53C7-411A-B306-65FD7898C404}" dt="2021-12-24T08:58:51.785" v="6" actId="27636"/>
          <ac:spMkLst>
            <pc:docMk/>
            <pc:sldMk cId="614160130" sldId="260"/>
            <ac:spMk id="3" creationId="{787100D0-BCDF-4CE1-AAD4-71DB4DC59AB9}"/>
          </ac:spMkLst>
        </pc:spChg>
      </pc:sldChg>
      <pc:sldChg chg="modSp mod">
        <pc:chgData name="Sarah Burney" userId="3ff1fe9c-ec4d-4417-af83-dbc6e1aa8c41" providerId="ADAL" clId="{8DB101A6-53C7-411A-B306-65FD7898C404}" dt="2021-12-24T08:58:56.924" v="7" actId="12"/>
        <pc:sldMkLst>
          <pc:docMk/>
          <pc:sldMk cId="2906345142" sldId="261"/>
        </pc:sldMkLst>
        <pc:spChg chg="mod">
          <ac:chgData name="Sarah Burney" userId="3ff1fe9c-ec4d-4417-af83-dbc6e1aa8c41" providerId="ADAL" clId="{8DB101A6-53C7-411A-B306-65FD7898C404}" dt="2021-12-24T08:58:56.924" v="7" actId="12"/>
          <ac:spMkLst>
            <pc:docMk/>
            <pc:sldMk cId="2906345142" sldId="261"/>
            <ac:spMk id="3" creationId="{771F4593-DDC0-46CE-AB50-83DC628300E5}"/>
          </ac:spMkLst>
        </pc:spChg>
      </pc:sldChg>
      <pc:sldChg chg="modSp mod">
        <pc:chgData name="Sarah Burney" userId="3ff1fe9c-ec4d-4417-af83-dbc6e1aa8c41" providerId="ADAL" clId="{8DB101A6-53C7-411A-B306-65FD7898C404}" dt="2021-12-24T08:59:02.991" v="9" actId="27636"/>
        <pc:sldMkLst>
          <pc:docMk/>
          <pc:sldMk cId="3814154164" sldId="262"/>
        </pc:sldMkLst>
        <pc:spChg chg="mod">
          <ac:chgData name="Sarah Burney" userId="3ff1fe9c-ec4d-4417-af83-dbc6e1aa8c41" providerId="ADAL" clId="{8DB101A6-53C7-411A-B306-65FD7898C404}" dt="2021-12-24T08:59:02.991" v="9" actId="27636"/>
          <ac:spMkLst>
            <pc:docMk/>
            <pc:sldMk cId="3814154164" sldId="262"/>
            <ac:spMk id="3" creationId="{D2BBFD57-20E1-478C-85F2-D7B11B7DEACC}"/>
          </ac:spMkLst>
        </pc:spChg>
      </pc:sldChg>
      <pc:sldChg chg="modSp mod">
        <pc:chgData name="Sarah Burney" userId="3ff1fe9c-ec4d-4417-af83-dbc6e1aa8c41" providerId="ADAL" clId="{8DB101A6-53C7-411A-B306-65FD7898C404}" dt="2021-12-24T08:59:09.890" v="11" actId="27636"/>
        <pc:sldMkLst>
          <pc:docMk/>
          <pc:sldMk cId="2874580331" sldId="263"/>
        </pc:sldMkLst>
        <pc:spChg chg="mod">
          <ac:chgData name="Sarah Burney" userId="3ff1fe9c-ec4d-4417-af83-dbc6e1aa8c41" providerId="ADAL" clId="{8DB101A6-53C7-411A-B306-65FD7898C404}" dt="2021-12-24T08:59:09.890" v="11" actId="27636"/>
          <ac:spMkLst>
            <pc:docMk/>
            <pc:sldMk cId="2874580331" sldId="263"/>
            <ac:spMk id="3" creationId="{E3D52E6E-7378-4DEA-82C6-5DC3645C0508}"/>
          </ac:spMkLst>
        </pc:spChg>
      </pc:sldChg>
      <pc:sldChg chg="modSp mod">
        <pc:chgData name="Sarah Burney" userId="3ff1fe9c-ec4d-4417-af83-dbc6e1aa8c41" providerId="ADAL" clId="{8DB101A6-53C7-411A-B306-65FD7898C404}" dt="2021-12-24T08:59:17.501" v="12" actId="12"/>
        <pc:sldMkLst>
          <pc:docMk/>
          <pc:sldMk cId="1158625452" sldId="264"/>
        </pc:sldMkLst>
        <pc:spChg chg="mod">
          <ac:chgData name="Sarah Burney" userId="3ff1fe9c-ec4d-4417-af83-dbc6e1aa8c41" providerId="ADAL" clId="{8DB101A6-53C7-411A-B306-65FD7898C404}" dt="2021-12-24T08:59:17.501" v="12" actId="12"/>
          <ac:spMkLst>
            <pc:docMk/>
            <pc:sldMk cId="1158625452" sldId="264"/>
            <ac:spMk id="3" creationId="{ED8956F3-1D46-4A2F-912E-A5650FEB8711}"/>
          </ac:spMkLst>
        </pc:spChg>
      </pc:sldChg>
      <pc:sldChg chg="modSp mod">
        <pc:chgData name="Sarah Burney" userId="3ff1fe9c-ec4d-4417-af83-dbc6e1aa8c41" providerId="ADAL" clId="{8DB101A6-53C7-411A-B306-65FD7898C404}" dt="2021-12-24T08:59:23.477" v="13" actId="12"/>
        <pc:sldMkLst>
          <pc:docMk/>
          <pc:sldMk cId="3151012284" sldId="265"/>
        </pc:sldMkLst>
        <pc:spChg chg="mod">
          <ac:chgData name="Sarah Burney" userId="3ff1fe9c-ec4d-4417-af83-dbc6e1aa8c41" providerId="ADAL" clId="{8DB101A6-53C7-411A-B306-65FD7898C404}" dt="2021-12-24T08:59:23.477" v="13" actId="12"/>
          <ac:spMkLst>
            <pc:docMk/>
            <pc:sldMk cId="3151012284" sldId="265"/>
            <ac:spMk id="3" creationId="{8B651D2D-CF8C-4829-8241-3A971ADDB91C}"/>
          </ac:spMkLst>
        </pc:spChg>
      </pc:sldChg>
      <pc:sldChg chg="modSp mod">
        <pc:chgData name="Sarah Burney" userId="3ff1fe9c-ec4d-4417-af83-dbc6e1aa8c41" providerId="ADAL" clId="{8DB101A6-53C7-411A-B306-65FD7898C404}" dt="2021-12-24T08:59:36.568" v="15" actId="27636"/>
        <pc:sldMkLst>
          <pc:docMk/>
          <pc:sldMk cId="1140980043" sldId="266"/>
        </pc:sldMkLst>
        <pc:spChg chg="mod">
          <ac:chgData name="Sarah Burney" userId="3ff1fe9c-ec4d-4417-af83-dbc6e1aa8c41" providerId="ADAL" clId="{8DB101A6-53C7-411A-B306-65FD7898C404}" dt="2021-12-24T08:59:36.568" v="15" actId="27636"/>
          <ac:spMkLst>
            <pc:docMk/>
            <pc:sldMk cId="1140980043" sldId="266"/>
            <ac:spMk id="3" creationId="{AA959BFB-D67E-4855-A807-4EC7FFDFE87F}"/>
          </ac:spMkLst>
        </pc:spChg>
      </pc:sldChg>
    </pc:docChg>
  </pc:docChgLst>
  <pc:docChgLst>
    <pc:chgData name="Sarah Burney" userId="3ff1fe9c-ec4d-4417-af83-dbc6e1aa8c41" providerId="ADAL" clId="{7A0972B1-4635-438F-8ACC-3FA48402E6FB}"/>
    <pc:docChg chg="undo custSel addSld modSld">
      <pc:chgData name="Sarah Burney" userId="3ff1fe9c-ec4d-4417-af83-dbc6e1aa8c41" providerId="ADAL" clId="{7A0972B1-4635-438F-8ACC-3FA48402E6FB}" dt="2021-12-05T23:03:02.583" v="4676" actId="18131"/>
      <pc:docMkLst>
        <pc:docMk/>
      </pc:docMkLst>
      <pc:sldChg chg="addSp modSp mod setBg">
        <pc:chgData name="Sarah Burney" userId="3ff1fe9c-ec4d-4417-af83-dbc6e1aa8c41" providerId="ADAL" clId="{7A0972B1-4635-438F-8ACC-3FA48402E6FB}" dt="2021-12-05T22:26:58.174" v="2392" actId="20577"/>
        <pc:sldMkLst>
          <pc:docMk/>
          <pc:sldMk cId="614160130" sldId="260"/>
        </pc:sldMkLst>
        <pc:spChg chg="mod">
          <ac:chgData name="Sarah Burney" userId="3ff1fe9c-ec4d-4417-af83-dbc6e1aa8c41" providerId="ADAL" clId="{7A0972B1-4635-438F-8ACC-3FA48402E6FB}" dt="2021-12-03T02:29:40.921" v="250" actId="26606"/>
          <ac:spMkLst>
            <pc:docMk/>
            <pc:sldMk cId="614160130" sldId="260"/>
            <ac:spMk id="2" creationId="{478DC2B5-7947-4C38-B744-CE00714934F0}"/>
          </ac:spMkLst>
        </pc:spChg>
        <pc:spChg chg="mod">
          <ac:chgData name="Sarah Burney" userId="3ff1fe9c-ec4d-4417-af83-dbc6e1aa8c41" providerId="ADAL" clId="{7A0972B1-4635-438F-8ACC-3FA48402E6FB}" dt="2021-12-05T22:26:58.174" v="2392" actId="20577"/>
          <ac:spMkLst>
            <pc:docMk/>
            <pc:sldMk cId="614160130" sldId="260"/>
            <ac:spMk id="3" creationId="{787100D0-BCDF-4CE1-AAD4-71DB4DC59AB9}"/>
          </ac:spMkLst>
        </pc:spChg>
        <pc:spChg chg="add">
          <ac:chgData name="Sarah Burney" userId="3ff1fe9c-ec4d-4417-af83-dbc6e1aa8c41" providerId="ADAL" clId="{7A0972B1-4635-438F-8ACC-3FA48402E6FB}" dt="2021-12-03T02:29:40.921" v="250" actId="26606"/>
          <ac:spMkLst>
            <pc:docMk/>
            <pc:sldMk cId="614160130" sldId="260"/>
            <ac:spMk id="71" creationId="{E7218290-08E7-4AB8-8549-F625B01F0DCB}"/>
          </ac:spMkLst>
        </pc:spChg>
        <pc:picChg chg="add mod">
          <ac:chgData name="Sarah Burney" userId="3ff1fe9c-ec4d-4417-af83-dbc6e1aa8c41" providerId="ADAL" clId="{7A0972B1-4635-438F-8ACC-3FA48402E6FB}" dt="2021-12-03T02:30:04.383" v="255" actId="18131"/>
          <ac:picMkLst>
            <pc:docMk/>
            <pc:sldMk cId="614160130" sldId="260"/>
            <ac:picMk id="4098" creationId="{B101FDE6-D11A-44FF-A0F9-9D6A99AD5A92}"/>
          </ac:picMkLst>
        </pc:picChg>
      </pc:sldChg>
      <pc:sldChg chg="addSp modSp new mod setBg">
        <pc:chgData name="Sarah Burney" userId="3ff1fe9c-ec4d-4417-af83-dbc6e1aa8c41" providerId="ADAL" clId="{7A0972B1-4635-438F-8ACC-3FA48402E6FB}" dt="2021-12-05T22:27:24.543" v="2438" actId="20577"/>
        <pc:sldMkLst>
          <pc:docMk/>
          <pc:sldMk cId="2906345142" sldId="261"/>
        </pc:sldMkLst>
        <pc:spChg chg="mod">
          <ac:chgData name="Sarah Burney" userId="3ff1fe9c-ec4d-4417-af83-dbc6e1aa8c41" providerId="ADAL" clId="{7A0972B1-4635-438F-8ACC-3FA48402E6FB}" dt="2021-12-03T02:59:13.737" v="515" actId="26606"/>
          <ac:spMkLst>
            <pc:docMk/>
            <pc:sldMk cId="2906345142" sldId="261"/>
            <ac:spMk id="2" creationId="{73FC1E78-6CFD-4A0E-A17E-9904076B6E9C}"/>
          </ac:spMkLst>
        </pc:spChg>
        <pc:spChg chg="mod">
          <ac:chgData name="Sarah Burney" userId="3ff1fe9c-ec4d-4417-af83-dbc6e1aa8c41" providerId="ADAL" clId="{7A0972B1-4635-438F-8ACC-3FA48402E6FB}" dt="2021-12-05T22:27:24.543" v="2438" actId="20577"/>
          <ac:spMkLst>
            <pc:docMk/>
            <pc:sldMk cId="2906345142" sldId="261"/>
            <ac:spMk id="3" creationId="{771F4593-DDC0-46CE-AB50-83DC628300E5}"/>
          </ac:spMkLst>
        </pc:spChg>
        <pc:spChg chg="add">
          <ac:chgData name="Sarah Burney" userId="3ff1fe9c-ec4d-4417-af83-dbc6e1aa8c41" providerId="ADAL" clId="{7A0972B1-4635-438F-8ACC-3FA48402E6FB}" dt="2021-12-03T02:59:13.737" v="515" actId="26606"/>
          <ac:spMkLst>
            <pc:docMk/>
            <pc:sldMk cId="2906345142" sldId="261"/>
            <ac:spMk id="71" creationId="{E7218290-08E7-4AB8-8549-F625B01F0DCB}"/>
          </ac:spMkLst>
        </pc:spChg>
        <pc:picChg chg="add mod">
          <ac:chgData name="Sarah Burney" userId="3ff1fe9c-ec4d-4417-af83-dbc6e1aa8c41" providerId="ADAL" clId="{7A0972B1-4635-438F-8ACC-3FA48402E6FB}" dt="2021-12-03T03:00:00.257" v="522" actId="18131"/>
          <ac:picMkLst>
            <pc:docMk/>
            <pc:sldMk cId="2906345142" sldId="261"/>
            <ac:picMk id="5122" creationId="{949373F8-48B4-4E69-B2F5-8814528213A7}"/>
          </ac:picMkLst>
        </pc:picChg>
      </pc:sldChg>
      <pc:sldChg chg="addSp delSp modSp new mod setBg">
        <pc:chgData name="Sarah Burney" userId="3ff1fe9c-ec4d-4417-af83-dbc6e1aa8c41" providerId="ADAL" clId="{7A0972B1-4635-438F-8ACC-3FA48402E6FB}" dt="2021-12-05T22:48:17.107" v="4349" actId="20577"/>
        <pc:sldMkLst>
          <pc:docMk/>
          <pc:sldMk cId="3814154164" sldId="262"/>
        </pc:sldMkLst>
        <pc:spChg chg="mod">
          <ac:chgData name="Sarah Burney" userId="3ff1fe9c-ec4d-4417-af83-dbc6e1aa8c41" providerId="ADAL" clId="{7A0972B1-4635-438F-8ACC-3FA48402E6FB}" dt="2021-12-03T03:06:52.020" v="1369" actId="26606"/>
          <ac:spMkLst>
            <pc:docMk/>
            <pc:sldMk cId="3814154164" sldId="262"/>
            <ac:spMk id="2" creationId="{E3AEA7C7-B685-4D5E-9408-B70B0F9C6C41}"/>
          </ac:spMkLst>
        </pc:spChg>
        <pc:spChg chg="mod">
          <ac:chgData name="Sarah Burney" userId="3ff1fe9c-ec4d-4417-af83-dbc6e1aa8c41" providerId="ADAL" clId="{7A0972B1-4635-438F-8ACC-3FA48402E6FB}" dt="2021-12-05T22:48:17.107" v="4349" actId="20577"/>
          <ac:spMkLst>
            <pc:docMk/>
            <pc:sldMk cId="3814154164" sldId="262"/>
            <ac:spMk id="3" creationId="{D2BBFD57-20E1-478C-85F2-D7B11B7DEACC}"/>
          </ac:spMkLst>
        </pc:spChg>
        <pc:spChg chg="add del">
          <ac:chgData name="Sarah Burney" userId="3ff1fe9c-ec4d-4417-af83-dbc6e1aa8c41" providerId="ADAL" clId="{7A0972B1-4635-438F-8ACC-3FA48402E6FB}" dt="2021-12-03T03:14:09.915" v="1386" actId="26606"/>
          <ac:spMkLst>
            <pc:docMk/>
            <pc:sldMk cId="3814154164" sldId="262"/>
            <ac:spMk id="71" creationId="{E7218290-08E7-4AB8-8549-F625B01F0DCB}"/>
          </ac:spMkLst>
        </pc:spChg>
        <pc:spChg chg="add del">
          <ac:chgData name="Sarah Burney" userId="3ff1fe9c-ec4d-4417-af83-dbc6e1aa8c41" providerId="ADAL" clId="{7A0972B1-4635-438F-8ACC-3FA48402E6FB}" dt="2021-12-03T03:14:06.315" v="1385" actId="26606"/>
          <ac:spMkLst>
            <pc:docMk/>
            <pc:sldMk cId="3814154164" sldId="262"/>
            <ac:spMk id="139" creationId="{E7218290-08E7-4AB8-8549-F625B01F0DCB}"/>
          </ac:spMkLst>
        </pc:spChg>
        <pc:spChg chg="add">
          <ac:chgData name="Sarah Burney" userId="3ff1fe9c-ec4d-4417-af83-dbc6e1aa8c41" providerId="ADAL" clId="{7A0972B1-4635-438F-8ACC-3FA48402E6FB}" dt="2021-12-03T03:14:09.915" v="1386" actId="26606"/>
          <ac:spMkLst>
            <pc:docMk/>
            <pc:sldMk cId="3814154164" sldId="262"/>
            <ac:spMk id="6152" creationId="{E7218290-08E7-4AB8-8549-F625B01F0DCB}"/>
          </ac:spMkLst>
        </pc:spChg>
        <pc:picChg chg="add del mod">
          <ac:chgData name="Sarah Burney" userId="3ff1fe9c-ec4d-4417-af83-dbc6e1aa8c41" providerId="ADAL" clId="{7A0972B1-4635-438F-8ACC-3FA48402E6FB}" dt="2021-12-03T03:10:16.136" v="1376" actId="478"/>
          <ac:picMkLst>
            <pc:docMk/>
            <pc:sldMk cId="3814154164" sldId="262"/>
            <ac:picMk id="6146" creationId="{DA951087-2A73-48CE-88A2-DF01E9012266}"/>
          </ac:picMkLst>
        </pc:picChg>
        <pc:picChg chg="add del">
          <ac:chgData name="Sarah Burney" userId="3ff1fe9c-ec4d-4417-af83-dbc6e1aa8c41" providerId="ADAL" clId="{7A0972B1-4635-438F-8ACC-3FA48402E6FB}" dt="2021-12-03T03:10:21.596" v="1378"/>
          <ac:picMkLst>
            <pc:docMk/>
            <pc:sldMk cId="3814154164" sldId="262"/>
            <ac:picMk id="6148" creationId="{3DA76D5A-BC88-4EC5-92DF-BB597237C3FF}"/>
          </ac:picMkLst>
        </pc:picChg>
        <pc:picChg chg="add mod">
          <ac:chgData name="Sarah Burney" userId="3ff1fe9c-ec4d-4417-af83-dbc6e1aa8c41" providerId="ADAL" clId="{7A0972B1-4635-438F-8ACC-3FA48402E6FB}" dt="2021-12-03T03:14:20.086" v="1387" actId="18131"/>
          <ac:picMkLst>
            <pc:docMk/>
            <pc:sldMk cId="3814154164" sldId="262"/>
            <ac:picMk id="6150" creationId="{C845FB14-F3DC-4BEF-9904-51A25CD2CF1B}"/>
          </ac:picMkLst>
        </pc:picChg>
      </pc:sldChg>
      <pc:sldChg chg="addSp delSp modSp new mod setBg">
        <pc:chgData name="Sarah Burney" userId="3ff1fe9c-ec4d-4417-af83-dbc6e1aa8c41" providerId="ADAL" clId="{7A0972B1-4635-438F-8ACC-3FA48402E6FB}" dt="2021-12-05T23:02:13.429" v="4665" actId="20577"/>
        <pc:sldMkLst>
          <pc:docMk/>
          <pc:sldMk cId="2874580331" sldId="263"/>
        </pc:sldMkLst>
        <pc:spChg chg="mod">
          <ac:chgData name="Sarah Burney" userId="3ff1fe9c-ec4d-4417-af83-dbc6e1aa8c41" providerId="ADAL" clId="{7A0972B1-4635-438F-8ACC-3FA48402E6FB}" dt="2021-12-03T04:04:36.083" v="2339" actId="26606"/>
          <ac:spMkLst>
            <pc:docMk/>
            <pc:sldMk cId="2874580331" sldId="263"/>
            <ac:spMk id="2" creationId="{CA2209D7-67A0-47C5-8B70-21535A70135D}"/>
          </ac:spMkLst>
        </pc:spChg>
        <pc:spChg chg="add del mod">
          <ac:chgData name="Sarah Burney" userId="3ff1fe9c-ec4d-4417-af83-dbc6e1aa8c41" providerId="ADAL" clId="{7A0972B1-4635-438F-8ACC-3FA48402E6FB}" dt="2021-12-05T23:02:13.429" v="4665" actId="20577"/>
          <ac:spMkLst>
            <pc:docMk/>
            <pc:sldMk cId="2874580331" sldId="263"/>
            <ac:spMk id="3" creationId="{E3D52E6E-7378-4DEA-82C6-5DC3645C0508}"/>
          </ac:spMkLst>
        </pc:spChg>
        <pc:spChg chg="add del">
          <ac:chgData name="Sarah Burney" userId="3ff1fe9c-ec4d-4417-af83-dbc6e1aa8c41" providerId="ADAL" clId="{7A0972B1-4635-438F-8ACC-3FA48402E6FB}" dt="2021-12-03T03:48:02.520" v="1576" actId="26606"/>
          <ac:spMkLst>
            <pc:docMk/>
            <pc:sldMk cId="2874580331" sldId="263"/>
            <ac:spMk id="11" creationId="{B1C3281D-A46F-4842-9340-4CBC29E1B260}"/>
          </ac:spMkLst>
        </pc:spChg>
        <pc:spChg chg="add del">
          <ac:chgData name="Sarah Burney" userId="3ff1fe9c-ec4d-4417-af83-dbc6e1aa8c41" providerId="ADAL" clId="{7A0972B1-4635-438F-8ACC-3FA48402E6FB}" dt="2021-12-03T03:48:02.520" v="1576" actId="26606"/>
          <ac:spMkLst>
            <pc:docMk/>
            <pc:sldMk cId="2874580331" sldId="263"/>
            <ac:spMk id="13" creationId="{264DCA07-5992-4B87-B944-642B4A38FB1A}"/>
          </ac:spMkLst>
        </pc:spChg>
        <pc:spChg chg="add del">
          <ac:chgData name="Sarah Burney" userId="3ff1fe9c-ec4d-4417-af83-dbc6e1aa8c41" providerId="ADAL" clId="{7A0972B1-4635-438F-8ACC-3FA48402E6FB}" dt="2021-12-03T04:04:36.083" v="2339" actId="26606"/>
          <ac:spMkLst>
            <pc:docMk/>
            <pc:sldMk cId="2874580331" sldId="263"/>
            <ac:spMk id="71" creationId="{E7218290-08E7-4AB8-8549-F625B01F0DCB}"/>
          </ac:spMkLst>
        </pc:spChg>
        <pc:spChg chg="add del">
          <ac:chgData name="Sarah Burney" userId="3ff1fe9c-ec4d-4417-af83-dbc6e1aa8c41" providerId="ADAL" clId="{7A0972B1-4635-438F-8ACC-3FA48402E6FB}" dt="2021-12-03T04:04:36.083" v="2339" actId="26606"/>
          <ac:spMkLst>
            <pc:docMk/>
            <pc:sldMk cId="2874580331" sldId="263"/>
            <ac:spMk id="73" creationId="{CE9A9457-874F-4EEB-BF07-9CEA561C1196}"/>
          </ac:spMkLst>
        </pc:spChg>
        <pc:spChg chg="add">
          <ac:chgData name="Sarah Burney" userId="3ff1fe9c-ec4d-4417-af83-dbc6e1aa8c41" providerId="ADAL" clId="{7A0972B1-4635-438F-8ACC-3FA48402E6FB}" dt="2021-12-05T22:59:47.227" v="4490" actId="26606"/>
          <ac:spMkLst>
            <pc:docMk/>
            <pc:sldMk cId="2874580331" sldId="263"/>
            <ac:spMk id="74" creationId="{E7218290-08E7-4AB8-8549-F625B01F0DCB}"/>
          </ac:spMkLst>
        </pc:spChg>
        <pc:spChg chg="add del">
          <ac:chgData name="Sarah Burney" userId="3ff1fe9c-ec4d-4417-af83-dbc6e1aa8c41" providerId="ADAL" clId="{7A0972B1-4635-438F-8ACC-3FA48402E6FB}" dt="2021-12-05T22:58:25.301" v="4487" actId="26606"/>
          <ac:spMkLst>
            <pc:docMk/>
            <pc:sldMk cId="2874580331" sldId="263"/>
            <ac:spMk id="75" creationId="{E7218290-08E7-4AB8-8549-F625B01F0DCB}"/>
          </ac:spMkLst>
        </pc:spChg>
        <pc:spChg chg="add del">
          <ac:chgData name="Sarah Burney" userId="3ff1fe9c-ec4d-4417-af83-dbc6e1aa8c41" providerId="ADAL" clId="{7A0972B1-4635-438F-8ACC-3FA48402E6FB}" dt="2021-12-05T22:59:47.227" v="4490" actId="26606"/>
          <ac:spMkLst>
            <pc:docMk/>
            <pc:sldMk cId="2874580331" sldId="263"/>
            <ac:spMk id="135" creationId="{E7218290-08E7-4AB8-8549-F625B01F0DCB}"/>
          </ac:spMkLst>
        </pc:spChg>
        <pc:picChg chg="add del mod">
          <ac:chgData name="Sarah Burney" userId="3ff1fe9c-ec4d-4417-af83-dbc6e1aa8c41" providerId="ADAL" clId="{7A0972B1-4635-438F-8ACC-3FA48402E6FB}" dt="2021-12-03T03:48:02.520" v="1576" actId="26606"/>
          <ac:picMkLst>
            <pc:docMk/>
            <pc:sldMk cId="2874580331" sldId="263"/>
            <ac:picMk id="5" creationId="{B1BEEF39-9C42-4859-A2B5-87C6286BAE6D}"/>
          </ac:picMkLst>
        </pc:picChg>
        <pc:picChg chg="add del mod">
          <ac:chgData name="Sarah Burney" userId="3ff1fe9c-ec4d-4417-af83-dbc6e1aa8c41" providerId="ADAL" clId="{7A0972B1-4635-438F-8ACC-3FA48402E6FB}" dt="2021-12-05T22:59:44.111" v="4488" actId="478"/>
          <ac:picMkLst>
            <pc:docMk/>
            <pc:sldMk cId="2874580331" sldId="263"/>
            <ac:picMk id="4098" creationId="{892D7B2B-F56A-4747-A4F1-2011820D8CC9}"/>
          </ac:picMkLst>
        </pc:picChg>
        <pc:picChg chg="add mod">
          <ac:chgData name="Sarah Burney" userId="3ff1fe9c-ec4d-4417-af83-dbc6e1aa8c41" providerId="ADAL" clId="{7A0972B1-4635-438F-8ACC-3FA48402E6FB}" dt="2021-12-05T23:00:25.782" v="4492" actId="18131"/>
          <ac:picMkLst>
            <pc:docMk/>
            <pc:sldMk cId="2874580331" sldId="263"/>
            <ac:picMk id="4100" creationId="{5C13673C-AB1F-4AC7-95C9-60BF6AB5C1B3}"/>
          </ac:picMkLst>
        </pc:picChg>
        <pc:picChg chg="add del mod">
          <ac:chgData name="Sarah Burney" userId="3ff1fe9c-ec4d-4417-af83-dbc6e1aa8c41" providerId="ADAL" clId="{7A0972B1-4635-438F-8ACC-3FA48402E6FB}" dt="2021-12-03T04:04:29.552" v="2337" actId="478"/>
          <ac:picMkLst>
            <pc:docMk/>
            <pc:sldMk cId="2874580331" sldId="263"/>
            <ac:picMk id="7170" creationId="{B2F4C1CC-D89C-4A28-BD47-5BB4C2B6591D}"/>
          </ac:picMkLst>
        </pc:picChg>
        <pc:picChg chg="add del mod">
          <ac:chgData name="Sarah Burney" userId="3ff1fe9c-ec4d-4417-af83-dbc6e1aa8c41" providerId="ADAL" clId="{7A0972B1-4635-438F-8ACC-3FA48402E6FB}" dt="2021-12-05T22:58:19.200" v="4485" actId="478"/>
          <ac:picMkLst>
            <pc:docMk/>
            <pc:sldMk cId="2874580331" sldId="263"/>
            <ac:picMk id="7172" creationId="{37EAB4DB-888F-48A0-A0FF-34B842215F80}"/>
          </ac:picMkLst>
        </pc:picChg>
        <pc:cxnChg chg="add del">
          <ac:chgData name="Sarah Burney" userId="3ff1fe9c-ec4d-4417-af83-dbc6e1aa8c41" providerId="ADAL" clId="{7A0972B1-4635-438F-8ACC-3FA48402E6FB}" dt="2021-12-03T03:48:02.520" v="1576" actId="26606"/>
          <ac:cxnSpMkLst>
            <pc:docMk/>
            <pc:sldMk cId="2874580331" sldId="263"/>
            <ac:cxnSpMk id="9" creationId="{AEED5540-64E5-4258-ABA4-753F07B71B38}"/>
          </ac:cxnSpMkLst>
        </pc:cxnChg>
        <pc:cxnChg chg="add del">
          <ac:chgData name="Sarah Burney" userId="3ff1fe9c-ec4d-4417-af83-dbc6e1aa8c41" providerId="ADAL" clId="{7A0972B1-4635-438F-8ACC-3FA48402E6FB}" dt="2021-12-03T03:48:02.520" v="1576" actId="26606"/>
          <ac:cxnSpMkLst>
            <pc:docMk/>
            <pc:sldMk cId="2874580331" sldId="263"/>
            <ac:cxnSpMk id="15" creationId="{313FECB8-44EE-4A45-9F7B-66ECF1C3C888}"/>
          </ac:cxnSpMkLst>
        </pc:cxnChg>
      </pc:sldChg>
      <pc:sldChg chg="addSp modSp new mod setBg">
        <pc:chgData name="Sarah Burney" userId="3ff1fe9c-ec4d-4417-af83-dbc6e1aa8c41" providerId="ADAL" clId="{7A0972B1-4635-438F-8ACC-3FA48402E6FB}" dt="2021-12-05T22:43:34.709" v="4010" actId="20577"/>
        <pc:sldMkLst>
          <pc:docMk/>
          <pc:sldMk cId="1158625452" sldId="264"/>
        </pc:sldMkLst>
        <pc:spChg chg="mod">
          <ac:chgData name="Sarah Burney" userId="3ff1fe9c-ec4d-4417-af83-dbc6e1aa8c41" providerId="ADAL" clId="{7A0972B1-4635-438F-8ACC-3FA48402E6FB}" dt="2021-12-05T22:34:45.322" v="3395" actId="26606"/>
          <ac:spMkLst>
            <pc:docMk/>
            <pc:sldMk cId="1158625452" sldId="264"/>
            <ac:spMk id="2" creationId="{7DAD57EE-3157-4364-B336-3B8248961308}"/>
          </ac:spMkLst>
        </pc:spChg>
        <pc:spChg chg="mod">
          <ac:chgData name="Sarah Burney" userId="3ff1fe9c-ec4d-4417-af83-dbc6e1aa8c41" providerId="ADAL" clId="{7A0972B1-4635-438F-8ACC-3FA48402E6FB}" dt="2021-12-05T22:43:34.709" v="4010" actId="20577"/>
          <ac:spMkLst>
            <pc:docMk/>
            <pc:sldMk cId="1158625452" sldId="264"/>
            <ac:spMk id="3" creationId="{ED8956F3-1D46-4A2F-912E-A5650FEB8711}"/>
          </ac:spMkLst>
        </pc:spChg>
        <pc:spChg chg="add">
          <ac:chgData name="Sarah Burney" userId="3ff1fe9c-ec4d-4417-af83-dbc6e1aa8c41" providerId="ADAL" clId="{7A0972B1-4635-438F-8ACC-3FA48402E6FB}" dt="2021-12-05T22:34:45.322" v="3395" actId="26606"/>
          <ac:spMkLst>
            <pc:docMk/>
            <pc:sldMk cId="1158625452" sldId="264"/>
            <ac:spMk id="71" creationId="{E7218290-08E7-4AB8-8549-F625B01F0DCB}"/>
          </ac:spMkLst>
        </pc:spChg>
        <pc:picChg chg="add mod">
          <ac:chgData name="Sarah Burney" userId="3ff1fe9c-ec4d-4417-af83-dbc6e1aa8c41" providerId="ADAL" clId="{7A0972B1-4635-438F-8ACC-3FA48402E6FB}" dt="2021-12-05T22:34:45.322" v="3395" actId="26606"/>
          <ac:picMkLst>
            <pc:docMk/>
            <pc:sldMk cId="1158625452" sldId="264"/>
            <ac:picMk id="1026" creationId="{F47CC323-CE86-434F-A08D-D6EA28D2B3B1}"/>
          </ac:picMkLst>
        </pc:picChg>
      </pc:sldChg>
      <pc:sldChg chg="addSp modSp new mod setBg">
        <pc:chgData name="Sarah Burney" userId="3ff1fe9c-ec4d-4417-af83-dbc6e1aa8c41" providerId="ADAL" clId="{7A0972B1-4635-438F-8ACC-3FA48402E6FB}" dt="2021-12-05T22:42:53.730" v="3967" actId="27636"/>
        <pc:sldMkLst>
          <pc:docMk/>
          <pc:sldMk cId="3151012284" sldId="265"/>
        </pc:sldMkLst>
        <pc:spChg chg="mod">
          <ac:chgData name="Sarah Burney" userId="3ff1fe9c-ec4d-4417-af83-dbc6e1aa8c41" providerId="ADAL" clId="{7A0972B1-4635-438F-8ACC-3FA48402E6FB}" dt="2021-12-05T22:41:18.830" v="3843" actId="26606"/>
          <ac:spMkLst>
            <pc:docMk/>
            <pc:sldMk cId="3151012284" sldId="265"/>
            <ac:spMk id="2" creationId="{739E35F7-40C9-4D09-89ED-59837E2A8E40}"/>
          </ac:spMkLst>
        </pc:spChg>
        <pc:spChg chg="mod">
          <ac:chgData name="Sarah Burney" userId="3ff1fe9c-ec4d-4417-af83-dbc6e1aa8c41" providerId="ADAL" clId="{7A0972B1-4635-438F-8ACC-3FA48402E6FB}" dt="2021-12-05T22:42:53.730" v="3967" actId="27636"/>
          <ac:spMkLst>
            <pc:docMk/>
            <pc:sldMk cId="3151012284" sldId="265"/>
            <ac:spMk id="3" creationId="{8B651D2D-CF8C-4829-8241-3A971ADDB91C}"/>
          </ac:spMkLst>
        </pc:spChg>
        <pc:spChg chg="add">
          <ac:chgData name="Sarah Burney" userId="3ff1fe9c-ec4d-4417-af83-dbc6e1aa8c41" providerId="ADAL" clId="{7A0972B1-4635-438F-8ACC-3FA48402E6FB}" dt="2021-12-05T22:41:18.830" v="3843" actId="26606"/>
          <ac:spMkLst>
            <pc:docMk/>
            <pc:sldMk cId="3151012284" sldId="265"/>
            <ac:spMk id="71" creationId="{E7218290-08E7-4AB8-8549-F625B01F0DCB}"/>
          </ac:spMkLst>
        </pc:spChg>
        <pc:picChg chg="add mod">
          <ac:chgData name="Sarah Burney" userId="3ff1fe9c-ec4d-4417-af83-dbc6e1aa8c41" providerId="ADAL" clId="{7A0972B1-4635-438F-8ACC-3FA48402E6FB}" dt="2021-12-05T22:41:18.830" v="3843" actId="26606"/>
          <ac:picMkLst>
            <pc:docMk/>
            <pc:sldMk cId="3151012284" sldId="265"/>
            <ac:picMk id="2050" creationId="{3F50EC94-F844-4E93-8763-14623697D8D3}"/>
          </ac:picMkLst>
        </pc:picChg>
      </pc:sldChg>
      <pc:sldChg chg="addSp modSp new mod setBg">
        <pc:chgData name="Sarah Burney" userId="3ff1fe9c-ec4d-4417-af83-dbc6e1aa8c41" providerId="ADAL" clId="{7A0972B1-4635-438F-8ACC-3FA48402E6FB}" dt="2021-12-05T23:03:02.583" v="4676" actId="18131"/>
        <pc:sldMkLst>
          <pc:docMk/>
          <pc:sldMk cId="1140980043" sldId="266"/>
        </pc:sldMkLst>
        <pc:spChg chg="mod">
          <ac:chgData name="Sarah Burney" userId="3ff1fe9c-ec4d-4417-af83-dbc6e1aa8c41" providerId="ADAL" clId="{7A0972B1-4635-438F-8ACC-3FA48402E6FB}" dt="2021-12-05T22:56:35.217" v="4481" actId="26606"/>
          <ac:spMkLst>
            <pc:docMk/>
            <pc:sldMk cId="1140980043" sldId="266"/>
            <ac:spMk id="2" creationId="{B7B456AE-7BC4-4DB3-975D-44BD1A2F2BC8}"/>
          </ac:spMkLst>
        </pc:spChg>
        <pc:spChg chg="mod">
          <ac:chgData name="Sarah Burney" userId="3ff1fe9c-ec4d-4417-af83-dbc6e1aa8c41" providerId="ADAL" clId="{7A0972B1-4635-438F-8ACC-3FA48402E6FB}" dt="2021-12-05T23:02:38.781" v="4675" actId="20577"/>
          <ac:spMkLst>
            <pc:docMk/>
            <pc:sldMk cId="1140980043" sldId="266"/>
            <ac:spMk id="3" creationId="{AA959BFB-D67E-4855-A807-4EC7FFDFE87F}"/>
          </ac:spMkLst>
        </pc:spChg>
        <pc:spChg chg="add">
          <ac:chgData name="Sarah Burney" userId="3ff1fe9c-ec4d-4417-af83-dbc6e1aa8c41" providerId="ADAL" clId="{7A0972B1-4635-438F-8ACC-3FA48402E6FB}" dt="2021-12-05T22:56:35.217" v="4481" actId="26606"/>
          <ac:spMkLst>
            <pc:docMk/>
            <pc:sldMk cId="1140980043" sldId="266"/>
            <ac:spMk id="71" creationId="{E7218290-08E7-4AB8-8549-F625B01F0DCB}"/>
          </ac:spMkLst>
        </pc:spChg>
        <pc:picChg chg="add mod">
          <ac:chgData name="Sarah Burney" userId="3ff1fe9c-ec4d-4417-af83-dbc6e1aa8c41" providerId="ADAL" clId="{7A0972B1-4635-438F-8ACC-3FA48402E6FB}" dt="2021-12-05T23:03:02.583" v="4676" actId="18131"/>
          <ac:picMkLst>
            <pc:docMk/>
            <pc:sldMk cId="1140980043" sldId="266"/>
            <ac:picMk id="3074" creationId="{3CFE976F-44F0-4082-A413-2AF0B9645E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4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6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4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8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ed paper in a stack">
            <a:extLst>
              <a:ext uri="{FF2B5EF4-FFF2-40B4-BE49-F238E27FC236}">
                <a16:creationId xmlns:a16="http://schemas.microsoft.com/office/drawing/2014/main" id="{7CD55150-ACE7-404B-B603-0C4FC08B3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0A487-0CF0-4D7C-AC5A-727D36FE9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en-AU" dirty="0"/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A1FD-12F1-4BB6-AF3C-AA6DF7295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Term 1 Week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3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E35F7-40C9-4D09-89ED-59837E2A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1D2D-CF8C-4829-8241-3A971ADD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700" b="1"/>
              <a:t>Part of speech:</a:t>
            </a:r>
            <a:r>
              <a:rPr lang="en-AU" sz="1700"/>
              <a:t> noun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700"/>
          </a:p>
          <a:p>
            <a:pPr marL="0" indent="0">
              <a:lnSpc>
                <a:spcPct val="120000"/>
              </a:lnSpc>
              <a:buNone/>
            </a:pPr>
            <a:r>
              <a:rPr lang="en-AU" sz="1700" b="1"/>
              <a:t>Meaning:</a:t>
            </a:r>
            <a:r>
              <a:rPr lang="en-AU" sz="1700"/>
              <a:t> a possibility or chance; a clue or suggestion that something will be big in the future.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700"/>
          </a:p>
          <a:p>
            <a:pPr>
              <a:lnSpc>
                <a:spcPct val="120000"/>
              </a:lnSpc>
            </a:pPr>
            <a:r>
              <a:rPr lang="en-AU" sz="1700" i="1"/>
              <a:t>He has the </a:t>
            </a:r>
            <a:r>
              <a:rPr lang="en-AU" sz="1700" i="1" u="sng"/>
              <a:t>potential</a:t>
            </a:r>
            <a:r>
              <a:rPr lang="en-AU" sz="1700" i="1"/>
              <a:t> to be a great cricket player.</a:t>
            </a:r>
          </a:p>
          <a:p>
            <a:pPr>
              <a:lnSpc>
                <a:spcPct val="120000"/>
              </a:lnSpc>
            </a:pPr>
            <a:r>
              <a:rPr lang="en-AU" sz="1700" i="1"/>
              <a:t>This spot has </a:t>
            </a:r>
            <a:r>
              <a:rPr lang="en-AU" sz="1700" i="1" u="sng"/>
              <a:t>potential</a:t>
            </a:r>
            <a:r>
              <a:rPr lang="en-AU" sz="1700" i="1"/>
              <a:t> as a picnic location.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unior Cricket | Cricket ACT">
            <a:extLst>
              <a:ext uri="{FF2B5EF4-FFF2-40B4-BE49-F238E27FC236}">
                <a16:creationId xmlns:a16="http://schemas.microsoft.com/office/drawing/2014/main" id="{3F50EC94-F844-4E93-8763-14623697D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9" b="-1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1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456AE-7BC4-4DB3-975D-44BD1A2F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rapt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9BFB-D67E-4855-A807-4EC7FFDF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/>
              <a:t>Part of speech:</a:t>
            </a:r>
            <a:r>
              <a:rPr lang="en-AU"/>
              <a:t> adjective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  <a:p>
            <a:pPr marL="0" indent="0">
              <a:lnSpc>
                <a:spcPct val="120000"/>
              </a:lnSpc>
              <a:buNone/>
            </a:pPr>
            <a:r>
              <a:rPr lang="en-AU" b="1"/>
              <a:t>Meaning:</a:t>
            </a:r>
            <a:r>
              <a:rPr lang="en-AU"/>
              <a:t> completely fascinated or thrilled 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  <a:p>
            <a:pPr>
              <a:lnSpc>
                <a:spcPct val="120000"/>
              </a:lnSpc>
            </a:pPr>
            <a:r>
              <a:rPr lang="en-AU" i="1"/>
              <a:t>The audience listened with </a:t>
            </a:r>
            <a:r>
              <a:rPr lang="en-AU" i="1" u="sng"/>
              <a:t>rapt</a:t>
            </a:r>
            <a:r>
              <a:rPr lang="en-AU" i="1"/>
              <a:t> attention.</a:t>
            </a:r>
          </a:p>
          <a:p>
            <a:pPr>
              <a:lnSpc>
                <a:spcPct val="120000"/>
              </a:lnSpc>
            </a:pPr>
            <a:r>
              <a:rPr lang="en-AU" i="1"/>
              <a:t>Mum and Dad gave me a new surfboard for my birthday – I’m </a:t>
            </a:r>
            <a:r>
              <a:rPr lang="en-AU" i="1" u="sng"/>
              <a:t>rapt</a:t>
            </a:r>
            <a:r>
              <a:rPr lang="en-AU" i="1"/>
              <a:t>!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in on Hot Guys">
            <a:extLst>
              <a:ext uri="{FF2B5EF4-FFF2-40B4-BE49-F238E27FC236}">
                <a16:creationId xmlns:a16="http://schemas.microsoft.com/office/drawing/2014/main" id="{3CFE976F-44F0-4082-A413-2AF0B9645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26875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80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B070B-2784-40A1-A555-7E2567AB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infallible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8287-3970-44E3-9D95-B1F9DED3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/>
              <a:t>Part of speech: </a:t>
            </a:r>
            <a:r>
              <a:rPr lang="en-AU"/>
              <a:t>adjective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Meaning: </a:t>
            </a:r>
            <a:r>
              <a:rPr lang="en-AU"/>
              <a:t>unable to make mistakes or be wrong</a:t>
            </a:r>
          </a:p>
          <a:p>
            <a:pPr marL="0" indent="0">
              <a:buNone/>
            </a:pPr>
            <a:endParaRPr lang="en-AU"/>
          </a:p>
          <a:p>
            <a:r>
              <a:rPr lang="en-AU" i="1"/>
              <a:t>Catholics believe the Pope is </a:t>
            </a:r>
            <a:r>
              <a:rPr lang="en-AU" i="1" u="sng"/>
              <a:t>infallible</a:t>
            </a:r>
            <a:r>
              <a:rPr lang="en-AU" i="1"/>
              <a:t>.</a:t>
            </a:r>
          </a:p>
          <a:p>
            <a:r>
              <a:rPr lang="en-AU" i="1"/>
              <a:t>Doctors are not </a:t>
            </a:r>
            <a:r>
              <a:rPr lang="en-AU" i="1" u="sng"/>
              <a:t>infallible</a:t>
            </a:r>
            <a:r>
              <a:rPr lang="en-AU" i="1"/>
              <a:t>.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7 Reasons Why the Pope Is so Popular">
            <a:extLst>
              <a:ext uri="{FF2B5EF4-FFF2-40B4-BE49-F238E27FC236}">
                <a16:creationId xmlns:a16="http://schemas.microsoft.com/office/drawing/2014/main" id="{DBD5CA92-535E-48E2-8F14-0AE56EB1B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r="12572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74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1C38F-9189-4CDF-8A56-37F6CC1B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reiterate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87CF-3B36-4240-B30F-A5142D1F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/>
              <a:t>Part of speech: </a:t>
            </a:r>
            <a:r>
              <a:rPr lang="en-AU"/>
              <a:t>verb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Meaning: </a:t>
            </a:r>
            <a:r>
              <a:rPr lang="en-AU"/>
              <a:t>to repeat</a:t>
            </a:r>
          </a:p>
          <a:p>
            <a:pPr marL="0" indent="0">
              <a:buNone/>
            </a:pPr>
            <a:endParaRPr lang="en-AU"/>
          </a:p>
          <a:p>
            <a:r>
              <a:rPr lang="en-AU" i="1"/>
              <a:t>She didn’t understand the question, so she asked him to </a:t>
            </a:r>
            <a:r>
              <a:rPr lang="en-AU" i="1" u="sng"/>
              <a:t>reiterate</a:t>
            </a:r>
            <a:r>
              <a:rPr lang="en-AU" i="1"/>
              <a:t>.</a:t>
            </a:r>
          </a:p>
          <a:p>
            <a:r>
              <a:rPr lang="en-AU" i="1"/>
              <a:t>I must </a:t>
            </a:r>
            <a:r>
              <a:rPr lang="en-AU" i="1" u="sng"/>
              <a:t>reiterate</a:t>
            </a:r>
            <a:r>
              <a:rPr lang="en-AU" i="1"/>
              <a:t> the importance of protecting our homes.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y Iterate and Reiterate Mean the Same Thing | Merriam-Webster">
            <a:extLst>
              <a:ext uri="{FF2B5EF4-FFF2-40B4-BE49-F238E27FC236}">
                <a16:creationId xmlns:a16="http://schemas.microsoft.com/office/drawing/2014/main" id="{69ADB2C6-368D-4286-9BCD-045F9088D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r="13453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2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809DB-3971-44DE-97E5-2F9ADBCA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precarious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C338-9BEA-4ADB-94FC-3E297C148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/>
              <a:t>Part of speech: </a:t>
            </a:r>
            <a:r>
              <a:rPr lang="en-AU"/>
              <a:t>adjective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Meaning: </a:t>
            </a:r>
            <a:r>
              <a:rPr lang="en-AU"/>
              <a:t>dangerous, not secure</a:t>
            </a:r>
          </a:p>
          <a:p>
            <a:pPr marL="0" indent="0">
              <a:buNone/>
            </a:pPr>
            <a:endParaRPr lang="en-AU"/>
          </a:p>
          <a:p>
            <a:r>
              <a:rPr lang="en-AU" i="1"/>
              <a:t>The only way to get to the city was a </a:t>
            </a:r>
            <a:r>
              <a:rPr lang="en-AU" i="1" u="sng"/>
              <a:t>precarious</a:t>
            </a:r>
            <a:r>
              <a:rPr lang="en-AU" i="1"/>
              <a:t> path along a cliff.</a:t>
            </a:r>
          </a:p>
          <a:p>
            <a:r>
              <a:rPr lang="en-AU" i="1"/>
              <a:t>You’ve left me in a </a:t>
            </a:r>
            <a:r>
              <a:rPr lang="en-AU" i="1" u="sng"/>
              <a:t>precarious</a:t>
            </a:r>
            <a:r>
              <a:rPr lang="en-AU" i="1"/>
              <a:t> position here.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World&amp;#39;s Most Dangerous Hiking Trail | Bored Panda">
            <a:extLst>
              <a:ext uri="{FF2B5EF4-FFF2-40B4-BE49-F238E27FC236}">
                <a16:creationId xmlns:a16="http://schemas.microsoft.com/office/drawing/2014/main" id="{165966C2-7E56-4F98-B7C7-66EF2799A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r="16001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0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DC2B5-7947-4C38-B744-CE007149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Exotic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00D0-BCDF-4CE1-AAD4-71DB4DC5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/>
              <a:t>Part of speech: </a:t>
            </a:r>
            <a:r>
              <a:rPr lang="en-AU"/>
              <a:t>adjective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  <a:p>
            <a:pPr marL="0" indent="0">
              <a:lnSpc>
                <a:spcPct val="120000"/>
              </a:lnSpc>
              <a:buNone/>
            </a:pPr>
            <a:r>
              <a:rPr lang="en-AU" b="1"/>
              <a:t>Meaning: </a:t>
            </a:r>
            <a:r>
              <a:rPr lang="en-AU"/>
              <a:t>unusual or foreign; from a faraway country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  <a:p>
            <a:pPr>
              <a:lnSpc>
                <a:spcPct val="120000"/>
              </a:lnSpc>
            </a:pPr>
            <a:r>
              <a:rPr lang="en-AU" i="1"/>
              <a:t>She dreamed of flying to </a:t>
            </a:r>
            <a:r>
              <a:rPr lang="en-AU" i="1" u="sng"/>
              <a:t>exotic</a:t>
            </a:r>
            <a:r>
              <a:rPr lang="en-AU" i="1"/>
              <a:t> places.</a:t>
            </a:r>
          </a:p>
          <a:p>
            <a:pPr>
              <a:lnSpc>
                <a:spcPct val="120000"/>
              </a:lnSpc>
            </a:pPr>
            <a:r>
              <a:rPr lang="en-AU" i="1"/>
              <a:t>In some parts of America, it’s not illegal to keep </a:t>
            </a:r>
            <a:r>
              <a:rPr lang="en-AU" i="1" u="sng"/>
              <a:t>exotic</a:t>
            </a:r>
            <a:r>
              <a:rPr lang="en-AU" i="1"/>
              <a:t> animals as pets.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iger King&amp;#39; star Joe Exotic reveals &amp;#39;very aggressive&amp;#39; prostate cancer">
            <a:extLst>
              <a:ext uri="{FF2B5EF4-FFF2-40B4-BE49-F238E27FC236}">
                <a16:creationId xmlns:a16="http://schemas.microsoft.com/office/drawing/2014/main" id="{B101FDE6-D11A-44FF-A0F9-9D6A99AD5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11372" b="-3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6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C1E78-6CFD-4A0E-A17E-9904076B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banish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4593-DDC0-46CE-AB50-83DC6283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/>
              <a:t>Part of speech: </a:t>
            </a:r>
            <a:r>
              <a:rPr lang="en-AU"/>
              <a:t>verb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Meaning: </a:t>
            </a:r>
            <a:r>
              <a:rPr lang="en-AU"/>
              <a:t>to send away or get rid of</a:t>
            </a:r>
          </a:p>
          <a:p>
            <a:pPr marL="0" indent="0">
              <a:buNone/>
            </a:pPr>
            <a:endParaRPr lang="en-AU"/>
          </a:p>
          <a:p>
            <a:r>
              <a:rPr lang="en-AU" i="1"/>
              <a:t>The wizard cast a spell to </a:t>
            </a:r>
            <a:r>
              <a:rPr lang="en-AU" i="1" u="sng"/>
              <a:t>banish</a:t>
            </a:r>
            <a:r>
              <a:rPr lang="en-AU" i="1"/>
              <a:t> evil spirits.</a:t>
            </a:r>
          </a:p>
          <a:p>
            <a:r>
              <a:rPr lang="en-AU" i="1"/>
              <a:t>The dictator </a:t>
            </a:r>
            <a:r>
              <a:rPr lang="en-AU" i="1" u="sng"/>
              <a:t>banished</a:t>
            </a:r>
            <a:r>
              <a:rPr lang="en-AU" i="1"/>
              <a:t> anyone who disagreed with him.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ise Wizard HD Expansion Pack | Daz 3D">
            <a:extLst>
              <a:ext uri="{FF2B5EF4-FFF2-40B4-BE49-F238E27FC236}">
                <a16:creationId xmlns:a16="http://schemas.microsoft.com/office/drawing/2014/main" id="{949373F8-48B4-4E69-B2F5-881452821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9" r="-1" b="17470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4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EA7C7-B685-4D5E-9408-B70B0F9C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consequence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FD57-20E1-478C-85F2-D7B11B7D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/>
              <a:t>Part of speech: </a:t>
            </a:r>
            <a:r>
              <a:rPr lang="en-AU"/>
              <a:t>noun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  <a:p>
            <a:pPr marL="0" indent="0">
              <a:lnSpc>
                <a:spcPct val="120000"/>
              </a:lnSpc>
              <a:buNone/>
            </a:pPr>
            <a:r>
              <a:rPr lang="en-AU" b="1"/>
              <a:t>Meaning: </a:t>
            </a:r>
            <a:r>
              <a:rPr lang="en-AU"/>
              <a:t>a result (usually bad)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  <a:p>
            <a:pPr>
              <a:lnSpc>
                <a:spcPct val="120000"/>
              </a:lnSpc>
            </a:pPr>
            <a:r>
              <a:rPr lang="en-AU" i="1"/>
              <a:t>People who spend a lot of time tanning often get skin cancer as a </a:t>
            </a:r>
            <a:r>
              <a:rPr lang="en-AU" i="1" u="sng"/>
              <a:t>consequence</a:t>
            </a:r>
            <a:r>
              <a:rPr lang="en-AU" i="1"/>
              <a:t>.</a:t>
            </a:r>
          </a:p>
          <a:p>
            <a:pPr>
              <a:lnSpc>
                <a:spcPct val="120000"/>
              </a:lnSpc>
            </a:pPr>
            <a:r>
              <a:rPr lang="en-AU" i="1"/>
              <a:t>There will be </a:t>
            </a:r>
            <a:r>
              <a:rPr lang="en-AU" i="1" u="sng"/>
              <a:t>consequences</a:t>
            </a:r>
            <a:r>
              <a:rPr lang="en-AU" i="1"/>
              <a:t> if you are late home, young lady!</a:t>
            </a:r>
          </a:p>
          <a:p>
            <a:pPr marL="0" indent="0">
              <a:lnSpc>
                <a:spcPct val="120000"/>
              </a:lnSpc>
              <a:buNone/>
            </a:pPr>
            <a:endParaRPr lang="en-AU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A poster from the British charity Cancer Research, highlighting the danger of sunburn. ">
            <a:extLst>
              <a:ext uri="{FF2B5EF4-FFF2-40B4-BE49-F238E27FC236}">
                <a16:creationId xmlns:a16="http://schemas.microsoft.com/office/drawing/2014/main" id="{C845FB14-F3DC-4BEF-9904-51A25CD2C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21366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54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209D7-67A0-47C5-8B70-21535A70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/>
              <a:t>degrade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2E6E-7378-4DEA-82C6-5DC3645C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400" b="1"/>
              <a:t>Part of speech: </a:t>
            </a:r>
            <a:r>
              <a:rPr lang="en-AU" sz="1400"/>
              <a:t>verb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400"/>
          </a:p>
          <a:p>
            <a:pPr marL="0" indent="0">
              <a:lnSpc>
                <a:spcPct val="120000"/>
              </a:lnSpc>
              <a:buNone/>
            </a:pPr>
            <a:r>
              <a:rPr lang="en-AU" sz="1400" b="1"/>
              <a:t>Meaning: </a:t>
            </a:r>
            <a:r>
              <a:rPr lang="en-AU" sz="1400"/>
              <a:t>to put down or treat with disrespect; to spoil the beauty; to make worse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400"/>
          </a:p>
          <a:p>
            <a:pPr>
              <a:lnSpc>
                <a:spcPct val="120000"/>
              </a:lnSpc>
            </a:pPr>
            <a:r>
              <a:rPr lang="en-AU" sz="1400" i="1"/>
              <a:t>Bullies </a:t>
            </a:r>
            <a:r>
              <a:rPr lang="en-AU" sz="1400" i="1" u="sng"/>
              <a:t>degrade</a:t>
            </a:r>
            <a:r>
              <a:rPr lang="en-AU" sz="1400" i="1"/>
              <a:t> their victims by making fun of them.</a:t>
            </a:r>
          </a:p>
          <a:p>
            <a:pPr>
              <a:lnSpc>
                <a:spcPct val="120000"/>
              </a:lnSpc>
            </a:pPr>
            <a:r>
              <a:rPr lang="en-AU" sz="1400" i="1"/>
              <a:t>The quality of the plastic will </a:t>
            </a:r>
            <a:r>
              <a:rPr lang="en-AU" sz="1400" i="1" u="sng"/>
              <a:t>degrade</a:t>
            </a:r>
            <a:r>
              <a:rPr lang="en-AU" sz="1400" i="1"/>
              <a:t> over time.</a:t>
            </a:r>
          </a:p>
          <a:p>
            <a:pPr>
              <a:lnSpc>
                <a:spcPct val="120000"/>
              </a:lnSpc>
            </a:pPr>
            <a:r>
              <a:rPr lang="en-AU" sz="1400" i="1"/>
              <a:t>Some people think cleaning toilets for a living is </a:t>
            </a:r>
            <a:r>
              <a:rPr lang="en-AU" sz="1400" i="1" u="sng"/>
              <a:t>degrading</a:t>
            </a:r>
            <a:r>
              <a:rPr lang="en-AU" sz="1400" i="1"/>
              <a:t>.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Bullying Statistics | LoveToKnow">
            <a:extLst>
              <a:ext uri="{FF2B5EF4-FFF2-40B4-BE49-F238E27FC236}">
                <a16:creationId xmlns:a16="http://schemas.microsoft.com/office/drawing/2014/main" id="{5C13673C-AB1F-4AC7-95C9-60BF6AB5C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2105" b="3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8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D57EE-3157-4364-B336-3B824896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AU" dirty="0"/>
              <a:t>indulge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956F3-1D46-4A2F-912E-A5650FE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700" b="1"/>
              <a:t>Part of speech: </a:t>
            </a:r>
            <a:r>
              <a:rPr lang="en-AU" sz="1700"/>
              <a:t>verb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700"/>
          </a:p>
          <a:p>
            <a:pPr marL="0" indent="0">
              <a:lnSpc>
                <a:spcPct val="120000"/>
              </a:lnSpc>
              <a:buNone/>
            </a:pPr>
            <a:r>
              <a:rPr lang="en-AU" sz="1700" b="1"/>
              <a:t>Meaning: </a:t>
            </a:r>
            <a:r>
              <a:rPr lang="en-AU" sz="1700"/>
              <a:t>to allow a special treat or luxury; to give in to something you want that is not good for you.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700"/>
          </a:p>
          <a:p>
            <a:pPr>
              <a:lnSpc>
                <a:spcPct val="120000"/>
              </a:lnSpc>
            </a:pPr>
            <a:r>
              <a:rPr lang="en-AU" sz="1700" i="1"/>
              <a:t>Parents who </a:t>
            </a:r>
            <a:r>
              <a:rPr lang="en-AU" sz="1700" i="1" u="sng"/>
              <a:t>indulge</a:t>
            </a:r>
            <a:r>
              <a:rPr lang="en-AU" sz="1700" i="1"/>
              <a:t> their children too often can spoil them. </a:t>
            </a:r>
          </a:p>
          <a:p>
            <a:pPr>
              <a:lnSpc>
                <a:spcPct val="120000"/>
              </a:lnSpc>
            </a:pPr>
            <a:r>
              <a:rPr lang="en-AU" sz="1700" i="1"/>
              <a:t>“I know full well my tummy’s bulging but oh, how I adore </a:t>
            </a:r>
            <a:r>
              <a:rPr lang="en-AU" sz="1700" i="1" u="sng"/>
              <a:t>indulging</a:t>
            </a:r>
            <a:r>
              <a:rPr lang="en-AU" sz="1700" i="1"/>
              <a:t>!”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 the Kids - Little Red Riding Hood">
            <a:extLst>
              <a:ext uri="{FF2B5EF4-FFF2-40B4-BE49-F238E27FC236}">
                <a16:creationId xmlns:a16="http://schemas.microsoft.com/office/drawing/2014/main" id="{F47CC323-CE86-434F-A08D-D6EA28D2B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" r="-1" b="-1"/>
          <a:stretch/>
        </p:blipFill>
        <p:spPr bwMode="auto">
          <a:xfrm>
            <a:off x="6829197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2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22303B"/>
      </a:dk2>
      <a:lt2>
        <a:srgbClr val="E8E3E2"/>
      </a:lt2>
      <a:accent1>
        <a:srgbClr val="19AFD4"/>
      </a:accent1>
      <a:accent2>
        <a:srgbClr val="21B594"/>
      </a:accent2>
      <a:accent3>
        <a:srgbClr val="2A73E5"/>
      </a:accent3>
      <a:accent4>
        <a:srgbClr val="D41934"/>
      </a:accent4>
      <a:accent5>
        <a:srgbClr val="E55D2A"/>
      </a:accent5>
      <a:accent6>
        <a:srgbClr val="CE9518"/>
      </a:accent6>
      <a:hlink>
        <a:srgbClr val="BF583F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Trade Gothic Next Cond</vt:lpstr>
      <vt:lpstr>Trade Gothic Next Light</vt:lpstr>
      <vt:lpstr>PortalVTI</vt:lpstr>
      <vt:lpstr>Year 8 Vocab</vt:lpstr>
      <vt:lpstr>infallible</vt:lpstr>
      <vt:lpstr>reiterate</vt:lpstr>
      <vt:lpstr>precarious</vt:lpstr>
      <vt:lpstr>Exotic</vt:lpstr>
      <vt:lpstr>banish</vt:lpstr>
      <vt:lpstr>consequence</vt:lpstr>
      <vt:lpstr>degrade</vt:lpstr>
      <vt:lpstr>indulge</vt:lpstr>
      <vt:lpstr>potential</vt:lpstr>
      <vt:lpstr>rapt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2021-12-03T02:13:04Z</dcterms:created>
  <dcterms:modified xsi:type="dcterms:W3CDTF">2023-02-13T04:23:45Z</dcterms:modified>
</cp:coreProperties>
</file>