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6" r:id="rId3"/>
    <p:sldId id="257" r:id="rId4"/>
    <p:sldId id="259" r:id="rId5"/>
    <p:sldId id="263" r:id="rId6"/>
    <p:sldId id="258" r:id="rId7"/>
    <p:sldId id="276" r:id="rId8"/>
    <p:sldId id="265" r:id="rId9"/>
    <p:sldId id="266" r:id="rId10"/>
    <p:sldId id="264" r:id="rId11"/>
    <p:sldId id="260" r:id="rId12"/>
    <p:sldId id="262" r:id="rId13"/>
    <p:sldId id="268" r:id="rId14"/>
    <p:sldId id="269" r:id="rId15"/>
    <p:sldId id="274" r:id="rId16"/>
    <p:sldId id="261" r:id="rId17"/>
    <p:sldId id="267" r:id="rId18"/>
    <p:sldId id="275" r:id="rId19"/>
    <p:sldId id="271" r:id="rId20"/>
    <p:sldId id="280" r:id="rId21"/>
    <p:sldId id="282" r:id="rId22"/>
    <p:sldId id="283" r:id="rId23"/>
    <p:sldId id="285" r:id="rId24"/>
    <p:sldId id="281" r:id="rId25"/>
    <p:sldId id="28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6" d="100"/>
          <a:sy n="86" d="100"/>
        </p:scale>
        <p:origin x="51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Burney" userId="3ff1fe9c-ec4d-4417-af83-dbc6e1aa8c41" providerId="ADAL" clId="{BC6E8451-6CF7-4C8B-ACA7-FBD62D11D419}"/>
    <pc:docChg chg="modSld">
      <pc:chgData name="Sarah Burney" userId="3ff1fe9c-ec4d-4417-af83-dbc6e1aa8c41" providerId="ADAL" clId="{BC6E8451-6CF7-4C8B-ACA7-FBD62D11D419}" dt="2023-05-04T00:34:27.371" v="128" actId="20577"/>
      <pc:docMkLst>
        <pc:docMk/>
      </pc:docMkLst>
      <pc:sldChg chg="modSp mod">
        <pc:chgData name="Sarah Burney" userId="3ff1fe9c-ec4d-4417-af83-dbc6e1aa8c41" providerId="ADAL" clId="{BC6E8451-6CF7-4C8B-ACA7-FBD62D11D419}" dt="2023-05-04T00:34:27.371" v="128" actId="20577"/>
        <pc:sldMkLst>
          <pc:docMk/>
          <pc:sldMk cId="2190372480" sldId="260"/>
        </pc:sldMkLst>
        <pc:spChg chg="mod">
          <ac:chgData name="Sarah Burney" userId="3ff1fe9c-ec4d-4417-af83-dbc6e1aa8c41" providerId="ADAL" clId="{BC6E8451-6CF7-4C8B-ACA7-FBD62D11D419}" dt="2023-05-04T00:34:27.371" v="128" actId="20577"/>
          <ac:spMkLst>
            <pc:docMk/>
            <pc:sldMk cId="2190372480" sldId="260"/>
            <ac:spMk id="3" creationId="{45538158-08C9-6419-2503-1A75087D77BE}"/>
          </ac:spMkLst>
        </pc:spChg>
      </pc:sldChg>
    </pc:docChg>
  </pc:docChgLst>
  <pc:docChgLst>
    <pc:chgData name="Sarah Burney" userId="3ff1fe9c-ec4d-4417-af83-dbc6e1aa8c41" providerId="ADAL" clId="{3343E3F4-82F6-4681-AE18-72B0EC94D4A9}"/>
    <pc:docChg chg="custSel modSld sldOrd">
      <pc:chgData name="Sarah Burney" userId="3ff1fe9c-ec4d-4417-af83-dbc6e1aa8c41" providerId="ADAL" clId="{3343E3F4-82F6-4681-AE18-72B0EC94D4A9}" dt="2023-03-14T04:46:04.504" v="2768" actId="13926"/>
      <pc:docMkLst>
        <pc:docMk/>
      </pc:docMkLst>
      <pc:sldChg chg="addSp modSp mod">
        <pc:chgData name="Sarah Burney" userId="3ff1fe9c-ec4d-4417-af83-dbc6e1aa8c41" providerId="ADAL" clId="{3343E3F4-82F6-4681-AE18-72B0EC94D4A9}" dt="2023-03-14T04:38:41.179" v="2402" actId="20577"/>
        <pc:sldMkLst>
          <pc:docMk/>
          <pc:sldMk cId="2190372480" sldId="260"/>
        </pc:sldMkLst>
        <pc:spChg chg="mod">
          <ac:chgData name="Sarah Burney" userId="3ff1fe9c-ec4d-4417-af83-dbc6e1aa8c41" providerId="ADAL" clId="{3343E3F4-82F6-4681-AE18-72B0EC94D4A9}" dt="2023-03-14T04:21:53.878" v="357" actId="20577"/>
          <ac:spMkLst>
            <pc:docMk/>
            <pc:sldMk cId="2190372480" sldId="260"/>
            <ac:spMk id="2" creationId="{DF130E06-5032-1023-760E-172ECD96BCEB}"/>
          </ac:spMkLst>
        </pc:spChg>
        <pc:spChg chg="mod">
          <ac:chgData name="Sarah Burney" userId="3ff1fe9c-ec4d-4417-af83-dbc6e1aa8c41" providerId="ADAL" clId="{3343E3F4-82F6-4681-AE18-72B0EC94D4A9}" dt="2023-03-14T04:38:41.179" v="2402" actId="20577"/>
          <ac:spMkLst>
            <pc:docMk/>
            <pc:sldMk cId="2190372480" sldId="260"/>
            <ac:spMk id="3" creationId="{45538158-08C9-6419-2503-1A75087D77BE}"/>
          </ac:spMkLst>
        </pc:spChg>
        <pc:picChg chg="add mod">
          <ac:chgData name="Sarah Burney" userId="3ff1fe9c-ec4d-4417-af83-dbc6e1aa8c41" providerId="ADAL" clId="{3343E3F4-82F6-4681-AE18-72B0EC94D4A9}" dt="2023-03-14T04:37:56.223" v="2220" actId="1076"/>
          <ac:picMkLst>
            <pc:docMk/>
            <pc:sldMk cId="2190372480" sldId="260"/>
            <ac:picMk id="4" creationId="{E9C4F3DB-4C39-A442-0704-5475C37C5B85}"/>
          </ac:picMkLst>
        </pc:picChg>
      </pc:sldChg>
      <pc:sldChg chg="delSp modSp mod">
        <pc:chgData name="Sarah Burney" userId="3ff1fe9c-ec4d-4417-af83-dbc6e1aa8c41" providerId="ADAL" clId="{3343E3F4-82F6-4681-AE18-72B0EC94D4A9}" dt="2023-03-14T04:40:25.323" v="2466" actId="20577"/>
        <pc:sldMkLst>
          <pc:docMk/>
          <pc:sldMk cId="3858405313" sldId="262"/>
        </pc:sldMkLst>
        <pc:spChg chg="mod">
          <ac:chgData name="Sarah Burney" userId="3ff1fe9c-ec4d-4417-af83-dbc6e1aa8c41" providerId="ADAL" clId="{3343E3F4-82F6-4681-AE18-72B0EC94D4A9}" dt="2023-03-14T04:33:29.570" v="1758" actId="20577"/>
          <ac:spMkLst>
            <pc:docMk/>
            <pc:sldMk cId="3858405313" sldId="262"/>
            <ac:spMk id="2" creationId="{1BDE6D9F-8872-4CA5-4B2A-9BC3B874448D}"/>
          </ac:spMkLst>
        </pc:spChg>
        <pc:spChg chg="mod">
          <ac:chgData name="Sarah Burney" userId="3ff1fe9c-ec4d-4417-af83-dbc6e1aa8c41" providerId="ADAL" clId="{3343E3F4-82F6-4681-AE18-72B0EC94D4A9}" dt="2023-03-14T04:40:25.323" v="2466" actId="20577"/>
          <ac:spMkLst>
            <pc:docMk/>
            <pc:sldMk cId="3858405313" sldId="262"/>
            <ac:spMk id="3" creationId="{15B99ED4-D4CC-C601-969D-AB5214608B80}"/>
          </ac:spMkLst>
        </pc:spChg>
        <pc:picChg chg="del mod">
          <ac:chgData name="Sarah Burney" userId="3ff1fe9c-ec4d-4417-af83-dbc6e1aa8c41" providerId="ADAL" clId="{3343E3F4-82F6-4681-AE18-72B0EC94D4A9}" dt="2023-03-14T04:37:47.213" v="2216" actId="478"/>
          <ac:picMkLst>
            <pc:docMk/>
            <pc:sldMk cId="3858405313" sldId="262"/>
            <ac:picMk id="4" creationId="{A296DAF8-888C-DE54-47F4-874C37C61C32}"/>
          </ac:picMkLst>
        </pc:picChg>
      </pc:sldChg>
      <pc:sldChg chg="modSp mod ord">
        <pc:chgData name="Sarah Burney" userId="3ff1fe9c-ec4d-4417-af83-dbc6e1aa8c41" providerId="ADAL" clId="{3343E3F4-82F6-4681-AE18-72B0EC94D4A9}" dt="2023-03-14T04:39:23.544" v="2409" actId="20577"/>
        <pc:sldMkLst>
          <pc:docMk/>
          <pc:sldMk cId="735210855" sldId="264"/>
        </pc:sldMkLst>
        <pc:spChg chg="mod">
          <ac:chgData name="Sarah Burney" userId="3ff1fe9c-ec4d-4417-af83-dbc6e1aa8c41" providerId="ADAL" clId="{3343E3F4-82F6-4681-AE18-72B0EC94D4A9}" dt="2023-03-14T04:24:10.541" v="645" actId="20577"/>
          <ac:spMkLst>
            <pc:docMk/>
            <pc:sldMk cId="735210855" sldId="264"/>
            <ac:spMk id="2" creationId="{D8B3D60B-71CD-0CBC-4B47-7419236AC847}"/>
          </ac:spMkLst>
        </pc:spChg>
        <pc:spChg chg="mod">
          <ac:chgData name="Sarah Burney" userId="3ff1fe9c-ec4d-4417-af83-dbc6e1aa8c41" providerId="ADAL" clId="{3343E3F4-82F6-4681-AE18-72B0EC94D4A9}" dt="2023-03-14T04:39:23.544" v="2409" actId="20577"/>
          <ac:spMkLst>
            <pc:docMk/>
            <pc:sldMk cId="735210855" sldId="264"/>
            <ac:spMk id="3" creationId="{D9E9EDE0-C5FF-2279-4FD5-7CBB0AB9FF5F}"/>
          </ac:spMkLst>
        </pc:spChg>
      </pc:sldChg>
      <pc:sldChg chg="modSp mod ord">
        <pc:chgData name="Sarah Burney" userId="3ff1fe9c-ec4d-4417-af83-dbc6e1aa8c41" providerId="ADAL" clId="{3343E3F4-82F6-4681-AE18-72B0EC94D4A9}" dt="2023-03-14T04:23:47.800" v="633" actId="20577"/>
        <pc:sldMkLst>
          <pc:docMk/>
          <pc:sldMk cId="881014910" sldId="266"/>
        </pc:sldMkLst>
        <pc:spChg chg="mod">
          <ac:chgData name="Sarah Burney" userId="3ff1fe9c-ec4d-4417-af83-dbc6e1aa8c41" providerId="ADAL" clId="{3343E3F4-82F6-4681-AE18-72B0EC94D4A9}" dt="2023-03-14T04:18:26.335" v="71" actId="20577"/>
          <ac:spMkLst>
            <pc:docMk/>
            <pc:sldMk cId="881014910" sldId="266"/>
            <ac:spMk id="2" creationId="{EFDB9B91-1F61-646F-D943-1211BB6CAE4C}"/>
          </ac:spMkLst>
        </pc:spChg>
        <pc:spChg chg="mod">
          <ac:chgData name="Sarah Burney" userId="3ff1fe9c-ec4d-4417-af83-dbc6e1aa8c41" providerId="ADAL" clId="{3343E3F4-82F6-4681-AE18-72B0EC94D4A9}" dt="2023-03-14T04:23:47.800" v="633" actId="20577"/>
          <ac:spMkLst>
            <pc:docMk/>
            <pc:sldMk cId="881014910" sldId="266"/>
            <ac:spMk id="3" creationId="{0EA29791-CFB0-B347-8599-EB6227620C88}"/>
          </ac:spMkLst>
        </pc:spChg>
        <pc:picChg chg="mod">
          <ac:chgData name="Sarah Burney" userId="3ff1fe9c-ec4d-4417-af83-dbc6e1aa8c41" providerId="ADAL" clId="{3343E3F4-82F6-4681-AE18-72B0EC94D4A9}" dt="2023-03-14T04:19:54.825" v="208" actId="14100"/>
          <ac:picMkLst>
            <pc:docMk/>
            <pc:sldMk cId="881014910" sldId="266"/>
            <ac:picMk id="4098" creationId="{5F20FB20-B530-E674-F7B6-AEEA9B062827}"/>
          </ac:picMkLst>
        </pc:picChg>
      </pc:sldChg>
      <pc:sldChg chg="modSp mod">
        <pc:chgData name="Sarah Burney" userId="3ff1fe9c-ec4d-4417-af83-dbc6e1aa8c41" providerId="ADAL" clId="{3343E3F4-82F6-4681-AE18-72B0EC94D4A9}" dt="2023-03-14T04:40:54.620" v="2498" actId="6549"/>
        <pc:sldMkLst>
          <pc:docMk/>
          <pc:sldMk cId="2362726337" sldId="268"/>
        </pc:sldMkLst>
        <pc:spChg chg="mod">
          <ac:chgData name="Sarah Burney" userId="3ff1fe9c-ec4d-4417-af83-dbc6e1aa8c41" providerId="ADAL" clId="{3343E3F4-82F6-4681-AE18-72B0EC94D4A9}" dt="2023-03-14T04:40:54.620" v="2498" actId="6549"/>
          <ac:spMkLst>
            <pc:docMk/>
            <pc:sldMk cId="2362726337" sldId="268"/>
            <ac:spMk id="2" creationId="{ACF54D2E-39E5-F6AE-66C3-DA6C66E4FFFE}"/>
          </ac:spMkLst>
        </pc:spChg>
      </pc:sldChg>
      <pc:sldChg chg="ord">
        <pc:chgData name="Sarah Burney" userId="3ff1fe9c-ec4d-4417-af83-dbc6e1aa8c41" providerId="ADAL" clId="{3343E3F4-82F6-4681-AE18-72B0EC94D4A9}" dt="2023-03-14T04:41:04.832" v="2500"/>
        <pc:sldMkLst>
          <pc:docMk/>
          <pc:sldMk cId="1735856179" sldId="274"/>
        </pc:sldMkLst>
      </pc:sldChg>
      <pc:sldChg chg="modSp mod">
        <pc:chgData name="Sarah Burney" userId="3ff1fe9c-ec4d-4417-af83-dbc6e1aa8c41" providerId="ADAL" clId="{3343E3F4-82F6-4681-AE18-72B0EC94D4A9}" dt="2023-03-14T04:42:52.858" v="2544" actId="13926"/>
        <pc:sldMkLst>
          <pc:docMk/>
          <pc:sldMk cId="1039267650" sldId="283"/>
        </pc:sldMkLst>
        <pc:spChg chg="mod">
          <ac:chgData name="Sarah Burney" userId="3ff1fe9c-ec4d-4417-af83-dbc6e1aa8c41" providerId="ADAL" clId="{3343E3F4-82F6-4681-AE18-72B0EC94D4A9}" dt="2023-03-14T04:42:12.028" v="2507" actId="20577"/>
          <ac:spMkLst>
            <pc:docMk/>
            <pc:sldMk cId="1039267650" sldId="283"/>
            <ac:spMk id="2" creationId="{67D318E4-9BC7-9A3E-61D9-56959953A9CE}"/>
          </ac:spMkLst>
        </pc:spChg>
        <pc:spChg chg="mod">
          <ac:chgData name="Sarah Burney" userId="3ff1fe9c-ec4d-4417-af83-dbc6e1aa8c41" providerId="ADAL" clId="{3343E3F4-82F6-4681-AE18-72B0EC94D4A9}" dt="2023-03-14T04:42:52.858" v="2544" actId="13926"/>
          <ac:spMkLst>
            <pc:docMk/>
            <pc:sldMk cId="1039267650" sldId="283"/>
            <ac:spMk id="3" creationId="{E10EE078-3D7D-A463-0979-2D589CE42988}"/>
          </ac:spMkLst>
        </pc:spChg>
      </pc:sldChg>
      <pc:sldChg chg="modSp mod">
        <pc:chgData name="Sarah Burney" userId="3ff1fe9c-ec4d-4417-af83-dbc6e1aa8c41" providerId="ADAL" clId="{3343E3F4-82F6-4681-AE18-72B0EC94D4A9}" dt="2023-03-14T04:46:04.504" v="2768" actId="13926"/>
        <pc:sldMkLst>
          <pc:docMk/>
          <pc:sldMk cId="1629946526" sldId="285"/>
        </pc:sldMkLst>
        <pc:spChg chg="mod">
          <ac:chgData name="Sarah Burney" userId="3ff1fe9c-ec4d-4417-af83-dbc6e1aa8c41" providerId="ADAL" clId="{3343E3F4-82F6-4681-AE18-72B0EC94D4A9}" dt="2023-03-14T04:46:04.504" v="2768" actId="13926"/>
          <ac:spMkLst>
            <pc:docMk/>
            <pc:sldMk cId="1629946526" sldId="285"/>
            <ac:spMk id="3" creationId="{87C5F326-EC02-6EEC-EDCC-C27FA4F023AD}"/>
          </ac:spMkLst>
        </pc:spChg>
      </pc:sldChg>
      <pc:sldChg chg="modSp mod">
        <pc:chgData name="Sarah Burney" userId="3ff1fe9c-ec4d-4417-af83-dbc6e1aa8c41" providerId="ADAL" clId="{3343E3F4-82F6-4681-AE18-72B0EC94D4A9}" dt="2023-03-10T04:03:06.407" v="4" actId="20577"/>
        <pc:sldMkLst>
          <pc:docMk/>
          <pc:sldMk cId="873136679" sldId="286"/>
        </pc:sldMkLst>
        <pc:spChg chg="mod">
          <ac:chgData name="Sarah Burney" userId="3ff1fe9c-ec4d-4417-af83-dbc6e1aa8c41" providerId="ADAL" clId="{3343E3F4-82F6-4681-AE18-72B0EC94D4A9}" dt="2023-03-10T04:03:06.407" v="4" actId="20577"/>
          <ac:spMkLst>
            <pc:docMk/>
            <pc:sldMk cId="873136679" sldId="286"/>
            <ac:spMk id="3" creationId="{4875A46B-178F-B187-3D5A-2C7E62D5B220}"/>
          </ac:spMkLst>
        </pc:spChg>
      </pc:sldChg>
    </pc:docChg>
  </pc:docChgLst>
  <pc:docChgLst>
    <pc:chgData name="Sarah Burney" userId="3ff1fe9c-ec4d-4417-af83-dbc6e1aa8c41" providerId="ADAL" clId="{5851479A-0DA2-46C1-B157-613C98DBCDEC}"/>
    <pc:docChg chg="undo redo custSel addSld delSld modSld sldOrd">
      <pc:chgData name="Sarah Burney" userId="3ff1fe9c-ec4d-4417-af83-dbc6e1aa8c41" providerId="ADAL" clId="{5851479A-0DA2-46C1-B157-613C98DBCDEC}" dt="2023-02-20T19:34:46.104" v="13018" actId="207"/>
      <pc:docMkLst>
        <pc:docMk/>
      </pc:docMkLst>
      <pc:sldChg chg="addSp delSp modSp mod setBg setClrOvrMap">
        <pc:chgData name="Sarah Burney" userId="3ff1fe9c-ec4d-4417-af83-dbc6e1aa8c41" providerId="ADAL" clId="{5851479A-0DA2-46C1-B157-613C98DBCDEC}" dt="2023-02-14T14:33:03.879" v="3344" actId="20577"/>
        <pc:sldMkLst>
          <pc:docMk/>
          <pc:sldMk cId="1119630327" sldId="256"/>
        </pc:sldMkLst>
        <pc:spChg chg="mod">
          <ac:chgData name="Sarah Burney" userId="3ff1fe9c-ec4d-4417-af83-dbc6e1aa8c41" providerId="ADAL" clId="{5851479A-0DA2-46C1-B157-613C98DBCDEC}" dt="2023-02-14T14:33:03.879" v="3344" actId="20577"/>
          <ac:spMkLst>
            <pc:docMk/>
            <pc:sldMk cId="1119630327" sldId="256"/>
            <ac:spMk id="2" creationId="{723C20A6-7DBD-DA74-4A4C-8D260FAE1EF8}"/>
          </ac:spMkLst>
        </pc:spChg>
        <pc:spChg chg="mod">
          <ac:chgData name="Sarah Burney" userId="3ff1fe9c-ec4d-4417-af83-dbc6e1aa8c41" providerId="ADAL" clId="{5851479A-0DA2-46C1-B157-613C98DBCDEC}" dt="2023-02-14T14:32:18.706" v="3336" actId="26606"/>
          <ac:spMkLst>
            <pc:docMk/>
            <pc:sldMk cId="1119630327" sldId="256"/>
            <ac:spMk id="3" creationId="{3289FDB0-D206-9122-0500-692F798A2142}"/>
          </ac:spMkLst>
        </pc:spChg>
        <pc:spChg chg="add del">
          <ac:chgData name="Sarah Burney" userId="3ff1fe9c-ec4d-4417-af83-dbc6e1aa8c41" providerId="ADAL" clId="{5851479A-0DA2-46C1-B157-613C98DBCDEC}" dt="2023-02-14T14:32:18.706" v="3336" actId="26606"/>
          <ac:spMkLst>
            <pc:docMk/>
            <pc:sldMk cId="1119630327" sldId="256"/>
            <ac:spMk id="9" creationId="{E49CC64F-7275-4E33-961B-0C5CDC439875}"/>
          </ac:spMkLst>
        </pc:spChg>
        <pc:picChg chg="add del mod">
          <ac:chgData name="Sarah Burney" userId="3ff1fe9c-ec4d-4417-af83-dbc6e1aa8c41" providerId="ADAL" clId="{5851479A-0DA2-46C1-B157-613C98DBCDEC}" dt="2023-02-14T14:32:19.340" v="3337"/>
          <ac:picMkLst>
            <pc:docMk/>
            <pc:sldMk cId="1119630327" sldId="256"/>
            <ac:picMk id="4" creationId="{3C08E409-78CA-E731-027E-BBBA053F6736}"/>
          </ac:picMkLst>
        </pc:picChg>
        <pc:picChg chg="add mod">
          <ac:chgData name="Sarah Burney" userId="3ff1fe9c-ec4d-4417-af83-dbc6e1aa8c41" providerId="ADAL" clId="{5851479A-0DA2-46C1-B157-613C98DBCDEC}" dt="2023-02-14T14:32:27.070" v="3340" actId="1076"/>
          <ac:picMkLst>
            <pc:docMk/>
            <pc:sldMk cId="1119630327" sldId="256"/>
            <ac:picMk id="1026" creationId="{0045D639-5948-8F67-BA08-FE9F60822CF8}"/>
          </ac:picMkLst>
        </pc:picChg>
      </pc:sldChg>
      <pc:sldChg chg="modSp mod">
        <pc:chgData name="Sarah Burney" userId="3ff1fe9c-ec4d-4417-af83-dbc6e1aa8c41" providerId="ADAL" clId="{5851479A-0DA2-46C1-B157-613C98DBCDEC}" dt="2023-02-15T13:34:45.186" v="8135" actId="20577"/>
        <pc:sldMkLst>
          <pc:docMk/>
          <pc:sldMk cId="94774290" sldId="258"/>
        </pc:sldMkLst>
        <pc:spChg chg="mod">
          <ac:chgData name="Sarah Burney" userId="3ff1fe9c-ec4d-4417-af83-dbc6e1aa8c41" providerId="ADAL" clId="{5851479A-0DA2-46C1-B157-613C98DBCDEC}" dt="2023-02-15T13:34:45.186" v="8135" actId="20577"/>
          <ac:spMkLst>
            <pc:docMk/>
            <pc:sldMk cId="94774290" sldId="258"/>
            <ac:spMk id="3" creationId="{CF29564F-3428-D50D-5024-CFFE881B2712}"/>
          </ac:spMkLst>
        </pc:spChg>
      </pc:sldChg>
      <pc:sldChg chg="modSp mod">
        <pc:chgData name="Sarah Burney" userId="3ff1fe9c-ec4d-4417-af83-dbc6e1aa8c41" providerId="ADAL" clId="{5851479A-0DA2-46C1-B157-613C98DBCDEC}" dt="2023-02-16T15:35:00.570" v="9150" actId="20577"/>
        <pc:sldMkLst>
          <pc:docMk/>
          <pc:sldMk cId="2190372480" sldId="260"/>
        </pc:sldMkLst>
        <pc:spChg chg="mod">
          <ac:chgData name="Sarah Burney" userId="3ff1fe9c-ec4d-4417-af83-dbc6e1aa8c41" providerId="ADAL" clId="{5851479A-0DA2-46C1-B157-613C98DBCDEC}" dt="2023-02-14T13:36:54.059" v="919" actId="20577"/>
          <ac:spMkLst>
            <pc:docMk/>
            <pc:sldMk cId="2190372480" sldId="260"/>
            <ac:spMk id="2" creationId="{DF130E06-5032-1023-760E-172ECD96BCEB}"/>
          </ac:spMkLst>
        </pc:spChg>
        <pc:spChg chg="mod">
          <ac:chgData name="Sarah Burney" userId="3ff1fe9c-ec4d-4417-af83-dbc6e1aa8c41" providerId="ADAL" clId="{5851479A-0DA2-46C1-B157-613C98DBCDEC}" dt="2023-02-16T15:35:00.570" v="9150" actId="20577"/>
          <ac:spMkLst>
            <pc:docMk/>
            <pc:sldMk cId="2190372480" sldId="260"/>
            <ac:spMk id="3" creationId="{45538158-08C9-6419-2503-1A75087D77BE}"/>
          </ac:spMkLst>
        </pc:spChg>
      </pc:sldChg>
      <pc:sldChg chg="modSp new mod">
        <pc:chgData name="Sarah Burney" userId="3ff1fe9c-ec4d-4417-af83-dbc6e1aa8c41" providerId="ADAL" clId="{5851479A-0DA2-46C1-B157-613C98DBCDEC}" dt="2023-02-14T15:31:00.385" v="8126" actId="20577"/>
        <pc:sldMkLst>
          <pc:docMk/>
          <pc:sldMk cId="3802021134" sldId="261"/>
        </pc:sldMkLst>
        <pc:spChg chg="mod">
          <ac:chgData name="Sarah Burney" userId="3ff1fe9c-ec4d-4417-af83-dbc6e1aa8c41" providerId="ADAL" clId="{5851479A-0DA2-46C1-B157-613C98DBCDEC}" dt="2023-02-14T14:08:41.022" v="3315" actId="20577"/>
          <ac:spMkLst>
            <pc:docMk/>
            <pc:sldMk cId="3802021134" sldId="261"/>
            <ac:spMk id="2" creationId="{CC51B812-8DD7-7C8A-05DE-6EDDDBF07E89}"/>
          </ac:spMkLst>
        </pc:spChg>
        <pc:spChg chg="mod">
          <ac:chgData name="Sarah Burney" userId="3ff1fe9c-ec4d-4417-af83-dbc6e1aa8c41" providerId="ADAL" clId="{5851479A-0DA2-46C1-B157-613C98DBCDEC}" dt="2023-02-14T15:31:00.385" v="8126" actId="20577"/>
          <ac:spMkLst>
            <pc:docMk/>
            <pc:sldMk cId="3802021134" sldId="261"/>
            <ac:spMk id="3" creationId="{F78B87B6-753F-2C1B-6964-EF5872026760}"/>
          </ac:spMkLst>
        </pc:spChg>
      </pc:sldChg>
      <pc:sldChg chg="modSp new mod">
        <pc:chgData name="Sarah Burney" userId="3ff1fe9c-ec4d-4417-af83-dbc6e1aa8c41" providerId="ADAL" clId="{5851479A-0DA2-46C1-B157-613C98DBCDEC}" dt="2023-02-14T14:56:54.490" v="5594" actId="6549"/>
        <pc:sldMkLst>
          <pc:docMk/>
          <pc:sldMk cId="3858405313" sldId="262"/>
        </pc:sldMkLst>
        <pc:spChg chg="mod">
          <ac:chgData name="Sarah Burney" userId="3ff1fe9c-ec4d-4417-af83-dbc6e1aa8c41" providerId="ADAL" clId="{5851479A-0DA2-46C1-B157-613C98DBCDEC}" dt="2023-02-14T13:56:10.932" v="3128" actId="20577"/>
          <ac:spMkLst>
            <pc:docMk/>
            <pc:sldMk cId="3858405313" sldId="262"/>
            <ac:spMk id="2" creationId="{1BDE6D9F-8872-4CA5-4B2A-9BC3B874448D}"/>
          </ac:spMkLst>
        </pc:spChg>
        <pc:spChg chg="mod">
          <ac:chgData name="Sarah Burney" userId="3ff1fe9c-ec4d-4417-af83-dbc6e1aa8c41" providerId="ADAL" clId="{5851479A-0DA2-46C1-B157-613C98DBCDEC}" dt="2023-02-14T14:56:54.490" v="5594" actId="6549"/>
          <ac:spMkLst>
            <pc:docMk/>
            <pc:sldMk cId="3858405313" sldId="262"/>
            <ac:spMk id="3" creationId="{15B99ED4-D4CC-C601-969D-AB5214608B80}"/>
          </ac:spMkLst>
        </pc:spChg>
      </pc:sldChg>
      <pc:sldChg chg="modSp new mod">
        <pc:chgData name="Sarah Burney" userId="3ff1fe9c-ec4d-4417-af83-dbc6e1aa8c41" providerId="ADAL" clId="{5851479A-0DA2-46C1-B157-613C98DBCDEC}" dt="2023-02-14T14:40:44.196" v="3607" actId="20577"/>
        <pc:sldMkLst>
          <pc:docMk/>
          <pc:sldMk cId="58413073" sldId="263"/>
        </pc:sldMkLst>
        <pc:spChg chg="mod">
          <ac:chgData name="Sarah Burney" userId="3ff1fe9c-ec4d-4417-af83-dbc6e1aa8c41" providerId="ADAL" clId="{5851479A-0DA2-46C1-B157-613C98DBCDEC}" dt="2023-02-14T14:40:44.196" v="3607" actId="20577"/>
          <ac:spMkLst>
            <pc:docMk/>
            <pc:sldMk cId="58413073" sldId="263"/>
            <ac:spMk id="2" creationId="{D8EF5356-0E8A-EC3A-73CD-6BE62F2190CE}"/>
          </ac:spMkLst>
        </pc:spChg>
        <pc:spChg chg="mod">
          <ac:chgData name="Sarah Burney" userId="3ff1fe9c-ec4d-4417-af83-dbc6e1aa8c41" providerId="ADAL" clId="{5851479A-0DA2-46C1-B157-613C98DBCDEC}" dt="2023-02-14T14:37:31.955" v="3444" actId="20577"/>
          <ac:spMkLst>
            <pc:docMk/>
            <pc:sldMk cId="58413073" sldId="263"/>
            <ac:spMk id="3" creationId="{7E120971-9B5A-C57C-5001-329850455186}"/>
          </ac:spMkLst>
        </pc:spChg>
      </pc:sldChg>
      <pc:sldChg chg="addSp modSp new mod setBg setClrOvrMap">
        <pc:chgData name="Sarah Burney" userId="3ff1fe9c-ec4d-4417-af83-dbc6e1aa8c41" providerId="ADAL" clId="{5851479A-0DA2-46C1-B157-613C98DBCDEC}" dt="2023-02-15T13:56:15.345" v="9042" actId="20577"/>
        <pc:sldMkLst>
          <pc:docMk/>
          <pc:sldMk cId="735210855" sldId="264"/>
        </pc:sldMkLst>
        <pc:spChg chg="mod">
          <ac:chgData name="Sarah Burney" userId="3ff1fe9c-ec4d-4417-af83-dbc6e1aa8c41" providerId="ADAL" clId="{5851479A-0DA2-46C1-B157-613C98DBCDEC}" dt="2023-02-14T15:28:20.468" v="7887" actId="26606"/>
          <ac:spMkLst>
            <pc:docMk/>
            <pc:sldMk cId="735210855" sldId="264"/>
            <ac:spMk id="2" creationId="{D8B3D60B-71CD-0CBC-4B47-7419236AC847}"/>
          </ac:spMkLst>
        </pc:spChg>
        <pc:spChg chg="mod">
          <ac:chgData name="Sarah Burney" userId="3ff1fe9c-ec4d-4417-af83-dbc6e1aa8c41" providerId="ADAL" clId="{5851479A-0DA2-46C1-B157-613C98DBCDEC}" dt="2023-02-15T13:56:15.345" v="9042" actId="20577"/>
          <ac:spMkLst>
            <pc:docMk/>
            <pc:sldMk cId="735210855" sldId="264"/>
            <ac:spMk id="3" creationId="{D9E9EDE0-C5FF-2279-4FD5-7CBB0AB9FF5F}"/>
          </ac:spMkLst>
        </pc:spChg>
        <pc:spChg chg="add mod">
          <ac:chgData name="Sarah Burney" userId="3ff1fe9c-ec4d-4417-af83-dbc6e1aa8c41" providerId="ADAL" clId="{5851479A-0DA2-46C1-B157-613C98DBCDEC}" dt="2023-02-15T13:36:56.297" v="8162" actId="688"/>
          <ac:spMkLst>
            <pc:docMk/>
            <pc:sldMk cId="735210855" sldId="264"/>
            <ac:spMk id="4" creationId="{98578D07-09DD-B99F-4588-C05C61D39791}"/>
          </ac:spMkLst>
        </pc:spChg>
        <pc:spChg chg="add">
          <ac:chgData name="Sarah Burney" userId="3ff1fe9c-ec4d-4417-af83-dbc6e1aa8c41" providerId="ADAL" clId="{5851479A-0DA2-46C1-B157-613C98DBCDEC}" dt="2023-02-14T15:28:20.468" v="7887" actId="26606"/>
          <ac:spMkLst>
            <pc:docMk/>
            <pc:sldMk cId="735210855" sldId="264"/>
            <ac:spMk id="2055" creationId="{CF62D2A7-8207-488C-9F46-316BA81A16C8}"/>
          </ac:spMkLst>
        </pc:spChg>
        <pc:picChg chg="add mod">
          <ac:chgData name="Sarah Burney" userId="3ff1fe9c-ec4d-4417-af83-dbc6e1aa8c41" providerId="ADAL" clId="{5851479A-0DA2-46C1-B157-613C98DBCDEC}" dt="2023-02-14T15:28:20.468" v="7887" actId="26606"/>
          <ac:picMkLst>
            <pc:docMk/>
            <pc:sldMk cId="735210855" sldId="264"/>
            <ac:picMk id="2050" creationId="{737A2927-BD51-5DA0-1B3D-200E1F69D2B8}"/>
          </ac:picMkLst>
        </pc:picChg>
      </pc:sldChg>
      <pc:sldChg chg="addSp delSp modSp new mod">
        <pc:chgData name="Sarah Burney" userId="3ff1fe9c-ec4d-4417-af83-dbc6e1aa8c41" providerId="ADAL" clId="{5851479A-0DA2-46C1-B157-613C98DBCDEC}" dt="2023-02-15T13:35:29.617" v="8146" actId="20577"/>
        <pc:sldMkLst>
          <pc:docMk/>
          <pc:sldMk cId="1794484766" sldId="265"/>
        </pc:sldMkLst>
        <pc:spChg chg="mod">
          <ac:chgData name="Sarah Burney" userId="3ff1fe9c-ec4d-4417-af83-dbc6e1aa8c41" providerId="ADAL" clId="{5851479A-0DA2-46C1-B157-613C98DBCDEC}" dt="2023-02-14T15:01:19.027" v="6380" actId="20577"/>
          <ac:spMkLst>
            <pc:docMk/>
            <pc:sldMk cId="1794484766" sldId="265"/>
            <ac:spMk id="2" creationId="{BFD94699-43E3-62FA-B4A2-2EF644C7F1AD}"/>
          </ac:spMkLst>
        </pc:spChg>
        <pc:spChg chg="del">
          <ac:chgData name="Sarah Burney" userId="3ff1fe9c-ec4d-4417-af83-dbc6e1aa8c41" providerId="ADAL" clId="{5851479A-0DA2-46C1-B157-613C98DBCDEC}" dt="2023-02-14T15:04:04.787" v="6382" actId="3680"/>
          <ac:spMkLst>
            <pc:docMk/>
            <pc:sldMk cId="1794484766" sldId="265"/>
            <ac:spMk id="3" creationId="{2B6A9325-D94F-9F20-7E94-37CE6F245881}"/>
          </ac:spMkLst>
        </pc:spChg>
        <pc:graphicFrameChg chg="add mod ord modGraphic">
          <ac:chgData name="Sarah Burney" userId="3ff1fe9c-ec4d-4417-af83-dbc6e1aa8c41" providerId="ADAL" clId="{5851479A-0DA2-46C1-B157-613C98DBCDEC}" dt="2023-02-15T13:35:29.617" v="8146" actId="20577"/>
          <ac:graphicFrameMkLst>
            <pc:docMk/>
            <pc:sldMk cId="1794484766" sldId="265"/>
            <ac:graphicFrameMk id="4" creationId="{9A4A167D-9F97-39C4-7926-B0C2914F4C34}"/>
          </ac:graphicFrameMkLst>
        </pc:graphicFrameChg>
        <pc:picChg chg="add del mod">
          <ac:chgData name="Sarah Burney" userId="3ff1fe9c-ec4d-4417-af83-dbc6e1aa8c41" providerId="ADAL" clId="{5851479A-0DA2-46C1-B157-613C98DBCDEC}" dt="2023-02-14T15:07:38.328" v="6648" actId="478"/>
          <ac:picMkLst>
            <pc:docMk/>
            <pc:sldMk cId="1794484766" sldId="265"/>
            <ac:picMk id="3074" creationId="{701F6BE6-34A1-9882-FA03-1A7A228217FB}"/>
          </ac:picMkLst>
        </pc:picChg>
      </pc:sldChg>
      <pc:sldChg chg="addSp delSp modSp new mod ord setBg setClrOvrMap">
        <pc:chgData name="Sarah Burney" userId="3ff1fe9c-ec4d-4417-af83-dbc6e1aa8c41" providerId="ADAL" clId="{5851479A-0DA2-46C1-B157-613C98DBCDEC}" dt="2023-02-16T15:58:19.792" v="9294"/>
        <pc:sldMkLst>
          <pc:docMk/>
          <pc:sldMk cId="881014910" sldId="266"/>
        </pc:sldMkLst>
        <pc:spChg chg="mod">
          <ac:chgData name="Sarah Burney" userId="3ff1fe9c-ec4d-4417-af83-dbc6e1aa8c41" providerId="ADAL" clId="{5851479A-0DA2-46C1-B157-613C98DBCDEC}" dt="2023-02-14T15:32:17.263" v="8129" actId="26606"/>
          <ac:spMkLst>
            <pc:docMk/>
            <pc:sldMk cId="881014910" sldId="266"/>
            <ac:spMk id="2" creationId="{EFDB9B91-1F61-646F-D943-1211BB6CAE4C}"/>
          </ac:spMkLst>
        </pc:spChg>
        <pc:spChg chg="mod">
          <ac:chgData name="Sarah Burney" userId="3ff1fe9c-ec4d-4417-af83-dbc6e1aa8c41" providerId="ADAL" clId="{5851479A-0DA2-46C1-B157-613C98DBCDEC}" dt="2023-02-14T15:32:17.263" v="8129" actId="26606"/>
          <ac:spMkLst>
            <pc:docMk/>
            <pc:sldMk cId="881014910" sldId="266"/>
            <ac:spMk id="3" creationId="{0EA29791-CFB0-B347-8599-EB6227620C88}"/>
          </ac:spMkLst>
        </pc:spChg>
        <pc:spChg chg="add del">
          <ac:chgData name="Sarah Burney" userId="3ff1fe9c-ec4d-4417-af83-dbc6e1aa8c41" providerId="ADAL" clId="{5851479A-0DA2-46C1-B157-613C98DBCDEC}" dt="2023-02-14T15:32:17.263" v="8129" actId="26606"/>
          <ac:spMkLst>
            <pc:docMk/>
            <pc:sldMk cId="881014910" sldId="266"/>
            <ac:spMk id="4103" creationId="{4F74D28C-3268-4E35-8EE1-D92CB4A85A7D}"/>
          </ac:spMkLst>
        </pc:spChg>
        <pc:spChg chg="add del">
          <ac:chgData name="Sarah Burney" userId="3ff1fe9c-ec4d-4417-af83-dbc6e1aa8c41" providerId="ADAL" clId="{5851479A-0DA2-46C1-B157-613C98DBCDEC}" dt="2023-02-14T15:32:17.263" v="8129" actId="26606"/>
          <ac:spMkLst>
            <pc:docMk/>
            <pc:sldMk cId="881014910" sldId="266"/>
            <ac:spMk id="4105" creationId="{58D44E42-C462-4105-BC86-FE75B4E3C4AF}"/>
          </ac:spMkLst>
        </pc:spChg>
        <pc:picChg chg="add mod">
          <ac:chgData name="Sarah Burney" userId="3ff1fe9c-ec4d-4417-af83-dbc6e1aa8c41" providerId="ADAL" clId="{5851479A-0DA2-46C1-B157-613C98DBCDEC}" dt="2023-02-14T15:32:25.306" v="8133" actId="1076"/>
          <ac:picMkLst>
            <pc:docMk/>
            <pc:sldMk cId="881014910" sldId="266"/>
            <ac:picMk id="4098" creationId="{5F20FB20-B530-E674-F7B6-AEEA9B062827}"/>
          </ac:picMkLst>
        </pc:picChg>
      </pc:sldChg>
      <pc:sldChg chg="modSp mod">
        <pc:chgData name="Sarah Burney" userId="3ff1fe9c-ec4d-4417-af83-dbc6e1aa8c41" providerId="ADAL" clId="{5851479A-0DA2-46C1-B157-613C98DBCDEC}" dt="2023-02-20T19:34:46.104" v="13018" actId="207"/>
        <pc:sldMkLst>
          <pc:docMk/>
          <pc:sldMk cId="556792978" sldId="267"/>
        </pc:sldMkLst>
        <pc:spChg chg="mod">
          <ac:chgData name="Sarah Burney" userId="3ff1fe9c-ec4d-4417-af83-dbc6e1aa8c41" providerId="ADAL" clId="{5851479A-0DA2-46C1-B157-613C98DBCDEC}" dt="2023-02-20T19:34:46.104" v="13018" actId="207"/>
          <ac:spMkLst>
            <pc:docMk/>
            <pc:sldMk cId="556792978" sldId="267"/>
            <ac:spMk id="3" creationId="{9FC88EDE-146A-6CDE-008A-0F51ED371250}"/>
          </ac:spMkLst>
        </pc:spChg>
      </pc:sldChg>
      <pc:sldChg chg="modSp mod modAnim">
        <pc:chgData name="Sarah Burney" userId="3ff1fe9c-ec4d-4417-af83-dbc6e1aa8c41" providerId="ADAL" clId="{5851479A-0DA2-46C1-B157-613C98DBCDEC}" dt="2023-02-15T13:55:25.902" v="8985"/>
        <pc:sldMkLst>
          <pc:docMk/>
          <pc:sldMk cId="2362726337" sldId="268"/>
        </pc:sldMkLst>
        <pc:spChg chg="mod">
          <ac:chgData name="Sarah Burney" userId="3ff1fe9c-ec4d-4417-af83-dbc6e1aa8c41" providerId="ADAL" clId="{5851479A-0DA2-46C1-B157-613C98DBCDEC}" dt="2023-02-15T13:54:42.448" v="8980" actId="20577"/>
          <ac:spMkLst>
            <pc:docMk/>
            <pc:sldMk cId="2362726337" sldId="268"/>
            <ac:spMk id="3" creationId="{BFD6C146-E715-AE85-58FB-EFC99440222C}"/>
          </ac:spMkLst>
        </pc:spChg>
      </pc:sldChg>
      <pc:sldChg chg="modSp mod">
        <pc:chgData name="Sarah Burney" userId="3ff1fe9c-ec4d-4417-af83-dbc6e1aa8c41" providerId="ADAL" clId="{5851479A-0DA2-46C1-B157-613C98DBCDEC}" dt="2023-02-15T14:06:56.075" v="9139" actId="20577"/>
        <pc:sldMkLst>
          <pc:docMk/>
          <pc:sldMk cId="1829996365" sldId="269"/>
        </pc:sldMkLst>
        <pc:spChg chg="mod">
          <ac:chgData name="Sarah Burney" userId="3ff1fe9c-ec4d-4417-af83-dbc6e1aa8c41" providerId="ADAL" clId="{5851479A-0DA2-46C1-B157-613C98DBCDEC}" dt="2023-02-15T14:06:56.075" v="9139" actId="20577"/>
          <ac:spMkLst>
            <pc:docMk/>
            <pc:sldMk cId="1829996365" sldId="269"/>
            <ac:spMk id="3" creationId="{E56D1871-903D-246D-FEC3-120C8CA75C52}"/>
          </ac:spMkLst>
        </pc:spChg>
      </pc:sldChg>
      <pc:sldChg chg="del">
        <pc:chgData name="Sarah Burney" userId="3ff1fe9c-ec4d-4417-af83-dbc6e1aa8c41" providerId="ADAL" clId="{5851479A-0DA2-46C1-B157-613C98DBCDEC}" dt="2023-02-16T18:23:47.876" v="11881" actId="47"/>
        <pc:sldMkLst>
          <pc:docMk/>
          <pc:sldMk cId="2718320357" sldId="270"/>
        </pc:sldMkLst>
      </pc:sldChg>
      <pc:sldChg chg="modSp mod">
        <pc:chgData name="Sarah Burney" userId="3ff1fe9c-ec4d-4417-af83-dbc6e1aa8c41" providerId="ADAL" clId="{5851479A-0DA2-46C1-B157-613C98DBCDEC}" dt="2023-02-16T18:16:59.548" v="11264" actId="20577"/>
        <pc:sldMkLst>
          <pc:docMk/>
          <pc:sldMk cId="2871422965" sldId="271"/>
        </pc:sldMkLst>
        <pc:spChg chg="mod">
          <ac:chgData name="Sarah Burney" userId="3ff1fe9c-ec4d-4417-af83-dbc6e1aa8c41" providerId="ADAL" clId="{5851479A-0DA2-46C1-B157-613C98DBCDEC}" dt="2023-02-16T18:16:40.253" v="11240" actId="20577"/>
          <ac:spMkLst>
            <pc:docMk/>
            <pc:sldMk cId="2871422965" sldId="271"/>
            <ac:spMk id="2" creationId="{7C960842-EE5F-529B-7EB3-96CB12626B50}"/>
          </ac:spMkLst>
        </pc:spChg>
        <pc:graphicFrameChg chg="mod">
          <ac:chgData name="Sarah Burney" userId="3ff1fe9c-ec4d-4417-af83-dbc6e1aa8c41" providerId="ADAL" clId="{5851479A-0DA2-46C1-B157-613C98DBCDEC}" dt="2023-02-16T18:16:59.548" v="11264" actId="20577"/>
          <ac:graphicFrameMkLst>
            <pc:docMk/>
            <pc:sldMk cId="2871422965" sldId="271"/>
            <ac:graphicFrameMk id="5" creationId="{20A44863-43E8-5BCC-EA57-C2B7345A698C}"/>
          </ac:graphicFrameMkLst>
        </pc:graphicFrameChg>
      </pc:sldChg>
      <pc:sldChg chg="modSp del">
        <pc:chgData name="Sarah Burney" userId="3ff1fe9c-ec4d-4417-af83-dbc6e1aa8c41" providerId="ADAL" clId="{5851479A-0DA2-46C1-B157-613C98DBCDEC}" dt="2023-02-16T18:15:02.295" v="11056" actId="47"/>
        <pc:sldMkLst>
          <pc:docMk/>
          <pc:sldMk cId="547762419" sldId="272"/>
        </pc:sldMkLst>
        <pc:graphicFrameChg chg="mod">
          <ac:chgData name="Sarah Burney" userId="3ff1fe9c-ec4d-4417-af83-dbc6e1aa8c41" providerId="ADAL" clId="{5851479A-0DA2-46C1-B157-613C98DBCDEC}" dt="2023-02-16T16:03:29.766" v="9455"/>
          <ac:graphicFrameMkLst>
            <pc:docMk/>
            <pc:sldMk cId="547762419" sldId="272"/>
            <ac:graphicFrameMk id="5" creationId="{6251062C-A751-C80C-2A9E-F9C1D7BCD436}"/>
          </ac:graphicFrameMkLst>
        </pc:graphicFrameChg>
      </pc:sldChg>
      <pc:sldChg chg="modSp mod ord">
        <pc:chgData name="Sarah Burney" userId="3ff1fe9c-ec4d-4417-af83-dbc6e1aa8c41" providerId="ADAL" clId="{5851479A-0DA2-46C1-B157-613C98DBCDEC}" dt="2023-02-16T15:58:22.315" v="9296"/>
        <pc:sldMkLst>
          <pc:docMk/>
          <pc:sldMk cId="1735856179" sldId="274"/>
        </pc:sldMkLst>
        <pc:spChg chg="mod">
          <ac:chgData name="Sarah Burney" userId="3ff1fe9c-ec4d-4417-af83-dbc6e1aa8c41" providerId="ADAL" clId="{5851479A-0DA2-46C1-B157-613C98DBCDEC}" dt="2023-02-16T15:36:36.666" v="9292" actId="27636"/>
          <ac:spMkLst>
            <pc:docMk/>
            <pc:sldMk cId="1735856179" sldId="274"/>
            <ac:spMk id="2" creationId="{74F794D6-4A8A-291F-BCEC-CFC6B1D8CEBD}"/>
          </ac:spMkLst>
        </pc:spChg>
      </pc:sldChg>
      <pc:sldChg chg="del">
        <pc:chgData name="Sarah Burney" userId="3ff1fe9c-ec4d-4417-af83-dbc6e1aa8c41" providerId="ADAL" clId="{5851479A-0DA2-46C1-B157-613C98DBCDEC}" dt="2023-02-16T15:34:12.019" v="9140" actId="47"/>
        <pc:sldMkLst>
          <pc:docMk/>
          <pc:sldMk cId="1146212851" sldId="277"/>
        </pc:sldMkLst>
      </pc:sldChg>
      <pc:sldChg chg="modSp add del">
        <pc:chgData name="Sarah Burney" userId="3ff1fe9c-ec4d-4417-af83-dbc6e1aa8c41" providerId="ADAL" clId="{5851479A-0DA2-46C1-B157-613C98DBCDEC}" dt="2023-02-16T18:08:28.266" v="10217" actId="47"/>
        <pc:sldMkLst>
          <pc:docMk/>
          <pc:sldMk cId="70290532" sldId="279"/>
        </pc:sldMkLst>
        <pc:graphicFrameChg chg="mod">
          <ac:chgData name="Sarah Burney" userId="3ff1fe9c-ec4d-4417-af83-dbc6e1aa8c41" providerId="ADAL" clId="{5851479A-0DA2-46C1-B157-613C98DBCDEC}" dt="2023-02-16T16:03:53.449" v="9463" actId="20577"/>
          <ac:graphicFrameMkLst>
            <pc:docMk/>
            <pc:sldMk cId="70290532" sldId="279"/>
            <ac:graphicFrameMk id="5" creationId="{20A44863-43E8-5BCC-EA57-C2B7345A698C}"/>
          </ac:graphicFrameMkLst>
        </pc:graphicFrameChg>
      </pc:sldChg>
      <pc:sldChg chg="modSp new mod">
        <pc:chgData name="Sarah Burney" userId="3ff1fe9c-ec4d-4417-af83-dbc6e1aa8c41" providerId="ADAL" clId="{5851479A-0DA2-46C1-B157-613C98DBCDEC}" dt="2023-02-16T18:31:43.427" v="12437" actId="20577"/>
        <pc:sldMkLst>
          <pc:docMk/>
          <pc:sldMk cId="3388259143" sldId="280"/>
        </pc:sldMkLst>
        <pc:spChg chg="mod">
          <ac:chgData name="Sarah Burney" userId="3ff1fe9c-ec4d-4417-af83-dbc6e1aa8c41" providerId="ADAL" clId="{5851479A-0DA2-46C1-B157-613C98DBCDEC}" dt="2023-02-16T16:07:17.990" v="9702" actId="20577"/>
          <ac:spMkLst>
            <pc:docMk/>
            <pc:sldMk cId="3388259143" sldId="280"/>
            <ac:spMk id="2" creationId="{9EB317AF-235D-E98E-20F0-8BA86C228E70}"/>
          </ac:spMkLst>
        </pc:spChg>
        <pc:spChg chg="mod">
          <ac:chgData name="Sarah Burney" userId="3ff1fe9c-ec4d-4417-af83-dbc6e1aa8c41" providerId="ADAL" clId="{5851479A-0DA2-46C1-B157-613C98DBCDEC}" dt="2023-02-16T18:31:43.427" v="12437" actId="20577"/>
          <ac:spMkLst>
            <pc:docMk/>
            <pc:sldMk cId="3388259143" sldId="280"/>
            <ac:spMk id="3" creationId="{8A29A8DC-22FE-EC54-E2DA-4618AF07B7F7}"/>
          </ac:spMkLst>
        </pc:spChg>
      </pc:sldChg>
      <pc:sldChg chg="modSp new add del mod">
        <pc:chgData name="Sarah Burney" userId="3ff1fe9c-ec4d-4417-af83-dbc6e1aa8c41" providerId="ADAL" clId="{5851479A-0DA2-46C1-B157-613C98DBCDEC}" dt="2023-02-16T18:34:38.162" v="12598" actId="20577"/>
        <pc:sldMkLst>
          <pc:docMk/>
          <pc:sldMk cId="2645766602" sldId="281"/>
        </pc:sldMkLst>
        <pc:spChg chg="mod">
          <ac:chgData name="Sarah Burney" userId="3ff1fe9c-ec4d-4417-af83-dbc6e1aa8c41" providerId="ADAL" clId="{5851479A-0DA2-46C1-B157-613C98DBCDEC}" dt="2023-02-16T16:16:06.549" v="10216" actId="20577"/>
          <ac:spMkLst>
            <pc:docMk/>
            <pc:sldMk cId="2645766602" sldId="281"/>
            <ac:spMk id="2" creationId="{04E9F082-1009-1F0A-8DBF-4A13C58A283D}"/>
          </ac:spMkLst>
        </pc:spChg>
        <pc:spChg chg="mod">
          <ac:chgData name="Sarah Burney" userId="3ff1fe9c-ec4d-4417-af83-dbc6e1aa8c41" providerId="ADAL" clId="{5851479A-0DA2-46C1-B157-613C98DBCDEC}" dt="2023-02-16T18:34:38.162" v="12598" actId="20577"/>
          <ac:spMkLst>
            <pc:docMk/>
            <pc:sldMk cId="2645766602" sldId="281"/>
            <ac:spMk id="3" creationId="{34ABDCF4-BDE1-ABFC-CDD0-449CFA8E43A1}"/>
          </ac:spMkLst>
        </pc:spChg>
      </pc:sldChg>
      <pc:sldChg chg="modSp new mod">
        <pc:chgData name="Sarah Burney" userId="3ff1fe9c-ec4d-4417-af83-dbc6e1aa8c41" providerId="ADAL" clId="{5851479A-0DA2-46C1-B157-613C98DBCDEC}" dt="2023-02-16T18:38:19.874" v="12603" actId="20577"/>
        <pc:sldMkLst>
          <pc:docMk/>
          <pc:sldMk cId="1742642644" sldId="282"/>
        </pc:sldMkLst>
        <pc:spChg chg="mod">
          <ac:chgData name="Sarah Burney" userId="3ff1fe9c-ec4d-4417-af83-dbc6e1aa8c41" providerId="ADAL" clId="{5851479A-0DA2-46C1-B157-613C98DBCDEC}" dt="2023-02-16T18:08:40.262" v="10250" actId="20577"/>
          <ac:spMkLst>
            <pc:docMk/>
            <pc:sldMk cId="1742642644" sldId="282"/>
            <ac:spMk id="2" creationId="{4162E7D5-710C-E5C5-98AB-40DF7D322138}"/>
          </ac:spMkLst>
        </pc:spChg>
        <pc:spChg chg="mod">
          <ac:chgData name="Sarah Burney" userId="3ff1fe9c-ec4d-4417-af83-dbc6e1aa8c41" providerId="ADAL" clId="{5851479A-0DA2-46C1-B157-613C98DBCDEC}" dt="2023-02-16T18:38:19.874" v="12603" actId="20577"/>
          <ac:spMkLst>
            <pc:docMk/>
            <pc:sldMk cId="1742642644" sldId="282"/>
            <ac:spMk id="3" creationId="{B5F47987-5E08-778F-BF52-016AD440FB1A}"/>
          </ac:spMkLst>
        </pc:spChg>
      </pc:sldChg>
      <pc:sldChg chg="modSp new mod">
        <pc:chgData name="Sarah Burney" userId="3ff1fe9c-ec4d-4417-af83-dbc6e1aa8c41" providerId="ADAL" clId="{5851479A-0DA2-46C1-B157-613C98DBCDEC}" dt="2023-02-16T18:25:12.803" v="12027" actId="20577"/>
        <pc:sldMkLst>
          <pc:docMk/>
          <pc:sldMk cId="1039267650" sldId="283"/>
        </pc:sldMkLst>
        <pc:spChg chg="mod">
          <ac:chgData name="Sarah Burney" userId="3ff1fe9c-ec4d-4417-af83-dbc6e1aa8c41" providerId="ADAL" clId="{5851479A-0DA2-46C1-B157-613C98DBCDEC}" dt="2023-02-16T18:22:06.683" v="11745" actId="20577"/>
          <ac:spMkLst>
            <pc:docMk/>
            <pc:sldMk cId="1039267650" sldId="283"/>
            <ac:spMk id="2" creationId="{67D318E4-9BC7-9A3E-61D9-56959953A9CE}"/>
          </ac:spMkLst>
        </pc:spChg>
        <pc:spChg chg="mod">
          <ac:chgData name="Sarah Burney" userId="3ff1fe9c-ec4d-4417-af83-dbc6e1aa8c41" providerId="ADAL" clId="{5851479A-0DA2-46C1-B157-613C98DBCDEC}" dt="2023-02-16T18:25:12.803" v="12027" actId="20577"/>
          <ac:spMkLst>
            <pc:docMk/>
            <pc:sldMk cId="1039267650" sldId="283"/>
            <ac:spMk id="3" creationId="{E10EE078-3D7D-A463-0979-2D589CE42988}"/>
          </ac:spMkLst>
        </pc:spChg>
      </pc:sldChg>
      <pc:sldChg chg="delSp modSp add mod setBg delDesignElem">
        <pc:chgData name="Sarah Burney" userId="3ff1fe9c-ec4d-4417-af83-dbc6e1aa8c41" providerId="ADAL" clId="{5851479A-0DA2-46C1-B157-613C98DBCDEC}" dt="2023-02-16T18:20:37.988" v="11618" actId="20577"/>
        <pc:sldMkLst>
          <pc:docMk/>
          <pc:sldMk cId="1241052506" sldId="284"/>
        </pc:sldMkLst>
        <pc:spChg chg="mod">
          <ac:chgData name="Sarah Burney" userId="3ff1fe9c-ec4d-4417-af83-dbc6e1aa8c41" providerId="ADAL" clId="{5851479A-0DA2-46C1-B157-613C98DBCDEC}" dt="2023-02-16T18:20:37.988" v="11618" actId="20577"/>
          <ac:spMkLst>
            <pc:docMk/>
            <pc:sldMk cId="1241052506" sldId="284"/>
            <ac:spMk id="3" creationId="{60ED41EC-EDFC-4CF0-A60F-505089194D82}"/>
          </ac:spMkLst>
        </pc:spChg>
        <pc:spChg chg="del">
          <ac:chgData name="Sarah Burney" userId="3ff1fe9c-ec4d-4417-af83-dbc6e1aa8c41" providerId="ADAL" clId="{5851479A-0DA2-46C1-B157-613C98DBCDEC}" dt="2023-02-16T18:19:19.159" v="11363"/>
          <ac:spMkLst>
            <pc:docMk/>
            <pc:sldMk cId="1241052506" sldId="284"/>
            <ac:spMk id="8196" creationId="{49BB7E9A-6937-4BF0-9F51-A20F197B550F}"/>
          </ac:spMkLst>
        </pc:spChg>
        <pc:spChg chg="del">
          <ac:chgData name="Sarah Burney" userId="3ff1fe9c-ec4d-4417-af83-dbc6e1aa8c41" providerId="ADAL" clId="{5851479A-0DA2-46C1-B157-613C98DBCDEC}" dt="2023-02-16T18:19:19.159" v="11363"/>
          <ac:spMkLst>
            <pc:docMk/>
            <pc:sldMk cId="1241052506" sldId="284"/>
            <ac:spMk id="8197" creationId="{E0939753-89D7-48A8-8441-B9FF25CE8A7E}"/>
          </ac:spMkLst>
        </pc:spChg>
        <pc:spChg chg="del">
          <ac:chgData name="Sarah Burney" userId="3ff1fe9c-ec4d-4417-af83-dbc6e1aa8c41" providerId="ADAL" clId="{5851479A-0DA2-46C1-B157-613C98DBCDEC}" dt="2023-02-16T18:19:19.159" v="11363"/>
          <ac:spMkLst>
            <pc:docMk/>
            <pc:sldMk cId="1241052506" sldId="284"/>
            <ac:spMk id="8198" creationId="{9F5CCFC5-858F-4B45-9B10-D49DD0280D20}"/>
          </ac:spMkLst>
        </pc:spChg>
        <pc:spChg chg="del">
          <ac:chgData name="Sarah Burney" userId="3ff1fe9c-ec4d-4417-af83-dbc6e1aa8c41" providerId="ADAL" clId="{5851479A-0DA2-46C1-B157-613C98DBCDEC}" dt="2023-02-16T18:19:19.159" v="11363"/>
          <ac:spMkLst>
            <pc:docMk/>
            <pc:sldMk cId="1241052506" sldId="284"/>
            <ac:spMk id="8199" creationId="{2348ECDC-D455-4B71-90F6-2ECC12B7983B}"/>
          </ac:spMkLst>
        </pc:spChg>
      </pc:sldChg>
    </pc:docChg>
  </pc:docChgLst>
  <pc:docChgLst>
    <pc:chgData name="Sarah Burney" userId="3ff1fe9c-ec4d-4417-af83-dbc6e1aa8c41" providerId="ADAL" clId="{1E0E605D-0A3B-47DC-ADC7-F6A9E3B8A999}"/>
    <pc:docChg chg="undo redo custSel addSld delSld modSld sldOrd">
      <pc:chgData name="Sarah Burney" userId="3ff1fe9c-ec4d-4417-af83-dbc6e1aa8c41" providerId="ADAL" clId="{1E0E605D-0A3B-47DC-ADC7-F6A9E3B8A999}" dt="2023-02-22T00:58:28.461" v="19352" actId="20577"/>
      <pc:docMkLst>
        <pc:docMk/>
      </pc:docMkLst>
      <pc:sldChg chg="modSp mod">
        <pc:chgData name="Sarah Burney" userId="3ff1fe9c-ec4d-4417-af83-dbc6e1aa8c41" providerId="ADAL" clId="{1E0E605D-0A3B-47DC-ADC7-F6A9E3B8A999}" dt="2023-02-16T01:48:07.181" v="6587" actId="20577"/>
        <pc:sldMkLst>
          <pc:docMk/>
          <pc:sldMk cId="880265664" sldId="257"/>
        </pc:sldMkLst>
        <pc:spChg chg="mod">
          <ac:chgData name="Sarah Burney" userId="3ff1fe9c-ec4d-4417-af83-dbc6e1aa8c41" providerId="ADAL" clId="{1E0E605D-0A3B-47DC-ADC7-F6A9E3B8A999}" dt="2023-02-16T01:48:07.181" v="6587" actId="20577"/>
          <ac:spMkLst>
            <pc:docMk/>
            <pc:sldMk cId="880265664" sldId="257"/>
            <ac:spMk id="3" creationId="{A28E4B18-EE1B-687E-E54E-F88A8DF1D54F}"/>
          </ac:spMkLst>
        </pc:spChg>
      </pc:sldChg>
      <pc:sldChg chg="addSp delSp modSp mod setBg">
        <pc:chgData name="Sarah Burney" userId="3ff1fe9c-ec4d-4417-af83-dbc6e1aa8c41" providerId="ADAL" clId="{1E0E605D-0A3B-47DC-ADC7-F6A9E3B8A999}" dt="2023-02-16T01:41:14.574" v="6457" actId="26606"/>
        <pc:sldMkLst>
          <pc:docMk/>
          <pc:sldMk cId="94774290" sldId="258"/>
        </pc:sldMkLst>
        <pc:spChg chg="mod">
          <ac:chgData name="Sarah Burney" userId="3ff1fe9c-ec4d-4417-af83-dbc6e1aa8c41" providerId="ADAL" clId="{1E0E605D-0A3B-47DC-ADC7-F6A9E3B8A999}" dt="2023-02-16T01:41:14.574" v="6457" actId="26606"/>
          <ac:spMkLst>
            <pc:docMk/>
            <pc:sldMk cId="94774290" sldId="258"/>
            <ac:spMk id="2" creationId="{5A808717-2B0E-984B-2623-C291FC5EE379}"/>
          </ac:spMkLst>
        </pc:spChg>
        <pc:spChg chg="add del mod">
          <ac:chgData name="Sarah Burney" userId="3ff1fe9c-ec4d-4417-af83-dbc6e1aa8c41" providerId="ADAL" clId="{1E0E605D-0A3B-47DC-ADC7-F6A9E3B8A999}" dt="2023-02-16T01:41:14.574" v="6457" actId="26606"/>
          <ac:spMkLst>
            <pc:docMk/>
            <pc:sldMk cId="94774290" sldId="258"/>
            <ac:spMk id="3" creationId="{CF29564F-3428-D50D-5024-CFFE881B2712}"/>
          </ac:spMkLst>
        </pc:spChg>
        <pc:spChg chg="add del">
          <ac:chgData name="Sarah Burney" userId="3ff1fe9c-ec4d-4417-af83-dbc6e1aa8c41" providerId="ADAL" clId="{1E0E605D-0A3B-47DC-ADC7-F6A9E3B8A999}" dt="2023-02-16T01:32:59.659" v="6448" actId="22"/>
          <ac:spMkLst>
            <pc:docMk/>
            <pc:sldMk cId="94774290" sldId="258"/>
            <ac:spMk id="5" creationId="{D030B022-47F9-BD19-135E-1F2F37F81C47}"/>
          </ac:spMkLst>
        </pc:spChg>
        <pc:spChg chg="add del">
          <ac:chgData name="Sarah Burney" userId="3ff1fe9c-ec4d-4417-af83-dbc6e1aa8c41" providerId="ADAL" clId="{1E0E605D-0A3B-47DC-ADC7-F6A9E3B8A999}" dt="2023-02-15T03:07:15.050" v="2902" actId="26606"/>
          <ac:spMkLst>
            <pc:docMk/>
            <pc:sldMk cId="94774290" sldId="258"/>
            <ac:spMk id="6" creationId="{B819A166-7571-4003-A6B8-B62034C3ED30}"/>
          </ac:spMkLst>
        </pc:spChg>
        <pc:spChg chg="add del">
          <ac:chgData name="Sarah Burney" userId="3ff1fe9c-ec4d-4417-af83-dbc6e1aa8c41" providerId="ADAL" clId="{1E0E605D-0A3B-47DC-ADC7-F6A9E3B8A999}" dt="2023-02-15T03:07:03.871" v="2900" actId="26606"/>
          <ac:spMkLst>
            <pc:docMk/>
            <pc:sldMk cId="94774290" sldId="258"/>
            <ac:spMk id="9" creationId="{1D63C574-BFD2-41A1-A567-B0C3CC7FDD4F}"/>
          </ac:spMkLst>
        </pc:spChg>
        <pc:spChg chg="add del">
          <ac:chgData name="Sarah Burney" userId="3ff1fe9c-ec4d-4417-af83-dbc6e1aa8c41" providerId="ADAL" clId="{1E0E605D-0A3B-47DC-ADC7-F6A9E3B8A999}" dt="2023-02-15T03:07:03.871" v="2900" actId="26606"/>
          <ac:spMkLst>
            <pc:docMk/>
            <pc:sldMk cId="94774290" sldId="258"/>
            <ac:spMk id="11" creationId="{E2A46BAB-8C31-42B2-90E8-B26DD3E81D37}"/>
          </ac:spMkLst>
        </pc:spChg>
        <pc:spChg chg="add">
          <ac:chgData name="Sarah Burney" userId="3ff1fe9c-ec4d-4417-af83-dbc6e1aa8c41" providerId="ADAL" clId="{1E0E605D-0A3B-47DC-ADC7-F6A9E3B8A999}" dt="2023-02-16T01:41:14.574" v="6457" actId="26606"/>
          <ac:spMkLst>
            <pc:docMk/>
            <pc:sldMk cId="94774290" sldId="258"/>
            <ac:spMk id="12" creationId="{7FF47CB7-972F-479F-A36D-9E72D26EC8DA}"/>
          </ac:spMkLst>
        </pc:spChg>
        <pc:spChg chg="add">
          <ac:chgData name="Sarah Burney" userId="3ff1fe9c-ec4d-4417-af83-dbc6e1aa8c41" providerId="ADAL" clId="{1E0E605D-0A3B-47DC-ADC7-F6A9E3B8A999}" dt="2023-02-16T01:41:14.574" v="6457" actId="26606"/>
          <ac:spMkLst>
            <pc:docMk/>
            <pc:sldMk cId="94774290" sldId="258"/>
            <ac:spMk id="14" creationId="{0D153B68-5844-490D-8E67-F616D6D721CA}"/>
          </ac:spMkLst>
        </pc:spChg>
        <pc:spChg chg="add">
          <ac:chgData name="Sarah Burney" userId="3ff1fe9c-ec4d-4417-af83-dbc6e1aa8c41" providerId="ADAL" clId="{1E0E605D-0A3B-47DC-ADC7-F6A9E3B8A999}" dt="2023-02-16T01:41:14.574" v="6457" actId="26606"/>
          <ac:spMkLst>
            <pc:docMk/>
            <pc:sldMk cId="94774290" sldId="258"/>
            <ac:spMk id="16" creationId="{9A0D773F-7A7D-4DBB-9DEA-86BB8B8F4BC8}"/>
          </ac:spMkLst>
        </pc:spChg>
        <pc:grpChg chg="add del">
          <ac:chgData name="Sarah Burney" userId="3ff1fe9c-ec4d-4417-af83-dbc6e1aa8c41" providerId="ADAL" clId="{1E0E605D-0A3B-47DC-ADC7-F6A9E3B8A999}" dt="2023-02-15T03:07:03.871" v="2900" actId="26606"/>
          <ac:grpSpMkLst>
            <pc:docMk/>
            <pc:sldMk cId="94774290" sldId="258"/>
            <ac:grpSpMk id="13" creationId="{B3F7A3C7-0737-4E57-B30E-8EEFE638B401}"/>
          </ac:grpSpMkLst>
        </pc:grpChg>
        <pc:grpChg chg="add del">
          <ac:chgData name="Sarah Burney" userId="3ff1fe9c-ec4d-4417-af83-dbc6e1aa8c41" providerId="ADAL" clId="{1E0E605D-0A3B-47DC-ADC7-F6A9E3B8A999}" dt="2023-02-15T03:07:03.871" v="2900" actId="26606"/>
          <ac:grpSpMkLst>
            <pc:docMk/>
            <pc:sldMk cId="94774290" sldId="258"/>
            <ac:grpSpMk id="17" creationId="{43F5E015-E085-4624-B431-B42414448684}"/>
          </ac:grpSpMkLst>
        </pc:grpChg>
        <pc:graphicFrameChg chg="add del">
          <ac:chgData name="Sarah Burney" userId="3ff1fe9c-ec4d-4417-af83-dbc6e1aa8c41" providerId="ADAL" clId="{1E0E605D-0A3B-47DC-ADC7-F6A9E3B8A999}" dt="2023-02-15T03:07:03.871" v="2900" actId="26606"/>
          <ac:graphicFrameMkLst>
            <pc:docMk/>
            <pc:sldMk cId="94774290" sldId="258"/>
            <ac:graphicFrameMk id="5" creationId="{001EDFE9-4168-D0AE-CC24-786B4B3662B1}"/>
          </ac:graphicFrameMkLst>
        </pc:graphicFrameChg>
        <pc:graphicFrameChg chg="add del">
          <ac:chgData name="Sarah Burney" userId="3ff1fe9c-ec4d-4417-af83-dbc6e1aa8c41" providerId="ADAL" clId="{1E0E605D-0A3B-47DC-ADC7-F6A9E3B8A999}" dt="2023-02-15T03:07:15.050" v="2902" actId="26606"/>
          <ac:graphicFrameMkLst>
            <pc:docMk/>
            <pc:sldMk cId="94774290" sldId="258"/>
            <ac:graphicFrameMk id="7" creationId="{A33C4C0D-D670-AEBC-A98B-AD7A3ED4EACC}"/>
          </ac:graphicFrameMkLst>
        </pc:graphicFrameChg>
        <pc:picChg chg="add mod">
          <ac:chgData name="Sarah Burney" userId="3ff1fe9c-ec4d-4417-af83-dbc6e1aa8c41" providerId="ADAL" clId="{1E0E605D-0A3B-47DC-ADC7-F6A9E3B8A999}" dt="2023-02-16T01:41:14.574" v="6457" actId="26606"/>
          <ac:picMkLst>
            <pc:docMk/>
            <pc:sldMk cId="94774290" sldId="258"/>
            <ac:picMk id="7" creationId="{D31EAA69-4117-CF2E-D05E-CB4D7140B29E}"/>
          </ac:picMkLst>
        </pc:picChg>
        <pc:picChg chg="add del">
          <ac:chgData name="Sarah Burney" userId="3ff1fe9c-ec4d-4417-af83-dbc6e1aa8c41" providerId="ADAL" clId="{1E0E605D-0A3B-47DC-ADC7-F6A9E3B8A999}" dt="2023-02-16T01:33:11.627" v="6450"/>
          <ac:picMkLst>
            <pc:docMk/>
            <pc:sldMk cId="94774290" sldId="258"/>
            <ac:picMk id="2050" creationId="{6899B517-4CB5-3233-EDEB-6BDC32DF957C}"/>
          </ac:picMkLst>
        </pc:picChg>
        <pc:picChg chg="add del">
          <ac:chgData name="Sarah Burney" userId="3ff1fe9c-ec4d-4417-af83-dbc6e1aa8c41" providerId="ADAL" clId="{1E0E605D-0A3B-47DC-ADC7-F6A9E3B8A999}" dt="2023-02-16T01:33:31.031" v="6452"/>
          <ac:picMkLst>
            <pc:docMk/>
            <pc:sldMk cId="94774290" sldId="258"/>
            <ac:picMk id="2052" creationId="{83992A6D-D86F-680D-21E6-12832C7DA34E}"/>
          </ac:picMkLst>
        </pc:picChg>
      </pc:sldChg>
      <pc:sldChg chg="addSp modSp mod setBg">
        <pc:chgData name="Sarah Burney" userId="3ff1fe9c-ec4d-4417-af83-dbc6e1aa8c41" providerId="ADAL" clId="{1E0E605D-0A3B-47DC-ADC7-F6A9E3B8A999}" dt="2023-02-15T23:26:07.829" v="3150" actId="20577"/>
        <pc:sldMkLst>
          <pc:docMk/>
          <pc:sldMk cId="2356526965" sldId="259"/>
        </pc:sldMkLst>
        <pc:spChg chg="mod">
          <ac:chgData name="Sarah Burney" userId="3ff1fe9c-ec4d-4417-af83-dbc6e1aa8c41" providerId="ADAL" clId="{1E0E605D-0A3B-47DC-ADC7-F6A9E3B8A999}" dt="2023-02-15T03:07:51.136" v="2903" actId="26606"/>
          <ac:spMkLst>
            <pc:docMk/>
            <pc:sldMk cId="2356526965" sldId="259"/>
            <ac:spMk id="2" creationId="{0516665E-C75F-45F2-758A-D071F7284419}"/>
          </ac:spMkLst>
        </pc:spChg>
        <pc:spChg chg="mod">
          <ac:chgData name="Sarah Burney" userId="3ff1fe9c-ec4d-4417-af83-dbc6e1aa8c41" providerId="ADAL" clId="{1E0E605D-0A3B-47DC-ADC7-F6A9E3B8A999}" dt="2023-02-15T23:26:07.829" v="3150" actId="20577"/>
          <ac:spMkLst>
            <pc:docMk/>
            <pc:sldMk cId="2356526965" sldId="259"/>
            <ac:spMk id="3" creationId="{C13C19B1-BA0D-C060-E632-62979BA5882D}"/>
          </ac:spMkLst>
        </pc:spChg>
        <pc:spChg chg="add">
          <ac:chgData name="Sarah Burney" userId="3ff1fe9c-ec4d-4417-af83-dbc6e1aa8c41" providerId="ADAL" clId="{1E0E605D-0A3B-47DC-ADC7-F6A9E3B8A999}" dt="2023-02-15T03:07:51.136" v="2903" actId="26606"/>
          <ac:spMkLst>
            <pc:docMk/>
            <pc:sldMk cId="2356526965" sldId="259"/>
            <ac:spMk id="9" creationId="{7FF47CB7-972F-479F-A36D-9E72D26EC8DA}"/>
          </ac:spMkLst>
        </pc:spChg>
        <pc:spChg chg="add">
          <ac:chgData name="Sarah Burney" userId="3ff1fe9c-ec4d-4417-af83-dbc6e1aa8c41" providerId="ADAL" clId="{1E0E605D-0A3B-47DC-ADC7-F6A9E3B8A999}" dt="2023-02-15T03:07:51.136" v="2903" actId="26606"/>
          <ac:spMkLst>
            <pc:docMk/>
            <pc:sldMk cId="2356526965" sldId="259"/>
            <ac:spMk id="11" creationId="{0D153B68-5844-490D-8E67-F616D6D721CA}"/>
          </ac:spMkLst>
        </pc:spChg>
        <pc:spChg chg="add">
          <ac:chgData name="Sarah Burney" userId="3ff1fe9c-ec4d-4417-af83-dbc6e1aa8c41" providerId="ADAL" clId="{1E0E605D-0A3B-47DC-ADC7-F6A9E3B8A999}" dt="2023-02-15T03:07:51.136" v="2903" actId="26606"/>
          <ac:spMkLst>
            <pc:docMk/>
            <pc:sldMk cId="2356526965" sldId="259"/>
            <ac:spMk id="13" creationId="{9A0D773F-7A7D-4DBB-9DEA-86BB8B8F4BC8}"/>
          </ac:spMkLst>
        </pc:spChg>
        <pc:picChg chg="add mod">
          <ac:chgData name="Sarah Burney" userId="3ff1fe9c-ec4d-4417-af83-dbc6e1aa8c41" providerId="ADAL" clId="{1E0E605D-0A3B-47DC-ADC7-F6A9E3B8A999}" dt="2023-02-15T03:07:51.136" v="2903" actId="26606"/>
          <ac:picMkLst>
            <pc:docMk/>
            <pc:sldMk cId="2356526965" sldId="259"/>
            <ac:picMk id="4" creationId="{A59EED36-DF60-0564-6A7C-C7C1FED5B6E6}"/>
          </ac:picMkLst>
        </pc:picChg>
      </pc:sldChg>
      <pc:sldChg chg="addSp delSp modSp mod">
        <pc:chgData name="Sarah Burney" userId="3ff1fe9c-ec4d-4417-af83-dbc6e1aa8c41" providerId="ADAL" clId="{1E0E605D-0A3B-47DC-ADC7-F6A9E3B8A999}" dt="2023-02-21T03:27:00.934" v="11831" actId="27636"/>
        <pc:sldMkLst>
          <pc:docMk/>
          <pc:sldMk cId="2190372480" sldId="260"/>
        </pc:sldMkLst>
        <pc:spChg chg="mod">
          <ac:chgData name="Sarah Burney" userId="3ff1fe9c-ec4d-4417-af83-dbc6e1aa8c41" providerId="ADAL" clId="{1E0E605D-0A3B-47DC-ADC7-F6A9E3B8A999}" dt="2023-02-21T03:27:00.934" v="11831" actId="27636"/>
          <ac:spMkLst>
            <pc:docMk/>
            <pc:sldMk cId="2190372480" sldId="260"/>
            <ac:spMk id="3" creationId="{45538158-08C9-6419-2503-1A75087D77BE}"/>
          </ac:spMkLst>
        </pc:spChg>
        <pc:picChg chg="add del mod">
          <ac:chgData name="Sarah Burney" userId="3ff1fe9c-ec4d-4417-af83-dbc6e1aa8c41" providerId="ADAL" clId="{1E0E605D-0A3B-47DC-ADC7-F6A9E3B8A999}" dt="2023-02-15T03:13:43.185" v="2929" actId="478"/>
          <ac:picMkLst>
            <pc:docMk/>
            <pc:sldMk cId="2190372480" sldId="260"/>
            <ac:picMk id="5" creationId="{BC8BABF9-35FE-16FA-CE89-32D29B991EA1}"/>
          </ac:picMkLst>
        </pc:picChg>
      </pc:sldChg>
      <pc:sldChg chg="addSp modSp mod setBg">
        <pc:chgData name="Sarah Burney" userId="3ff1fe9c-ec4d-4417-af83-dbc6e1aa8c41" providerId="ADAL" clId="{1E0E605D-0A3B-47DC-ADC7-F6A9E3B8A999}" dt="2023-02-21T03:39:59.752" v="12432"/>
        <pc:sldMkLst>
          <pc:docMk/>
          <pc:sldMk cId="3802021134" sldId="261"/>
        </pc:sldMkLst>
        <pc:spChg chg="mod">
          <ac:chgData name="Sarah Burney" userId="3ff1fe9c-ec4d-4417-af83-dbc6e1aa8c41" providerId="ADAL" clId="{1E0E605D-0A3B-47DC-ADC7-F6A9E3B8A999}" dt="2023-02-16T01:23:38.455" v="6434" actId="26606"/>
          <ac:spMkLst>
            <pc:docMk/>
            <pc:sldMk cId="3802021134" sldId="261"/>
            <ac:spMk id="2" creationId="{CC51B812-8DD7-7C8A-05DE-6EDDDBF07E89}"/>
          </ac:spMkLst>
        </pc:spChg>
        <pc:spChg chg="mod">
          <ac:chgData name="Sarah Burney" userId="3ff1fe9c-ec4d-4417-af83-dbc6e1aa8c41" providerId="ADAL" clId="{1E0E605D-0A3B-47DC-ADC7-F6A9E3B8A999}" dt="2023-02-21T03:39:59.752" v="12432"/>
          <ac:spMkLst>
            <pc:docMk/>
            <pc:sldMk cId="3802021134" sldId="261"/>
            <ac:spMk id="3" creationId="{F78B87B6-753F-2C1B-6964-EF5872026760}"/>
          </ac:spMkLst>
        </pc:spChg>
        <pc:picChg chg="add mod modCrop">
          <ac:chgData name="Sarah Burney" userId="3ff1fe9c-ec4d-4417-af83-dbc6e1aa8c41" providerId="ADAL" clId="{1E0E605D-0A3B-47DC-ADC7-F6A9E3B8A999}" dt="2023-02-16T01:24:28.460" v="6438" actId="18131"/>
          <ac:picMkLst>
            <pc:docMk/>
            <pc:sldMk cId="3802021134" sldId="261"/>
            <ac:picMk id="5" creationId="{21D9B1FD-B6FB-201D-2DF0-66B318925C44}"/>
          </ac:picMkLst>
        </pc:picChg>
        <pc:cxnChg chg="add">
          <ac:chgData name="Sarah Burney" userId="3ff1fe9c-ec4d-4417-af83-dbc6e1aa8c41" providerId="ADAL" clId="{1E0E605D-0A3B-47DC-ADC7-F6A9E3B8A999}" dt="2023-02-16T01:23:38.455" v="6434" actId="26606"/>
          <ac:cxnSpMkLst>
            <pc:docMk/>
            <pc:sldMk cId="3802021134" sldId="261"/>
            <ac:cxnSpMk id="9" creationId="{A7F400EE-A8A5-48AF-B4D6-291B52C6F0B0}"/>
          </ac:cxnSpMkLst>
        </pc:cxnChg>
      </pc:sldChg>
      <pc:sldChg chg="addSp modSp mod">
        <pc:chgData name="Sarah Burney" userId="3ff1fe9c-ec4d-4417-af83-dbc6e1aa8c41" providerId="ADAL" clId="{1E0E605D-0A3B-47DC-ADC7-F6A9E3B8A999}" dt="2023-02-16T01:11:03.793" v="5578" actId="20577"/>
        <pc:sldMkLst>
          <pc:docMk/>
          <pc:sldMk cId="3858405313" sldId="262"/>
        </pc:sldMkLst>
        <pc:spChg chg="mod">
          <ac:chgData name="Sarah Burney" userId="3ff1fe9c-ec4d-4417-af83-dbc6e1aa8c41" providerId="ADAL" clId="{1E0E605D-0A3B-47DC-ADC7-F6A9E3B8A999}" dt="2023-02-16T01:11:03.793" v="5578" actId="20577"/>
          <ac:spMkLst>
            <pc:docMk/>
            <pc:sldMk cId="3858405313" sldId="262"/>
            <ac:spMk id="3" creationId="{15B99ED4-D4CC-C601-969D-AB5214608B80}"/>
          </ac:spMkLst>
        </pc:spChg>
        <pc:picChg chg="add mod">
          <ac:chgData name="Sarah Burney" userId="3ff1fe9c-ec4d-4417-af83-dbc6e1aa8c41" providerId="ADAL" clId="{1E0E605D-0A3B-47DC-ADC7-F6A9E3B8A999}" dt="2023-02-15T03:13:49.922" v="2931" actId="1076"/>
          <ac:picMkLst>
            <pc:docMk/>
            <pc:sldMk cId="3858405313" sldId="262"/>
            <ac:picMk id="4" creationId="{A296DAF8-888C-DE54-47F4-874C37C61C32}"/>
          </ac:picMkLst>
        </pc:picChg>
      </pc:sldChg>
      <pc:sldChg chg="addSp delSp modSp mod ord setBg">
        <pc:chgData name="Sarah Burney" userId="3ff1fe9c-ec4d-4417-af83-dbc6e1aa8c41" providerId="ADAL" clId="{1E0E605D-0A3B-47DC-ADC7-F6A9E3B8A999}" dt="2023-02-15T03:06:39.137" v="2898" actId="26606"/>
        <pc:sldMkLst>
          <pc:docMk/>
          <pc:sldMk cId="58413073" sldId="263"/>
        </pc:sldMkLst>
        <pc:spChg chg="mod">
          <ac:chgData name="Sarah Burney" userId="3ff1fe9c-ec4d-4417-af83-dbc6e1aa8c41" providerId="ADAL" clId="{1E0E605D-0A3B-47DC-ADC7-F6A9E3B8A999}" dt="2023-02-15T03:06:39.137" v="2898" actId="26606"/>
          <ac:spMkLst>
            <pc:docMk/>
            <pc:sldMk cId="58413073" sldId="263"/>
            <ac:spMk id="2" creationId="{D8EF5356-0E8A-EC3A-73CD-6BE62F2190CE}"/>
          </ac:spMkLst>
        </pc:spChg>
        <pc:spChg chg="del mod">
          <ac:chgData name="Sarah Burney" userId="3ff1fe9c-ec4d-4417-af83-dbc6e1aa8c41" providerId="ADAL" clId="{1E0E605D-0A3B-47DC-ADC7-F6A9E3B8A999}" dt="2023-02-15T03:06:39.137" v="2898" actId="26606"/>
          <ac:spMkLst>
            <pc:docMk/>
            <pc:sldMk cId="58413073" sldId="263"/>
            <ac:spMk id="3" creationId="{7E120971-9B5A-C57C-5001-329850455186}"/>
          </ac:spMkLst>
        </pc:spChg>
        <pc:spChg chg="add">
          <ac:chgData name="Sarah Burney" userId="3ff1fe9c-ec4d-4417-af83-dbc6e1aa8c41" providerId="ADAL" clId="{1E0E605D-0A3B-47DC-ADC7-F6A9E3B8A999}" dt="2023-02-15T03:06:39.137" v="2898" actId="26606"/>
          <ac:spMkLst>
            <pc:docMk/>
            <pc:sldMk cId="58413073" sldId="263"/>
            <ac:spMk id="9" creationId="{B819A166-7571-4003-A6B8-B62034C3ED30}"/>
          </ac:spMkLst>
        </pc:spChg>
        <pc:graphicFrameChg chg="add">
          <ac:chgData name="Sarah Burney" userId="3ff1fe9c-ec4d-4417-af83-dbc6e1aa8c41" providerId="ADAL" clId="{1E0E605D-0A3B-47DC-ADC7-F6A9E3B8A999}" dt="2023-02-15T03:06:39.137" v="2898" actId="26606"/>
          <ac:graphicFrameMkLst>
            <pc:docMk/>
            <pc:sldMk cId="58413073" sldId="263"/>
            <ac:graphicFrameMk id="5" creationId="{28FA2718-411B-D60C-FA41-6F18AD00A3FC}"/>
          </ac:graphicFrameMkLst>
        </pc:graphicFrameChg>
      </pc:sldChg>
      <pc:sldChg chg="modSp mod ord">
        <pc:chgData name="Sarah Burney" userId="3ff1fe9c-ec4d-4417-af83-dbc6e1aa8c41" providerId="ADAL" clId="{1E0E605D-0A3B-47DC-ADC7-F6A9E3B8A999}" dt="2023-02-16T01:48:44.955" v="6599" actId="20577"/>
        <pc:sldMkLst>
          <pc:docMk/>
          <pc:sldMk cId="735210855" sldId="264"/>
        </pc:sldMkLst>
        <pc:spChg chg="mod">
          <ac:chgData name="Sarah Burney" userId="3ff1fe9c-ec4d-4417-af83-dbc6e1aa8c41" providerId="ADAL" clId="{1E0E605D-0A3B-47DC-ADC7-F6A9E3B8A999}" dt="2023-02-16T01:48:44.955" v="6599" actId="20577"/>
          <ac:spMkLst>
            <pc:docMk/>
            <pc:sldMk cId="735210855" sldId="264"/>
            <ac:spMk id="3" creationId="{D9E9EDE0-C5FF-2279-4FD5-7CBB0AB9FF5F}"/>
          </ac:spMkLst>
        </pc:spChg>
        <pc:picChg chg="mod">
          <ac:chgData name="Sarah Burney" userId="3ff1fe9c-ec4d-4417-af83-dbc6e1aa8c41" providerId="ADAL" clId="{1E0E605D-0A3B-47DC-ADC7-F6A9E3B8A999}" dt="2023-02-15T03:17:24.077" v="3096" actId="18131"/>
          <ac:picMkLst>
            <pc:docMk/>
            <pc:sldMk cId="735210855" sldId="264"/>
            <ac:picMk id="2050" creationId="{737A2927-BD51-5DA0-1B3D-200E1F69D2B8}"/>
          </ac:picMkLst>
        </pc:picChg>
      </pc:sldChg>
      <pc:sldChg chg="addSp modSp mod ord">
        <pc:chgData name="Sarah Burney" userId="3ff1fe9c-ec4d-4417-af83-dbc6e1aa8c41" providerId="ADAL" clId="{1E0E605D-0A3B-47DC-ADC7-F6A9E3B8A999}" dt="2023-02-16T01:05:32.148" v="5434" actId="313"/>
        <pc:sldMkLst>
          <pc:docMk/>
          <pc:sldMk cId="1794484766" sldId="265"/>
        </pc:sldMkLst>
        <pc:spChg chg="add mod">
          <ac:chgData name="Sarah Burney" userId="3ff1fe9c-ec4d-4417-af83-dbc6e1aa8c41" providerId="ADAL" clId="{1E0E605D-0A3B-47DC-ADC7-F6A9E3B8A999}" dt="2023-02-16T01:05:32.148" v="5434" actId="313"/>
          <ac:spMkLst>
            <pc:docMk/>
            <pc:sldMk cId="1794484766" sldId="265"/>
            <ac:spMk id="3" creationId="{DCA41DD6-13FE-25E7-5899-13BA64F9B072}"/>
          </ac:spMkLst>
        </pc:spChg>
        <pc:graphicFrameChg chg="modGraphic">
          <ac:chgData name="Sarah Burney" userId="3ff1fe9c-ec4d-4417-af83-dbc6e1aa8c41" providerId="ADAL" clId="{1E0E605D-0A3B-47DC-ADC7-F6A9E3B8A999}" dt="2023-02-15T01:33:35.214" v="367" actId="20577"/>
          <ac:graphicFrameMkLst>
            <pc:docMk/>
            <pc:sldMk cId="1794484766" sldId="265"/>
            <ac:graphicFrameMk id="4" creationId="{9A4A167D-9F97-39C4-7926-B0C2914F4C34}"/>
          </ac:graphicFrameMkLst>
        </pc:graphicFrameChg>
      </pc:sldChg>
      <pc:sldChg chg="modSp mod ord">
        <pc:chgData name="Sarah Burney" userId="3ff1fe9c-ec4d-4417-af83-dbc6e1aa8c41" providerId="ADAL" clId="{1E0E605D-0A3B-47DC-ADC7-F6A9E3B8A999}" dt="2023-02-16T22:13:27.358" v="7705" actId="20577"/>
        <pc:sldMkLst>
          <pc:docMk/>
          <pc:sldMk cId="881014910" sldId="266"/>
        </pc:sldMkLst>
        <pc:spChg chg="mod">
          <ac:chgData name="Sarah Burney" userId="3ff1fe9c-ec4d-4417-af83-dbc6e1aa8c41" providerId="ADAL" clId="{1E0E605D-0A3B-47DC-ADC7-F6A9E3B8A999}" dt="2023-02-16T22:13:27.358" v="7705" actId="20577"/>
          <ac:spMkLst>
            <pc:docMk/>
            <pc:sldMk cId="881014910" sldId="266"/>
            <ac:spMk id="2" creationId="{EFDB9B91-1F61-646F-D943-1211BB6CAE4C}"/>
          </ac:spMkLst>
        </pc:spChg>
      </pc:sldChg>
      <pc:sldChg chg="modSp new mod">
        <pc:chgData name="Sarah Burney" userId="3ff1fe9c-ec4d-4417-af83-dbc6e1aa8c41" providerId="ADAL" clId="{1E0E605D-0A3B-47DC-ADC7-F6A9E3B8A999}" dt="2023-02-22T00:48:11.337" v="18639" actId="27636"/>
        <pc:sldMkLst>
          <pc:docMk/>
          <pc:sldMk cId="556792978" sldId="267"/>
        </pc:sldMkLst>
        <pc:spChg chg="mod">
          <ac:chgData name="Sarah Burney" userId="3ff1fe9c-ec4d-4417-af83-dbc6e1aa8c41" providerId="ADAL" clId="{1E0E605D-0A3B-47DC-ADC7-F6A9E3B8A999}" dt="2023-02-15T01:47:11.790" v="1300" actId="20577"/>
          <ac:spMkLst>
            <pc:docMk/>
            <pc:sldMk cId="556792978" sldId="267"/>
            <ac:spMk id="2" creationId="{0B46559D-5164-62E8-717B-255F0796CE50}"/>
          </ac:spMkLst>
        </pc:spChg>
        <pc:spChg chg="mod">
          <ac:chgData name="Sarah Burney" userId="3ff1fe9c-ec4d-4417-af83-dbc6e1aa8c41" providerId="ADAL" clId="{1E0E605D-0A3B-47DC-ADC7-F6A9E3B8A999}" dt="2023-02-22T00:48:11.337" v="18639" actId="27636"/>
          <ac:spMkLst>
            <pc:docMk/>
            <pc:sldMk cId="556792978" sldId="267"/>
            <ac:spMk id="3" creationId="{9FC88EDE-146A-6CDE-008A-0F51ED371250}"/>
          </ac:spMkLst>
        </pc:spChg>
      </pc:sldChg>
      <pc:sldChg chg="addSp modSp new mod setBg modAnim">
        <pc:chgData name="Sarah Burney" userId="3ff1fe9c-ec4d-4417-af83-dbc6e1aa8c41" providerId="ADAL" clId="{1E0E605D-0A3B-47DC-ADC7-F6A9E3B8A999}" dt="2023-02-21T03:28:28.004" v="11910" actId="20577"/>
        <pc:sldMkLst>
          <pc:docMk/>
          <pc:sldMk cId="2362726337" sldId="268"/>
        </pc:sldMkLst>
        <pc:spChg chg="mod">
          <ac:chgData name="Sarah Burney" userId="3ff1fe9c-ec4d-4417-af83-dbc6e1aa8c41" providerId="ADAL" clId="{1E0E605D-0A3B-47DC-ADC7-F6A9E3B8A999}" dt="2023-02-16T01:41:33.207" v="6459" actId="26606"/>
          <ac:spMkLst>
            <pc:docMk/>
            <pc:sldMk cId="2362726337" sldId="268"/>
            <ac:spMk id="2" creationId="{ACF54D2E-39E5-F6AE-66C3-DA6C66E4FFFE}"/>
          </ac:spMkLst>
        </pc:spChg>
        <pc:spChg chg="mod">
          <ac:chgData name="Sarah Burney" userId="3ff1fe9c-ec4d-4417-af83-dbc6e1aa8c41" providerId="ADAL" clId="{1E0E605D-0A3B-47DC-ADC7-F6A9E3B8A999}" dt="2023-02-21T03:28:28.004" v="11910" actId="20577"/>
          <ac:spMkLst>
            <pc:docMk/>
            <pc:sldMk cId="2362726337" sldId="268"/>
            <ac:spMk id="3" creationId="{BFD6C146-E715-AE85-58FB-EFC99440222C}"/>
          </ac:spMkLst>
        </pc:spChg>
        <pc:spChg chg="add">
          <ac:chgData name="Sarah Burney" userId="3ff1fe9c-ec4d-4417-af83-dbc6e1aa8c41" providerId="ADAL" clId="{1E0E605D-0A3B-47DC-ADC7-F6A9E3B8A999}" dt="2023-02-16T01:41:33.207" v="6459" actId="26606"/>
          <ac:spMkLst>
            <pc:docMk/>
            <pc:sldMk cId="2362726337" sldId="268"/>
            <ac:spMk id="10" creationId="{7FF47CB7-972F-479F-A36D-9E72D26EC8DA}"/>
          </ac:spMkLst>
        </pc:spChg>
        <pc:spChg chg="add">
          <ac:chgData name="Sarah Burney" userId="3ff1fe9c-ec4d-4417-af83-dbc6e1aa8c41" providerId="ADAL" clId="{1E0E605D-0A3B-47DC-ADC7-F6A9E3B8A999}" dt="2023-02-16T01:41:33.207" v="6459" actId="26606"/>
          <ac:spMkLst>
            <pc:docMk/>
            <pc:sldMk cId="2362726337" sldId="268"/>
            <ac:spMk id="12" creationId="{0D153B68-5844-490D-8E67-F616D6D721CA}"/>
          </ac:spMkLst>
        </pc:spChg>
        <pc:spChg chg="add">
          <ac:chgData name="Sarah Burney" userId="3ff1fe9c-ec4d-4417-af83-dbc6e1aa8c41" providerId="ADAL" clId="{1E0E605D-0A3B-47DC-ADC7-F6A9E3B8A999}" dt="2023-02-16T01:41:33.207" v="6459" actId="26606"/>
          <ac:spMkLst>
            <pc:docMk/>
            <pc:sldMk cId="2362726337" sldId="268"/>
            <ac:spMk id="14" creationId="{9A0D773F-7A7D-4DBB-9DEA-86BB8B8F4BC8}"/>
          </ac:spMkLst>
        </pc:spChg>
        <pc:picChg chg="add mod">
          <ac:chgData name="Sarah Burney" userId="3ff1fe9c-ec4d-4417-af83-dbc6e1aa8c41" providerId="ADAL" clId="{1E0E605D-0A3B-47DC-ADC7-F6A9E3B8A999}" dt="2023-02-16T01:41:33.207" v="6459" actId="26606"/>
          <ac:picMkLst>
            <pc:docMk/>
            <pc:sldMk cId="2362726337" sldId="268"/>
            <ac:picMk id="5" creationId="{710E8D8F-048F-99F2-446D-36DC7F28E1DB}"/>
          </ac:picMkLst>
        </pc:picChg>
      </pc:sldChg>
      <pc:sldChg chg="modSp new mod modAnim">
        <pc:chgData name="Sarah Burney" userId="3ff1fe9c-ec4d-4417-af83-dbc6e1aa8c41" providerId="ADAL" clId="{1E0E605D-0A3B-47DC-ADC7-F6A9E3B8A999}" dt="2023-02-20T02:44:01.323" v="11563" actId="20577"/>
        <pc:sldMkLst>
          <pc:docMk/>
          <pc:sldMk cId="1829996365" sldId="269"/>
        </pc:sldMkLst>
        <pc:spChg chg="mod">
          <ac:chgData name="Sarah Burney" userId="3ff1fe9c-ec4d-4417-af83-dbc6e1aa8c41" providerId="ADAL" clId="{1E0E605D-0A3B-47DC-ADC7-F6A9E3B8A999}" dt="2023-02-16T22:14:48.191" v="7763" actId="20577"/>
          <ac:spMkLst>
            <pc:docMk/>
            <pc:sldMk cId="1829996365" sldId="269"/>
            <ac:spMk id="2" creationId="{CDD6CFD9-91F3-8625-9AA7-F80B9B140754}"/>
          </ac:spMkLst>
        </pc:spChg>
        <pc:spChg chg="mod">
          <ac:chgData name="Sarah Burney" userId="3ff1fe9c-ec4d-4417-af83-dbc6e1aa8c41" providerId="ADAL" clId="{1E0E605D-0A3B-47DC-ADC7-F6A9E3B8A999}" dt="2023-02-20T02:44:01.323" v="11563" actId="20577"/>
          <ac:spMkLst>
            <pc:docMk/>
            <pc:sldMk cId="1829996365" sldId="269"/>
            <ac:spMk id="3" creationId="{E56D1871-903D-246D-FEC3-120C8CA75C52}"/>
          </ac:spMkLst>
        </pc:spChg>
      </pc:sldChg>
      <pc:sldChg chg="modSp new mod">
        <pc:chgData name="Sarah Burney" userId="3ff1fe9c-ec4d-4417-af83-dbc6e1aa8c41" providerId="ADAL" clId="{1E0E605D-0A3B-47DC-ADC7-F6A9E3B8A999}" dt="2023-02-16T01:20:43.011" v="6294" actId="20577"/>
        <pc:sldMkLst>
          <pc:docMk/>
          <pc:sldMk cId="2718320357" sldId="270"/>
        </pc:sldMkLst>
        <pc:spChg chg="mod">
          <ac:chgData name="Sarah Burney" userId="3ff1fe9c-ec4d-4417-af83-dbc6e1aa8c41" providerId="ADAL" clId="{1E0E605D-0A3B-47DC-ADC7-F6A9E3B8A999}" dt="2023-02-16T01:20:43.011" v="6294" actId="20577"/>
          <ac:spMkLst>
            <pc:docMk/>
            <pc:sldMk cId="2718320357" sldId="270"/>
            <ac:spMk id="2" creationId="{9A5B2BF0-7DCD-A71A-8780-419C2F6A8C92}"/>
          </ac:spMkLst>
        </pc:spChg>
        <pc:spChg chg="mod">
          <ac:chgData name="Sarah Burney" userId="3ff1fe9c-ec4d-4417-af83-dbc6e1aa8c41" providerId="ADAL" clId="{1E0E605D-0A3B-47DC-ADC7-F6A9E3B8A999}" dt="2023-02-16T00:15:55.267" v="4889" actId="20577"/>
          <ac:spMkLst>
            <pc:docMk/>
            <pc:sldMk cId="2718320357" sldId="270"/>
            <ac:spMk id="3" creationId="{71852728-40DC-88C2-FD31-15E9CAB3B404}"/>
          </ac:spMkLst>
        </pc:spChg>
      </pc:sldChg>
      <pc:sldChg chg="addSp delSp modSp new mod ord setBg">
        <pc:chgData name="Sarah Burney" userId="3ff1fe9c-ec4d-4417-af83-dbc6e1aa8c41" providerId="ADAL" clId="{1E0E605D-0A3B-47DC-ADC7-F6A9E3B8A999}" dt="2023-02-21T04:05:12.702" v="13494" actId="207"/>
        <pc:sldMkLst>
          <pc:docMk/>
          <pc:sldMk cId="2871422965" sldId="271"/>
        </pc:sldMkLst>
        <pc:spChg chg="mod">
          <ac:chgData name="Sarah Burney" userId="3ff1fe9c-ec4d-4417-af83-dbc6e1aa8c41" providerId="ADAL" clId="{1E0E605D-0A3B-47DC-ADC7-F6A9E3B8A999}" dt="2023-02-20T02:08:43.238" v="9590" actId="20577"/>
          <ac:spMkLst>
            <pc:docMk/>
            <pc:sldMk cId="2871422965" sldId="271"/>
            <ac:spMk id="2" creationId="{7C960842-EE5F-529B-7EB3-96CB12626B50}"/>
          </ac:spMkLst>
        </pc:spChg>
        <pc:spChg chg="del mod">
          <ac:chgData name="Sarah Burney" userId="3ff1fe9c-ec4d-4417-af83-dbc6e1aa8c41" providerId="ADAL" clId="{1E0E605D-0A3B-47DC-ADC7-F6A9E3B8A999}" dt="2023-02-16T01:19:55.421" v="6265" actId="26606"/>
          <ac:spMkLst>
            <pc:docMk/>
            <pc:sldMk cId="2871422965" sldId="271"/>
            <ac:spMk id="3" creationId="{FED008E1-57FC-52F4-3B22-A037A42C95ED}"/>
          </ac:spMkLst>
        </pc:spChg>
        <pc:spChg chg="add">
          <ac:chgData name="Sarah Burney" userId="3ff1fe9c-ec4d-4417-af83-dbc6e1aa8c41" providerId="ADAL" clId="{1E0E605D-0A3B-47DC-ADC7-F6A9E3B8A999}" dt="2023-02-16T01:19:55.421" v="6265" actId="26606"/>
          <ac:spMkLst>
            <pc:docMk/>
            <pc:sldMk cId="2871422965" sldId="271"/>
            <ac:spMk id="9" creationId="{B819A166-7571-4003-A6B8-B62034C3ED30}"/>
          </ac:spMkLst>
        </pc:spChg>
        <pc:graphicFrameChg chg="add mod modGraphic">
          <ac:chgData name="Sarah Burney" userId="3ff1fe9c-ec4d-4417-af83-dbc6e1aa8c41" providerId="ADAL" clId="{1E0E605D-0A3B-47DC-ADC7-F6A9E3B8A999}" dt="2023-02-21T04:05:12.702" v="13494" actId="207"/>
          <ac:graphicFrameMkLst>
            <pc:docMk/>
            <pc:sldMk cId="2871422965" sldId="271"/>
            <ac:graphicFrameMk id="5" creationId="{20A44863-43E8-5BCC-EA57-C2B7345A698C}"/>
          </ac:graphicFrameMkLst>
        </pc:graphicFrameChg>
      </pc:sldChg>
      <pc:sldChg chg="addSp delSp modSp new mod setBg">
        <pc:chgData name="Sarah Burney" userId="3ff1fe9c-ec4d-4417-af83-dbc6e1aa8c41" providerId="ADAL" clId="{1E0E605D-0A3B-47DC-ADC7-F6A9E3B8A999}" dt="2023-02-16T01:50:46.608" v="6613" actId="12"/>
        <pc:sldMkLst>
          <pc:docMk/>
          <pc:sldMk cId="547762419" sldId="272"/>
        </pc:sldMkLst>
        <pc:spChg chg="mod">
          <ac:chgData name="Sarah Burney" userId="3ff1fe9c-ec4d-4417-af83-dbc6e1aa8c41" providerId="ADAL" clId="{1E0E605D-0A3B-47DC-ADC7-F6A9E3B8A999}" dt="2023-02-16T01:20:00.878" v="6266" actId="26606"/>
          <ac:spMkLst>
            <pc:docMk/>
            <pc:sldMk cId="547762419" sldId="272"/>
            <ac:spMk id="2" creationId="{B3D502F0-3F69-6A5D-B7C8-1ADC5D6E80AE}"/>
          </ac:spMkLst>
        </pc:spChg>
        <pc:spChg chg="del mod">
          <ac:chgData name="Sarah Burney" userId="3ff1fe9c-ec4d-4417-af83-dbc6e1aa8c41" providerId="ADAL" clId="{1E0E605D-0A3B-47DC-ADC7-F6A9E3B8A999}" dt="2023-02-16T01:20:00.878" v="6266" actId="26606"/>
          <ac:spMkLst>
            <pc:docMk/>
            <pc:sldMk cId="547762419" sldId="272"/>
            <ac:spMk id="3" creationId="{1EC43771-862E-0C33-AE26-1E94F0F4641E}"/>
          </ac:spMkLst>
        </pc:spChg>
        <pc:spChg chg="add">
          <ac:chgData name="Sarah Burney" userId="3ff1fe9c-ec4d-4417-af83-dbc6e1aa8c41" providerId="ADAL" clId="{1E0E605D-0A3B-47DC-ADC7-F6A9E3B8A999}" dt="2023-02-16T01:20:00.878" v="6266" actId="26606"/>
          <ac:spMkLst>
            <pc:docMk/>
            <pc:sldMk cId="547762419" sldId="272"/>
            <ac:spMk id="9" creationId="{B819A166-7571-4003-A6B8-B62034C3ED30}"/>
          </ac:spMkLst>
        </pc:spChg>
        <pc:graphicFrameChg chg="add mod">
          <ac:chgData name="Sarah Burney" userId="3ff1fe9c-ec4d-4417-af83-dbc6e1aa8c41" providerId="ADAL" clId="{1E0E605D-0A3B-47DC-ADC7-F6A9E3B8A999}" dt="2023-02-16T01:50:46.608" v="6613" actId="12"/>
          <ac:graphicFrameMkLst>
            <pc:docMk/>
            <pc:sldMk cId="547762419" sldId="272"/>
            <ac:graphicFrameMk id="5" creationId="{6251062C-A751-C80C-2A9E-F9C1D7BCD436}"/>
          </ac:graphicFrameMkLst>
        </pc:graphicFrameChg>
      </pc:sldChg>
      <pc:sldChg chg="new del">
        <pc:chgData name="Sarah Burney" userId="3ff1fe9c-ec4d-4417-af83-dbc6e1aa8c41" providerId="ADAL" clId="{1E0E605D-0A3B-47DC-ADC7-F6A9E3B8A999}" dt="2023-02-16T01:17:50.388" v="6206" actId="47"/>
        <pc:sldMkLst>
          <pc:docMk/>
          <pc:sldMk cId="3909586135" sldId="273"/>
        </pc:sldMkLst>
      </pc:sldChg>
      <pc:sldChg chg="addSp delSp modSp new mod setBg">
        <pc:chgData name="Sarah Burney" userId="3ff1fe9c-ec4d-4417-af83-dbc6e1aa8c41" providerId="ADAL" clId="{1E0E605D-0A3B-47DC-ADC7-F6A9E3B8A999}" dt="2023-02-16T01:23:04.853" v="6433" actId="14100"/>
        <pc:sldMkLst>
          <pc:docMk/>
          <pc:sldMk cId="1735856179" sldId="274"/>
        </pc:sldMkLst>
        <pc:spChg chg="mod">
          <ac:chgData name="Sarah Burney" userId="3ff1fe9c-ec4d-4417-af83-dbc6e1aa8c41" providerId="ADAL" clId="{1E0E605D-0A3B-47DC-ADC7-F6A9E3B8A999}" dt="2023-02-16T01:23:04.853" v="6433" actId="14100"/>
          <ac:spMkLst>
            <pc:docMk/>
            <pc:sldMk cId="1735856179" sldId="274"/>
            <ac:spMk id="2" creationId="{74F794D6-4A8A-291F-BCEC-CFC6B1D8CEBD}"/>
          </ac:spMkLst>
        </pc:spChg>
        <pc:spChg chg="del mod">
          <ac:chgData name="Sarah Burney" userId="3ff1fe9c-ec4d-4417-af83-dbc6e1aa8c41" providerId="ADAL" clId="{1E0E605D-0A3B-47DC-ADC7-F6A9E3B8A999}" dt="2023-02-16T01:17:02.016" v="6189" actId="478"/>
          <ac:spMkLst>
            <pc:docMk/>
            <pc:sldMk cId="1735856179" sldId="274"/>
            <ac:spMk id="3" creationId="{9E03E07A-815C-6A5A-845D-0E9097DDFF84}"/>
          </ac:spMkLst>
        </pc:spChg>
        <pc:spChg chg="add">
          <ac:chgData name="Sarah Burney" userId="3ff1fe9c-ec4d-4417-af83-dbc6e1aa8c41" providerId="ADAL" clId="{1E0E605D-0A3B-47DC-ADC7-F6A9E3B8A999}" dt="2023-02-16T01:17:20.546" v="6193" actId="26606"/>
          <ac:spMkLst>
            <pc:docMk/>
            <pc:sldMk cId="1735856179" sldId="274"/>
            <ac:spMk id="1031" creationId="{B7BD7FCF-A254-4A97-A15C-319B67622677}"/>
          </ac:spMkLst>
        </pc:spChg>
        <pc:spChg chg="add">
          <ac:chgData name="Sarah Burney" userId="3ff1fe9c-ec4d-4417-af83-dbc6e1aa8c41" providerId="ADAL" clId="{1E0E605D-0A3B-47DC-ADC7-F6A9E3B8A999}" dt="2023-02-16T01:17:20.546" v="6193" actId="26606"/>
          <ac:spMkLst>
            <pc:docMk/>
            <pc:sldMk cId="1735856179" sldId="274"/>
            <ac:spMk id="1033" creationId="{52FFAF72-6204-4676-9C6F-9A4CC4D91805}"/>
          </ac:spMkLst>
        </pc:spChg>
        <pc:picChg chg="add mod">
          <ac:chgData name="Sarah Burney" userId="3ff1fe9c-ec4d-4417-af83-dbc6e1aa8c41" providerId="ADAL" clId="{1E0E605D-0A3B-47DC-ADC7-F6A9E3B8A999}" dt="2023-02-16T01:17:20.546" v="6193" actId="26606"/>
          <ac:picMkLst>
            <pc:docMk/>
            <pc:sldMk cId="1735856179" sldId="274"/>
            <ac:picMk id="1026" creationId="{DDE29CE1-4DDC-8F6F-FF01-A2D6DC52BD6D}"/>
          </ac:picMkLst>
        </pc:picChg>
      </pc:sldChg>
      <pc:sldChg chg="addSp delSp modSp new mod setBg">
        <pc:chgData name="Sarah Burney" userId="3ff1fe9c-ec4d-4417-af83-dbc6e1aa8c41" providerId="ADAL" clId="{1E0E605D-0A3B-47DC-ADC7-F6A9E3B8A999}" dt="2023-02-16T01:31:47.633" v="6446" actId="26606"/>
        <pc:sldMkLst>
          <pc:docMk/>
          <pc:sldMk cId="266725930" sldId="275"/>
        </pc:sldMkLst>
        <pc:spChg chg="mod">
          <ac:chgData name="Sarah Burney" userId="3ff1fe9c-ec4d-4417-af83-dbc6e1aa8c41" providerId="ADAL" clId="{1E0E605D-0A3B-47DC-ADC7-F6A9E3B8A999}" dt="2023-02-16T01:31:47.633" v="6446" actId="26606"/>
          <ac:spMkLst>
            <pc:docMk/>
            <pc:sldMk cId="266725930" sldId="275"/>
            <ac:spMk id="2" creationId="{B63BF9EB-73DB-A8A6-F921-2B8A81769672}"/>
          </ac:spMkLst>
        </pc:spChg>
        <pc:spChg chg="mod">
          <ac:chgData name="Sarah Burney" userId="3ff1fe9c-ec4d-4417-af83-dbc6e1aa8c41" providerId="ADAL" clId="{1E0E605D-0A3B-47DC-ADC7-F6A9E3B8A999}" dt="2023-02-16T01:31:47.633" v="6446" actId="26606"/>
          <ac:spMkLst>
            <pc:docMk/>
            <pc:sldMk cId="266725930" sldId="275"/>
            <ac:spMk id="3" creationId="{4A144530-FB8D-D9EB-5CC6-74940D760842}"/>
          </ac:spMkLst>
        </pc:spChg>
        <pc:spChg chg="add del">
          <ac:chgData name="Sarah Burney" userId="3ff1fe9c-ec4d-4417-af83-dbc6e1aa8c41" providerId="ADAL" clId="{1E0E605D-0A3B-47DC-ADC7-F6A9E3B8A999}" dt="2023-02-16T01:31:39.871" v="6441" actId="26606"/>
          <ac:spMkLst>
            <pc:docMk/>
            <pc:sldMk cId="266725930" sldId="275"/>
            <ac:spMk id="9" creationId="{699F2931-70EC-414E-8957-39CC893D909E}"/>
          </ac:spMkLst>
        </pc:spChg>
        <pc:spChg chg="add del">
          <ac:chgData name="Sarah Burney" userId="3ff1fe9c-ec4d-4417-af83-dbc6e1aa8c41" providerId="ADAL" clId="{1E0E605D-0A3B-47DC-ADC7-F6A9E3B8A999}" dt="2023-02-16T01:31:39.871" v="6441" actId="26606"/>
          <ac:spMkLst>
            <pc:docMk/>
            <pc:sldMk cId="266725930" sldId="275"/>
            <ac:spMk id="11" creationId="{78FFBE11-4B3E-48D7-94D4-2EC8CC9FE827}"/>
          </ac:spMkLst>
        </pc:spChg>
        <pc:spChg chg="add del">
          <ac:chgData name="Sarah Burney" userId="3ff1fe9c-ec4d-4417-af83-dbc6e1aa8c41" providerId="ADAL" clId="{1E0E605D-0A3B-47DC-ADC7-F6A9E3B8A999}" dt="2023-02-16T01:31:39.871" v="6441" actId="26606"/>
          <ac:spMkLst>
            <pc:docMk/>
            <pc:sldMk cId="266725930" sldId="275"/>
            <ac:spMk id="13" creationId="{AEFD2FD1-B3A5-4E1D-BCC8-7684A5440C4C}"/>
          </ac:spMkLst>
        </pc:spChg>
        <pc:spChg chg="add del">
          <ac:chgData name="Sarah Burney" userId="3ff1fe9c-ec4d-4417-af83-dbc6e1aa8c41" providerId="ADAL" clId="{1E0E605D-0A3B-47DC-ADC7-F6A9E3B8A999}" dt="2023-02-16T01:31:43.812" v="6443" actId="26606"/>
          <ac:spMkLst>
            <pc:docMk/>
            <pc:sldMk cId="266725930" sldId="275"/>
            <ac:spMk id="15" creationId="{AFF4A713-7B75-4B21-90D7-5AB19547C728}"/>
          </ac:spMkLst>
        </pc:spChg>
        <pc:spChg chg="add del">
          <ac:chgData name="Sarah Burney" userId="3ff1fe9c-ec4d-4417-af83-dbc6e1aa8c41" providerId="ADAL" clId="{1E0E605D-0A3B-47DC-ADC7-F6A9E3B8A999}" dt="2023-02-16T01:31:43.812" v="6443" actId="26606"/>
          <ac:spMkLst>
            <pc:docMk/>
            <pc:sldMk cId="266725930" sldId="275"/>
            <ac:spMk id="16" creationId="{6F5A5072-7B47-4D32-B52A-4EBBF590B8A5}"/>
          </ac:spMkLst>
        </pc:spChg>
        <pc:spChg chg="add del">
          <ac:chgData name="Sarah Burney" userId="3ff1fe9c-ec4d-4417-af83-dbc6e1aa8c41" providerId="ADAL" clId="{1E0E605D-0A3B-47DC-ADC7-F6A9E3B8A999}" dt="2023-02-16T01:31:43.812" v="6443" actId="26606"/>
          <ac:spMkLst>
            <pc:docMk/>
            <pc:sldMk cId="266725930" sldId="275"/>
            <ac:spMk id="17" creationId="{DC631C0B-6DA6-4E57-8231-CE32B3434A7E}"/>
          </ac:spMkLst>
        </pc:spChg>
        <pc:spChg chg="add del">
          <ac:chgData name="Sarah Burney" userId="3ff1fe9c-ec4d-4417-af83-dbc6e1aa8c41" providerId="ADAL" clId="{1E0E605D-0A3B-47DC-ADC7-F6A9E3B8A999}" dt="2023-02-16T01:31:43.812" v="6443" actId="26606"/>
          <ac:spMkLst>
            <pc:docMk/>
            <pc:sldMk cId="266725930" sldId="275"/>
            <ac:spMk id="18" creationId="{9715DAF0-AE1B-46C9-8A6B-DB2AA05AB91D}"/>
          </ac:spMkLst>
        </pc:spChg>
        <pc:spChg chg="add del">
          <ac:chgData name="Sarah Burney" userId="3ff1fe9c-ec4d-4417-af83-dbc6e1aa8c41" providerId="ADAL" clId="{1E0E605D-0A3B-47DC-ADC7-F6A9E3B8A999}" dt="2023-02-16T01:31:43.812" v="6443" actId="26606"/>
          <ac:spMkLst>
            <pc:docMk/>
            <pc:sldMk cId="266725930" sldId="275"/>
            <ac:spMk id="19" creationId="{C29501E6-A978-4A61-9689-9085AF97A53A}"/>
          </ac:spMkLst>
        </pc:spChg>
        <pc:spChg chg="add del">
          <ac:chgData name="Sarah Burney" userId="3ff1fe9c-ec4d-4417-af83-dbc6e1aa8c41" providerId="ADAL" clId="{1E0E605D-0A3B-47DC-ADC7-F6A9E3B8A999}" dt="2023-02-16T01:31:43.812" v="6443" actId="26606"/>
          <ac:spMkLst>
            <pc:docMk/>
            <pc:sldMk cId="266725930" sldId="275"/>
            <ac:spMk id="20" creationId="{6016219D-510E-4184-9090-6D5578A87BD1}"/>
          </ac:spMkLst>
        </pc:spChg>
        <pc:spChg chg="add del">
          <ac:chgData name="Sarah Burney" userId="3ff1fe9c-ec4d-4417-af83-dbc6e1aa8c41" providerId="ADAL" clId="{1E0E605D-0A3B-47DC-ADC7-F6A9E3B8A999}" dt="2023-02-16T01:31:47.632" v="6445" actId="26606"/>
          <ac:spMkLst>
            <pc:docMk/>
            <pc:sldMk cId="266725930" sldId="275"/>
            <ac:spMk id="22" creationId="{FFD48BC7-DC40-47DE-87EE-9F4B6ECB9ABB}"/>
          </ac:spMkLst>
        </pc:spChg>
        <pc:spChg chg="add del">
          <ac:chgData name="Sarah Burney" userId="3ff1fe9c-ec4d-4417-af83-dbc6e1aa8c41" providerId="ADAL" clId="{1E0E605D-0A3B-47DC-ADC7-F6A9E3B8A999}" dt="2023-02-16T01:31:47.632" v="6445" actId="26606"/>
          <ac:spMkLst>
            <pc:docMk/>
            <pc:sldMk cId="266725930" sldId="275"/>
            <ac:spMk id="23" creationId="{E502BBC7-2C76-46F3-BC24-5985BC13DB88}"/>
          </ac:spMkLst>
        </pc:spChg>
        <pc:spChg chg="add del">
          <ac:chgData name="Sarah Burney" userId="3ff1fe9c-ec4d-4417-af83-dbc6e1aa8c41" providerId="ADAL" clId="{1E0E605D-0A3B-47DC-ADC7-F6A9E3B8A999}" dt="2023-02-16T01:31:47.632" v="6445" actId="26606"/>
          <ac:spMkLst>
            <pc:docMk/>
            <pc:sldMk cId="266725930" sldId="275"/>
            <ac:spMk id="24" creationId="{C7F28D52-2A5F-4D23-81AE-7CB8B591C7AF}"/>
          </ac:spMkLst>
        </pc:spChg>
        <pc:spChg chg="add del">
          <ac:chgData name="Sarah Burney" userId="3ff1fe9c-ec4d-4417-af83-dbc6e1aa8c41" providerId="ADAL" clId="{1E0E605D-0A3B-47DC-ADC7-F6A9E3B8A999}" dt="2023-02-16T01:31:47.632" v="6445" actId="26606"/>
          <ac:spMkLst>
            <pc:docMk/>
            <pc:sldMk cId="266725930" sldId="275"/>
            <ac:spMk id="25" creationId="{3629484E-3792-4B3D-89AD-7C8A1ED0E0D4}"/>
          </ac:spMkLst>
        </pc:spChg>
        <pc:spChg chg="add">
          <ac:chgData name="Sarah Burney" userId="3ff1fe9c-ec4d-4417-af83-dbc6e1aa8c41" providerId="ADAL" clId="{1E0E605D-0A3B-47DC-ADC7-F6A9E3B8A999}" dt="2023-02-16T01:31:47.633" v="6446" actId="26606"/>
          <ac:spMkLst>
            <pc:docMk/>
            <pc:sldMk cId="266725930" sldId="275"/>
            <ac:spMk id="27" creationId="{4522B21E-B2B9-4C72-9A71-C87EFD137480}"/>
          </ac:spMkLst>
        </pc:spChg>
        <pc:spChg chg="add">
          <ac:chgData name="Sarah Burney" userId="3ff1fe9c-ec4d-4417-af83-dbc6e1aa8c41" providerId="ADAL" clId="{1E0E605D-0A3B-47DC-ADC7-F6A9E3B8A999}" dt="2023-02-16T01:31:47.633" v="6446" actId="26606"/>
          <ac:spMkLst>
            <pc:docMk/>
            <pc:sldMk cId="266725930" sldId="275"/>
            <ac:spMk id="28" creationId="{5EB7D2A2-F448-44D4-938C-DC84CBCB3B1E}"/>
          </ac:spMkLst>
        </pc:spChg>
        <pc:spChg chg="add">
          <ac:chgData name="Sarah Burney" userId="3ff1fe9c-ec4d-4417-af83-dbc6e1aa8c41" providerId="ADAL" clId="{1E0E605D-0A3B-47DC-ADC7-F6A9E3B8A999}" dt="2023-02-16T01:31:47.633" v="6446" actId="26606"/>
          <ac:spMkLst>
            <pc:docMk/>
            <pc:sldMk cId="266725930" sldId="275"/>
            <ac:spMk id="29" creationId="{871AEA07-1E14-44B4-8E55-64EF049CD66F}"/>
          </ac:spMkLst>
        </pc:spChg>
        <pc:picChg chg="add mod">
          <ac:chgData name="Sarah Burney" userId="3ff1fe9c-ec4d-4417-af83-dbc6e1aa8c41" providerId="ADAL" clId="{1E0E605D-0A3B-47DC-ADC7-F6A9E3B8A999}" dt="2023-02-16T01:31:09.254" v="6439"/>
          <ac:picMkLst>
            <pc:docMk/>
            <pc:sldMk cId="266725930" sldId="275"/>
            <ac:picMk id="4" creationId="{8CA6418B-D62A-3DBC-8E9F-4021E6D56359}"/>
          </ac:picMkLst>
        </pc:picChg>
        <pc:cxnChg chg="add">
          <ac:chgData name="Sarah Burney" userId="3ff1fe9c-ec4d-4417-af83-dbc6e1aa8c41" providerId="ADAL" clId="{1E0E605D-0A3B-47DC-ADC7-F6A9E3B8A999}" dt="2023-02-16T01:31:47.633" v="6446" actId="26606"/>
          <ac:cxnSpMkLst>
            <pc:docMk/>
            <pc:sldMk cId="266725930" sldId="275"/>
            <ac:cxnSpMk id="30" creationId="{F7C8EA93-3210-4C62-99E9-153C275E3A87}"/>
          </ac:cxnSpMkLst>
        </pc:cxnChg>
      </pc:sldChg>
      <pc:sldChg chg="addSp delSp modSp new mod setBg">
        <pc:chgData name="Sarah Burney" userId="3ff1fe9c-ec4d-4417-af83-dbc6e1aa8c41" providerId="ADAL" clId="{1E0E605D-0A3B-47DC-ADC7-F6A9E3B8A999}" dt="2023-02-16T01:44:24.908" v="6481" actId="26606"/>
        <pc:sldMkLst>
          <pc:docMk/>
          <pc:sldMk cId="1315690258" sldId="276"/>
        </pc:sldMkLst>
        <pc:spChg chg="add del mod">
          <ac:chgData name="Sarah Burney" userId="3ff1fe9c-ec4d-4417-af83-dbc6e1aa8c41" providerId="ADAL" clId="{1E0E605D-0A3B-47DC-ADC7-F6A9E3B8A999}" dt="2023-02-16T01:44:07.655" v="6476" actId="478"/>
          <ac:spMkLst>
            <pc:docMk/>
            <pc:sldMk cId="1315690258" sldId="276"/>
            <ac:spMk id="2" creationId="{0885F2BD-B646-CCB5-3485-C863338A26AA}"/>
          </ac:spMkLst>
        </pc:spChg>
        <pc:spChg chg="del">
          <ac:chgData name="Sarah Burney" userId="3ff1fe9c-ec4d-4417-af83-dbc6e1aa8c41" providerId="ADAL" clId="{1E0E605D-0A3B-47DC-ADC7-F6A9E3B8A999}" dt="2023-02-16T01:44:22.677" v="6480" actId="478"/>
          <ac:spMkLst>
            <pc:docMk/>
            <pc:sldMk cId="1315690258" sldId="276"/>
            <ac:spMk id="3" creationId="{5A493DD8-766A-5CBC-E025-4E4D5F6A6A55}"/>
          </ac:spMkLst>
        </pc:spChg>
        <pc:spChg chg="add del mod">
          <ac:chgData name="Sarah Burney" userId="3ff1fe9c-ec4d-4417-af83-dbc6e1aa8c41" providerId="ADAL" clId="{1E0E605D-0A3B-47DC-ADC7-F6A9E3B8A999}" dt="2023-02-16T01:43:57.968" v="6474" actId="478"/>
          <ac:spMkLst>
            <pc:docMk/>
            <pc:sldMk cId="1315690258" sldId="276"/>
            <ac:spMk id="4" creationId="{F092B846-888A-60B0-26BF-A6BA09AE704A}"/>
          </ac:spMkLst>
        </pc:spChg>
        <pc:spChg chg="add del mod">
          <ac:chgData name="Sarah Burney" userId="3ff1fe9c-ec4d-4417-af83-dbc6e1aa8c41" providerId="ADAL" clId="{1E0E605D-0A3B-47DC-ADC7-F6A9E3B8A999}" dt="2023-02-16T01:44:11.399" v="6477" actId="478"/>
          <ac:spMkLst>
            <pc:docMk/>
            <pc:sldMk cId="1315690258" sldId="276"/>
            <ac:spMk id="6" creationId="{2F7C3A66-DD93-28D5-A6B7-9FA90DF405AB}"/>
          </ac:spMkLst>
        </pc:spChg>
        <pc:spChg chg="add">
          <ac:chgData name="Sarah Burney" userId="3ff1fe9c-ec4d-4417-af83-dbc6e1aa8c41" providerId="ADAL" clId="{1E0E605D-0A3B-47DC-ADC7-F6A9E3B8A999}" dt="2023-02-16T01:44:24.908" v="6481" actId="26606"/>
          <ac:spMkLst>
            <pc:docMk/>
            <pc:sldMk cId="1315690258" sldId="276"/>
            <ac:spMk id="3079" creationId="{42A4FC2C-047E-45A5-965D-8E1E3BF09BC6}"/>
          </ac:spMkLst>
        </pc:spChg>
        <pc:picChg chg="add del mod">
          <ac:chgData name="Sarah Burney" userId="3ff1fe9c-ec4d-4417-af83-dbc6e1aa8c41" providerId="ADAL" clId="{1E0E605D-0A3B-47DC-ADC7-F6A9E3B8A999}" dt="2023-02-16T01:44:24.908" v="6481" actId="26606"/>
          <ac:picMkLst>
            <pc:docMk/>
            <pc:sldMk cId="1315690258" sldId="276"/>
            <ac:picMk id="3074" creationId="{DCB7C4CC-EBDF-3C33-CEC1-364BF2DD2490}"/>
          </ac:picMkLst>
        </pc:picChg>
      </pc:sldChg>
      <pc:sldChg chg="addSp delSp modSp new mod ord setBg">
        <pc:chgData name="Sarah Burney" userId="3ff1fe9c-ec4d-4417-af83-dbc6e1aa8c41" providerId="ADAL" clId="{1E0E605D-0A3B-47DC-ADC7-F6A9E3B8A999}" dt="2023-02-16T01:47:48.629" v="6553"/>
        <pc:sldMkLst>
          <pc:docMk/>
          <pc:sldMk cId="1146212851" sldId="277"/>
        </pc:sldMkLst>
        <pc:spChg chg="del mod">
          <ac:chgData name="Sarah Burney" userId="3ff1fe9c-ec4d-4417-af83-dbc6e1aa8c41" providerId="ADAL" clId="{1E0E605D-0A3B-47DC-ADC7-F6A9E3B8A999}" dt="2023-02-16T01:46:46.089" v="6507" actId="478"/>
          <ac:spMkLst>
            <pc:docMk/>
            <pc:sldMk cId="1146212851" sldId="277"/>
            <ac:spMk id="2" creationId="{3CAC9E93-7835-3655-C2B8-F8F4F78E65A3}"/>
          </ac:spMkLst>
        </pc:spChg>
        <pc:spChg chg="mod">
          <ac:chgData name="Sarah Burney" userId="3ff1fe9c-ec4d-4417-af83-dbc6e1aa8c41" providerId="ADAL" clId="{1E0E605D-0A3B-47DC-ADC7-F6A9E3B8A999}" dt="2023-02-16T01:47:41.031" v="6551" actId="403"/>
          <ac:spMkLst>
            <pc:docMk/>
            <pc:sldMk cId="1146212851" sldId="277"/>
            <ac:spMk id="3" creationId="{FEE27AFC-DFF5-A7C1-1BB4-0FAB0C91659E}"/>
          </ac:spMkLst>
        </pc:spChg>
        <pc:spChg chg="add del mod">
          <ac:chgData name="Sarah Burney" userId="3ff1fe9c-ec4d-4417-af83-dbc6e1aa8c41" providerId="ADAL" clId="{1E0E605D-0A3B-47DC-ADC7-F6A9E3B8A999}" dt="2023-02-16T01:46:48.600" v="6508" actId="478"/>
          <ac:spMkLst>
            <pc:docMk/>
            <pc:sldMk cId="1146212851" sldId="277"/>
            <ac:spMk id="5" creationId="{E1508DCC-5822-9EA5-60C3-531B6BA48D8B}"/>
          </ac:spMkLst>
        </pc:spChg>
        <pc:spChg chg="add">
          <ac:chgData name="Sarah Burney" userId="3ff1fe9c-ec4d-4417-af83-dbc6e1aa8c41" providerId="ADAL" clId="{1E0E605D-0A3B-47DC-ADC7-F6A9E3B8A999}" dt="2023-02-16T01:47:18.314" v="6532" actId="26606"/>
          <ac:spMkLst>
            <pc:docMk/>
            <pc:sldMk cId="1146212851" sldId="277"/>
            <ac:spMk id="4103" creationId="{0E91F5CA-B392-444C-88E3-BF5BAAEBDEB0}"/>
          </ac:spMkLst>
        </pc:spChg>
        <pc:spChg chg="add">
          <ac:chgData name="Sarah Burney" userId="3ff1fe9c-ec4d-4417-af83-dbc6e1aa8c41" providerId="ADAL" clId="{1E0E605D-0A3B-47DC-ADC7-F6A9E3B8A999}" dt="2023-02-16T01:47:18.314" v="6532" actId="26606"/>
          <ac:spMkLst>
            <pc:docMk/>
            <pc:sldMk cId="1146212851" sldId="277"/>
            <ac:spMk id="4105" creationId="{DFCA2118-59A2-4310-A4B2-F2CBA821E842}"/>
          </ac:spMkLst>
        </pc:spChg>
        <pc:picChg chg="add mod">
          <ac:chgData name="Sarah Burney" userId="3ff1fe9c-ec4d-4417-af83-dbc6e1aa8c41" providerId="ADAL" clId="{1E0E605D-0A3B-47DC-ADC7-F6A9E3B8A999}" dt="2023-02-16T01:47:18.314" v="6532" actId="26606"/>
          <ac:picMkLst>
            <pc:docMk/>
            <pc:sldMk cId="1146212851" sldId="277"/>
            <ac:picMk id="4098" creationId="{93DA0540-E5B2-14F8-66A5-819A019B01A4}"/>
          </ac:picMkLst>
        </pc:picChg>
      </pc:sldChg>
      <pc:sldChg chg="modSp new del mod modAnim">
        <pc:chgData name="Sarah Burney" userId="3ff1fe9c-ec4d-4417-af83-dbc6e1aa8c41" providerId="ADAL" clId="{1E0E605D-0A3B-47DC-ADC7-F6A9E3B8A999}" dt="2023-02-20T02:44:03.574" v="11564" actId="47"/>
        <pc:sldMkLst>
          <pc:docMk/>
          <pc:sldMk cId="907231108" sldId="278"/>
        </pc:sldMkLst>
        <pc:spChg chg="mod">
          <ac:chgData name="Sarah Burney" userId="3ff1fe9c-ec4d-4417-af83-dbc6e1aa8c41" providerId="ADAL" clId="{1E0E605D-0A3B-47DC-ADC7-F6A9E3B8A999}" dt="2023-02-16T02:11:50.278" v="7545" actId="20577"/>
          <ac:spMkLst>
            <pc:docMk/>
            <pc:sldMk cId="907231108" sldId="278"/>
            <ac:spMk id="2" creationId="{7E599B49-35E2-5774-FFAC-F6CBDF2CA023}"/>
          </ac:spMkLst>
        </pc:spChg>
        <pc:spChg chg="mod">
          <ac:chgData name="Sarah Burney" userId="3ff1fe9c-ec4d-4417-af83-dbc6e1aa8c41" providerId="ADAL" clId="{1E0E605D-0A3B-47DC-ADC7-F6A9E3B8A999}" dt="2023-02-20T02:43:53.785" v="11558" actId="20577"/>
          <ac:spMkLst>
            <pc:docMk/>
            <pc:sldMk cId="907231108" sldId="278"/>
            <ac:spMk id="3" creationId="{05BF5A02-8BE7-0BE2-C03C-7DD88328AA1A}"/>
          </ac:spMkLst>
        </pc:spChg>
      </pc:sldChg>
      <pc:sldChg chg="addSp delSp modSp mod setBg">
        <pc:chgData name="Sarah Burney" userId="3ff1fe9c-ec4d-4417-af83-dbc6e1aa8c41" providerId="ADAL" clId="{1E0E605D-0A3B-47DC-ADC7-F6A9E3B8A999}" dt="2023-02-21T04:14:05.212" v="13581" actId="478"/>
        <pc:sldMkLst>
          <pc:docMk/>
          <pc:sldMk cId="3388259143" sldId="280"/>
        </pc:sldMkLst>
        <pc:spChg chg="mod">
          <ac:chgData name="Sarah Burney" userId="3ff1fe9c-ec4d-4417-af83-dbc6e1aa8c41" providerId="ADAL" clId="{1E0E605D-0A3B-47DC-ADC7-F6A9E3B8A999}" dt="2023-02-21T04:07:08.775" v="13510" actId="26606"/>
          <ac:spMkLst>
            <pc:docMk/>
            <pc:sldMk cId="3388259143" sldId="280"/>
            <ac:spMk id="2" creationId="{9EB317AF-235D-E98E-20F0-8BA86C228E70}"/>
          </ac:spMkLst>
        </pc:spChg>
        <pc:spChg chg="mod">
          <ac:chgData name="Sarah Burney" userId="3ff1fe9c-ec4d-4417-af83-dbc6e1aa8c41" providerId="ADAL" clId="{1E0E605D-0A3B-47DC-ADC7-F6A9E3B8A999}" dt="2023-02-21T04:07:08.775" v="13510" actId="26606"/>
          <ac:spMkLst>
            <pc:docMk/>
            <pc:sldMk cId="3388259143" sldId="280"/>
            <ac:spMk id="3" creationId="{8A29A8DC-22FE-EC54-E2DA-4618AF07B7F7}"/>
          </ac:spMkLst>
        </pc:spChg>
        <pc:spChg chg="add del">
          <ac:chgData name="Sarah Burney" userId="3ff1fe9c-ec4d-4417-af83-dbc6e1aa8c41" providerId="ADAL" clId="{1E0E605D-0A3B-47DC-ADC7-F6A9E3B8A999}" dt="2023-02-21T04:07:08.775" v="13510" actId="26606"/>
          <ac:spMkLst>
            <pc:docMk/>
            <pc:sldMk cId="3388259143" sldId="280"/>
            <ac:spMk id="1033" creationId="{7FF47CB7-972F-479F-A36D-9E72D26EC8DA}"/>
          </ac:spMkLst>
        </pc:spChg>
        <pc:spChg chg="add del">
          <ac:chgData name="Sarah Burney" userId="3ff1fe9c-ec4d-4417-af83-dbc6e1aa8c41" providerId="ADAL" clId="{1E0E605D-0A3B-47DC-ADC7-F6A9E3B8A999}" dt="2023-02-21T04:07:08.775" v="13510" actId="26606"/>
          <ac:spMkLst>
            <pc:docMk/>
            <pc:sldMk cId="3388259143" sldId="280"/>
            <ac:spMk id="1035" creationId="{0D153B68-5844-490D-8E67-F616D6D721CA}"/>
          </ac:spMkLst>
        </pc:spChg>
        <pc:spChg chg="add del">
          <ac:chgData name="Sarah Burney" userId="3ff1fe9c-ec4d-4417-af83-dbc6e1aa8c41" providerId="ADAL" clId="{1E0E605D-0A3B-47DC-ADC7-F6A9E3B8A999}" dt="2023-02-21T04:07:08.775" v="13510" actId="26606"/>
          <ac:spMkLst>
            <pc:docMk/>
            <pc:sldMk cId="3388259143" sldId="280"/>
            <ac:spMk id="1037" creationId="{9A0D773F-7A7D-4DBB-9DEA-86BB8B8F4BC8}"/>
          </ac:spMkLst>
        </pc:spChg>
        <pc:picChg chg="add del mod">
          <ac:chgData name="Sarah Burney" userId="3ff1fe9c-ec4d-4417-af83-dbc6e1aa8c41" providerId="ADAL" clId="{1E0E605D-0A3B-47DC-ADC7-F6A9E3B8A999}" dt="2023-02-21T04:13:41.738" v="13575" actId="478"/>
          <ac:picMkLst>
            <pc:docMk/>
            <pc:sldMk cId="3388259143" sldId="280"/>
            <ac:picMk id="5" creationId="{7562682D-4EC5-9CFD-D18C-548474060C6E}"/>
          </ac:picMkLst>
        </pc:picChg>
        <pc:picChg chg="add del mod">
          <ac:chgData name="Sarah Burney" userId="3ff1fe9c-ec4d-4417-af83-dbc6e1aa8c41" providerId="ADAL" clId="{1E0E605D-0A3B-47DC-ADC7-F6A9E3B8A999}" dt="2023-02-21T04:14:05.212" v="13581" actId="478"/>
          <ac:picMkLst>
            <pc:docMk/>
            <pc:sldMk cId="3388259143" sldId="280"/>
            <ac:picMk id="7" creationId="{AFD1AFC2-91B9-6C97-18E6-700D5C572135}"/>
          </ac:picMkLst>
        </pc:picChg>
        <pc:picChg chg="add del mod">
          <ac:chgData name="Sarah Burney" userId="3ff1fe9c-ec4d-4417-af83-dbc6e1aa8c41" providerId="ADAL" clId="{1E0E605D-0A3B-47DC-ADC7-F6A9E3B8A999}" dt="2023-02-21T04:06:30.992" v="13507"/>
          <ac:picMkLst>
            <pc:docMk/>
            <pc:sldMk cId="3388259143" sldId="280"/>
            <ac:picMk id="1026" creationId="{0DE4E6B9-B2CF-A123-4DC1-01A68656E08C}"/>
          </ac:picMkLst>
        </pc:picChg>
        <pc:picChg chg="add del mod">
          <ac:chgData name="Sarah Burney" userId="3ff1fe9c-ec4d-4417-af83-dbc6e1aa8c41" providerId="ADAL" clId="{1E0E605D-0A3B-47DC-ADC7-F6A9E3B8A999}" dt="2023-02-21T04:07:09.390" v="13511"/>
          <ac:picMkLst>
            <pc:docMk/>
            <pc:sldMk cId="3388259143" sldId="280"/>
            <ac:picMk id="1028" creationId="{43235AA5-B2F8-4A57-1338-EA958EA8A6DA}"/>
          </ac:picMkLst>
        </pc:picChg>
        <pc:picChg chg="add del mod">
          <ac:chgData name="Sarah Burney" userId="3ff1fe9c-ec4d-4417-af83-dbc6e1aa8c41" providerId="ADAL" clId="{1E0E605D-0A3B-47DC-ADC7-F6A9E3B8A999}" dt="2023-02-21T04:11:02.589" v="13571" actId="478"/>
          <ac:picMkLst>
            <pc:docMk/>
            <pc:sldMk cId="3388259143" sldId="280"/>
            <ac:picMk id="1030" creationId="{E1C018A1-F40F-BB6A-78EC-F0AE5AA624EE}"/>
          </ac:picMkLst>
        </pc:picChg>
      </pc:sldChg>
      <pc:sldChg chg="modSp mod ord">
        <pc:chgData name="Sarah Burney" userId="3ff1fe9c-ec4d-4417-af83-dbc6e1aa8c41" providerId="ADAL" clId="{1E0E605D-0A3B-47DC-ADC7-F6A9E3B8A999}" dt="2023-02-22T00:13:37.524" v="17296" actId="20577"/>
        <pc:sldMkLst>
          <pc:docMk/>
          <pc:sldMk cId="2645766602" sldId="281"/>
        </pc:sldMkLst>
        <pc:spChg chg="mod">
          <ac:chgData name="Sarah Burney" userId="3ff1fe9c-ec4d-4417-af83-dbc6e1aa8c41" providerId="ADAL" clId="{1E0E605D-0A3B-47DC-ADC7-F6A9E3B8A999}" dt="2023-02-22T00:13:23.984" v="17273" actId="20577"/>
          <ac:spMkLst>
            <pc:docMk/>
            <pc:sldMk cId="2645766602" sldId="281"/>
            <ac:spMk id="2" creationId="{04E9F082-1009-1F0A-8DBF-4A13C58A283D}"/>
          </ac:spMkLst>
        </pc:spChg>
        <pc:spChg chg="mod">
          <ac:chgData name="Sarah Burney" userId="3ff1fe9c-ec4d-4417-af83-dbc6e1aa8c41" providerId="ADAL" clId="{1E0E605D-0A3B-47DC-ADC7-F6A9E3B8A999}" dt="2023-02-22T00:13:37.524" v="17296" actId="20577"/>
          <ac:spMkLst>
            <pc:docMk/>
            <pc:sldMk cId="2645766602" sldId="281"/>
            <ac:spMk id="3" creationId="{34ABDCF4-BDE1-ABFC-CDD0-449CFA8E43A1}"/>
          </ac:spMkLst>
        </pc:spChg>
      </pc:sldChg>
      <pc:sldChg chg="modSp mod">
        <pc:chgData name="Sarah Burney" userId="3ff1fe9c-ec4d-4417-af83-dbc6e1aa8c41" providerId="ADAL" clId="{1E0E605D-0A3B-47DC-ADC7-F6A9E3B8A999}" dt="2023-02-20T02:38:35.182" v="11114" actId="20577"/>
        <pc:sldMkLst>
          <pc:docMk/>
          <pc:sldMk cId="1742642644" sldId="282"/>
        </pc:sldMkLst>
        <pc:spChg chg="mod">
          <ac:chgData name="Sarah Burney" userId="3ff1fe9c-ec4d-4417-af83-dbc6e1aa8c41" providerId="ADAL" clId="{1E0E605D-0A3B-47DC-ADC7-F6A9E3B8A999}" dt="2023-02-20T02:34:15.237" v="10758" actId="20577"/>
          <ac:spMkLst>
            <pc:docMk/>
            <pc:sldMk cId="1742642644" sldId="282"/>
            <ac:spMk id="2" creationId="{4162E7D5-710C-E5C5-98AB-40DF7D322138}"/>
          </ac:spMkLst>
        </pc:spChg>
        <pc:spChg chg="mod">
          <ac:chgData name="Sarah Burney" userId="3ff1fe9c-ec4d-4417-af83-dbc6e1aa8c41" providerId="ADAL" clId="{1E0E605D-0A3B-47DC-ADC7-F6A9E3B8A999}" dt="2023-02-20T02:38:35.182" v="11114" actId="20577"/>
          <ac:spMkLst>
            <pc:docMk/>
            <pc:sldMk cId="1742642644" sldId="282"/>
            <ac:spMk id="3" creationId="{B5F47987-5E08-778F-BF52-016AD440FB1A}"/>
          </ac:spMkLst>
        </pc:spChg>
      </pc:sldChg>
      <pc:sldChg chg="modSp mod">
        <pc:chgData name="Sarah Burney" userId="3ff1fe9c-ec4d-4417-af83-dbc6e1aa8c41" providerId="ADAL" clId="{1E0E605D-0A3B-47DC-ADC7-F6A9E3B8A999}" dt="2023-02-21T23:10:18.387" v="14563" actId="20577"/>
        <pc:sldMkLst>
          <pc:docMk/>
          <pc:sldMk cId="1039267650" sldId="283"/>
        </pc:sldMkLst>
        <pc:spChg chg="mod">
          <ac:chgData name="Sarah Burney" userId="3ff1fe9c-ec4d-4417-af83-dbc6e1aa8c41" providerId="ADAL" clId="{1E0E605D-0A3B-47DC-ADC7-F6A9E3B8A999}" dt="2023-02-21T23:10:18.387" v="14563" actId="20577"/>
          <ac:spMkLst>
            <pc:docMk/>
            <pc:sldMk cId="1039267650" sldId="283"/>
            <ac:spMk id="2" creationId="{67D318E4-9BC7-9A3E-61D9-56959953A9CE}"/>
          </ac:spMkLst>
        </pc:spChg>
        <pc:spChg chg="mod">
          <ac:chgData name="Sarah Burney" userId="3ff1fe9c-ec4d-4417-af83-dbc6e1aa8c41" providerId="ADAL" clId="{1E0E605D-0A3B-47DC-ADC7-F6A9E3B8A999}" dt="2023-02-20T01:35:47.810" v="8666" actId="113"/>
          <ac:spMkLst>
            <pc:docMk/>
            <pc:sldMk cId="1039267650" sldId="283"/>
            <ac:spMk id="3" creationId="{E10EE078-3D7D-A463-0979-2D589CE42988}"/>
          </ac:spMkLst>
        </pc:spChg>
      </pc:sldChg>
      <pc:sldChg chg="modSp mod">
        <pc:chgData name="Sarah Burney" userId="3ff1fe9c-ec4d-4417-af83-dbc6e1aa8c41" providerId="ADAL" clId="{1E0E605D-0A3B-47DC-ADC7-F6A9E3B8A999}" dt="2023-02-22T00:58:28.461" v="19352" actId="20577"/>
        <pc:sldMkLst>
          <pc:docMk/>
          <pc:sldMk cId="1241052506" sldId="284"/>
        </pc:sldMkLst>
        <pc:spChg chg="mod">
          <ac:chgData name="Sarah Burney" userId="3ff1fe9c-ec4d-4417-af83-dbc6e1aa8c41" providerId="ADAL" clId="{1E0E605D-0A3B-47DC-ADC7-F6A9E3B8A999}" dt="2023-02-16T22:33:44.805" v="8576" actId="14100"/>
          <ac:spMkLst>
            <pc:docMk/>
            <pc:sldMk cId="1241052506" sldId="284"/>
            <ac:spMk id="2" creationId="{791137E7-1E42-460D-AF9F-B9AB7A6EA25C}"/>
          </ac:spMkLst>
        </pc:spChg>
        <pc:spChg chg="mod">
          <ac:chgData name="Sarah Burney" userId="3ff1fe9c-ec4d-4417-af83-dbc6e1aa8c41" providerId="ADAL" clId="{1E0E605D-0A3B-47DC-ADC7-F6A9E3B8A999}" dt="2023-02-22T00:58:28.461" v="19352" actId="20577"/>
          <ac:spMkLst>
            <pc:docMk/>
            <pc:sldMk cId="1241052506" sldId="284"/>
            <ac:spMk id="3" creationId="{60ED41EC-EDFC-4CF0-A60F-505089194D82}"/>
          </ac:spMkLst>
        </pc:spChg>
      </pc:sldChg>
      <pc:sldChg chg="modSp new mod ord">
        <pc:chgData name="Sarah Burney" userId="3ff1fe9c-ec4d-4417-af83-dbc6e1aa8c41" providerId="ADAL" clId="{1E0E605D-0A3B-47DC-ADC7-F6A9E3B8A999}" dt="2023-02-22T00:26:26.121" v="17957" actId="20577"/>
        <pc:sldMkLst>
          <pc:docMk/>
          <pc:sldMk cId="1629946526" sldId="285"/>
        </pc:sldMkLst>
        <pc:spChg chg="mod">
          <ac:chgData name="Sarah Burney" userId="3ff1fe9c-ec4d-4417-af83-dbc6e1aa8c41" providerId="ADAL" clId="{1E0E605D-0A3B-47DC-ADC7-F6A9E3B8A999}" dt="2023-02-21T23:36:10.454" v="15682" actId="20577"/>
          <ac:spMkLst>
            <pc:docMk/>
            <pc:sldMk cId="1629946526" sldId="285"/>
            <ac:spMk id="2" creationId="{A757658F-85A7-6423-C4A9-6CE7C1D52A31}"/>
          </ac:spMkLst>
        </pc:spChg>
        <pc:spChg chg="mod">
          <ac:chgData name="Sarah Burney" userId="3ff1fe9c-ec4d-4417-af83-dbc6e1aa8c41" providerId="ADAL" clId="{1E0E605D-0A3B-47DC-ADC7-F6A9E3B8A999}" dt="2023-02-22T00:26:26.121" v="17957" actId="20577"/>
          <ac:spMkLst>
            <pc:docMk/>
            <pc:sldMk cId="1629946526" sldId="285"/>
            <ac:spMk id="3" creationId="{87C5F326-EC02-6EEC-EDCC-C27FA4F023AD}"/>
          </ac:spMkLst>
        </pc:spChg>
      </pc:sldChg>
      <pc:sldChg chg="modSp new mod">
        <pc:chgData name="Sarah Burney" userId="3ff1fe9c-ec4d-4417-af83-dbc6e1aa8c41" providerId="ADAL" clId="{1E0E605D-0A3B-47DC-ADC7-F6A9E3B8A999}" dt="2023-02-22T00:46:03.911" v="18634" actId="20577"/>
        <pc:sldMkLst>
          <pc:docMk/>
          <pc:sldMk cId="873136679" sldId="286"/>
        </pc:sldMkLst>
        <pc:spChg chg="mod">
          <ac:chgData name="Sarah Burney" userId="3ff1fe9c-ec4d-4417-af83-dbc6e1aa8c41" providerId="ADAL" clId="{1E0E605D-0A3B-47DC-ADC7-F6A9E3B8A999}" dt="2023-02-21T23:22:57.300" v="14755" actId="5793"/>
          <ac:spMkLst>
            <pc:docMk/>
            <pc:sldMk cId="873136679" sldId="286"/>
            <ac:spMk id="2" creationId="{2AEDCB7B-C3F5-AE43-DBE2-ED5BAC31952B}"/>
          </ac:spMkLst>
        </pc:spChg>
        <pc:spChg chg="mod">
          <ac:chgData name="Sarah Burney" userId="3ff1fe9c-ec4d-4417-af83-dbc6e1aa8c41" providerId="ADAL" clId="{1E0E605D-0A3B-47DC-ADC7-F6A9E3B8A999}" dt="2023-02-22T00:46:03.911" v="18634" actId="20577"/>
          <ac:spMkLst>
            <pc:docMk/>
            <pc:sldMk cId="873136679" sldId="286"/>
            <ac:spMk id="3" creationId="{4875A46B-178F-B187-3D5A-2C7E62D5B22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93DC25-1309-4169-9E2C-D726533D6698}"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B4819C52-BEBD-44D3-BE4B-32C7AA4D5192}">
      <dgm:prSet/>
      <dgm:spPr/>
      <dgm:t>
        <a:bodyPr/>
        <a:lstStyle/>
        <a:p>
          <a:r>
            <a:rPr lang="en-GB"/>
            <a:t>Clearing and development of land often results in the destruction of the natural habitat of many local species. Loss of habitat has already led to the extinction of many species of animals. Land degradation may also increase the level of pollution.</a:t>
          </a:r>
          <a:endParaRPr lang="en-US"/>
        </a:p>
      </dgm:t>
    </dgm:pt>
    <dgm:pt modelId="{D80679CD-7AB7-428C-B72A-0882538EC5E1}" type="parTrans" cxnId="{0DC3B016-AD39-4061-8CBA-1F5593924EC2}">
      <dgm:prSet/>
      <dgm:spPr/>
      <dgm:t>
        <a:bodyPr/>
        <a:lstStyle/>
        <a:p>
          <a:endParaRPr lang="en-US"/>
        </a:p>
      </dgm:t>
    </dgm:pt>
    <dgm:pt modelId="{ED9FADA0-4880-45CA-821E-A4EFB2A4AA3C}" type="sibTrans" cxnId="{0DC3B016-AD39-4061-8CBA-1F5593924EC2}">
      <dgm:prSet/>
      <dgm:spPr/>
      <dgm:t>
        <a:bodyPr/>
        <a:lstStyle/>
        <a:p>
          <a:endParaRPr lang="en-US"/>
        </a:p>
      </dgm:t>
    </dgm:pt>
    <dgm:pt modelId="{A8BCB05D-B95B-4B20-9B87-C47B5FCA5D58}">
      <dgm:prSet/>
      <dgm:spPr/>
      <dgm:t>
        <a:bodyPr/>
        <a:lstStyle/>
        <a:p>
          <a:r>
            <a:rPr lang="en-GB"/>
            <a:t>When people clear land for houses and roads they change the environment. They destroy the forest and bushland and so many animals lose their homes. Some animals have become extinct because their homes have been destroyed. More houses and roads will pollute the environment even more.</a:t>
          </a:r>
          <a:endParaRPr lang="en-US"/>
        </a:p>
      </dgm:t>
    </dgm:pt>
    <dgm:pt modelId="{A4A0B0BB-7B83-4A01-B1DA-2461F3602566}" type="parTrans" cxnId="{094CC13E-B524-4E90-AB01-002284C81946}">
      <dgm:prSet/>
      <dgm:spPr/>
      <dgm:t>
        <a:bodyPr/>
        <a:lstStyle/>
        <a:p>
          <a:endParaRPr lang="en-US"/>
        </a:p>
      </dgm:t>
    </dgm:pt>
    <dgm:pt modelId="{2DCA6172-A6EA-446E-B751-C7CCBFECE03E}" type="sibTrans" cxnId="{094CC13E-B524-4E90-AB01-002284C81946}">
      <dgm:prSet/>
      <dgm:spPr/>
      <dgm:t>
        <a:bodyPr/>
        <a:lstStyle/>
        <a:p>
          <a:endParaRPr lang="en-US"/>
        </a:p>
      </dgm:t>
    </dgm:pt>
    <dgm:pt modelId="{C6D6A139-5947-4631-BB61-4634C67FB1C8}" type="pres">
      <dgm:prSet presAssocID="{0F93DC25-1309-4169-9E2C-D726533D6698}" presName="linear" presStyleCnt="0">
        <dgm:presLayoutVars>
          <dgm:animLvl val="lvl"/>
          <dgm:resizeHandles val="exact"/>
        </dgm:presLayoutVars>
      </dgm:prSet>
      <dgm:spPr/>
    </dgm:pt>
    <dgm:pt modelId="{49DECEE5-4A37-4441-95F0-5070234DF93B}" type="pres">
      <dgm:prSet presAssocID="{B4819C52-BEBD-44D3-BE4B-32C7AA4D5192}" presName="parentText" presStyleLbl="node1" presStyleIdx="0" presStyleCnt="2">
        <dgm:presLayoutVars>
          <dgm:chMax val="0"/>
          <dgm:bulletEnabled val="1"/>
        </dgm:presLayoutVars>
      </dgm:prSet>
      <dgm:spPr/>
    </dgm:pt>
    <dgm:pt modelId="{73AC04AA-6B66-4345-AE2C-215B98385B61}" type="pres">
      <dgm:prSet presAssocID="{ED9FADA0-4880-45CA-821E-A4EFB2A4AA3C}" presName="spacer" presStyleCnt="0"/>
      <dgm:spPr/>
    </dgm:pt>
    <dgm:pt modelId="{3D884585-1705-4F4D-A61D-91B1853D3294}" type="pres">
      <dgm:prSet presAssocID="{A8BCB05D-B95B-4B20-9B87-C47B5FCA5D58}" presName="parentText" presStyleLbl="node1" presStyleIdx="1" presStyleCnt="2">
        <dgm:presLayoutVars>
          <dgm:chMax val="0"/>
          <dgm:bulletEnabled val="1"/>
        </dgm:presLayoutVars>
      </dgm:prSet>
      <dgm:spPr/>
    </dgm:pt>
  </dgm:ptLst>
  <dgm:cxnLst>
    <dgm:cxn modelId="{0DC3B016-AD39-4061-8CBA-1F5593924EC2}" srcId="{0F93DC25-1309-4169-9E2C-D726533D6698}" destId="{B4819C52-BEBD-44D3-BE4B-32C7AA4D5192}" srcOrd="0" destOrd="0" parTransId="{D80679CD-7AB7-428C-B72A-0882538EC5E1}" sibTransId="{ED9FADA0-4880-45CA-821E-A4EFB2A4AA3C}"/>
    <dgm:cxn modelId="{094CC13E-B524-4E90-AB01-002284C81946}" srcId="{0F93DC25-1309-4169-9E2C-D726533D6698}" destId="{A8BCB05D-B95B-4B20-9B87-C47B5FCA5D58}" srcOrd="1" destOrd="0" parTransId="{A4A0B0BB-7B83-4A01-B1DA-2461F3602566}" sibTransId="{2DCA6172-A6EA-446E-B751-C7CCBFECE03E}"/>
    <dgm:cxn modelId="{B4A5B6C7-AEE4-4D57-AE41-27CE6CB788E5}" type="presOf" srcId="{0F93DC25-1309-4169-9E2C-D726533D6698}" destId="{C6D6A139-5947-4631-BB61-4634C67FB1C8}" srcOrd="0" destOrd="0" presId="urn:microsoft.com/office/officeart/2005/8/layout/vList2"/>
    <dgm:cxn modelId="{436A30CA-61B2-41B9-84F9-D19991B5FC87}" type="presOf" srcId="{A8BCB05D-B95B-4B20-9B87-C47B5FCA5D58}" destId="{3D884585-1705-4F4D-A61D-91B1853D3294}" srcOrd="0" destOrd="0" presId="urn:microsoft.com/office/officeart/2005/8/layout/vList2"/>
    <dgm:cxn modelId="{2C28A8EB-0112-4FC3-BD8A-18E61D63E76D}" type="presOf" srcId="{B4819C52-BEBD-44D3-BE4B-32C7AA4D5192}" destId="{49DECEE5-4A37-4441-95F0-5070234DF93B}" srcOrd="0" destOrd="0" presId="urn:microsoft.com/office/officeart/2005/8/layout/vList2"/>
    <dgm:cxn modelId="{22D1C47F-0790-4F4E-B07B-24D6D0F55689}" type="presParOf" srcId="{C6D6A139-5947-4631-BB61-4634C67FB1C8}" destId="{49DECEE5-4A37-4441-95F0-5070234DF93B}" srcOrd="0" destOrd="0" presId="urn:microsoft.com/office/officeart/2005/8/layout/vList2"/>
    <dgm:cxn modelId="{0C71D1EF-2ADD-4841-AB30-DAEF8EF3C166}" type="presParOf" srcId="{C6D6A139-5947-4631-BB61-4634C67FB1C8}" destId="{73AC04AA-6B66-4345-AE2C-215B98385B61}" srcOrd="1" destOrd="0" presId="urn:microsoft.com/office/officeart/2005/8/layout/vList2"/>
    <dgm:cxn modelId="{49419BAE-B734-4E84-9D9E-DE793BFF851E}" type="presParOf" srcId="{C6D6A139-5947-4631-BB61-4634C67FB1C8}" destId="{3D884585-1705-4F4D-A61D-91B1853D329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D39C76-5A48-4444-B64E-4960C6AD13C1}"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E0F2F077-27FE-48BF-8A70-8BC893E1D721}">
      <dgm:prSet/>
      <dgm:spPr/>
      <dgm:t>
        <a:bodyPr/>
        <a:lstStyle/>
        <a:p>
          <a:r>
            <a:rPr lang="en-AU" dirty="0"/>
            <a:t>Use full words instead of contractions </a:t>
          </a:r>
          <a:endParaRPr lang="en-US" dirty="0"/>
        </a:p>
      </dgm:t>
    </dgm:pt>
    <dgm:pt modelId="{81877DDD-FC54-4196-AD18-024F9AC5BB06}" type="parTrans" cxnId="{13CC495B-7203-43FF-9ACD-9AE4A711A0CC}">
      <dgm:prSet/>
      <dgm:spPr/>
      <dgm:t>
        <a:bodyPr/>
        <a:lstStyle/>
        <a:p>
          <a:endParaRPr lang="en-US"/>
        </a:p>
      </dgm:t>
    </dgm:pt>
    <dgm:pt modelId="{6BF4CFF6-A30E-46DE-8C0B-2C529F90597D}" type="sibTrans" cxnId="{13CC495B-7203-43FF-9ACD-9AE4A711A0CC}">
      <dgm:prSet/>
      <dgm:spPr/>
      <dgm:t>
        <a:bodyPr/>
        <a:lstStyle/>
        <a:p>
          <a:endParaRPr lang="en-US"/>
        </a:p>
      </dgm:t>
    </dgm:pt>
    <dgm:pt modelId="{861D656D-6A9E-4276-B184-05EFECFCA9F9}">
      <dgm:prSet custT="1"/>
      <dgm:spPr/>
      <dgm:t>
        <a:bodyPr/>
        <a:lstStyle/>
        <a:p>
          <a:pPr>
            <a:buNone/>
          </a:pPr>
          <a:r>
            <a:rPr lang="en-AU" sz="2100" dirty="0">
              <a:solidFill>
                <a:srgbClr val="FF0000"/>
              </a:solidFill>
            </a:rPr>
            <a:t>There’s, isn’t, can’t </a:t>
          </a:r>
          <a:r>
            <a:rPr lang="en-AU" sz="2800" b="1" dirty="0">
              <a:solidFill>
                <a:schemeClr val="tx1"/>
              </a:solidFill>
              <a:sym typeface="Wingdings" panose="05000000000000000000" pitchFamily="2" charset="2"/>
            </a:rPr>
            <a:t></a:t>
          </a:r>
          <a:r>
            <a:rPr lang="en-AU" sz="2100" dirty="0"/>
            <a:t> </a:t>
          </a:r>
          <a:r>
            <a:rPr lang="en-AU" sz="2100" dirty="0">
              <a:solidFill>
                <a:schemeClr val="accent1"/>
              </a:solidFill>
            </a:rPr>
            <a:t>there is, is not, cannot</a:t>
          </a:r>
          <a:endParaRPr lang="en-US" sz="2100" dirty="0">
            <a:solidFill>
              <a:schemeClr val="accent1"/>
            </a:solidFill>
          </a:endParaRPr>
        </a:p>
      </dgm:t>
    </dgm:pt>
    <dgm:pt modelId="{5E26C9E4-3C4D-4196-8AFA-25C94CFD6B9D}" type="parTrans" cxnId="{E9E7B176-4EDF-41B0-9340-390DB6F15467}">
      <dgm:prSet/>
      <dgm:spPr/>
      <dgm:t>
        <a:bodyPr/>
        <a:lstStyle/>
        <a:p>
          <a:endParaRPr lang="en-US"/>
        </a:p>
      </dgm:t>
    </dgm:pt>
    <dgm:pt modelId="{46F81053-91D2-4F0B-9929-B4E8C2A1C5D9}" type="sibTrans" cxnId="{E9E7B176-4EDF-41B0-9340-390DB6F15467}">
      <dgm:prSet/>
      <dgm:spPr/>
      <dgm:t>
        <a:bodyPr/>
        <a:lstStyle/>
        <a:p>
          <a:endParaRPr lang="en-US"/>
        </a:p>
      </dgm:t>
    </dgm:pt>
    <dgm:pt modelId="{A0334EFC-BFB1-4AFD-A515-9496B4199A6F}">
      <dgm:prSet/>
      <dgm:spPr/>
      <dgm:t>
        <a:bodyPr/>
        <a:lstStyle/>
        <a:p>
          <a:r>
            <a:rPr lang="en-AU" dirty="0"/>
            <a:t>Use words not numerals</a:t>
          </a:r>
          <a:endParaRPr lang="en-US" dirty="0"/>
        </a:p>
      </dgm:t>
    </dgm:pt>
    <dgm:pt modelId="{71F5919B-C4D1-4842-872F-0471B2AA29D9}" type="parTrans" cxnId="{B1B084F1-528C-4E2F-8562-33AD3ABD25E8}">
      <dgm:prSet/>
      <dgm:spPr/>
      <dgm:t>
        <a:bodyPr/>
        <a:lstStyle/>
        <a:p>
          <a:endParaRPr lang="en-US"/>
        </a:p>
      </dgm:t>
    </dgm:pt>
    <dgm:pt modelId="{453B025D-1408-48FB-B652-F894C8073C8B}" type="sibTrans" cxnId="{B1B084F1-528C-4E2F-8562-33AD3ABD25E8}">
      <dgm:prSet/>
      <dgm:spPr/>
      <dgm:t>
        <a:bodyPr/>
        <a:lstStyle/>
        <a:p>
          <a:endParaRPr lang="en-US"/>
        </a:p>
      </dgm:t>
    </dgm:pt>
    <dgm:pt modelId="{C9645047-A22E-4840-AAD2-4FEC730B28FC}">
      <dgm:prSet custT="1"/>
      <dgm:spPr/>
      <dgm:t>
        <a:bodyPr/>
        <a:lstStyle/>
        <a:p>
          <a:pPr>
            <a:buNone/>
          </a:pPr>
          <a:r>
            <a:rPr lang="en-AU" sz="2100" dirty="0">
              <a:solidFill>
                <a:srgbClr val="FF0000"/>
              </a:solidFill>
            </a:rPr>
            <a:t>10, 15, 20 </a:t>
          </a:r>
          <a:r>
            <a:rPr lang="en-AU" sz="2800" b="1" dirty="0">
              <a:sym typeface="Wingdings" panose="05000000000000000000" pitchFamily="2" charset="2"/>
            </a:rPr>
            <a:t></a:t>
          </a:r>
          <a:r>
            <a:rPr lang="en-AU" sz="2100" b="1" dirty="0"/>
            <a:t> </a:t>
          </a:r>
          <a:r>
            <a:rPr lang="en-AU" sz="2100" b="0" dirty="0">
              <a:solidFill>
                <a:schemeClr val="accent1"/>
              </a:solidFill>
            </a:rPr>
            <a:t>ten, fifteen, twenty</a:t>
          </a:r>
          <a:endParaRPr lang="en-US" sz="2100" b="0" dirty="0">
            <a:solidFill>
              <a:schemeClr val="accent1"/>
            </a:solidFill>
          </a:endParaRPr>
        </a:p>
      </dgm:t>
    </dgm:pt>
    <dgm:pt modelId="{6C316BEC-82A9-4E51-900F-5C8F8309E0CF}" type="parTrans" cxnId="{3A966992-71E7-48C7-A646-34988052FEF2}">
      <dgm:prSet/>
      <dgm:spPr/>
      <dgm:t>
        <a:bodyPr/>
        <a:lstStyle/>
        <a:p>
          <a:endParaRPr lang="en-US"/>
        </a:p>
      </dgm:t>
    </dgm:pt>
    <dgm:pt modelId="{63F4077E-B014-4779-A5F6-FD4D9F3B0770}" type="sibTrans" cxnId="{3A966992-71E7-48C7-A646-34988052FEF2}">
      <dgm:prSet/>
      <dgm:spPr/>
      <dgm:t>
        <a:bodyPr/>
        <a:lstStyle/>
        <a:p>
          <a:endParaRPr lang="en-US"/>
        </a:p>
      </dgm:t>
    </dgm:pt>
    <dgm:pt modelId="{B4366DCF-1EDD-48FF-96DF-7BAD746AE5C3}">
      <dgm:prSet/>
      <dgm:spPr/>
      <dgm:t>
        <a:bodyPr/>
        <a:lstStyle/>
        <a:p>
          <a:r>
            <a:rPr lang="en-AU"/>
            <a:t>Nominalise</a:t>
          </a:r>
          <a:endParaRPr lang="en-US" dirty="0"/>
        </a:p>
      </dgm:t>
    </dgm:pt>
    <dgm:pt modelId="{F7715192-C5B3-4CE8-BA8A-A22DDA062651}" type="parTrans" cxnId="{1B8CB801-6E7D-4489-9623-3B1176A30E27}">
      <dgm:prSet/>
      <dgm:spPr/>
      <dgm:t>
        <a:bodyPr/>
        <a:lstStyle/>
        <a:p>
          <a:endParaRPr lang="en-US"/>
        </a:p>
      </dgm:t>
    </dgm:pt>
    <dgm:pt modelId="{72B7EF46-ABEB-4CDA-A2B1-125C448CCE35}" type="sibTrans" cxnId="{1B8CB801-6E7D-4489-9623-3B1176A30E27}">
      <dgm:prSet/>
      <dgm:spPr/>
      <dgm:t>
        <a:bodyPr/>
        <a:lstStyle/>
        <a:p>
          <a:endParaRPr lang="en-US"/>
        </a:p>
      </dgm:t>
    </dgm:pt>
    <dgm:pt modelId="{DC045F45-B35A-4D27-A074-62F8CE504377}">
      <dgm:prSet custT="1"/>
      <dgm:spPr/>
      <dgm:t>
        <a:bodyPr/>
        <a:lstStyle/>
        <a:p>
          <a:pPr>
            <a:buNone/>
          </a:pPr>
          <a:r>
            <a:rPr lang="en-AU" sz="2100" dirty="0">
              <a:solidFill>
                <a:srgbClr val="FF0000"/>
              </a:solidFill>
            </a:rPr>
            <a:t>Peter was brave </a:t>
          </a:r>
          <a:r>
            <a:rPr lang="en-AU" sz="2800" b="1" dirty="0">
              <a:sym typeface="Wingdings" panose="05000000000000000000" pitchFamily="2" charset="2"/>
            </a:rPr>
            <a:t></a:t>
          </a:r>
          <a:r>
            <a:rPr lang="en-AU" sz="2100" dirty="0"/>
            <a:t> </a:t>
          </a:r>
          <a:r>
            <a:rPr lang="en-AU" sz="2100" dirty="0">
              <a:solidFill>
                <a:schemeClr val="accent1"/>
              </a:solidFill>
            </a:rPr>
            <a:t>Peter’s bravery…</a:t>
          </a:r>
          <a:endParaRPr lang="en-US" sz="2100" dirty="0">
            <a:solidFill>
              <a:schemeClr val="accent1"/>
            </a:solidFill>
          </a:endParaRPr>
        </a:p>
      </dgm:t>
    </dgm:pt>
    <dgm:pt modelId="{38D9AA25-9E60-4C9B-97B1-0CAB2C8AA0DE}" type="parTrans" cxnId="{90B789FE-6C36-4924-846F-866B8D6815BA}">
      <dgm:prSet/>
      <dgm:spPr/>
      <dgm:t>
        <a:bodyPr/>
        <a:lstStyle/>
        <a:p>
          <a:endParaRPr lang="en-US"/>
        </a:p>
      </dgm:t>
    </dgm:pt>
    <dgm:pt modelId="{B67D0843-A6C5-4881-94D6-57B90178393E}" type="sibTrans" cxnId="{90B789FE-6C36-4924-846F-866B8D6815BA}">
      <dgm:prSet/>
      <dgm:spPr/>
      <dgm:t>
        <a:bodyPr/>
        <a:lstStyle/>
        <a:p>
          <a:endParaRPr lang="en-US"/>
        </a:p>
      </dgm:t>
    </dgm:pt>
    <dgm:pt modelId="{873F0BFE-73BA-4F3A-90C3-9EF84E5A0954}">
      <dgm:prSet/>
      <dgm:spPr/>
      <dgm:t>
        <a:bodyPr/>
        <a:lstStyle/>
        <a:p>
          <a:r>
            <a:rPr lang="en-AU" dirty="0"/>
            <a:t>Use sophisticated transition words</a:t>
          </a:r>
          <a:endParaRPr lang="en-US" dirty="0"/>
        </a:p>
      </dgm:t>
    </dgm:pt>
    <dgm:pt modelId="{4AB27DF5-B8F3-4249-B644-7CCBCCFFAAE3}" type="parTrans" cxnId="{0639A895-072A-4290-BDF4-DEA148087E9E}">
      <dgm:prSet/>
      <dgm:spPr/>
      <dgm:t>
        <a:bodyPr/>
        <a:lstStyle/>
        <a:p>
          <a:endParaRPr lang="en-US"/>
        </a:p>
      </dgm:t>
    </dgm:pt>
    <dgm:pt modelId="{AFDCA76D-5BB5-46C5-8C49-C3AD064D57BE}" type="sibTrans" cxnId="{0639A895-072A-4290-BDF4-DEA148087E9E}">
      <dgm:prSet/>
      <dgm:spPr/>
      <dgm:t>
        <a:bodyPr/>
        <a:lstStyle/>
        <a:p>
          <a:endParaRPr lang="en-US"/>
        </a:p>
      </dgm:t>
    </dgm:pt>
    <dgm:pt modelId="{ADDC4A6F-A933-48F0-A566-E8FAF9298E8B}">
      <dgm:prSet custT="1"/>
      <dgm:spPr/>
      <dgm:t>
        <a:bodyPr/>
        <a:lstStyle/>
        <a:p>
          <a:pPr>
            <a:buNone/>
          </a:pPr>
          <a:r>
            <a:rPr lang="en-AU" sz="2100" b="0" dirty="0">
              <a:solidFill>
                <a:srgbClr val="FF0000"/>
              </a:solidFill>
            </a:rPr>
            <a:t>So, and, but </a:t>
          </a:r>
          <a:r>
            <a:rPr lang="en-AU" sz="2800" b="1" dirty="0">
              <a:sym typeface="Wingdings" panose="05000000000000000000" pitchFamily="2" charset="2"/>
            </a:rPr>
            <a:t></a:t>
          </a:r>
          <a:r>
            <a:rPr lang="en-AU" sz="2100" dirty="0"/>
            <a:t> </a:t>
          </a:r>
          <a:r>
            <a:rPr lang="en-AU" sz="2100" dirty="0">
              <a:solidFill>
                <a:schemeClr val="accent1"/>
              </a:solidFill>
            </a:rPr>
            <a:t>therefore, additionally, however</a:t>
          </a:r>
          <a:endParaRPr lang="en-US" sz="2100" dirty="0">
            <a:solidFill>
              <a:schemeClr val="accent1"/>
            </a:solidFill>
          </a:endParaRPr>
        </a:p>
      </dgm:t>
    </dgm:pt>
    <dgm:pt modelId="{C3CAB023-3724-44F3-9DA8-188130D05FA9}" type="parTrans" cxnId="{B4BBCC02-CA23-4431-A309-69E0FFC53633}">
      <dgm:prSet/>
      <dgm:spPr/>
      <dgm:t>
        <a:bodyPr/>
        <a:lstStyle/>
        <a:p>
          <a:endParaRPr lang="en-US"/>
        </a:p>
      </dgm:t>
    </dgm:pt>
    <dgm:pt modelId="{C8CD96E7-8B23-4E08-8CD2-5E925BDE9B0C}" type="sibTrans" cxnId="{B4BBCC02-CA23-4431-A309-69E0FFC53633}">
      <dgm:prSet/>
      <dgm:spPr/>
      <dgm:t>
        <a:bodyPr/>
        <a:lstStyle/>
        <a:p>
          <a:endParaRPr lang="en-US"/>
        </a:p>
      </dgm:t>
    </dgm:pt>
    <dgm:pt modelId="{9B030308-2007-42B5-B21D-A9CF8551AFB4}">
      <dgm:prSet/>
      <dgm:spPr/>
      <dgm:t>
        <a:bodyPr/>
        <a:lstStyle/>
        <a:p>
          <a:r>
            <a:rPr lang="en-AU" dirty="0"/>
            <a:t>Use correct terminology </a:t>
          </a:r>
          <a:endParaRPr lang="en-US" dirty="0"/>
        </a:p>
      </dgm:t>
    </dgm:pt>
    <dgm:pt modelId="{0B86D1B3-AA80-4499-9055-26FD0570CEEF}" type="parTrans" cxnId="{A15AB3EC-B377-462F-840A-3636A9DC2D74}">
      <dgm:prSet/>
      <dgm:spPr/>
      <dgm:t>
        <a:bodyPr/>
        <a:lstStyle/>
        <a:p>
          <a:endParaRPr lang="en-US"/>
        </a:p>
      </dgm:t>
    </dgm:pt>
    <dgm:pt modelId="{FE3019AD-E3DF-4E4F-988C-56114EF74880}" type="sibTrans" cxnId="{A15AB3EC-B377-462F-840A-3636A9DC2D74}">
      <dgm:prSet/>
      <dgm:spPr/>
      <dgm:t>
        <a:bodyPr/>
        <a:lstStyle/>
        <a:p>
          <a:endParaRPr lang="en-US"/>
        </a:p>
      </dgm:t>
    </dgm:pt>
    <dgm:pt modelId="{83F9A19B-864D-4AE1-ADB8-F59F8810E752}">
      <dgm:prSet custT="1"/>
      <dgm:spPr/>
      <dgm:t>
        <a:bodyPr/>
        <a:lstStyle/>
        <a:p>
          <a:pPr>
            <a:buNone/>
          </a:pPr>
          <a:r>
            <a:rPr lang="en-AU" sz="2100" dirty="0">
              <a:solidFill>
                <a:srgbClr val="FF0000"/>
              </a:solidFill>
            </a:rPr>
            <a:t>Movie people </a:t>
          </a:r>
          <a:r>
            <a:rPr lang="en-AU" sz="2800" b="1" dirty="0">
              <a:sym typeface="Wingdings" panose="05000000000000000000" pitchFamily="2" charset="2"/>
            </a:rPr>
            <a:t></a:t>
          </a:r>
          <a:r>
            <a:rPr lang="en-AU" sz="2100" dirty="0"/>
            <a:t> </a:t>
          </a:r>
          <a:r>
            <a:rPr lang="en-AU" sz="2100" dirty="0">
              <a:solidFill>
                <a:schemeClr val="accent1"/>
              </a:solidFill>
            </a:rPr>
            <a:t>filmmakers</a:t>
          </a:r>
          <a:endParaRPr lang="en-US" sz="2100" dirty="0">
            <a:solidFill>
              <a:schemeClr val="accent1"/>
            </a:solidFill>
          </a:endParaRPr>
        </a:p>
      </dgm:t>
    </dgm:pt>
    <dgm:pt modelId="{AD62FF4C-0F20-4095-8641-848FE46BF2F1}" type="parTrans" cxnId="{ECC7C2E0-A9A2-440D-B95D-F09E75616A6F}">
      <dgm:prSet/>
      <dgm:spPr/>
      <dgm:t>
        <a:bodyPr/>
        <a:lstStyle/>
        <a:p>
          <a:endParaRPr lang="en-US"/>
        </a:p>
      </dgm:t>
    </dgm:pt>
    <dgm:pt modelId="{73A0E5EA-778E-48E8-9522-050B6C76267C}" type="sibTrans" cxnId="{ECC7C2E0-A9A2-440D-B95D-F09E75616A6F}">
      <dgm:prSet/>
      <dgm:spPr/>
      <dgm:t>
        <a:bodyPr/>
        <a:lstStyle/>
        <a:p>
          <a:endParaRPr lang="en-US"/>
        </a:p>
      </dgm:t>
    </dgm:pt>
    <dgm:pt modelId="{ABD9DFED-9F38-4771-A33F-2CE6B8911C2D}" type="pres">
      <dgm:prSet presAssocID="{C4D39C76-5A48-4444-B64E-4960C6AD13C1}" presName="linear" presStyleCnt="0">
        <dgm:presLayoutVars>
          <dgm:animLvl val="lvl"/>
          <dgm:resizeHandles val="exact"/>
        </dgm:presLayoutVars>
      </dgm:prSet>
      <dgm:spPr/>
    </dgm:pt>
    <dgm:pt modelId="{35D7EA81-6677-4CFD-88DD-B7786F903E15}" type="pres">
      <dgm:prSet presAssocID="{E0F2F077-27FE-48BF-8A70-8BC893E1D721}" presName="parentText" presStyleLbl="node1" presStyleIdx="0" presStyleCnt="5">
        <dgm:presLayoutVars>
          <dgm:chMax val="0"/>
          <dgm:bulletEnabled val="1"/>
        </dgm:presLayoutVars>
      </dgm:prSet>
      <dgm:spPr/>
    </dgm:pt>
    <dgm:pt modelId="{9878F810-A9F3-42E4-BCAA-3BA1CAB00D4B}" type="pres">
      <dgm:prSet presAssocID="{E0F2F077-27FE-48BF-8A70-8BC893E1D721}" presName="childText" presStyleLbl="revTx" presStyleIdx="0" presStyleCnt="5">
        <dgm:presLayoutVars>
          <dgm:bulletEnabled val="1"/>
        </dgm:presLayoutVars>
      </dgm:prSet>
      <dgm:spPr/>
    </dgm:pt>
    <dgm:pt modelId="{35D27CAC-A7E9-44A6-A6BF-78E4F6CE4DA5}" type="pres">
      <dgm:prSet presAssocID="{A0334EFC-BFB1-4AFD-A515-9496B4199A6F}" presName="parentText" presStyleLbl="node1" presStyleIdx="1" presStyleCnt="5">
        <dgm:presLayoutVars>
          <dgm:chMax val="0"/>
          <dgm:bulletEnabled val="1"/>
        </dgm:presLayoutVars>
      </dgm:prSet>
      <dgm:spPr/>
    </dgm:pt>
    <dgm:pt modelId="{E89579B2-7E9D-49AB-84CC-E2FCE8C96DF2}" type="pres">
      <dgm:prSet presAssocID="{A0334EFC-BFB1-4AFD-A515-9496B4199A6F}" presName="childText" presStyleLbl="revTx" presStyleIdx="1" presStyleCnt="5">
        <dgm:presLayoutVars>
          <dgm:bulletEnabled val="1"/>
        </dgm:presLayoutVars>
      </dgm:prSet>
      <dgm:spPr/>
    </dgm:pt>
    <dgm:pt modelId="{84E08AE1-6017-427D-8A49-25715A3CB89E}" type="pres">
      <dgm:prSet presAssocID="{B4366DCF-1EDD-48FF-96DF-7BAD746AE5C3}" presName="parentText" presStyleLbl="node1" presStyleIdx="2" presStyleCnt="5">
        <dgm:presLayoutVars>
          <dgm:chMax val="0"/>
          <dgm:bulletEnabled val="1"/>
        </dgm:presLayoutVars>
      </dgm:prSet>
      <dgm:spPr/>
    </dgm:pt>
    <dgm:pt modelId="{86488A07-9158-4325-86D6-4F9A4F3E4405}" type="pres">
      <dgm:prSet presAssocID="{B4366DCF-1EDD-48FF-96DF-7BAD746AE5C3}" presName="childText" presStyleLbl="revTx" presStyleIdx="2" presStyleCnt="5">
        <dgm:presLayoutVars>
          <dgm:bulletEnabled val="1"/>
        </dgm:presLayoutVars>
      </dgm:prSet>
      <dgm:spPr/>
    </dgm:pt>
    <dgm:pt modelId="{2C0EE5F5-2F17-472F-9BF8-D3FEC86AA83E}" type="pres">
      <dgm:prSet presAssocID="{873F0BFE-73BA-4F3A-90C3-9EF84E5A0954}" presName="parentText" presStyleLbl="node1" presStyleIdx="3" presStyleCnt="5">
        <dgm:presLayoutVars>
          <dgm:chMax val="0"/>
          <dgm:bulletEnabled val="1"/>
        </dgm:presLayoutVars>
      </dgm:prSet>
      <dgm:spPr/>
    </dgm:pt>
    <dgm:pt modelId="{552A27D3-445C-4323-AD5A-DECA67FAF37E}" type="pres">
      <dgm:prSet presAssocID="{873F0BFE-73BA-4F3A-90C3-9EF84E5A0954}" presName="childText" presStyleLbl="revTx" presStyleIdx="3" presStyleCnt="5">
        <dgm:presLayoutVars>
          <dgm:bulletEnabled val="1"/>
        </dgm:presLayoutVars>
      </dgm:prSet>
      <dgm:spPr/>
    </dgm:pt>
    <dgm:pt modelId="{1F68731E-2B5A-426A-BCE4-E63D2D59A97A}" type="pres">
      <dgm:prSet presAssocID="{9B030308-2007-42B5-B21D-A9CF8551AFB4}" presName="parentText" presStyleLbl="node1" presStyleIdx="4" presStyleCnt="5">
        <dgm:presLayoutVars>
          <dgm:chMax val="0"/>
          <dgm:bulletEnabled val="1"/>
        </dgm:presLayoutVars>
      </dgm:prSet>
      <dgm:spPr/>
    </dgm:pt>
    <dgm:pt modelId="{307BF264-8031-4ED8-9A20-78EC812E8047}" type="pres">
      <dgm:prSet presAssocID="{9B030308-2007-42B5-B21D-A9CF8551AFB4}" presName="childText" presStyleLbl="revTx" presStyleIdx="4" presStyleCnt="5">
        <dgm:presLayoutVars>
          <dgm:bulletEnabled val="1"/>
        </dgm:presLayoutVars>
      </dgm:prSet>
      <dgm:spPr/>
    </dgm:pt>
  </dgm:ptLst>
  <dgm:cxnLst>
    <dgm:cxn modelId="{1B8CB801-6E7D-4489-9623-3B1176A30E27}" srcId="{C4D39C76-5A48-4444-B64E-4960C6AD13C1}" destId="{B4366DCF-1EDD-48FF-96DF-7BAD746AE5C3}" srcOrd="2" destOrd="0" parTransId="{F7715192-C5B3-4CE8-BA8A-A22DDA062651}" sibTransId="{72B7EF46-ABEB-4CDA-A2B1-125C448CCE35}"/>
    <dgm:cxn modelId="{B4BBCC02-CA23-4431-A309-69E0FFC53633}" srcId="{873F0BFE-73BA-4F3A-90C3-9EF84E5A0954}" destId="{ADDC4A6F-A933-48F0-A566-E8FAF9298E8B}" srcOrd="0" destOrd="0" parTransId="{C3CAB023-3724-44F3-9DA8-188130D05FA9}" sibTransId="{C8CD96E7-8B23-4E08-8CD2-5E925BDE9B0C}"/>
    <dgm:cxn modelId="{7D57C808-C3BD-4497-B134-1CDA0E0C1352}" type="presOf" srcId="{C4D39C76-5A48-4444-B64E-4960C6AD13C1}" destId="{ABD9DFED-9F38-4771-A33F-2CE6B8911C2D}" srcOrd="0" destOrd="0" presId="urn:microsoft.com/office/officeart/2005/8/layout/vList2"/>
    <dgm:cxn modelId="{B1FC7113-8283-4B41-B44E-B394B8D6E191}" type="presOf" srcId="{9B030308-2007-42B5-B21D-A9CF8551AFB4}" destId="{1F68731E-2B5A-426A-BCE4-E63D2D59A97A}" srcOrd="0" destOrd="0" presId="urn:microsoft.com/office/officeart/2005/8/layout/vList2"/>
    <dgm:cxn modelId="{13CC495B-7203-43FF-9ACD-9AE4A711A0CC}" srcId="{C4D39C76-5A48-4444-B64E-4960C6AD13C1}" destId="{E0F2F077-27FE-48BF-8A70-8BC893E1D721}" srcOrd="0" destOrd="0" parTransId="{81877DDD-FC54-4196-AD18-024F9AC5BB06}" sibTransId="{6BF4CFF6-A30E-46DE-8C0B-2C529F90597D}"/>
    <dgm:cxn modelId="{E9E7B176-4EDF-41B0-9340-390DB6F15467}" srcId="{E0F2F077-27FE-48BF-8A70-8BC893E1D721}" destId="{861D656D-6A9E-4276-B184-05EFECFCA9F9}" srcOrd="0" destOrd="0" parTransId="{5E26C9E4-3C4D-4196-8AFA-25C94CFD6B9D}" sibTransId="{46F81053-91D2-4F0B-9929-B4E8C2A1C5D9}"/>
    <dgm:cxn modelId="{441CCE57-1504-4895-9C52-3B3B8EE68BCA}" type="presOf" srcId="{B4366DCF-1EDD-48FF-96DF-7BAD746AE5C3}" destId="{84E08AE1-6017-427D-8A49-25715A3CB89E}" srcOrd="0" destOrd="0" presId="urn:microsoft.com/office/officeart/2005/8/layout/vList2"/>
    <dgm:cxn modelId="{38F2C084-23C3-4685-B730-777F717FD865}" type="presOf" srcId="{A0334EFC-BFB1-4AFD-A515-9496B4199A6F}" destId="{35D27CAC-A7E9-44A6-A6BF-78E4F6CE4DA5}" srcOrd="0" destOrd="0" presId="urn:microsoft.com/office/officeart/2005/8/layout/vList2"/>
    <dgm:cxn modelId="{ECD02187-07FC-4314-825C-D0B83E2CB647}" type="presOf" srcId="{861D656D-6A9E-4276-B184-05EFECFCA9F9}" destId="{9878F810-A9F3-42E4-BCAA-3BA1CAB00D4B}" srcOrd="0" destOrd="0" presId="urn:microsoft.com/office/officeart/2005/8/layout/vList2"/>
    <dgm:cxn modelId="{04744E8D-2E31-4E60-AC58-C70F27AD4E5E}" type="presOf" srcId="{E0F2F077-27FE-48BF-8A70-8BC893E1D721}" destId="{35D7EA81-6677-4CFD-88DD-B7786F903E15}" srcOrd="0" destOrd="0" presId="urn:microsoft.com/office/officeart/2005/8/layout/vList2"/>
    <dgm:cxn modelId="{3A966992-71E7-48C7-A646-34988052FEF2}" srcId="{A0334EFC-BFB1-4AFD-A515-9496B4199A6F}" destId="{C9645047-A22E-4840-AAD2-4FEC730B28FC}" srcOrd="0" destOrd="0" parTransId="{6C316BEC-82A9-4E51-900F-5C8F8309E0CF}" sibTransId="{63F4077E-B014-4779-A5F6-FD4D9F3B0770}"/>
    <dgm:cxn modelId="{0639A895-072A-4290-BDF4-DEA148087E9E}" srcId="{C4D39C76-5A48-4444-B64E-4960C6AD13C1}" destId="{873F0BFE-73BA-4F3A-90C3-9EF84E5A0954}" srcOrd="3" destOrd="0" parTransId="{4AB27DF5-B8F3-4249-B644-7CCBCCFFAAE3}" sibTransId="{AFDCA76D-5BB5-46C5-8C49-C3AD064D57BE}"/>
    <dgm:cxn modelId="{01F67C9D-261E-4DDA-AED8-38E36F66A795}" type="presOf" srcId="{C9645047-A22E-4840-AAD2-4FEC730B28FC}" destId="{E89579B2-7E9D-49AB-84CC-E2FCE8C96DF2}" srcOrd="0" destOrd="0" presId="urn:microsoft.com/office/officeart/2005/8/layout/vList2"/>
    <dgm:cxn modelId="{DF2969A4-E9F1-466C-973B-7704C4E943D6}" type="presOf" srcId="{83F9A19B-864D-4AE1-ADB8-F59F8810E752}" destId="{307BF264-8031-4ED8-9A20-78EC812E8047}" srcOrd="0" destOrd="0" presId="urn:microsoft.com/office/officeart/2005/8/layout/vList2"/>
    <dgm:cxn modelId="{43BBA1C0-BB79-4535-84A3-8D4F8F9E476D}" type="presOf" srcId="{ADDC4A6F-A933-48F0-A566-E8FAF9298E8B}" destId="{552A27D3-445C-4323-AD5A-DECA67FAF37E}" srcOrd="0" destOrd="0" presId="urn:microsoft.com/office/officeart/2005/8/layout/vList2"/>
    <dgm:cxn modelId="{A11BB6CB-F756-4AF7-BCD0-7D2853848A46}" type="presOf" srcId="{873F0BFE-73BA-4F3A-90C3-9EF84E5A0954}" destId="{2C0EE5F5-2F17-472F-9BF8-D3FEC86AA83E}" srcOrd="0" destOrd="0" presId="urn:microsoft.com/office/officeart/2005/8/layout/vList2"/>
    <dgm:cxn modelId="{A2CCE7DA-0BC9-4935-960A-4C56BA797ED7}" type="presOf" srcId="{DC045F45-B35A-4D27-A074-62F8CE504377}" destId="{86488A07-9158-4325-86D6-4F9A4F3E4405}" srcOrd="0" destOrd="0" presId="urn:microsoft.com/office/officeart/2005/8/layout/vList2"/>
    <dgm:cxn modelId="{ECC7C2E0-A9A2-440D-B95D-F09E75616A6F}" srcId="{9B030308-2007-42B5-B21D-A9CF8551AFB4}" destId="{83F9A19B-864D-4AE1-ADB8-F59F8810E752}" srcOrd="0" destOrd="0" parTransId="{AD62FF4C-0F20-4095-8641-848FE46BF2F1}" sibTransId="{73A0E5EA-778E-48E8-9522-050B6C76267C}"/>
    <dgm:cxn modelId="{A15AB3EC-B377-462F-840A-3636A9DC2D74}" srcId="{C4D39C76-5A48-4444-B64E-4960C6AD13C1}" destId="{9B030308-2007-42B5-B21D-A9CF8551AFB4}" srcOrd="4" destOrd="0" parTransId="{0B86D1B3-AA80-4499-9055-26FD0570CEEF}" sibTransId="{FE3019AD-E3DF-4E4F-988C-56114EF74880}"/>
    <dgm:cxn modelId="{B1B084F1-528C-4E2F-8562-33AD3ABD25E8}" srcId="{C4D39C76-5A48-4444-B64E-4960C6AD13C1}" destId="{A0334EFC-BFB1-4AFD-A515-9496B4199A6F}" srcOrd="1" destOrd="0" parTransId="{71F5919B-C4D1-4842-872F-0471B2AA29D9}" sibTransId="{453B025D-1408-48FB-B652-F894C8073C8B}"/>
    <dgm:cxn modelId="{90B789FE-6C36-4924-846F-866B8D6815BA}" srcId="{B4366DCF-1EDD-48FF-96DF-7BAD746AE5C3}" destId="{DC045F45-B35A-4D27-A074-62F8CE504377}" srcOrd="0" destOrd="0" parTransId="{38D9AA25-9E60-4C9B-97B1-0CAB2C8AA0DE}" sibTransId="{B67D0843-A6C5-4881-94D6-57B90178393E}"/>
    <dgm:cxn modelId="{6EDAFF1E-DAEB-4CA0-AC38-29A69AA3AA34}" type="presParOf" srcId="{ABD9DFED-9F38-4771-A33F-2CE6B8911C2D}" destId="{35D7EA81-6677-4CFD-88DD-B7786F903E15}" srcOrd="0" destOrd="0" presId="urn:microsoft.com/office/officeart/2005/8/layout/vList2"/>
    <dgm:cxn modelId="{7DA3A19E-AB8D-4D0F-8E74-341F59DFFA35}" type="presParOf" srcId="{ABD9DFED-9F38-4771-A33F-2CE6B8911C2D}" destId="{9878F810-A9F3-42E4-BCAA-3BA1CAB00D4B}" srcOrd="1" destOrd="0" presId="urn:microsoft.com/office/officeart/2005/8/layout/vList2"/>
    <dgm:cxn modelId="{E0F12EF0-6B64-4FBF-BAB6-7ADB57CB0444}" type="presParOf" srcId="{ABD9DFED-9F38-4771-A33F-2CE6B8911C2D}" destId="{35D27CAC-A7E9-44A6-A6BF-78E4F6CE4DA5}" srcOrd="2" destOrd="0" presId="urn:microsoft.com/office/officeart/2005/8/layout/vList2"/>
    <dgm:cxn modelId="{8D9ADDF8-368E-47B7-86E4-1FCEC98EC874}" type="presParOf" srcId="{ABD9DFED-9F38-4771-A33F-2CE6B8911C2D}" destId="{E89579B2-7E9D-49AB-84CC-E2FCE8C96DF2}" srcOrd="3" destOrd="0" presId="urn:microsoft.com/office/officeart/2005/8/layout/vList2"/>
    <dgm:cxn modelId="{FC145C2B-EF91-4A08-9F5A-5E3A7BB7E137}" type="presParOf" srcId="{ABD9DFED-9F38-4771-A33F-2CE6B8911C2D}" destId="{84E08AE1-6017-427D-8A49-25715A3CB89E}" srcOrd="4" destOrd="0" presId="urn:microsoft.com/office/officeart/2005/8/layout/vList2"/>
    <dgm:cxn modelId="{DB94190F-FF51-480A-A9B1-BCBAF8309B68}" type="presParOf" srcId="{ABD9DFED-9F38-4771-A33F-2CE6B8911C2D}" destId="{86488A07-9158-4325-86D6-4F9A4F3E4405}" srcOrd="5" destOrd="0" presId="urn:microsoft.com/office/officeart/2005/8/layout/vList2"/>
    <dgm:cxn modelId="{AB51B992-95E2-42A5-893C-0E4FCD92627C}" type="presParOf" srcId="{ABD9DFED-9F38-4771-A33F-2CE6B8911C2D}" destId="{2C0EE5F5-2F17-472F-9BF8-D3FEC86AA83E}" srcOrd="6" destOrd="0" presId="urn:microsoft.com/office/officeart/2005/8/layout/vList2"/>
    <dgm:cxn modelId="{B089FEB7-4766-401C-9D0B-EACFF091C50E}" type="presParOf" srcId="{ABD9DFED-9F38-4771-A33F-2CE6B8911C2D}" destId="{552A27D3-445C-4323-AD5A-DECA67FAF37E}" srcOrd="7" destOrd="0" presId="urn:microsoft.com/office/officeart/2005/8/layout/vList2"/>
    <dgm:cxn modelId="{56E0D033-2B6E-4808-B197-209B948CC3F8}" type="presParOf" srcId="{ABD9DFED-9F38-4771-A33F-2CE6B8911C2D}" destId="{1F68731E-2B5A-426A-BCE4-E63D2D59A97A}" srcOrd="8" destOrd="0" presId="urn:microsoft.com/office/officeart/2005/8/layout/vList2"/>
    <dgm:cxn modelId="{3790C52C-6099-4505-93F3-CBC91F8735B2}" type="presParOf" srcId="{ABD9DFED-9F38-4771-A33F-2CE6B8911C2D}" destId="{307BF264-8031-4ED8-9A20-78EC812E8047}"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DECEE5-4A37-4441-95F0-5070234DF93B}">
      <dsp:nvSpPr>
        <dsp:cNvPr id="0" name=""/>
        <dsp:cNvSpPr/>
      </dsp:nvSpPr>
      <dsp:spPr>
        <a:xfrm>
          <a:off x="0" y="101618"/>
          <a:ext cx="6263640" cy="261904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Clearing and development of land often results in the destruction of the natural habitat of many local species. Loss of habitat has already led to the extinction of many species of animals. Land degradation may also increase the level of pollution.</a:t>
          </a:r>
          <a:endParaRPr lang="en-US" sz="2200" kern="1200"/>
        </a:p>
      </dsp:txBody>
      <dsp:txXfrm>
        <a:off x="127851" y="229469"/>
        <a:ext cx="6007938" cy="2363343"/>
      </dsp:txXfrm>
    </dsp:sp>
    <dsp:sp modelId="{3D884585-1705-4F4D-A61D-91B1853D3294}">
      <dsp:nvSpPr>
        <dsp:cNvPr id="0" name=""/>
        <dsp:cNvSpPr/>
      </dsp:nvSpPr>
      <dsp:spPr>
        <a:xfrm>
          <a:off x="0" y="2784024"/>
          <a:ext cx="6263640" cy="261904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When people clear land for houses and roads they change the environment. They destroy the forest and bushland and so many animals lose their homes. Some animals have become extinct because their homes have been destroyed. More houses and roads will pollute the environment even more.</a:t>
          </a:r>
          <a:endParaRPr lang="en-US" sz="2200" kern="1200"/>
        </a:p>
      </dsp:txBody>
      <dsp:txXfrm>
        <a:off x="127851" y="2911875"/>
        <a:ext cx="6007938" cy="23633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D7EA81-6677-4CFD-88DD-B7786F903E15}">
      <dsp:nvSpPr>
        <dsp:cNvPr id="0" name=""/>
        <dsp:cNvSpPr/>
      </dsp:nvSpPr>
      <dsp:spPr>
        <a:xfrm>
          <a:off x="0" y="15556"/>
          <a:ext cx="6263640" cy="64759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AU" sz="2700" kern="1200" dirty="0"/>
            <a:t>Use full words instead of contractions </a:t>
          </a:r>
          <a:endParaRPr lang="en-US" sz="2700" kern="1200" dirty="0"/>
        </a:p>
      </dsp:txBody>
      <dsp:txXfrm>
        <a:off x="31613" y="47169"/>
        <a:ext cx="6200414" cy="584369"/>
      </dsp:txXfrm>
    </dsp:sp>
    <dsp:sp modelId="{9878F810-A9F3-42E4-BCAA-3BA1CAB00D4B}">
      <dsp:nvSpPr>
        <dsp:cNvPr id="0" name=""/>
        <dsp:cNvSpPr/>
      </dsp:nvSpPr>
      <dsp:spPr>
        <a:xfrm>
          <a:off x="0" y="663151"/>
          <a:ext cx="6263640"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26670" rIns="149352" bIns="26670" numCol="1" spcCol="1270" anchor="t" anchorCtr="0">
          <a:noAutofit/>
        </a:bodyPr>
        <a:lstStyle/>
        <a:p>
          <a:pPr marL="228600" lvl="1" indent="-228600" algn="l" defTabSz="933450">
            <a:lnSpc>
              <a:spcPct val="90000"/>
            </a:lnSpc>
            <a:spcBef>
              <a:spcPct val="0"/>
            </a:spcBef>
            <a:spcAft>
              <a:spcPct val="20000"/>
            </a:spcAft>
            <a:buNone/>
          </a:pPr>
          <a:r>
            <a:rPr lang="en-AU" sz="2100" kern="1200" dirty="0">
              <a:solidFill>
                <a:srgbClr val="FF0000"/>
              </a:solidFill>
            </a:rPr>
            <a:t>There’s, isn’t, can’t </a:t>
          </a:r>
          <a:r>
            <a:rPr lang="en-AU" sz="2800" b="1" kern="1200" dirty="0">
              <a:solidFill>
                <a:schemeClr val="tx1"/>
              </a:solidFill>
              <a:sym typeface="Wingdings" panose="05000000000000000000" pitchFamily="2" charset="2"/>
            </a:rPr>
            <a:t></a:t>
          </a:r>
          <a:r>
            <a:rPr lang="en-AU" sz="2100" kern="1200" dirty="0"/>
            <a:t> </a:t>
          </a:r>
          <a:r>
            <a:rPr lang="en-AU" sz="2100" kern="1200" dirty="0">
              <a:solidFill>
                <a:schemeClr val="accent1"/>
              </a:solidFill>
            </a:rPr>
            <a:t>there is, is not, cannot</a:t>
          </a:r>
          <a:endParaRPr lang="en-US" sz="2100" kern="1200" dirty="0">
            <a:solidFill>
              <a:schemeClr val="accent1"/>
            </a:solidFill>
          </a:endParaRPr>
        </a:p>
      </dsp:txBody>
      <dsp:txXfrm>
        <a:off x="0" y="663151"/>
        <a:ext cx="6263640" cy="447120"/>
      </dsp:txXfrm>
    </dsp:sp>
    <dsp:sp modelId="{35D27CAC-A7E9-44A6-A6BF-78E4F6CE4DA5}">
      <dsp:nvSpPr>
        <dsp:cNvPr id="0" name=""/>
        <dsp:cNvSpPr/>
      </dsp:nvSpPr>
      <dsp:spPr>
        <a:xfrm>
          <a:off x="0" y="1110271"/>
          <a:ext cx="6263640" cy="647595"/>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AU" sz="2700" kern="1200" dirty="0"/>
            <a:t>Use words not numerals</a:t>
          </a:r>
          <a:endParaRPr lang="en-US" sz="2700" kern="1200" dirty="0"/>
        </a:p>
      </dsp:txBody>
      <dsp:txXfrm>
        <a:off x="31613" y="1141884"/>
        <a:ext cx="6200414" cy="584369"/>
      </dsp:txXfrm>
    </dsp:sp>
    <dsp:sp modelId="{E89579B2-7E9D-49AB-84CC-E2FCE8C96DF2}">
      <dsp:nvSpPr>
        <dsp:cNvPr id="0" name=""/>
        <dsp:cNvSpPr/>
      </dsp:nvSpPr>
      <dsp:spPr>
        <a:xfrm>
          <a:off x="0" y="1757866"/>
          <a:ext cx="6263640"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26670" rIns="149352" bIns="26670" numCol="1" spcCol="1270" anchor="t" anchorCtr="0">
          <a:noAutofit/>
        </a:bodyPr>
        <a:lstStyle/>
        <a:p>
          <a:pPr marL="228600" lvl="1" indent="-228600" algn="l" defTabSz="933450">
            <a:lnSpc>
              <a:spcPct val="90000"/>
            </a:lnSpc>
            <a:spcBef>
              <a:spcPct val="0"/>
            </a:spcBef>
            <a:spcAft>
              <a:spcPct val="20000"/>
            </a:spcAft>
            <a:buNone/>
          </a:pPr>
          <a:r>
            <a:rPr lang="en-AU" sz="2100" kern="1200" dirty="0">
              <a:solidFill>
                <a:srgbClr val="FF0000"/>
              </a:solidFill>
            </a:rPr>
            <a:t>10, 15, 20 </a:t>
          </a:r>
          <a:r>
            <a:rPr lang="en-AU" sz="2800" b="1" kern="1200" dirty="0">
              <a:sym typeface="Wingdings" panose="05000000000000000000" pitchFamily="2" charset="2"/>
            </a:rPr>
            <a:t></a:t>
          </a:r>
          <a:r>
            <a:rPr lang="en-AU" sz="2100" b="1" kern="1200" dirty="0"/>
            <a:t> </a:t>
          </a:r>
          <a:r>
            <a:rPr lang="en-AU" sz="2100" b="0" kern="1200" dirty="0">
              <a:solidFill>
                <a:schemeClr val="accent1"/>
              </a:solidFill>
            </a:rPr>
            <a:t>ten, fifteen, twenty</a:t>
          </a:r>
          <a:endParaRPr lang="en-US" sz="2100" b="0" kern="1200" dirty="0">
            <a:solidFill>
              <a:schemeClr val="accent1"/>
            </a:solidFill>
          </a:endParaRPr>
        </a:p>
      </dsp:txBody>
      <dsp:txXfrm>
        <a:off x="0" y="1757866"/>
        <a:ext cx="6263640" cy="447120"/>
      </dsp:txXfrm>
    </dsp:sp>
    <dsp:sp modelId="{84E08AE1-6017-427D-8A49-25715A3CB89E}">
      <dsp:nvSpPr>
        <dsp:cNvPr id="0" name=""/>
        <dsp:cNvSpPr/>
      </dsp:nvSpPr>
      <dsp:spPr>
        <a:xfrm>
          <a:off x="0" y="2204986"/>
          <a:ext cx="6263640" cy="647595"/>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AU" sz="2700" kern="1200"/>
            <a:t>Nominalise</a:t>
          </a:r>
          <a:endParaRPr lang="en-US" sz="2700" kern="1200" dirty="0"/>
        </a:p>
      </dsp:txBody>
      <dsp:txXfrm>
        <a:off x="31613" y="2236599"/>
        <a:ext cx="6200414" cy="584369"/>
      </dsp:txXfrm>
    </dsp:sp>
    <dsp:sp modelId="{86488A07-9158-4325-86D6-4F9A4F3E4405}">
      <dsp:nvSpPr>
        <dsp:cNvPr id="0" name=""/>
        <dsp:cNvSpPr/>
      </dsp:nvSpPr>
      <dsp:spPr>
        <a:xfrm>
          <a:off x="0" y="2852581"/>
          <a:ext cx="6263640"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26670" rIns="149352" bIns="26670" numCol="1" spcCol="1270" anchor="t" anchorCtr="0">
          <a:noAutofit/>
        </a:bodyPr>
        <a:lstStyle/>
        <a:p>
          <a:pPr marL="228600" lvl="1" indent="-228600" algn="l" defTabSz="933450">
            <a:lnSpc>
              <a:spcPct val="90000"/>
            </a:lnSpc>
            <a:spcBef>
              <a:spcPct val="0"/>
            </a:spcBef>
            <a:spcAft>
              <a:spcPct val="20000"/>
            </a:spcAft>
            <a:buNone/>
          </a:pPr>
          <a:r>
            <a:rPr lang="en-AU" sz="2100" kern="1200" dirty="0">
              <a:solidFill>
                <a:srgbClr val="FF0000"/>
              </a:solidFill>
            </a:rPr>
            <a:t>Peter was brave </a:t>
          </a:r>
          <a:r>
            <a:rPr lang="en-AU" sz="2800" b="1" kern="1200" dirty="0">
              <a:sym typeface="Wingdings" panose="05000000000000000000" pitchFamily="2" charset="2"/>
            </a:rPr>
            <a:t></a:t>
          </a:r>
          <a:r>
            <a:rPr lang="en-AU" sz="2100" kern="1200" dirty="0"/>
            <a:t> </a:t>
          </a:r>
          <a:r>
            <a:rPr lang="en-AU" sz="2100" kern="1200" dirty="0">
              <a:solidFill>
                <a:schemeClr val="accent1"/>
              </a:solidFill>
            </a:rPr>
            <a:t>Peter’s bravery…</a:t>
          </a:r>
          <a:endParaRPr lang="en-US" sz="2100" kern="1200" dirty="0">
            <a:solidFill>
              <a:schemeClr val="accent1"/>
            </a:solidFill>
          </a:endParaRPr>
        </a:p>
      </dsp:txBody>
      <dsp:txXfrm>
        <a:off x="0" y="2852581"/>
        <a:ext cx="6263640" cy="447120"/>
      </dsp:txXfrm>
    </dsp:sp>
    <dsp:sp modelId="{2C0EE5F5-2F17-472F-9BF8-D3FEC86AA83E}">
      <dsp:nvSpPr>
        <dsp:cNvPr id="0" name=""/>
        <dsp:cNvSpPr/>
      </dsp:nvSpPr>
      <dsp:spPr>
        <a:xfrm>
          <a:off x="0" y="3299701"/>
          <a:ext cx="6263640" cy="647595"/>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AU" sz="2700" kern="1200" dirty="0"/>
            <a:t>Use sophisticated transition words</a:t>
          </a:r>
          <a:endParaRPr lang="en-US" sz="2700" kern="1200" dirty="0"/>
        </a:p>
      </dsp:txBody>
      <dsp:txXfrm>
        <a:off x="31613" y="3331314"/>
        <a:ext cx="6200414" cy="584369"/>
      </dsp:txXfrm>
    </dsp:sp>
    <dsp:sp modelId="{552A27D3-445C-4323-AD5A-DECA67FAF37E}">
      <dsp:nvSpPr>
        <dsp:cNvPr id="0" name=""/>
        <dsp:cNvSpPr/>
      </dsp:nvSpPr>
      <dsp:spPr>
        <a:xfrm>
          <a:off x="0" y="3947296"/>
          <a:ext cx="6263640"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26670" rIns="149352" bIns="26670" numCol="1" spcCol="1270" anchor="t" anchorCtr="0">
          <a:noAutofit/>
        </a:bodyPr>
        <a:lstStyle/>
        <a:p>
          <a:pPr marL="228600" lvl="1" indent="-228600" algn="l" defTabSz="933450">
            <a:lnSpc>
              <a:spcPct val="90000"/>
            </a:lnSpc>
            <a:spcBef>
              <a:spcPct val="0"/>
            </a:spcBef>
            <a:spcAft>
              <a:spcPct val="20000"/>
            </a:spcAft>
            <a:buNone/>
          </a:pPr>
          <a:r>
            <a:rPr lang="en-AU" sz="2100" b="0" kern="1200" dirty="0">
              <a:solidFill>
                <a:srgbClr val="FF0000"/>
              </a:solidFill>
            </a:rPr>
            <a:t>So, and, but </a:t>
          </a:r>
          <a:r>
            <a:rPr lang="en-AU" sz="2800" b="1" kern="1200" dirty="0">
              <a:sym typeface="Wingdings" panose="05000000000000000000" pitchFamily="2" charset="2"/>
            </a:rPr>
            <a:t></a:t>
          </a:r>
          <a:r>
            <a:rPr lang="en-AU" sz="2100" kern="1200" dirty="0"/>
            <a:t> </a:t>
          </a:r>
          <a:r>
            <a:rPr lang="en-AU" sz="2100" kern="1200" dirty="0">
              <a:solidFill>
                <a:schemeClr val="accent1"/>
              </a:solidFill>
            </a:rPr>
            <a:t>therefore, additionally, however</a:t>
          </a:r>
          <a:endParaRPr lang="en-US" sz="2100" kern="1200" dirty="0">
            <a:solidFill>
              <a:schemeClr val="accent1"/>
            </a:solidFill>
          </a:endParaRPr>
        </a:p>
      </dsp:txBody>
      <dsp:txXfrm>
        <a:off x="0" y="3947296"/>
        <a:ext cx="6263640" cy="447120"/>
      </dsp:txXfrm>
    </dsp:sp>
    <dsp:sp modelId="{1F68731E-2B5A-426A-BCE4-E63D2D59A97A}">
      <dsp:nvSpPr>
        <dsp:cNvPr id="0" name=""/>
        <dsp:cNvSpPr/>
      </dsp:nvSpPr>
      <dsp:spPr>
        <a:xfrm>
          <a:off x="0" y="4394416"/>
          <a:ext cx="6263640" cy="64759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AU" sz="2700" kern="1200" dirty="0"/>
            <a:t>Use correct terminology </a:t>
          </a:r>
          <a:endParaRPr lang="en-US" sz="2700" kern="1200" dirty="0"/>
        </a:p>
      </dsp:txBody>
      <dsp:txXfrm>
        <a:off x="31613" y="4426029"/>
        <a:ext cx="6200414" cy="584369"/>
      </dsp:txXfrm>
    </dsp:sp>
    <dsp:sp modelId="{307BF264-8031-4ED8-9A20-78EC812E8047}">
      <dsp:nvSpPr>
        <dsp:cNvPr id="0" name=""/>
        <dsp:cNvSpPr/>
      </dsp:nvSpPr>
      <dsp:spPr>
        <a:xfrm>
          <a:off x="0" y="5042011"/>
          <a:ext cx="6263640"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26670" rIns="149352" bIns="26670" numCol="1" spcCol="1270" anchor="t" anchorCtr="0">
          <a:noAutofit/>
        </a:bodyPr>
        <a:lstStyle/>
        <a:p>
          <a:pPr marL="228600" lvl="1" indent="-228600" algn="l" defTabSz="933450">
            <a:lnSpc>
              <a:spcPct val="90000"/>
            </a:lnSpc>
            <a:spcBef>
              <a:spcPct val="0"/>
            </a:spcBef>
            <a:spcAft>
              <a:spcPct val="20000"/>
            </a:spcAft>
            <a:buNone/>
          </a:pPr>
          <a:r>
            <a:rPr lang="en-AU" sz="2100" kern="1200" dirty="0">
              <a:solidFill>
                <a:srgbClr val="FF0000"/>
              </a:solidFill>
            </a:rPr>
            <a:t>Movie people </a:t>
          </a:r>
          <a:r>
            <a:rPr lang="en-AU" sz="2800" b="1" kern="1200" dirty="0">
              <a:sym typeface="Wingdings" panose="05000000000000000000" pitchFamily="2" charset="2"/>
            </a:rPr>
            <a:t></a:t>
          </a:r>
          <a:r>
            <a:rPr lang="en-AU" sz="2100" kern="1200" dirty="0"/>
            <a:t> </a:t>
          </a:r>
          <a:r>
            <a:rPr lang="en-AU" sz="2100" kern="1200" dirty="0">
              <a:solidFill>
                <a:schemeClr val="accent1"/>
              </a:solidFill>
            </a:rPr>
            <a:t>filmmakers</a:t>
          </a:r>
          <a:endParaRPr lang="en-US" sz="2100" kern="1200" dirty="0">
            <a:solidFill>
              <a:schemeClr val="accent1"/>
            </a:solidFill>
          </a:endParaRPr>
        </a:p>
      </dsp:txBody>
      <dsp:txXfrm>
        <a:off x="0" y="5042011"/>
        <a:ext cx="6263640" cy="4471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496D6-57CA-175C-FCDA-8BEDEC4DDA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5356FAA2-6F8B-E645-09AC-A371DBAAB3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F0D250C9-0A90-89BB-97EE-D82D40E3A74D}"/>
              </a:ext>
            </a:extLst>
          </p:cNvPr>
          <p:cNvSpPr>
            <a:spLocks noGrp="1"/>
          </p:cNvSpPr>
          <p:nvPr>
            <p:ph type="dt" sz="half" idx="10"/>
          </p:nvPr>
        </p:nvSpPr>
        <p:spPr/>
        <p:txBody>
          <a:bodyPr/>
          <a:lstStyle/>
          <a:p>
            <a:fld id="{BE2EC9B5-8505-4B4A-A619-1546AD774C55}" type="datetimeFigureOut">
              <a:rPr lang="en-AU" smtClean="0"/>
              <a:t>4/05/2023</a:t>
            </a:fld>
            <a:endParaRPr lang="en-AU"/>
          </a:p>
        </p:txBody>
      </p:sp>
      <p:sp>
        <p:nvSpPr>
          <p:cNvPr id="5" name="Footer Placeholder 4">
            <a:extLst>
              <a:ext uri="{FF2B5EF4-FFF2-40B4-BE49-F238E27FC236}">
                <a16:creationId xmlns:a16="http://schemas.microsoft.com/office/drawing/2014/main" id="{FAAB615E-628B-9392-9531-31B4F6B7821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7AA5C02-CE94-E2EF-B914-CCB034CCB2BA}"/>
              </a:ext>
            </a:extLst>
          </p:cNvPr>
          <p:cNvSpPr>
            <a:spLocks noGrp="1"/>
          </p:cNvSpPr>
          <p:nvPr>
            <p:ph type="sldNum" sz="quarter" idx="12"/>
          </p:nvPr>
        </p:nvSpPr>
        <p:spPr/>
        <p:txBody>
          <a:bodyPr/>
          <a:lstStyle/>
          <a:p>
            <a:fld id="{1596CE01-51A9-4CB8-99A9-35DA3A1980E3}" type="slidenum">
              <a:rPr lang="en-AU" smtClean="0"/>
              <a:t>‹#›</a:t>
            </a:fld>
            <a:endParaRPr lang="en-AU"/>
          </a:p>
        </p:txBody>
      </p:sp>
    </p:spTree>
    <p:extLst>
      <p:ext uri="{BB962C8B-B14F-4D97-AF65-F5344CB8AC3E}">
        <p14:creationId xmlns:p14="http://schemas.microsoft.com/office/powerpoint/2010/main" val="1511421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0E548-59B5-90C6-08EE-4C233A335BE1}"/>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A2FCDD8-033D-1D8A-8FD2-E5A4743BE6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6FFAB13-C574-BAC0-A239-75E9CA6BEACB}"/>
              </a:ext>
            </a:extLst>
          </p:cNvPr>
          <p:cNvSpPr>
            <a:spLocks noGrp="1"/>
          </p:cNvSpPr>
          <p:nvPr>
            <p:ph type="dt" sz="half" idx="10"/>
          </p:nvPr>
        </p:nvSpPr>
        <p:spPr/>
        <p:txBody>
          <a:bodyPr/>
          <a:lstStyle/>
          <a:p>
            <a:fld id="{BE2EC9B5-8505-4B4A-A619-1546AD774C55}" type="datetimeFigureOut">
              <a:rPr lang="en-AU" smtClean="0"/>
              <a:t>4/05/2023</a:t>
            </a:fld>
            <a:endParaRPr lang="en-AU"/>
          </a:p>
        </p:txBody>
      </p:sp>
      <p:sp>
        <p:nvSpPr>
          <p:cNvPr id="5" name="Footer Placeholder 4">
            <a:extLst>
              <a:ext uri="{FF2B5EF4-FFF2-40B4-BE49-F238E27FC236}">
                <a16:creationId xmlns:a16="http://schemas.microsoft.com/office/drawing/2014/main" id="{DE61DC05-89AE-2CCB-EC57-92B49B1E2A0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DDB22A4-2E84-4074-B751-87B9DBCC9371}"/>
              </a:ext>
            </a:extLst>
          </p:cNvPr>
          <p:cNvSpPr>
            <a:spLocks noGrp="1"/>
          </p:cNvSpPr>
          <p:nvPr>
            <p:ph type="sldNum" sz="quarter" idx="12"/>
          </p:nvPr>
        </p:nvSpPr>
        <p:spPr/>
        <p:txBody>
          <a:bodyPr/>
          <a:lstStyle/>
          <a:p>
            <a:fld id="{1596CE01-51A9-4CB8-99A9-35DA3A1980E3}" type="slidenum">
              <a:rPr lang="en-AU" smtClean="0"/>
              <a:t>‹#›</a:t>
            </a:fld>
            <a:endParaRPr lang="en-AU"/>
          </a:p>
        </p:txBody>
      </p:sp>
    </p:spTree>
    <p:extLst>
      <p:ext uri="{BB962C8B-B14F-4D97-AF65-F5344CB8AC3E}">
        <p14:creationId xmlns:p14="http://schemas.microsoft.com/office/powerpoint/2010/main" val="1658497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754384-D4AA-CE95-5951-D1760DA2D71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88080B22-11C9-8C2E-6FB9-4CA6CA0703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5CE3836-4D86-AA82-0C00-A1E53799FA01}"/>
              </a:ext>
            </a:extLst>
          </p:cNvPr>
          <p:cNvSpPr>
            <a:spLocks noGrp="1"/>
          </p:cNvSpPr>
          <p:nvPr>
            <p:ph type="dt" sz="half" idx="10"/>
          </p:nvPr>
        </p:nvSpPr>
        <p:spPr/>
        <p:txBody>
          <a:bodyPr/>
          <a:lstStyle/>
          <a:p>
            <a:fld id="{BE2EC9B5-8505-4B4A-A619-1546AD774C55}" type="datetimeFigureOut">
              <a:rPr lang="en-AU" smtClean="0"/>
              <a:t>4/05/2023</a:t>
            </a:fld>
            <a:endParaRPr lang="en-AU"/>
          </a:p>
        </p:txBody>
      </p:sp>
      <p:sp>
        <p:nvSpPr>
          <p:cNvPr id="5" name="Footer Placeholder 4">
            <a:extLst>
              <a:ext uri="{FF2B5EF4-FFF2-40B4-BE49-F238E27FC236}">
                <a16:creationId xmlns:a16="http://schemas.microsoft.com/office/drawing/2014/main" id="{DC08AE6F-9CB7-5E28-1074-9085BC9B094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1538039-2048-A0F7-5B57-FB814F77070E}"/>
              </a:ext>
            </a:extLst>
          </p:cNvPr>
          <p:cNvSpPr>
            <a:spLocks noGrp="1"/>
          </p:cNvSpPr>
          <p:nvPr>
            <p:ph type="sldNum" sz="quarter" idx="12"/>
          </p:nvPr>
        </p:nvSpPr>
        <p:spPr/>
        <p:txBody>
          <a:bodyPr/>
          <a:lstStyle/>
          <a:p>
            <a:fld id="{1596CE01-51A9-4CB8-99A9-35DA3A1980E3}" type="slidenum">
              <a:rPr lang="en-AU" smtClean="0"/>
              <a:t>‹#›</a:t>
            </a:fld>
            <a:endParaRPr lang="en-AU"/>
          </a:p>
        </p:txBody>
      </p:sp>
    </p:spTree>
    <p:extLst>
      <p:ext uri="{BB962C8B-B14F-4D97-AF65-F5344CB8AC3E}">
        <p14:creationId xmlns:p14="http://schemas.microsoft.com/office/powerpoint/2010/main" val="2946915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DB2A5-8621-1004-C5E2-5F0CB1ECEE8F}"/>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45F1A73-CC5B-194C-C07A-7A8E77CAC6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1A40F2A-8169-0650-A413-0FD2037C7D51}"/>
              </a:ext>
            </a:extLst>
          </p:cNvPr>
          <p:cNvSpPr>
            <a:spLocks noGrp="1"/>
          </p:cNvSpPr>
          <p:nvPr>
            <p:ph type="dt" sz="half" idx="10"/>
          </p:nvPr>
        </p:nvSpPr>
        <p:spPr/>
        <p:txBody>
          <a:bodyPr/>
          <a:lstStyle/>
          <a:p>
            <a:fld id="{BE2EC9B5-8505-4B4A-A619-1546AD774C55}" type="datetimeFigureOut">
              <a:rPr lang="en-AU" smtClean="0"/>
              <a:t>4/05/2023</a:t>
            </a:fld>
            <a:endParaRPr lang="en-AU"/>
          </a:p>
        </p:txBody>
      </p:sp>
      <p:sp>
        <p:nvSpPr>
          <p:cNvPr id="5" name="Footer Placeholder 4">
            <a:extLst>
              <a:ext uri="{FF2B5EF4-FFF2-40B4-BE49-F238E27FC236}">
                <a16:creationId xmlns:a16="http://schemas.microsoft.com/office/drawing/2014/main" id="{EE957AE0-5413-BABC-3754-978FEEBC8C6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5242902-CBAF-CEB9-89FD-50927235A0B2}"/>
              </a:ext>
            </a:extLst>
          </p:cNvPr>
          <p:cNvSpPr>
            <a:spLocks noGrp="1"/>
          </p:cNvSpPr>
          <p:nvPr>
            <p:ph type="sldNum" sz="quarter" idx="12"/>
          </p:nvPr>
        </p:nvSpPr>
        <p:spPr/>
        <p:txBody>
          <a:bodyPr/>
          <a:lstStyle/>
          <a:p>
            <a:fld id="{1596CE01-51A9-4CB8-99A9-35DA3A1980E3}" type="slidenum">
              <a:rPr lang="en-AU" smtClean="0"/>
              <a:t>‹#›</a:t>
            </a:fld>
            <a:endParaRPr lang="en-AU"/>
          </a:p>
        </p:txBody>
      </p:sp>
    </p:spTree>
    <p:extLst>
      <p:ext uri="{BB962C8B-B14F-4D97-AF65-F5344CB8AC3E}">
        <p14:creationId xmlns:p14="http://schemas.microsoft.com/office/powerpoint/2010/main" val="2902456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DB96F-81B5-FAE7-48B5-7562277637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C757AB90-F7DC-1598-2723-C0B06E96E7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ADC4E4-B6F6-65EF-FE08-53A2C500AB52}"/>
              </a:ext>
            </a:extLst>
          </p:cNvPr>
          <p:cNvSpPr>
            <a:spLocks noGrp="1"/>
          </p:cNvSpPr>
          <p:nvPr>
            <p:ph type="dt" sz="half" idx="10"/>
          </p:nvPr>
        </p:nvSpPr>
        <p:spPr/>
        <p:txBody>
          <a:bodyPr/>
          <a:lstStyle/>
          <a:p>
            <a:fld id="{BE2EC9B5-8505-4B4A-A619-1546AD774C55}" type="datetimeFigureOut">
              <a:rPr lang="en-AU" smtClean="0"/>
              <a:t>4/05/2023</a:t>
            </a:fld>
            <a:endParaRPr lang="en-AU"/>
          </a:p>
        </p:txBody>
      </p:sp>
      <p:sp>
        <p:nvSpPr>
          <p:cNvPr id="5" name="Footer Placeholder 4">
            <a:extLst>
              <a:ext uri="{FF2B5EF4-FFF2-40B4-BE49-F238E27FC236}">
                <a16:creationId xmlns:a16="http://schemas.microsoft.com/office/drawing/2014/main" id="{E02C1304-6A92-9B62-04A8-453F2FF5101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23458A2-ADC9-23E4-4DCF-82EE407B0C88}"/>
              </a:ext>
            </a:extLst>
          </p:cNvPr>
          <p:cNvSpPr>
            <a:spLocks noGrp="1"/>
          </p:cNvSpPr>
          <p:nvPr>
            <p:ph type="sldNum" sz="quarter" idx="12"/>
          </p:nvPr>
        </p:nvSpPr>
        <p:spPr/>
        <p:txBody>
          <a:bodyPr/>
          <a:lstStyle/>
          <a:p>
            <a:fld id="{1596CE01-51A9-4CB8-99A9-35DA3A1980E3}" type="slidenum">
              <a:rPr lang="en-AU" smtClean="0"/>
              <a:t>‹#›</a:t>
            </a:fld>
            <a:endParaRPr lang="en-AU"/>
          </a:p>
        </p:txBody>
      </p:sp>
    </p:spTree>
    <p:extLst>
      <p:ext uri="{BB962C8B-B14F-4D97-AF65-F5344CB8AC3E}">
        <p14:creationId xmlns:p14="http://schemas.microsoft.com/office/powerpoint/2010/main" val="1711874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0D81D-F1AA-1B83-C60C-0C014E215DCE}"/>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28F0CA5B-01FF-A05A-59B8-EDBF07EDEA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9C72D13D-EB37-6BEC-DF39-BF8D999E64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0DDE8097-118B-07F5-C54A-57796ACA6761}"/>
              </a:ext>
            </a:extLst>
          </p:cNvPr>
          <p:cNvSpPr>
            <a:spLocks noGrp="1"/>
          </p:cNvSpPr>
          <p:nvPr>
            <p:ph type="dt" sz="half" idx="10"/>
          </p:nvPr>
        </p:nvSpPr>
        <p:spPr/>
        <p:txBody>
          <a:bodyPr/>
          <a:lstStyle/>
          <a:p>
            <a:fld id="{BE2EC9B5-8505-4B4A-A619-1546AD774C55}" type="datetimeFigureOut">
              <a:rPr lang="en-AU" smtClean="0"/>
              <a:t>4/05/2023</a:t>
            </a:fld>
            <a:endParaRPr lang="en-AU"/>
          </a:p>
        </p:txBody>
      </p:sp>
      <p:sp>
        <p:nvSpPr>
          <p:cNvPr id="6" name="Footer Placeholder 5">
            <a:extLst>
              <a:ext uri="{FF2B5EF4-FFF2-40B4-BE49-F238E27FC236}">
                <a16:creationId xmlns:a16="http://schemas.microsoft.com/office/drawing/2014/main" id="{9FBD2578-B2C2-3B3F-D813-74EAB8DBC09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52951A1-5B07-DE9D-FA27-9AE7E42C9D78}"/>
              </a:ext>
            </a:extLst>
          </p:cNvPr>
          <p:cNvSpPr>
            <a:spLocks noGrp="1"/>
          </p:cNvSpPr>
          <p:nvPr>
            <p:ph type="sldNum" sz="quarter" idx="12"/>
          </p:nvPr>
        </p:nvSpPr>
        <p:spPr/>
        <p:txBody>
          <a:bodyPr/>
          <a:lstStyle/>
          <a:p>
            <a:fld id="{1596CE01-51A9-4CB8-99A9-35DA3A1980E3}" type="slidenum">
              <a:rPr lang="en-AU" smtClean="0"/>
              <a:t>‹#›</a:t>
            </a:fld>
            <a:endParaRPr lang="en-AU"/>
          </a:p>
        </p:txBody>
      </p:sp>
    </p:spTree>
    <p:extLst>
      <p:ext uri="{BB962C8B-B14F-4D97-AF65-F5344CB8AC3E}">
        <p14:creationId xmlns:p14="http://schemas.microsoft.com/office/powerpoint/2010/main" val="155381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DC75E-95F9-4A89-4BCB-AD2416B7E17E}"/>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C300050-7A49-F6D8-3C66-9F192FD96B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48C3A5-A95B-EE68-99AC-C259C9551B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AA02EC76-4957-7711-06FA-82EA4DCC4A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BC1E69-A6CB-CAC9-8909-DA178D18F2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961C0297-11C9-10F7-B5BD-002C49DA0286}"/>
              </a:ext>
            </a:extLst>
          </p:cNvPr>
          <p:cNvSpPr>
            <a:spLocks noGrp="1"/>
          </p:cNvSpPr>
          <p:nvPr>
            <p:ph type="dt" sz="half" idx="10"/>
          </p:nvPr>
        </p:nvSpPr>
        <p:spPr/>
        <p:txBody>
          <a:bodyPr/>
          <a:lstStyle/>
          <a:p>
            <a:fld id="{BE2EC9B5-8505-4B4A-A619-1546AD774C55}" type="datetimeFigureOut">
              <a:rPr lang="en-AU" smtClean="0"/>
              <a:t>4/05/2023</a:t>
            </a:fld>
            <a:endParaRPr lang="en-AU"/>
          </a:p>
        </p:txBody>
      </p:sp>
      <p:sp>
        <p:nvSpPr>
          <p:cNvPr id="8" name="Footer Placeholder 7">
            <a:extLst>
              <a:ext uri="{FF2B5EF4-FFF2-40B4-BE49-F238E27FC236}">
                <a16:creationId xmlns:a16="http://schemas.microsoft.com/office/drawing/2014/main" id="{8BCFE72D-82D1-BB6A-5314-8A2B0CC1AAA3}"/>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66B1689C-D7AF-DA43-8C69-49D229A4FD71}"/>
              </a:ext>
            </a:extLst>
          </p:cNvPr>
          <p:cNvSpPr>
            <a:spLocks noGrp="1"/>
          </p:cNvSpPr>
          <p:nvPr>
            <p:ph type="sldNum" sz="quarter" idx="12"/>
          </p:nvPr>
        </p:nvSpPr>
        <p:spPr/>
        <p:txBody>
          <a:bodyPr/>
          <a:lstStyle/>
          <a:p>
            <a:fld id="{1596CE01-51A9-4CB8-99A9-35DA3A1980E3}" type="slidenum">
              <a:rPr lang="en-AU" smtClean="0"/>
              <a:t>‹#›</a:t>
            </a:fld>
            <a:endParaRPr lang="en-AU"/>
          </a:p>
        </p:txBody>
      </p:sp>
    </p:spTree>
    <p:extLst>
      <p:ext uri="{BB962C8B-B14F-4D97-AF65-F5344CB8AC3E}">
        <p14:creationId xmlns:p14="http://schemas.microsoft.com/office/powerpoint/2010/main" val="161097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70D06-D147-77E0-C85F-A1519A97BF41}"/>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60436A5B-E496-3A8C-D67F-38549344298D}"/>
              </a:ext>
            </a:extLst>
          </p:cNvPr>
          <p:cNvSpPr>
            <a:spLocks noGrp="1"/>
          </p:cNvSpPr>
          <p:nvPr>
            <p:ph type="dt" sz="half" idx="10"/>
          </p:nvPr>
        </p:nvSpPr>
        <p:spPr/>
        <p:txBody>
          <a:bodyPr/>
          <a:lstStyle/>
          <a:p>
            <a:fld id="{BE2EC9B5-8505-4B4A-A619-1546AD774C55}" type="datetimeFigureOut">
              <a:rPr lang="en-AU" smtClean="0"/>
              <a:t>4/05/2023</a:t>
            </a:fld>
            <a:endParaRPr lang="en-AU"/>
          </a:p>
        </p:txBody>
      </p:sp>
      <p:sp>
        <p:nvSpPr>
          <p:cNvPr id="4" name="Footer Placeholder 3">
            <a:extLst>
              <a:ext uri="{FF2B5EF4-FFF2-40B4-BE49-F238E27FC236}">
                <a16:creationId xmlns:a16="http://schemas.microsoft.com/office/drawing/2014/main" id="{500F13F8-3FF8-D13D-C196-73AE179CBEBC}"/>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9C577497-7BE1-CECD-8510-996D53357D7B}"/>
              </a:ext>
            </a:extLst>
          </p:cNvPr>
          <p:cNvSpPr>
            <a:spLocks noGrp="1"/>
          </p:cNvSpPr>
          <p:nvPr>
            <p:ph type="sldNum" sz="quarter" idx="12"/>
          </p:nvPr>
        </p:nvSpPr>
        <p:spPr/>
        <p:txBody>
          <a:bodyPr/>
          <a:lstStyle/>
          <a:p>
            <a:fld id="{1596CE01-51A9-4CB8-99A9-35DA3A1980E3}" type="slidenum">
              <a:rPr lang="en-AU" smtClean="0"/>
              <a:t>‹#›</a:t>
            </a:fld>
            <a:endParaRPr lang="en-AU"/>
          </a:p>
        </p:txBody>
      </p:sp>
    </p:spTree>
    <p:extLst>
      <p:ext uri="{BB962C8B-B14F-4D97-AF65-F5344CB8AC3E}">
        <p14:creationId xmlns:p14="http://schemas.microsoft.com/office/powerpoint/2010/main" val="3878517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1511AB-D9A1-D30C-AF05-2146DD70EF65}"/>
              </a:ext>
            </a:extLst>
          </p:cNvPr>
          <p:cNvSpPr>
            <a:spLocks noGrp="1"/>
          </p:cNvSpPr>
          <p:nvPr>
            <p:ph type="dt" sz="half" idx="10"/>
          </p:nvPr>
        </p:nvSpPr>
        <p:spPr/>
        <p:txBody>
          <a:bodyPr/>
          <a:lstStyle/>
          <a:p>
            <a:fld id="{BE2EC9B5-8505-4B4A-A619-1546AD774C55}" type="datetimeFigureOut">
              <a:rPr lang="en-AU" smtClean="0"/>
              <a:t>4/05/2023</a:t>
            </a:fld>
            <a:endParaRPr lang="en-AU"/>
          </a:p>
        </p:txBody>
      </p:sp>
      <p:sp>
        <p:nvSpPr>
          <p:cNvPr id="3" name="Footer Placeholder 2">
            <a:extLst>
              <a:ext uri="{FF2B5EF4-FFF2-40B4-BE49-F238E27FC236}">
                <a16:creationId xmlns:a16="http://schemas.microsoft.com/office/drawing/2014/main" id="{F2F91319-B399-05C4-DD14-6D77B8EF7BF7}"/>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47B99A87-911E-305B-8F60-37A5D36D5D18}"/>
              </a:ext>
            </a:extLst>
          </p:cNvPr>
          <p:cNvSpPr>
            <a:spLocks noGrp="1"/>
          </p:cNvSpPr>
          <p:nvPr>
            <p:ph type="sldNum" sz="quarter" idx="12"/>
          </p:nvPr>
        </p:nvSpPr>
        <p:spPr/>
        <p:txBody>
          <a:bodyPr/>
          <a:lstStyle/>
          <a:p>
            <a:fld id="{1596CE01-51A9-4CB8-99A9-35DA3A1980E3}" type="slidenum">
              <a:rPr lang="en-AU" smtClean="0"/>
              <a:t>‹#›</a:t>
            </a:fld>
            <a:endParaRPr lang="en-AU"/>
          </a:p>
        </p:txBody>
      </p:sp>
    </p:spTree>
    <p:extLst>
      <p:ext uri="{BB962C8B-B14F-4D97-AF65-F5344CB8AC3E}">
        <p14:creationId xmlns:p14="http://schemas.microsoft.com/office/powerpoint/2010/main" val="3663168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F0497-31E6-6A10-33B8-26823E1168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BAAABB2F-E521-832A-D87B-3FD138C53C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8ED32154-0894-1027-4FD4-4EB94DDB9C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BCD6BD-B203-6FBF-307B-BD9FEA71D30E}"/>
              </a:ext>
            </a:extLst>
          </p:cNvPr>
          <p:cNvSpPr>
            <a:spLocks noGrp="1"/>
          </p:cNvSpPr>
          <p:nvPr>
            <p:ph type="dt" sz="half" idx="10"/>
          </p:nvPr>
        </p:nvSpPr>
        <p:spPr/>
        <p:txBody>
          <a:bodyPr/>
          <a:lstStyle/>
          <a:p>
            <a:fld id="{BE2EC9B5-8505-4B4A-A619-1546AD774C55}" type="datetimeFigureOut">
              <a:rPr lang="en-AU" smtClean="0"/>
              <a:t>4/05/2023</a:t>
            </a:fld>
            <a:endParaRPr lang="en-AU"/>
          </a:p>
        </p:txBody>
      </p:sp>
      <p:sp>
        <p:nvSpPr>
          <p:cNvPr id="6" name="Footer Placeholder 5">
            <a:extLst>
              <a:ext uri="{FF2B5EF4-FFF2-40B4-BE49-F238E27FC236}">
                <a16:creationId xmlns:a16="http://schemas.microsoft.com/office/drawing/2014/main" id="{3D2FB42D-5B7C-1C7C-E868-9A0A05CB03D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9A1FE42-9EAF-A3C0-F7F1-A03B9512AB08}"/>
              </a:ext>
            </a:extLst>
          </p:cNvPr>
          <p:cNvSpPr>
            <a:spLocks noGrp="1"/>
          </p:cNvSpPr>
          <p:nvPr>
            <p:ph type="sldNum" sz="quarter" idx="12"/>
          </p:nvPr>
        </p:nvSpPr>
        <p:spPr/>
        <p:txBody>
          <a:bodyPr/>
          <a:lstStyle/>
          <a:p>
            <a:fld id="{1596CE01-51A9-4CB8-99A9-35DA3A1980E3}" type="slidenum">
              <a:rPr lang="en-AU" smtClean="0"/>
              <a:t>‹#›</a:t>
            </a:fld>
            <a:endParaRPr lang="en-AU"/>
          </a:p>
        </p:txBody>
      </p:sp>
    </p:spTree>
    <p:extLst>
      <p:ext uri="{BB962C8B-B14F-4D97-AF65-F5344CB8AC3E}">
        <p14:creationId xmlns:p14="http://schemas.microsoft.com/office/powerpoint/2010/main" val="1413057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1012E-362F-1B25-D2BD-A88B40071D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C950F18E-BBFD-443F-AAD2-28D11DDF04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A29D2F5E-41DF-8BF1-DEA9-6DC86E91D7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D1E951-2705-BC80-E869-869DF03E7297}"/>
              </a:ext>
            </a:extLst>
          </p:cNvPr>
          <p:cNvSpPr>
            <a:spLocks noGrp="1"/>
          </p:cNvSpPr>
          <p:nvPr>
            <p:ph type="dt" sz="half" idx="10"/>
          </p:nvPr>
        </p:nvSpPr>
        <p:spPr/>
        <p:txBody>
          <a:bodyPr/>
          <a:lstStyle/>
          <a:p>
            <a:fld id="{BE2EC9B5-8505-4B4A-A619-1546AD774C55}" type="datetimeFigureOut">
              <a:rPr lang="en-AU" smtClean="0"/>
              <a:t>4/05/2023</a:t>
            </a:fld>
            <a:endParaRPr lang="en-AU"/>
          </a:p>
        </p:txBody>
      </p:sp>
      <p:sp>
        <p:nvSpPr>
          <p:cNvPr id="6" name="Footer Placeholder 5">
            <a:extLst>
              <a:ext uri="{FF2B5EF4-FFF2-40B4-BE49-F238E27FC236}">
                <a16:creationId xmlns:a16="http://schemas.microsoft.com/office/drawing/2014/main" id="{2FDFD741-B78A-BAFE-508B-A80923FDFE0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7E91429-B2DD-3254-0203-34636DC5DC1C}"/>
              </a:ext>
            </a:extLst>
          </p:cNvPr>
          <p:cNvSpPr>
            <a:spLocks noGrp="1"/>
          </p:cNvSpPr>
          <p:nvPr>
            <p:ph type="sldNum" sz="quarter" idx="12"/>
          </p:nvPr>
        </p:nvSpPr>
        <p:spPr/>
        <p:txBody>
          <a:bodyPr/>
          <a:lstStyle/>
          <a:p>
            <a:fld id="{1596CE01-51A9-4CB8-99A9-35DA3A1980E3}" type="slidenum">
              <a:rPr lang="en-AU" smtClean="0"/>
              <a:t>‹#›</a:t>
            </a:fld>
            <a:endParaRPr lang="en-AU"/>
          </a:p>
        </p:txBody>
      </p:sp>
    </p:spTree>
    <p:extLst>
      <p:ext uri="{BB962C8B-B14F-4D97-AF65-F5344CB8AC3E}">
        <p14:creationId xmlns:p14="http://schemas.microsoft.com/office/powerpoint/2010/main" val="1373652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AD97FF-37E0-1FA5-E2DF-DD8A447D2A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2C7FAE0-7BB0-189D-1731-BBDA0018EF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2E509E8-302C-9A1B-5AA3-777D42E681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2EC9B5-8505-4B4A-A619-1546AD774C55}" type="datetimeFigureOut">
              <a:rPr lang="en-AU" smtClean="0"/>
              <a:t>4/05/2023</a:t>
            </a:fld>
            <a:endParaRPr lang="en-AU"/>
          </a:p>
        </p:txBody>
      </p:sp>
      <p:sp>
        <p:nvSpPr>
          <p:cNvPr id="5" name="Footer Placeholder 4">
            <a:extLst>
              <a:ext uri="{FF2B5EF4-FFF2-40B4-BE49-F238E27FC236}">
                <a16:creationId xmlns:a16="http://schemas.microsoft.com/office/drawing/2014/main" id="{F61D4DF1-C49D-E6DF-23BB-0A1A115819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C23B7C6A-D74D-F80F-E1FE-18239FFE4B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6CE01-51A9-4CB8-99A9-35DA3A1980E3}" type="slidenum">
              <a:rPr lang="en-AU" smtClean="0"/>
              <a:t>‹#›</a:t>
            </a:fld>
            <a:endParaRPr lang="en-AU"/>
          </a:p>
        </p:txBody>
      </p:sp>
    </p:spTree>
    <p:extLst>
      <p:ext uri="{BB962C8B-B14F-4D97-AF65-F5344CB8AC3E}">
        <p14:creationId xmlns:p14="http://schemas.microsoft.com/office/powerpoint/2010/main" val="4002487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C20A6-7DBD-DA74-4A4C-8D260FAE1EF8}"/>
              </a:ext>
            </a:extLst>
          </p:cNvPr>
          <p:cNvSpPr>
            <a:spLocks noGrp="1"/>
          </p:cNvSpPr>
          <p:nvPr>
            <p:ph type="ctrTitle"/>
          </p:nvPr>
        </p:nvSpPr>
        <p:spPr/>
        <p:txBody>
          <a:bodyPr/>
          <a:lstStyle/>
          <a:p>
            <a:r>
              <a:rPr lang="en-AU" dirty="0"/>
              <a:t>Formal Writing &amp; Advanced  Nominalisation</a:t>
            </a:r>
          </a:p>
        </p:txBody>
      </p:sp>
      <p:sp>
        <p:nvSpPr>
          <p:cNvPr id="3" name="Subtitle 2">
            <a:extLst>
              <a:ext uri="{FF2B5EF4-FFF2-40B4-BE49-F238E27FC236}">
                <a16:creationId xmlns:a16="http://schemas.microsoft.com/office/drawing/2014/main" id="{3289FDB0-D206-9122-0500-692F798A2142}"/>
              </a:ext>
            </a:extLst>
          </p:cNvPr>
          <p:cNvSpPr>
            <a:spLocks noGrp="1"/>
          </p:cNvSpPr>
          <p:nvPr>
            <p:ph type="subTitle" idx="1"/>
          </p:nvPr>
        </p:nvSpPr>
        <p:spPr/>
        <p:txBody>
          <a:bodyPr/>
          <a:lstStyle/>
          <a:p>
            <a:r>
              <a:rPr lang="en-AU"/>
              <a:t>Yay!</a:t>
            </a:r>
            <a:endParaRPr lang="en-AU" dirty="0"/>
          </a:p>
        </p:txBody>
      </p:sp>
      <p:pic>
        <p:nvPicPr>
          <p:cNvPr id="1026" name="Picture 2" descr="CRAIGWILLIS (3 PCs/Pack) Yeah Its Big Brain Time Meme 3x4 Inch Die-Cut  Stickers Decals for Laptop Window Car Bumper Helmet Water Bottle :  Amazon.ca: Automotive">
            <a:extLst>
              <a:ext uri="{FF2B5EF4-FFF2-40B4-BE49-F238E27FC236}">
                <a16:creationId xmlns:a16="http://schemas.microsoft.com/office/drawing/2014/main" id="{0045D639-5948-8F67-BA08-FE9F60822C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5706" y="4192184"/>
            <a:ext cx="2378432" cy="2315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630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3D60B-71CD-0CBC-4B47-7419236AC847}"/>
              </a:ext>
            </a:extLst>
          </p:cNvPr>
          <p:cNvSpPr>
            <a:spLocks noGrp="1"/>
          </p:cNvSpPr>
          <p:nvPr>
            <p:ph type="title"/>
          </p:nvPr>
        </p:nvSpPr>
        <p:spPr>
          <a:xfrm>
            <a:off x="762001" y="803325"/>
            <a:ext cx="5314536" cy="1325563"/>
          </a:xfrm>
        </p:spPr>
        <p:txBody>
          <a:bodyPr>
            <a:normAutofit/>
          </a:bodyPr>
          <a:lstStyle/>
          <a:p>
            <a:r>
              <a:rPr lang="en-AU" dirty="0"/>
              <a:t>Condensing Noun Groups</a:t>
            </a:r>
          </a:p>
        </p:txBody>
      </p:sp>
      <p:sp>
        <p:nvSpPr>
          <p:cNvPr id="3" name="Content Placeholder 2">
            <a:extLst>
              <a:ext uri="{FF2B5EF4-FFF2-40B4-BE49-F238E27FC236}">
                <a16:creationId xmlns:a16="http://schemas.microsoft.com/office/drawing/2014/main" id="{D9E9EDE0-C5FF-2279-4FD5-7CBB0AB9FF5F}"/>
              </a:ext>
            </a:extLst>
          </p:cNvPr>
          <p:cNvSpPr>
            <a:spLocks noGrp="1"/>
          </p:cNvSpPr>
          <p:nvPr>
            <p:ph idx="1"/>
          </p:nvPr>
        </p:nvSpPr>
        <p:spPr>
          <a:xfrm>
            <a:off x="762000" y="2279018"/>
            <a:ext cx="5314543" cy="3375920"/>
          </a:xfrm>
        </p:spPr>
        <p:txBody>
          <a:bodyPr anchor="t">
            <a:normAutofit fontScale="92500" lnSpcReduction="10000"/>
          </a:bodyPr>
          <a:lstStyle/>
          <a:p>
            <a:r>
              <a:rPr lang="en-AU" sz="2400" dirty="0"/>
              <a:t>Condensing noun groups is another way to rearrange the information in sentences to make it sound more concise and formal.</a:t>
            </a:r>
          </a:p>
          <a:p>
            <a:r>
              <a:rPr lang="en-AU" sz="2400" dirty="0"/>
              <a:t>Finding all the adjectives and modifiers about the noun in the sentence and mushing them all into ONE BIG NOUN GROUP.</a:t>
            </a:r>
          </a:p>
          <a:p>
            <a:pPr marL="0" indent="0">
              <a:buNone/>
            </a:pPr>
            <a:r>
              <a:rPr lang="en-AU" sz="2400" b="1" dirty="0"/>
              <a:t>One noun group to rule them all.</a:t>
            </a:r>
          </a:p>
          <a:p>
            <a:r>
              <a:rPr lang="en-AU" sz="2400" dirty="0"/>
              <a:t>The aim is to make the sentence more ‘dense’. More meaning in fewer words.</a:t>
            </a:r>
          </a:p>
          <a:p>
            <a:pPr marL="0" indent="0">
              <a:buNone/>
            </a:pPr>
            <a:endParaRPr lang="en-AU" sz="2400" dirty="0"/>
          </a:p>
          <a:p>
            <a:endParaRPr lang="en-AU" sz="2400" dirty="0"/>
          </a:p>
        </p:txBody>
      </p:sp>
      <p:sp>
        <p:nvSpPr>
          <p:cNvPr id="2055" name="Freeform: Shape 2054">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descr="The Wagnerian: Wagnerians Readers Choice Awards: One Ring To Rule Them All">
            <a:extLst>
              <a:ext uri="{FF2B5EF4-FFF2-40B4-BE49-F238E27FC236}">
                <a16:creationId xmlns:a16="http://schemas.microsoft.com/office/drawing/2014/main" id="{737A2927-BD51-5DA0-1B3D-200E1F69D2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928" t="9099" r="23464" b="-2"/>
          <a:stretch/>
        </p:blipFill>
        <p:spPr bwMode="auto">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8578D07-09DD-B99F-4588-C05C61D39791}"/>
              </a:ext>
            </a:extLst>
          </p:cNvPr>
          <p:cNvSpPr txBox="1"/>
          <p:nvPr/>
        </p:nvSpPr>
        <p:spPr>
          <a:xfrm rot="20666184">
            <a:off x="9227890" y="2212058"/>
            <a:ext cx="1551964" cy="369332"/>
          </a:xfrm>
          <a:prstGeom prst="rect">
            <a:avLst/>
          </a:prstGeom>
          <a:noFill/>
        </p:spPr>
        <p:txBody>
          <a:bodyPr wrap="square" rtlCol="0">
            <a:spAutoFit/>
          </a:bodyPr>
          <a:lstStyle/>
          <a:p>
            <a:r>
              <a:rPr lang="en-AU" dirty="0"/>
              <a:t>Noun Group</a:t>
            </a:r>
          </a:p>
        </p:txBody>
      </p:sp>
    </p:spTree>
    <p:extLst>
      <p:ext uri="{BB962C8B-B14F-4D97-AF65-F5344CB8AC3E}">
        <p14:creationId xmlns:p14="http://schemas.microsoft.com/office/powerpoint/2010/main" val="735210855"/>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30E06-5032-1023-760E-172ECD96BCEB}"/>
              </a:ext>
            </a:extLst>
          </p:cNvPr>
          <p:cNvSpPr>
            <a:spLocks noGrp="1"/>
          </p:cNvSpPr>
          <p:nvPr>
            <p:ph type="title"/>
          </p:nvPr>
        </p:nvSpPr>
        <p:spPr/>
        <p:txBody>
          <a:bodyPr/>
          <a:lstStyle/>
          <a:p>
            <a:r>
              <a:rPr lang="en-AU" dirty="0"/>
              <a:t>More Info About Noun Groups</a:t>
            </a:r>
          </a:p>
        </p:txBody>
      </p:sp>
      <p:sp>
        <p:nvSpPr>
          <p:cNvPr id="3" name="Content Placeholder 2">
            <a:extLst>
              <a:ext uri="{FF2B5EF4-FFF2-40B4-BE49-F238E27FC236}">
                <a16:creationId xmlns:a16="http://schemas.microsoft.com/office/drawing/2014/main" id="{45538158-08C9-6419-2503-1A75087D77BE}"/>
              </a:ext>
            </a:extLst>
          </p:cNvPr>
          <p:cNvSpPr>
            <a:spLocks noGrp="1"/>
          </p:cNvSpPr>
          <p:nvPr>
            <p:ph idx="1"/>
          </p:nvPr>
        </p:nvSpPr>
        <p:spPr/>
        <p:txBody>
          <a:bodyPr>
            <a:normAutofit fontScale="85000" lnSpcReduction="20000"/>
          </a:bodyPr>
          <a:lstStyle/>
          <a:p>
            <a:pPr marL="0" indent="0">
              <a:buNone/>
            </a:pPr>
            <a:r>
              <a:rPr lang="en-AU" b="1" dirty="0"/>
              <a:t>Another way to explain what a noun group is:</a:t>
            </a:r>
          </a:p>
          <a:p>
            <a:pPr marL="0" indent="0">
              <a:buNone/>
            </a:pPr>
            <a:r>
              <a:rPr lang="en-AU" dirty="0"/>
              <a:t>Noun groups are like a pieces of a sentence, or unfinished sentences. Phrases.</a:t>
            </a:r>
          </a:p>
          <a:p>
            <a:pPr marL="0" indent="0">
              <a:buNone/>
            </a:pPr>
            <a:endParaRPr lang="en-AU" dirty="0"/>
          </a:p>
          <a:p>
            <a:pPr marL="0" indent="0">
              <a:buNone/>
            </a:pPr>
            <a:r>
              <a:rPr lang="en-AU" dirty="0"/>
              <a:t>Here are some examples of noun groups: </a:t>
            </a:r>
          </a:p>
          <a:p>
            <a:r>
              <a:rPr lang="en-AU" dirty="0">
                <a:solidFill>
                  <a:srgbClr val="00B050"/>
                </a:solidFill>
              </a:rPr>
              <a:t>A cluster of diamonds worth billions of dollars. The derelict old house with broken windows. Carlo’s cruel plans for world domination. Two smelly blocks of blue cheese. The location of his hideout. The best Chinese takeaway in South Australia. An evil-tempered elderly dachshund named Otto with blood-red eyes and sharp fangs</a:t>
            </a:r>
            <a:endParaRPr lang="en-AU" dirty="0"/>
          </a:p>
          <a:p>
            <a:pPr marL="0" indent="0">
              <a:buNone/>
            </a:pPr>
            <a:endParaRPr lang="en-AU" dirty="0"/>
          </a:p>
          <a:p>
            <a:r>
              <a:rPr lang="en-AU" dirty="0"/>
              <a:t>The text above is made up of all noun groups. It’s like a meaningless list of things. You can’t tell what happens to them unless you add </a:t>
            </a:r>
            <a:r>
              <a:rPr lang="en-AU" dirty="0">
                <a:solidFill>
                  <a:schemeClr val="accent2"/>
                </a:solidFill>
              </a:rPr>
              <a:t>VERBS or verb groups</a:t>
            </a:r>
            <a:r>
              <a:rPr lang="en-AU" dirty="0"/>
              <a:t>.</a:t>
            </a:r>
          </a:p>
        </p:txBody>
      </p:sp>
      <p:pic>
        <p:nvPicPr>
          <p:cNvPr id="4" name="Picture 3">
            <a:extLst>
              <a:ext uri="{FF2B5EF4-FFF2-40B4-BE49-F238E27FC236}">
                <a16:creationId xmlns:a16="http://schemas.microsoft.com/office/drawing/2014/main" id="{E9C4F3DB-4C39-A442-0704-5475C37C5B85}"/>
              </a:ext>
            </a:extLst>
          </p:cNvPr>
          <p:cNvPicPr>
            <a:picLocks noChangeAspect="1"/>
          </p:cNvPicPr>
          <p:nvPr/>
        </p:nvPicPr>
        <p:blipFill>
          <a:blip r:embed="rId2"/>
          <a:stretch>
            <a:fillRect/>
          </a:stretch>
        </p:blipFill>
        <p:spPr>
          <a:xfrm>
            <a:off x="9355520" y="681037"/>
            <a:ext cx="1900626" cy="1303711"/>
          </a:xfrm>
          <a:prstGeom prst="rect">
            <a:avLst/>
          </a:prstGeom>
        </p:spPr>
      </p:pic>
    </p:spTree>
    <p:extLst>
      <p:ext uri="{BB962C8B-B14F-4D97-AF65-F5344CB8AC3E}">
        <p14:creationId xmlns:p14="http://schemas.microsoft.com/office/powerpoint/2010/main" val="2190372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E6D9F-8872-4CA5-4B2A-9BC3B874448D}"/>
              </a:ext>
            </a:extLst>
          </p:cNvPr>
          <p:cNvSpPr>
            <a:spLocks noGrp="1"/>
          </p:cNvSpPr>
          <p:nvPr>
            <p:ph type="title"/>
          </p:nvPr>
        </p:nvSpPr>
        <p:spPr/>
        <p:txBody>
          <a:bodyPr/>
          <a:lstStyle/>
          <a:p>
            <a:r>
              <a:rPr lang="en-AU" dirty="0"/>
              <a:t>Noun Group + verb group = clause (complete thought)</a:t>
            </a:r>
          </a:p>
        </p:txBody>
      </p:sp>
      <p:sp>
        <p:nvSpPr>
          <p:cNvPr id="3" name="Content Placeholder 2">
            <a:extLst>
              <a:ext uri="{FF2B5EF4-FFF2-40B4-BE49-F238E27FC236}">
                <a16:creationId xmlns:a16="http://schemas.microsoft.com/office/drawing/2014/main" id="{15B99ED4-D4CC-C601-969D-AB5214608B80}"/>
              </a:ext>
            </a:extLst>
          </p:cNvPr>
          <p:cNvSpPr>
            <a:spLocks noGrp="1"/>
          </p:cNvSpPr>
          <p:nvPr>
            <p:ph idx="1"/>
          </p:nvPr>
        </p:nvSpPr>
        <p:spPr>
          <a:xfrm>
            <a:off x="838200" y="1825625"/>
            <a:ext cx="10515600" cy="4351338"/>
          </a:xfrm>
        </p:spPr>
        <p:txBody>
          <a:bodyPr>
            <a:normAutofit fontScale="92500" lnSpcReduction="20000"/>
          </a:bodyPr>
          <a:lstStyle/>
          <a:p>
            <a:r>
              <a:rPr lang="en-AU" dirty="0"/>
              <a:t>In order to make sense, sentences need clauses. A clause is a </a:t>
            </a:r>
            <a:r>
              <a:rPr lang="en-AU" dirty="0">
                <a:solidFill>
                  <a:srgbClr val="00B050"/>
                </a:solidFill>
              </a:rPr>
              <a:t>noun group</a:t>
            </a:r>
            <a:r>
              <a:rPr lang="en-AU" dirty="0"/>
              <a:t> PLUS a </a:t>
            </a:r>
            <a:r>
              <a:rPr lang="en-AU" dirty="0">
                <a:solidFill>
                  <a:schemeClr val="accent2"/>
                </a:solidFill>
              </a:rPr>
              <a:t>verb group</a:t>
            </a:r>
            <a:r>
              <a:rPr lang="en-AU" dirty="0"/>
              <a:t>. A thing + what it does or is.</a:t>
            </a:r>
            <a:endParaRPr lang="en-AU" dirty="0">
              <a:solidFill>
                <a:srgbClr val="00B050"/>
              </a:solidFill>
            </a:endParaRPr>
          </a:p>
          <a:p>
            <a:pPr lvl="1"/>
            <a:r>
              <a:rPr lang="en-AU" dirty="0">
                <a:solidFill>
                  <a:srgbClr val="00B050"/>
                </a:solidFill>
              </a:rPr>
              <a:t>[Jesus] </a:t>
            </a:r>
            <a:r>
              <a:rPr lang="en-AU" dirty="0">
                <a:solidFill>
                  <a:schemeClr val="accent2"/>
                </a:solidFill>
              </a:rPr>
              <a:t>[wept]</a:t>
            </a:r>
            <a:r>
              <a:rPr lang="en-AU" dirty="0"/>
              <a:t>.</a:t>
            </a:r>
            <a:r>
              <a:rPr lang="en-AU" dirty="0">
                <a:solidFill>
                  <a:schemeClr val="accent2"/>
                </a:solidFill>
              </a:rPr>
              <a:t> </a:t>
            </a:r>
          </a:p>
          <a:p>
            <a:pPr lvl="1"/>
            <a:r>
              <a:rPr lang="en-AU" dirty="0">
                <a:solidFill>
                  <a:srgbClr val="00B050"/>
                </a:solidFill>
              </a:rPr>
              <a:t>[Sammy and I] </a:t>
            </a:r>
            <a:r>
              <a:rPr lang="en-AU" dirty="0">
                <a:solidFill>
                  <a:schemeClr val="accent2"/>
                </a:solidFill>
              </a:rPr>
              <a:t>[will go to the beach]</a:t>
            </a:r>
            <a:r>
              <a:rPr lang="en-AU" dirty="0"/>
              <a:t>.</a:t>
            </a:r>
            <a:r>
              <a:rPr lang="en-AU" dirty="0">
                <a:solidFill>
                  <a:schemeClr val="accent2"/>
                </a:solidFill>
              </a:rPr>
              <a:t> </a:t>
            </a:r>
          </a:p>
          <a:p>
            <a:pPr lvl="1"/>
            <a:r>
              <a:rPr lang="en-AU" dirty="0">
                <a:solidFill>
                  <a:srgbClr val="00B050"/>
                </a:solidFill>
              </a:rPr>
              <a:t>[His pet yellow canary, who is named Jimmy, and likes sunflower seeds] </a:t>
            </a:r>
            <a:r>
              <a:rPr lang="en-AU" dirty="0">
                <a:solidFill>
                  <a:schemeClr val="accent2"/>
                </a:solidFill>
              </a:rPr>
              <a:t>[is hungry]</a:t>
            </a:r>
            <a:r>
              <a:rPr lang="en-AU" dirty="0"/>
              <a:t>.</a:t>
            </a:r>
          </a:p>
          <a:p>
            <a:pPr marL="0" indent="0">
              <a:buNone/>
            </a:pPr>
            <a:endParaRPr lang="en-AU" dirty="0"/>
          </a:p>
          <a:p>
            <a:pPr marL="0" indent="0">
              <a:buNone/>
            </a:pPr>
            <a:r>
              <a:rPr lang="en-AU" dirty="0"/>
              <a:t>When you add verb groups to the noun groups, suddenly you’ve got a story</a:t>
            </a:r>
          </a:p>
          <a:p>
            <a:r>
              <a:rPr lang="en-AU" dirty="0">
                <a:solidFill>
                  <a:srgbClr val="00B050"/>
                </a:solidFill>
              </a:rPr>
              <a:t>A cluster of diamonds worth billions of dollars </a:t>
            </a:r>
            <a:r>
              <a:rPr lang="en-AU" dirty="0">
                <a:solidFill>
                  <a:schemeClr val="accent2"/>
                </a:solidFill>
              </a:rPr>
              <a:t>was found in </a:t>
            </a:r>
            <a:r>
              <a:rPr lang="en-AU" dirty="0">
                <a:solidFill>
                  <a:srgbClr val="00B050"/>
                </a:solidFill>
              </a:rPr>
              <a:t>the derelict old house with broken windows. Carlo’s cruel plans for world domination </a:t>
            </a:r>
            <a:r>
              <a:rPr lang="en-AU" dirty="0">
                <a:solidFill>
                  <a:schemeClr val="accent2"/>
                </a:solidFill>
              </a:rPr>
              <a:t>were foiled when </a:t>
            </a:r>
            <a:r>
              <a:rPr lang="en-AU" dirty="0">
                <a:solidFill>
                  <a:srgbClr val="00B050"/>
                </a:solidFill>
              </a:rPr>
              <a:t>two smelly blocks of blue cheese </a:t>
            </a:r>
            <a:r>
              <a:rPr lang="en-AU" dirty="0">
                <a:solidFill>
                  <a:schemeClr val="accent2"/>
                </a:solidFill>
              </a:rPr>
              <a:t>gave away </a:t>
            </a:r>
            <a:r>
              <a:rPr lang="en-AU" dirty="0">
                <a:solidFill>
                  <a:srgbClr val="00B050"/>
                </a:solidFill>
              </a:rPr>
              <a:t>the location of his hideout. The best Chinese takeaway in South Australia</a:t>
            </a:r>
            <a:r>
              <a:rPr lang="en-AU" dirty="0"/>
              <a:t> </a:t>
            </a:r>
            <a:r>
              <a:rPr lang="en-AU" dirty="0">
                <a:solidFill>
                  <a:schemeClr val="accent2"/>
                </a:solidFill>
              </a:rPr>
              <a:t>is guarded by </a:t>
            </a:r>
            <a:r>
              <a:rPr lang="en-AU" dirty="0">
                <a:solidFill>
                  <a:srgbClr val="00B050"/>
                </a:solidFill>
              </a:rPr>
              <a:t>an evil-tempered elderly dachshund named Otto with blood-red eyes and sharp fangs. </a:t>
            </a:r>
          </a:p>
          <a:p>
            <a:endParaRPr lang="en-AU" dirty="0"/>
          </a:p>
        </p:txBody>
      </p:sp>
    </p:spTree>
    <p:extLst>
      <p:ext uri="{BB962C8B-B14F-4D97-AF65-F5344CB8AC3E}">
        <p14:creationId xmlns:p14="http://schemas.microsoft.com/office/powerpoint/2010/main" val="3858405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CF54D2E-39E5-F6AE-66C3-DA6C66E4FFFE}"/>
              </a:ext>
            </a:extLst>
          </p:cNvPr>
          <p:cNvSpPr>
            <a:spLocks noGrp="1"/>
          </p:cNvSpPr>
          <p:nvPr>
            <p:ph type="title"/>
          </p:nvPr>
        </p:nvSpPr>
        <p:spPr>
          <a:xfrm>
            <a:off x="1137034" y="609597"/>
            <a:ext cx="9392421" cy="1330841"/>
          </a:xfrm>
        </p:spPr>
        <p:txBody>
          <a:bodyPr>
            <a:normAutofit/>
          </a:bodyPr>
          <a:lstStyle/>
          <a:p>
            <a:r>
              <a:rPr lang="en-AU" dirty="0"/>
              <a:t>Condensing Noun Groups:</a:t>
            </a:r>
            <a:br>
              <a:rPr lang="en-AU" dirty="0"/>
            </a:br>
            <a:r>
              <a:rPr lang="en-AU" dirty="0"/>
              <a:t>Do these now (in your head)</a:t>
            </a:r>
          </a:p>
        </p:txBody>
      </p:sp>
      <p:sp>
        <p:nvSpPr>
          <p:cNvPr id="3" name="Content Placeholder 2">
            <a:extLst>
              <a:ext uri="{FF2B5EF4-FFF2-40B4-BE49-F238E27FC236}">
                <a16:creationId xmlns:a16="http://schemas.microsoft.com/office/drawing/2014/main" id="{BFD6C146-E715-AE85-58FB-EFC99440222C}"/>
              </a:ext>
            </a:extLst>
          </p:cNvPr>
          <p:cNvSpPr>
            <a:spLocks noGrp="1"/>
          </p:cNvSpPr>
          <p:nvPr>
            <p:ph idx="1"/>
          </p:nvPr>
        </p:nvSpPr>
        <p:spPr>
          <a:xfrm>
            <a:off x="1137034" y="2198362"/>
            <a:ext cx="4958966" cy="3917773"/>
          </a:xfrm>
        </p:spPr>
        <p:txBody>
          <a:bodyPr>
            <a:normAutofit/>
          </a:bodyPr>
          <a:lstStyle/>
          <a:p>
            <a:r>
              <a:rPr lang="en-AU" sz="1700" dirty="0"/>
              <a:t>These batteries, which are new and rechargeable, are made in Australia.</a:t>
            </a:r>
          </a:p>
          <a:p>
            <a:pPr lvl="1"/>
            <a:r>
              <a:rPr lang="en-AU" sz="1700" dirty="0"/>
              <a:t>These new Australian-made rechargeable batteries.</a:t>
            </a:r>
          </a:p>
          <a:p>
            <a:r>
              <a:rPr lang="en-AU" sz="1700" dirty="0"/>
              <a:t>The desert area was dry and hot and also quite windswept, and it had low rainfall.</a:t>
            </a:r>
          </a:p>
          <a:p>
            <a:pPr lvl="1"/>
            <a:r>
              <a:rPr lang="en-AU" sz="1700" dirty="0"/>
              <a:t>The dry, hot, windswept desert had low rainfall.</a:t>
            </a:r>
          </a:p>
          <a:p>
            <a:r>
              <a:rPr lang="en-AU" sz="1700" dirty="0"/>
              <a:t>Timmy was quite handsome, but his library books, damaged and with torn pages, were overdue. He had blonde hair.</a:t>
            </a:r>
          </a:p>
          <a:p>
            <a:pPr lvl="1"/>
            <a:r>
              <a:rPr lang="en-AU" sz="1700" dirty="0"/>
              <a:t>Blonde, handsome Timmy’s torn, damaged, overdue library books.</a:t>
            </a:r>
          </a:p>
        </p:txBody>
      </p:sp>
      <p:pic>
        <p:nvPicPr>
          <p:cNvPr id="5" name="Picture 4">
            <a:extLst>
              <a:ext uri="{FF2B5EF4-FFF2-40B4-BE49-F238E27FC236}">
                <a16:creationId xmlns:a16="http://schemas.microsoft.com/office/drawing/2014/main" id="{710E8D8F-048F-99F2-446D-36DC7F28E1DB}"/>
              </a:ext>
            </a:extLst>
          </p:cNvPr>
          <p:cNvPicPr>
            <a:picLocks noChangeAspect="1"/>
          </p:cNvPicPr>
          <p:nvPr/>
        </p:nvPicPr>
        <p:blipFill>
          <a:blip r:embed="rId2"/>
          <a:stretch>
            <a:fillRect/>
          </a:stretch>
        </p:blipFill>
        <p:spPr>
          <a:xfrm>
            <a:off x="7235662" y="2184914"/>
            <a:ext cx="3755915" cy="3755915"/>
          </a:xfrm>
          <a:prstGeom prst="rect">
            <a:avLst/>
          </a:prstGeom>
        </p:spPr>
      </p:pic>
      <p:sp>
        <p:nvSpPr>
          <p:cNvPr id="14" name="Freeform: Shape 1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362726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6CFD9-91F3-8625-9AA7-F80B9B140754}"/>
              </a:ext>
            </a:extLst>
          </p:cNvPr>
          <p:cNvSpPr>
            <a:spLocks noGrp="1"/>
          </p:cNvSpPr>
          <p:nvPr>
            <p:ph type="title"/>
          </p:nvPr>
        </p:nvSpPr>
        <p:spPr/>
        <p:txBody>
          <a:bodyPr/>
          <a:lstStyle/>
          <a:p>
            <a:r>
              <a:rPr lang="en-AU" dirty="0"/>
              <a:t>Harder Examples</a:t>
            </a:r>
          </a:p>
        </p:txBody>
      </p:sp>
      <p:sp>
        <p:nvSpPr>
          <p:cNvPr id="3" name="Content Placeholder 2">
            <a:extLst>
              <a:ext uri="{FF2B5EF4-FFF2-40B4-BE49-F238E27FC236}">
                <a16:creationId xmlns:a16="http://schemas.microsoft.com/office/drawing/2014/main" id="{E56D1871-903D-246D-FEC3-120C8CA75C52}"/>
              </a:ext>
            </a:extLst>
          </p:cNvPr>
          <p:cNvSpPr>
            <a:spLocks noGrp="1"/>
          </p:cNvSpPr>
          <p:nvPr>
            <p:ph idx="1"/>
          </p:nvPr>
        </p:nvSpPr>
        <p:spPr/>
        <p:txBody>
          <a:bodyPr>
            <a:normAutofit fontScale="92500" lnSpcReduction="20000"/>
          </a:bodyPr>
          <a:lstStyle/>
          <a:p>
            <a:r>
              <a:rPr lang="en-GB" dirty="0"/>
              <a:t>The one issue that is primary to creating value in a business is profits.</a:t>
            </a:r>
          </a:p>
          <a:p>
            <a:pPr lvl="1"/>
            <a:r>
              <a:rPr lang="en-GB" dirty="0"/>
              <a:t>The primary value-creating issue in a business is profits.</a:t>
            </a:r>
          </a:p>
          <a:p>
            <a:pPr lvl="1"/>
            <a:r>
              <a:rPr lang="en-AU" dirty="0"/>
              <a:t>Business value creation relies primarily on profits.</a:t>
            </a:r>
          </a:p>
          <a:p>
            <a:pPr lvl="1"/>
            <a:r>
              <a:rPr lang="en-AU" dirty="0"/>
              <a:t>Profits primarily define value creation in a business.</a:t>
            </a:r>
          </a:p>
          <a:p>
            <a:pPr lvl="1"/>
            <a:r>
              <a:rPr lang="en-AU" dirty="0"/>
              <a:t>The creation of value in a business primarily relies on profits.</a:t>
            </a:r>
            <a:endParaRPr lang="en-GB" dirty="0"/>
          </a:p>
          <a:p>
            <a:pPr lvl="1"/>
            <a:endParaRPr lang="en-AU" dirty="0"/>
          </a:p>
          <a:p>
            <a:r>
              <a:rPr lang="en-AU" dirty="0"/>
              <a:t>When you predict the trend of retail sales it requires information such as analysing market demand and information about the company’s demand.</a:t>
            </a:r>
          </a:p>
          <a:p>
            <a:pPr lvl="1"/>
            <a:r>
              <a:rPr lang="en-AU" dirty="0"/>
              <a:t>Predicting retail sales trends requires market demand analysis and company demand information.</a:t>
            </a:r>
          </a:p>
          <a:p>
            <a:pPr lvl="1"/>
            <a:r>
              <a:rPr lang="en-AU" dirty="0"/>
              <a:t>To predict retail sales trends one requires information on marked demand analysis and company demands.</a:t>
            </a:r>
          </a:p>
          <a:p>
            <a:pPr lvl="1"/>
            <a:r>
              <a:rPr lang="en-AU" dirty="0"/>
              <a:t>Information such as market demand analysis and company demand are needed to predict retail sales trends.</a:t>
            </a:r>
            <a:endParaRPr lang="en-GB" dirty="0"/>
          </a:p>
        </p:txBody>
      </p:sp>
    </p:spTree>
    <p:extLst>
      <p:ext uri="{BB962C8B-B14F-4D97-AF65-F5344CB8AC3E}">
        <p14:creationId xmlns:p14="http://schemas.microsoft.com/office/powerpoint/2010/main" val="1829996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Freeform: Shape 1032">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4F794D6-4A8A-291F-BCEC-CFC6B1D8CEBD}"/>
              </a:ext>
            </a:extLst>
          </p:cNvPr>
          <p:cNvSpPr>
            <a:spLocks noGrp="1"/>
          </p:cNvSpPr>
          <p:nvPr>
            <p:ph type="ctrTitle"/>
          </p:nvPr>
        </p:nvSpPr>
        <p:spPr>
          <a:xfrm>
            <a:off x="643468" y="1098957"/>
            <a:ext cx="4620584" cy="4991449"/>
          </a:xfrm>
        </p:spPr>
        <p:txBody>
          <a:bodyPr>
            <a:normAutofit fontScale="90000"/>
          </a:bodyPr>
          <a:lstStyle/>
          <a:p>
            <a:pPr algn="l"/>
            <a:r>
              <a:rPr lang="en-AU" sz="3700" dirty="0"/>
              <a:t>Writing paragraphs that are </a:t>
            </a:r>
            <a:r>
              <a:rPr lang="en-AU" sz="3700" b="1" dirty="0"/>
              <a:t>dense </a:t>
            </a:r>
            <a:r>
              <a:rPr lang="en-AU" sz="3700" dirty="0"/>
              <a:t>and </a:t>
            </a:r>
            <a:r>
              <a:rPr lang="en-AU" sz="3700" b="1" dirty="0"/>
              <a:t>concise </a:t>
            </a:r>
            <a:r>
              <a:rPr lang="en-AU" sz="3700" dirty="0"/>
              <a:t>means FIGHTING AGAINST your natural instinct to waffle on, adding in as many unnecessary words as possible to boost the word count!</a:t>
            </a:r>
            <a:br>
              <a:rPr lang="en-AU" sz="3700" dirty="0"/>
            </a:br>
            <a:endParaRPr lang="en-AU" sz="3700" dirty="0"/>
          </a:p>
        </p:txBody>
      </p:sp>
      <p:pic>
        <p:nvPicPr>
          <p:cNvPr id="1026" name="Picture 2" descr="resist - St George's Paddington">
            <a:extLst>
              <a:ext uri="{FF2B5EF4-FFF2-40B4-BE49-F238E27FC236}">
                <a16:creationId xmlns:a16="http://schemas.microsoft.com/office/drawing/2014/main" id="{DDE29CE1-4DDC-8F6F-FF01-A2D6DC52BD6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46747" y="643467"/>
            <a:ext cx="4461291"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856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1B812-8DD7-7C8A-05DE-6EDDDBF07E89}"/>
              </a:ext>
            </a:extLst>
          </p:cNvPr>
          <p:cNvSpPr>
            <a:spLocks noGrp="1"/>
          </p:cNvSpPr>
          <p:nvPr>
            <p:ph type="title"/>
          </p:nvPr>
        </p:nvSpPr>
        <p:spPr>
          <a:xfrm>
            <a:off x="4965430" y="629268"/>
            <a:ext cx="6586491" cy="1286160"/>
          </a:xfrm>
        </p:spPr>
        <p:txBody>
          <a:bodyPr anchor="b">
            <a:normAutofit/>
          </a:bodyPr>
          <a:lstStyle/>
          <a:p>
            <a:r>
              <a:rPr lang="en-AU" sz="4100"/>
              <a:t>Nominalisation creates noun groups</a:t>
            </a:r>
          </a:p>
        </p:txBody>
      </p:sp>
      <p:sp>
        <p:nvSpPr>
          <p:cNvPr id="3" name="Content Placeholder 2">
            <a:extLst>
              <a:ext uri="{FF2B5EF4-FFF2-40B4-BE49-F238E27FC236}">
                <a16:creationId xmlns:a16="http://schemas.microsoft.com/office/drawing/2014/main" id="{F78B87B6-753F-2C1B-6964-EF5872026760}"/>
              </a:ext>
            </a:extLst>
          </p:cNvPr>
          <p:cNvSpPr>
            <a:spLocks noGrp="1"/>
          </p:cNvSpPr>
          <p:nvPr>
            <p:ph idx="1"/>
          </p:nvPr>
        </p:nvSpPr>
        <p:spPr>
          <a:xfrm>
            <a:off x="4965431" y="2438400"/>
            <a:ext cx="6586489" cy="3785419"/>
          </a:xfrm>
        </p:spPr>
        <p:txBody>
          <a:bodyPr>
            <a:normAutofit/>
          </a:bodyPr>
          <a:lstStyle/>
          <a:p>
            <a:r>
              <a:rPr lang="en-AU" sz="1700" dirty="0"/>
              <a:t>Because nominalisation turns verbs into nouns, it nearly always turns a complete clause into a ‘noun group’.</a:t>
            </a:r>
          </a:p>
          <a:p>
            <a:pPr lvl="1"/>
            <a:endParaRPr lang="en-AU" sz="1700" dirty="0"/>
          </a:p>
          <a:p>
            <a:pPr lvl="1"/>
            <a:r>
              <a:rPr lang="en-AU" sz="1700" b="1" dirty="0"/>
              <a:t>Un-Nominalised: </a:t>
            </a:r>
            <a:r>
              <a:rPr lang="en-AU" sz="1700" dirty="0"/>
              <a:t>Forests are being destroyed.</a:t>
            </a:r>
          </a:p>
          <a:p>
            <a:pPr lvl="1"/>
            <a:r>
              <a:rPr lang="en-AU" sz="1700" b="1" dirty="0"/>
              <a:t>Nominalised: </a:t>
            </a:r>
            <a:r>
              <a:rPr lang="en-AU" sz="1700" dirty="0"/>
              <a:t>The destruction of forests…</a:t>
            </a:r>
          </a:p>
          <a:p>
            <a:pPr lvl="1"/>
            <a:endParaRPr lang="en-AU" sz="1700" dirty="0"/>
          </a:p>
          <a:p>
            <a:pPr lvl="1"/>
            <a:r>
              <a:rPr lang="en-AU" sz="1700" b="1" dirty="0"/>
              <a:t>Un-Nominalised: </a:t>
            </a:r>
            <a:r>
              <a:rPr lang="en-AU" sz="1700" dirty="0"/>
              <a:t>Girls achieved diverse results.</a:t>
            </a:r>
          </a:p>
          <a:p>
            <a:pPr lvl="1"/>
            <a:r>
              <a:rPr lang="en-AU" sz="1700" b="1" dirty="0"/>
              <a:t>Nominalised: </a:t>
            </a:r>
            <a:r>
              <a:rPr lang="en-AU" sz="1700" dirty="0"/>
              <a:t>The diverse achievement of girls…</a:t>
            </a:r>
          </a:p>
          <a:p>
            <a:pPr lvl="1"/>
            <a:endParaRPr lang="en-AU" sz="1700" dirty="0"/>
          </a:p>
          <a:p>
            <a:r>
              <a:rPr lang="en-AU" sz="1700" dirty="0"/>
              <a:t>In order to turn the noun group into a sentence, you have to add a NEW verb!</a:t>
            </a:r>
          </a:p>
          <a:p>
            <a:r>
              <a:rPr lang="en-AU" sz="1700" dirty="0"/>
              <a:t>So what’s the point of changing it in the first place??</a:t>
            </a:r>
          </a:p>
          <a:p>
            <a:pPr lvl="1"/>
            <a:endParaRPr lang="en-AU" sz="1700" dirty="0"/>
          </a:p>
          <a:p>
            <a:endParaRPr lang="en-AU" sz="1700" dirty="0"/>
          </a:p>
        </p:txBody>
      </p:sp>
      <p:pic>
        <p:nvPicPr>
          <p:cNvPr id="5" name="Picture 4" descr="A close-up of a road&#10;&#10;Description automatically generated with medium confidence">
            <a:extLst>
              <a:ext uri="{FF2B5EF4-FFF2-40B4-BE49-F238E27FC236}">
                <a16:creationId xmlns:a16="http://schemas.microsoft.com/office/drawing/2014/main" id="{21D9B1FD-B6FB-201D-2DF0-66B318925C44}"/>
              </a:ext>
            </a:extLst>
          </p:cNvPr>
          <p:cNvPicPr>
            <a:picLocks noChangeAspect="1"/>
          </p:cNvPicPr>
          <p:nvPr/>
        </p:nvPicPr>
        <p:blipFill rotWithShape="1">
          <a:blip r:embed="rId2">
            <a:extLst>
              <a:ext uri="{28A0092B-C50C-407E-A947-70E740481C1C}">
                <a14:useLocalDpi xmlns:a14="http://schemas.microsoft.com/office/drawing/2010/main" val="0"/>
              </a:ext>
            </a:extLst>
          </a:blip>
          <a:srcRect r="61978"/>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38F6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2021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6559D-5164-62E8-717B-255F0796CE50}"/>
              </a:ext>
            </a:extLst>
          </p:cNvPr>
          <p:cNvSpPr>
            <a:spLocks noGrp="1"/>
          </p:cNvSpPr>
          <p:nvPr>
            <p:ph type="title"/>
          </p:nvPr>
        </p:nvSpPr>
        <p:spPr/>
        <p:txBody>
          <a:bodyPr/>
          <a:lstStyle/>
          <a:p>
            <a:r>
              <a:rPr lang="en-AU" dirty="0"/>
              <a:t>Cause &amp; Effect</a:t>
            </a:r>
          </a:p>
        </p:txBody>
      </p:sp>
      <p:sp>
        <p:nvSpPr>
          <p:cNvPr id="3" name="Content Placeholder 2">
            <a:extLst>
              <a:ext uri="{FF2B5EF4-FFF2-40B4-BE49-F238E27FC236}">
                <a16:creationId xmlns:a16="http://schemas.microsoft.com/office/drawing/2014/main" id="{9FC88EDE-146A-6CDE-008A-0F51ED371250}"/>
              </a:ext>
            </a:extLst>
          </p:cNvPr>
          <p:cNvSpPr>
            <a:spLocks noGrp="1"/>
          </p:cNvSpPr>
          <p:nvPr>
            <p:ph idx="1"/>
          </p:nvPr>
        </p:nvSpPr>
        <p:spPr/>
        <p:txBody>
          <a:bodyPr>
            <a:normAutofit fontScale="92500" lnSpcReduction="10000"/>
          </a:bodyPr>
          <a:lstStyle/>
          <a:p>
            <a:r>
              <a:rPr lang="en-AU" dirty="0"/>
              <a:t> The new verb should more clearly show the </a:t>
            </a:r>
            <a:r>
              <a:rPr lang="en-AU" b="1" dirty="0"/>
              <a:t>link</a:t>
            </a:r>
            <a:r>
              <a:rPr lang="en-AU" dirty="0"/>
              <a:t> between the noun groups or demonstrate </a:t>
            </a:r>
            <a:r>
              <a:rPr lang="en-AU" b="1" dirty="0"/>
              <a:t>cause and effect</a:t>
            </a:r>
            <a:r>
              <a:rPr lang="en-AU" dirty="0"/>
              <a:t>. Aim to use:</a:t>
            </a:r>
          </a:p>
          <a:p>
            <a:pPr lvl="1"/>
            <a:r>
              <a:rPr lang="en-AU" dirty="0"/>
              <a:t>Verbs of being: is, was, are, will, should be</a:t>
            </a:r>
          </a:p>
          <a:p>
            <a:pPr lvl="1"/>
            <a:r>
              <a:rPr lang="en-AU" dirty="0"/>
              <a:t>Verbs of cause/effect: led to, creates, changes, affects, impacts</a:t>
            </a:r>
          </a:p>
          <a:p>
            <a:endParaRPr lang="en-AU" dirty="0"/>
          </a:p>
          <a:p>
            <a:r>
              <a:rPr lang="en-AU" dirty="0"/>
              <a:t>Forests are being destroyed. Global temperatures are rising.</a:t>
            </a:r>
          </a:p>
          <a:p>
            <a:r>
              <a:rPr lang="en-AU" dirty="0"/>
              <a:t>The destruction of forests </a:t>
            </a:r>
            <a:r>
              <a:rPr lang="en-AU" dirty="0">
                <a:solidFill>
                  <a:srgbClr val="FF0000"/>
                </a:solidFill>
              </a:rPr>
              <a:t>leads to </a:t>
            </a:r>
            <a:r>
              <a:rPr lang="en-AU" dirty="0"/>
              <a:t>a rise in global temperature.</a:t>
            </a:r>
          </a:p>
          <a:p>
            <a:pPr marL="0" indent="0">
              <a:buNone/>
            </a:pPr>
            <a:endParaRPr lang="en-AU" dirty="0"/>
          </a:p>
          <a:p>
            <a:r>
              <a:rPr lang="en-AU" dirty="0"/>
              <a:t>They made a grave mistake when they invaded the Turks. </a:t>
            </a:r>
          </a:p>
          <a:p>
            <a:r>
              <a:rPr lang="en-AU" dirty="0"/>
              <a:t>The invasion of the Turks </a:t>
            </a:r>
            <a:r>
              <a:rPr lang="en-AU" dirty="0">
                <a:solidFill>
                  <a:srgbClr val="FF0000"/>
                </a:solidFill>
              </a:rPr>
              <a:t>was</a:t>
            </a:r>
            <a:r>
              <a:rPr lang="en-AU" dirty="0"/>
              <a:t> a grave mistake.</a:t>
            </a:r>
          </a:p>
          <a:p>
            <a:endParaRPr lang="en-AU" dirty="0"/>
          </a:p>
          <a:p>
            <a:endParaRPr lang="en-AU" dirty="0"/>
          </a:p>
          <a:p>
            <a:endParaRPr lang="en-AU" dirty="0"/>
          </a:p>
        </p:txBody>
      </p:sp>
    </p:spTree>
    <p:extLst>
      <p:ext uri="{BB962C8B-B14F-4D97-AF65-F5344CB8AC3E}">
        <p14:creationId xmlns:p14="http://schemas.microsoft.com/office/powerpoint/2010/main" val="556792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8">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09737"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0">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09737"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12">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6201"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3BF9EB-73DB-A8A6-F921-2B8A81769672}"/>
              </a:ext>
            </a:extLst>
          </p:cNvPr>
          <p:cNvSpPr>
            <a:spLocks noGrp="1"/>
          </p:cNvSpPr>
          <p:nvPr>
            <p:ph type="ctrTitle"/>
          </p:nvPr>
        </p:nvSpPr>
        <p:spPr>
          <a:xfrm>
            <a:off x="3233737" y="1293338"/>
            <a:ext cx="9144000" cy="3274592"/>
          </a:xfrm>
        </p:spPr>
        <p:txBody>
          <a:bodyPr anchor="ctr">
            <a:normAutofit/>
          </a:bodyPr>
          <a:lstStyle/>
          <a:p>
            <a:r>
              <a:rPr lang="en-AU" sz="7200"/>
              <a:t>Formal Language</a:t>
            </a:r>
          </a:p>
        </p:txBody>
      </p:sp>
      <p:sp>
        <p:nvSpPr>
          <p:cNvPr id="3" name="Subtitle 2">
            <a:extLst>
              <a:ext uri="{FF2B5EF4-FFF2-40B4-BE49-F238E27FC236}">
                <a16:creationId xmlns:a16="http://schemas.microsoft.com/office/drawing/2014/main" id="{4A144530-FB8D-D9EB-5CC6-74940D760842}"/>
              </a:ext>
            </a:extLst>
          </p:cNvPr>
          <p:cNvSpPr>
            <a:spLocks noGrp="1"/>
          </p:cNvSpPr>
          <p:nvPr>
            <p:ph type="subTitle" idx="1"/>
          </p:nvPr>
        </p:nvSpPr>
        <p:spPr>
          <a:xfrm>
            <a:off x="3233737" y="5514052"/>
            <a:ext cx="9144000" cy="651910"/>
          </a:xfrm>
        </p:spPr>
        <p:txBody>
          <a:bodyPr anchor="ctr">
            <a:normAutofit/>
          </a:bodyPr>
          <a:lstStyle/>
          <a:p>
            <a:r>
              <a:rPr lang="en-AU"/>
              <a:t>Revision of Basics</a:t>
            </a:r>
            <a:endParaRPr lang="en-AU" dirty="0"/>
          </a:p>
        </p:txBody>
      </p:sp>
      <p:cxnSp>
        <p:nvCxnSpPr>
          <p:cNvPr id="30" name="Straight Connector 14">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306201"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Picture 4" descr="template winnie the pooh meme: u_pyvozaur">
            <a:extLst>
              <a:ext uri="{FF2B5EF4-FFF2-40B4-BE49-F238E27FC236}">
                <a16:creationId xmlns:a16="http://schemas.microsoft.com/office/drawing/2014/main" id="{8CA6418B-D62A-3DBC-8E9F-4021E6D563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9977"/>
          <a:stretch/>
        </p:blipFill>
        <p:spPr bwMode="auto">
          <a:xfrm>
            <a:off x="0" y="0"/>
            <a:ext cx="17097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25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960842-EE5F-529B-7EB3-96CB12626B50}"/>
              </a:ext>
            </a:extLst>
          </p:cNvPr>
          <p:cNvSpPr>
            <a:spLocks noGrp="1"/>
          </p:cNvSpPr>
          <p:nvPr>
            <p:ph type="title"/>
          </p:nvPr>
        </p:nvSpPr>
        <p:spPr>
          <a:xfrm>
            <a:off x="524741" y="620392"/>
            <a:ext cx="3808268" cy="5504688"/>
          </a:xfrm>
        </p:spPr>
        <p:txBody>
          <a:bodyPr>
            <a:normAutofit/>
          </a:bodyPr>
          <a:lstStyle/>
          <a:p>
            <a:r>
              <a:rPr lang="en-AU" sz="6000" dirty="0">
                <a:solidFill>
                  <a:schemeClr val="bg1"/>
                </a:solidFill>
              </a:rPr>
              <a:t>Formal Language: Revision</a:t>
            </a:r>
          </a:p>
        </p:txBody>
      </p:sp>
      <p:graphicFrame>
        <p:nvGraphicFramePr>
          <p:cNvPr id="5" name="Content Placeholder 2">
            <a:extLst>
              <a:ext uri="{FF2B5EF4-FFF2-40B4-BE49-F238E27FC236}">
                <a16:creationId xmlns:a16="http://schemas.microsoft.com/office/drawing/2014/main" id="{20A44863-43E8-5BCC-EA57-C2B7345A698C}"/>
              </a:ext>
            </a:extLst>
          </p:cNvPr>
          <p:cNvGraphicFramePr>
            <a:graphicFrameLocks noGrp="1"/>
          </p:cNvGraphicFramePr>
          <p:nvPr>
            <p:ph idx="1"/>
            <p:extLst>
              <p:ext uri="{D42A27DB-BD31-4B8C-83A1-F6EECF244321}">
                <p14:modId xmlns:p14="http://schemas.microsoft.com/office/powerpoint/2010/main" val="3223423299"/>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1422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DCB7B-C3F5-AE43-DBE2-ED5BAC31952B}"/>
              </a:ext>
            </a:extLst>
          </p:cNvPr>
          <p:cNvSpPr>
            <a:spLocks noGrp="1"/>
          </p:cNvSpPr>
          <p:nvPr>
            <p:ph type="title"/>
          </p:nvPr>
        </p:nvSpPr>
        <p:spPr/>
        <p:txBody>
          <a:bodyPr/>
          <a:lstStyle/>
          <a:p>
            <a:r>
              <a:rPr lang="en-AU" dirty="0"/>
              <a:t>Why Are We Doing This? (Learning Intentions)</a:t>
            </a:r>
          </a:p>
        </p:txBody>
      </p:sp>
      <p:sp>
        <p:nvSpPr>
          <p:cNvPr id="3" name="Content Placeholder 2">
            <a:extLst>
              <a:ext uri="{FF2B5EF4-FFF2-40B4-BE49-F238E27FC236}">
                <a16:creationId xmlns:a16="http://schemas.microsoft.com/office/drawing/2014/main" id="{4875A46B-178F-B187-3D5A-2C7E62D5B220}"/>
              </a:ext>
            </a:extLst>
          </p:cNvPr>
          <p:cNvSpPr>
            <a:spLocks noGrp="1"/>
          </p:cNvSpPr>
          <p:nvPr>
            <p:ph idx="1"/>
          </p:nvPr>
        </p:nvSpPr>
        <p:spPr/>
        <p:txBody>
          <a:bodyPr>
            <a:normAutofit fontScale="92500" lnSpcReduction="20000"/>
          </a:bodyPr>
          <a:lstStyle/>
          <a:p>
            <a:r>
              <a:rPr lang="en-AU" dirty="0"/>
              <a:t>Using correct formal language is a skill that’s increasingly required for Year 10-12 English</a:t>
            </a:r>
          </a:p>
          <a:p>
            <a:pPr lvl="1"/>
            <a:r>
              <a:rPr lang="en-AU" dirty="0"/>
              <a:t>Expectation that essays &amp; texts are written in academic tone.</a:t>
            </a:r>
          </a:p>
          <a:p>
            <a:r>
              <a:rPr lang="en-AU" dirty="0"/>
              <a:t>Formal language is used in various professional fields</a:t>
            </a:r>
          </a:p>
          <a:p>
            <a:pPr lvl="1"/>
            <a:r>
              <a:rPr lang="en-AU" dirty="0"/>
              <a:t>Business, legal, education, finance, science – reports &amp; documentation need to be in academic language</a:t>
            </a:r>
          </a:p>
          <a:p>
            <a:pPr lvl="1"/>
            <a:r>
              <a:rPr lang="en-AU" dirty="0"/>
              <a:t>Formal speeches</a:t>
            </a:r>
          </a:p>
          <a:p>
            <a:pPr lvl="1"/>
            <a:r>
              <a:rPr lang="en-AU" dirty="0"/>
              <a:t>Job applications</a:t>
            </a:r>
          </a:p>
          <a:p>
            <a:r>
              <a:rPr lang="en-AU" dirty="0"/>
              <a:t>It’s a requirement of the Australian Curriculum</a:t>
            </a:r>
          </a:p>
          <a:p>
            <a:r>
              <a:rPr lang="en-AU" dirty="0"/>
              <a:t>Builds your understanding of grammatical concepts like parts of speech, clauses, how sentences are constructed, how they can be rearranged for different purposes &amp; meanings</a:t>
            </a:r>
          </a:p>
          <a:p>
            <a:r>
              <a:rPr lang="en-AU" dirty="0"/>
              <a:t>Thinking skills and other broader learning goals</a:t>
            </a:r>
          </a:p>
          <a:p>
            <a:endParaRPr lang="en-AU" dirty="0"/>
          </a:p>
        </p:txBody>
      </p:sp>
    </p:spTree>
    <p:extLst>
      <p:ext uri="{BB962C8B-B14F-4D97-AF65-F5344CB8AC3E}">
        <p14:creationId xmlns:p14="http://schemas.microsoft.com/office/powerpoint/2010/main" val="8731366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317AF-235D-E98E-20F0-8BA86C228E70}"/>
              </a:ext>
            </a:extLst>
          </p:cNvPr>
          <p:cNvSpPr>
            <a:spLocks noGrp="1"/>
          </p:cNvSpPr>
          <p:nvPr>
            <p:ph type="title"/>
          </p:nvPr>
        </p:nvSpPr>
        <p:spPr/>
        <p:txBody>
          <a:bodyPr/>
          <a:lstStyle/>
          <a:p>
            <a:r>
              <a:rPr lang="en-AU" dirty="0"/>
              <a:t>3</a:t>
            </a:r>
            <a:r>
              <a:rPr lang="en-AU" baseline="30000" dirty="0"/>
              <a:t>rd</a:t>
            </a:r>
            <a:r>
              <a:rPr lang="en-AU" dirty="0"/>
              <a:t> Person Point of View</a:t>
            </a:r>
          </a:p>
        </p:txBody>
      </p:sp>
      <p:sp>
        <p:nvSpPr>
          <p:cNvPr id="3" name="Content Placeholder 2">
            <a:extLst>
              <a:ext uri="{FF2B5EF4-FFF2-40B4-BE49-F238E27FC236}">
                <a16:creationId xmlns:a16="http://schemas.microsoft.com/office/drawing/2014/main" id="{8A29A8DC-22FE-EC54-E2DA-4618AF07B7F7}"/>
              </a:ext>
            </a:extLst>
          </p:cNvPr>
          <p:cNvSpPr>
            <a:spLocks noGrp="1"/>
          </p:cNvSpPr>
          <p:nvPr>
            <p:ph idx="1"/>
          </p:nvPr>
        </p:nvSpPr>
        <p:spPr/>
        <p:txBody>
          <a:bodyPr>
            <a:normAutofit fontScale="70000" lnSpcReduction="20000"/>
          </a:bodyPr>
          <a:lstStyle/>
          <a:p>
            <a:pPr marL="0" indent="0">
              <a:buNone/>
            </a:pPr>
            <a:r>
              <a:rPr lang="en-AU" dirty="0"/>
              <a:t>Avoid personal pronouns like “I, me, you, we, us”. Use “the viewer”, “the reader”, “the audience”</a:t>
            </a:r>
          </a:p>
          <a:p>
            <a:endParaRPr lang="en-AU" dirty="0"/>
          </a:p>
          <a:p>
            <a:pPr>
              <a:lnSpc>
                <a:spcPct val="130000"/>
              </a:lnSpc>
            </a:pPr>
            <a:r>
              <a:rPr lang="en-GB" sz="2800" b="1" dirty="0"/>
              <a:t>Wrong: </a:t>
            </a:r>
            <a:r>
              <a:rPr lang="en-GB" sz="2800" b="1" dirty="0">
                <a:highlight>
                  <a:srgbClr val="FF0000"/>
                </a:highlight>
              </a:rPr>
              <a:t>I</a:t>
            </a:r>
            <a:r>
              <a:rPr lang="en-GB" sz="2800" dirty="0"/>
              <a:t> think </a:t>
            </a:r>
            <a:r>
              <a:rPr lang="en-GB" sz="2800" b="1" dirty="0">
                <a:highlight>
                  <a:srgbClr val="FF0000"/>
                </a:highlight>
              </a:rPr>
              <a:t>you</a:t>
            </a:r>
            <a:r>
              <a:rPr lang="en-GB" sz="2800" dirty="0"/>
              <a:t> can see from this...</a:t>
            </a:r>
          </a:p>
          <a:p>
            <a:pPr>
              <a:lnSpc>
                <a:spcPct val="130000"/>
              </a:lnSpc>
            </a:pPr>
            <a:r>
              <a:rPr lang="en-GB" sz="2800" b="1" dirty="0"/>
              <a:t>Right:</a:t>
            </a:r>
            <a:r>
              <a:rPr lang="en-GB" sz="2800" dirty="0"/>
              <a:t>	From this, </a:t>
            </a:r>
            <a:r>
              <a:rPr lang="en-GB" sz="2800" b="1" dirty="0">
                <a:highlight>
                  <a:srgbClr val="00FF00"/>
                </a:highlight>
              </a:rPr>
              <a:t>it can be seen</a:t>
            </a:r>
            <a:r>
              <a:rPr lang="en-GB" sz="2800" dirty="0"/>
              <a:t>...</a:t>
            </a:r>
          </a:p>
          <a:p>
            <a:pPr>
              <a:lnSpc>
                <a:spcPct val="130000"/>
              </a:lnSpc>
            </a:pPr>
            <a:endParaRPr lang="en-GB" sz="2800" dirty="0"/>
          </a:p>
          <a:p>
            <a:pPr>
              <a:lnSpc>
                <a:spcPct val="130000"/>
              </a:lnSpc>
            </a:pPr>
            <a:r>
              <a:rPr lang="en-GB" sz="2800" b="1" dirty="0"/>
              <a:t>Wrong: </a:t>
            </a:r>
            <a:r>
              <a:rPr lang="en-GB" sz="2800" dirty="0"/>
              <a:t>This makes </a:t>
            </a:r>
            <a:r>
              <a:rPr lang="en-GB" sz="2800" b="1" dirty="0">
                <a:highlight>
                  <a:srgbClr val="FF0000"/>
                </a:highlight>
              </a:rPr>
              <a:t>us</a:t>
            </a:r>
            <a:r>
              <a:rPr lang="en-GB" sz="2800" dirty="0"/>
              <a:t> think...</a:t>
            </a:r>
          </a:p>
          <a:p>
            <a:pPr>
              <a:lnSpc>
                <a:spcPct val="130000"/>
              </a:lnSpc>
            </a:pPr>
            <a:r>
              <a:rPr lang="en-GB" sz="2800" b="1" dirty="0"/>
              <a:t>Right: </a:t>
            </a:r>
            <a:r>
              <a:rPr lang="en-GB" sz="2800" dirty="0"/>
              <a:t>	This makes </a:t>
            </a:r>
            <a:r>
              <a:rPr lang="en-GB" sz="2800" b="1" dirty="0">
                <a:highlight>
                  <a:srgbClr val="00FF00"/>
                </a:highlight>
              </a:rPr>
              <a:t>the </a:t>
            </a:r>
            <a:r>
              <a:rPr lang="en-GB" b="1" dirty="0">
                <a:highlight>
                  <a:srgbClr val="00FF00"/>
                </a:highlight>
              </a:rPr>
              <a:t>audience</a:t>
            </a:r>
            <a:r>
              <a:rPr lang="en-GB" sz="2800" b="1" dirty="0"/>
              <a:t> </a:t>
            </a:r>
            <a:r>
              <a:rPr lang="en-GB" sz="2800" dirty="0"/>
              <a:t>think...</a:t>
            </a:r>
          </a:p>
          <a:p>
            <a:pPr>
              <a:lnSpc>
                <a:spcPct val="130000"/>
              </a:lnSpc>
            </a:pPr>
            <a:endParaRPr lang="en-GB" sz="2800" b="1" dirty="0"/>
          </a:p>
          <a:p>
            <a:pPr>
              <a:lnSpc>
                <a:spcPct val="130000"/>
              </a:lnSpc>
            </a:pPr>
            <a:r>
              <a:rPr lang="en-GB" sz="2800" b="1" dirty="0"/>
              <a:t>Wrong: </a:t>
            </a:r>
            <a:r>
              <a:rPr lang="en-GB" sz="2800" b="1" dirty="0">
                <a:highlight>
                  <a:srgbClr val="FF0000"/>
                </a:highlight>
              </a:rPr>
              <a:t>My</a:t>
            </a:r>
            <a:r>
              <a:rPr lang="en-GB" sz="2800" dirty="0"/>
              <a:t> to</a:t>
            </a:r>
            <a:r>
              <a:rPr lang="en-GB" dirty="0"/>
              <a:t>pic is X and </a:t>
            </a:r>
            <a:r>
              <a:rPr lang="en-GB" b="1" dirty="0">
                <a:highlight>
                  <a:srgbClr val="FF0000"/>
                </a:highlight>
              </a:rPr>
              <a:t>I will look at</a:t>
            </a:r>
            <a:r>
              <a:rPr lang="en-GB" dirty="0"/>
              <a:t>…</a:t>
            </a:r>
            <a:endParaRPr lang="en-GB" sz="2800" dirty="0"/>
          </a:p>
          <a:p>
            <a:pPr>
              <a:lnSpc>
                <a:spcPct val="130000"/>
              </a:lnSpc>
            </a:pPr>
            <a:r>
              <a:rPr lang="en-GB" sz="2800" b="1" dirty="0"/>
              <a:t>Right: </a:t>
            </a:r>
            <a:r>
              <a:rPr lang="en-GB" sz="2800" dirty="0"/>
              <a:t>	</a:t>
            </a:r>
            <a:r>
              <a:rPr lang="en-GB" sz="2800" dirty="0">
                <a:highlight>
                  <a:srgbClr val="00FF00"/>
                </a:highlight>
              </a:rPr>
              <a:t>The topic </a:t>
            </a:r>
            <a:r>
              <a:rPr lang="en-GB" sz="2800" dirty="0"/>
              <a:t>of X is interesting to consider…  </a:t>
            </a:r>
          </a:p>
          <a:p>
            <a:endParaRPr lang="en-AU" dirty="0"/>
          </a:p>
          <a:p>
            <a:endParaRPr lang="en-AU" dirty="0"/>
          </a:p>
          <a:p>
            <a:endParaRPr lang="en-AU" dirty="0"/>
          </a:p>
          <a:p>
            <a:pPr marL="0" indent="0">
              <a:buNone/>
            </a:pPr>
            <a:endParaRPr lang="en-AU" dirty="0"/>
          </a:p>
        </p:txBody>
      </p:sp>
    </p:spTree>
    <p:extLst>
      <p:ext uri="{BB962C8B-B14F-4D97-AF65-F5344CB8AC3E}">
        <p14:creationId xmlns:p14="http://schemas.microsoft.com/office/powerpoint/2010/main" val="3388259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2E7D5-710C-E5C5-98AB-40DF7D322138}"/>
              </a:ext>
            </a:extLst>
          </p:cNvPr>
          <p:cNvSpPr>
            <a:spLocks noGrp="1"/>
          </p:cNvSpPr>
          <p:nvPr>
            <p:ph type="title"/>
          </p:nvPr>
        </p:nvSpPr>
        <p:spPr/>
        <p:txBody>
          <a:bodyPr/>
          <a:lstStyle/>
          <a:p>
            <a:r>
              <a:rPr lang="en-AU" dirty="0"/>
              <a:t>Unbiased, objective</a:t>
            </a:r>
          </a:p>
        </p:txBody>
      </p:sp>
      <p:sp>
        <p:nvSpPr>
          <p:cNvPr id="3" name="Content Placeholder 2">
            <a:extLst>
              <a:ext uri="{FF2B5EF4-FFF2-40B4-BE49-F238E27FC236}">
                <a16:creationId xmlns:a16="http://schemas.microsoft.com/office/drawing/2014/main" id="{B5F47987-5E08-778F-BF52-016AD440FB1A}"/>
              </a:ext>
            </a:extLst>
          </p:cNvPr>
          <p:cNvSpPr>
            <a:spLocks noGrp="1"/>
          </p:cNvSpPr>
          <p:nvPr>
            <p:ph idx="1"/>
          </p:nvPr>
        </p:nvSpPr>
        <p:spPr/>
        <p:txBody>
          <a:bodyPr>
            <a:normAutofit fontScale="70000" lnSpcReduction="20000"/>
          </a:bodyPr>
          <a:lstStyle/>
          <a:p>
            <a:pPr marL="0" indent="0">
              <a:buNone/>
            </a:pPr>
            <a:r>
              <a:rPr lang="en-AU" dirty="0"/>
              <a:t>Avoid showing what you, the writer, feel about the topic – try and maintain an objective and unbiased perspective. Don’t use emotive language or modal verbs like ‘should’ or ‘must’ </a:t>
            </a:r>
          </a:p>
          <a:p>
            <a:endParaRPr lang="en-AU" dirty="0"/>
          </a:p>
          <a:p>
            <a:r>
              <a:rPr lang="en-AU" dirty="0"/>
              <a:t>WRONG: </a:t>
            </a:r>
            <a:r>
              <a:rPr lang="en-AU" b="1" dirty="0">
                <a:highlight>
                  <a:srgbClr val="FF0000"/>
                </a:highlight>
              </a:rPr>
              <a:t>I believe/I think</a:t>
            </a:r>
            <a:r>
              <a:rPr lang="en-AU" dirty="0"/>
              <a:t>… </a:t>
            </a:r>
          </a:p>
          <a:p>
            <a:r>
              <a:rPr lang="en-AU" dirty="0"/>
              <a:t>RIGHT: It </a:t>
            </a:r>
            <a:r>
              <a:rPr lang="en-AU" b="1" dirty="0">
                <a:highlight>
                  <a:srgbClr val="00FF00"/>
                </a:highlight>
              </a:rPr>
              <a:t>can be seen</a:t>
            </a:r>
            <a:r>
              <a:rPr lang="en-AU" dirty="0"/>
              <a:t> that… this </a:t>
            </a:r>
            <a:r>
              <a:rPr lang="en-AU" b="1" dirty="0">
                <a:highlight>
                  <a:srgbClr val="00FF00"/>
                </a:highlight>
              </a:rPr>
              <a:t>is clear </a:t>
            </a:r>
            <a:r>
              <a:rPr lang="en-AU" dirty="0"/>
              <a:t>from the text</a:t>
            </a:r>
          </a:p>
          <a:p>
            <a:endParaRPr lang="en-AU" dirty="0">
              <a:highlight>
                <a:srgbClr val="FF0000"/>
              </a:highlight>
            </a:endParaRPr>
          </a:p>
          <a:p>
            <a:r>
              <a:rPr lang="en-AU" dirty="0"/>
              <a:t>WRONG: Citizens are </a:t>
            </a:r>
            <a:r>
              <a:rPr lang="en-AU" b="1" dirty="0">
                <a:highlight>
                  <a:srgbClr val="FF0000"/>
                </a:highlight>
              </a:rPr>
              <a:t>victims</a:t>
            </a:r>
            <a:r>
              <a:rPr lang="en-AU" dirty="0"/>
              <a:t> of an </a:t>
            </a:r>
            <a:r>
              <a:rPr lang="en-AU" b="1" dirty="0">
                <a:highlight>
                  <a:srgbClr val="FF0000"/>
                </a:highlight>
              </a:rPr>
              <a:t>unfair</a:t>
            </a:r>
            <a:r>
              <a:rPr lang="en-AU" dirty="0"/>
              <a:t> system and </a:t>
            </a:r>
            <a:r>
              <a:rPr lang="en-AU" b="1" dirty="0">
                <a:highlight>
                  <a:srgbClr val="FF0000"/>
                </a:highlight>
              </a:rPr>
              <a:t>should not have to</a:t>
            </a:r>
            <a:r>
              <a:rPr lang="en-AU" dirty="0">
                <a:highlight>
                  <a:srgbClr val="FF0000"/>
                </a:highlight>
              </a:rPr>
              <a:t> </a:t>
            </a:r>
            <a:r>
              <a:rPr lang="en-AU" dirty="0"/>
              <a:t>pay taxes on bananas!</a:t>
            </a:r>
          </a:p>
          <a:p>
            <a:r>
              <a:rPr lang="en-AU" dirty="0"/>
              <a:t>RIGHT: A banana </a:t>
            </a:r>
            <a:r>
              <a:rPr lang="en-AU" dirty="0">
                <a:highlight>
                  <a:srgbClr val="00FF00"/>
                </a:highlight>
              </a:rPr>
              <a:t>tax of 0.5% p/a is </a:t>
            </a:r>
            <a:r>
              <a:rPr lang="en-AU" dirty="0"/>
              <a:t>applied to all citizens and residents.</a:t>
            </a:r>
          </a:p>
          <a:p>
            <a:pPr marL="0" indent="0">
              <a:buNone/>
            </a:pPr>
            <a:endParaRPr lang="en-AU" dirty="0"/>
          </a:p>
          <a:p>
            <a:pPr>
              <a:lnSpc>
                <a:spcPct val="130000"/>
              </a:lnSpc>
            </a:pPr>
            <a:r>
              <a:rPr lang="en-GB" sz="2800" dirty="0"/>
              <a:t>WRONG:</a:t>
            </a:r>
            <a:r>
              <a:rPr lang="en-GB" sz="2800" b="1" dirty="0"/>
              <a:t> </a:t>
            </a:r>
            <a:r>
              <a:rPr lang="en-GB" sz="2800" b="1" dirty="0">
                <a:highlight>
                  <a:srgbClr val="FF0000"/>
                </a:highlight>
              </a:rPr>
              <a:t>In my opinion</a:t>
            </a:r>
            <a:r>
              <a:rPr lang="en-GB" sz="2800" b="1" dirty="0"/>
              <a:t> </a:t>
            </a:r>
            <a:r>
              <a:rPr lang="en-GB" sz="2800" dirty="0"/>
              <a:t>this </a:t>
            </a:r>
            <a:r>
              <a:rPr lang="en-GB" dirty="0"/>
              <a:t>treatment</a:t>
            </a:r>
            <a:r>
              <a:rPr lang="en-GB" sz="2800" dirty="0"/>
              <a:t> is totally </a:t>
            </a:r>
            <a:r>
              <a:rPr lang="en-GB" b="1" dirty="0">
                <a:highlight>
                  <a:srgbClr val="FF0000"/>
                </a:highlight>
              </a:rPr>
              <a:t>cruel and barbaric!</a:t>
            </a:r>
            <a:endParaRPr lang="en-GB" sz="2800" dirty="0"/>
          </a:p>
          <a:p>
            <a:pPr>
              <a:lnSpc>
                <a:spcPct val="130000"/>
              </a:lnSpc>
            </a:pPr>
            <a:r>
              <a:rPr lang="en-GB" sz="2800" dirty="0"/>
              <a:t>RIGHT:</a:t>
            </a:r>
            <a:r>
              <a:rPr lang="en-GB" sz="2800" b="1" dirty="0"/>
              <a:t> </a:t>
            </a:r>
            <a:r>
              <a:rPr lang="en-GB" sz="2800" dirty="0"/>
              <a:t>The treatment </a:t>
            </a:r>
            <a:r>
              <a:rPr lang="en-GB" sz="2800" b="1" dirty="0">
                <a:highlight>
                  <a:srgbClr val="00FF00"/>
                </a:highlight>
              </a:rPr>
              <a:t>could be considered</a:t>
            </a:r>
            <a:r>
              <a:rPr lang="en-GB" sz="2800" b="1" dirty="0"/>
              <a:t> </a:t>
            </a:r>
            <a:r>
              <a:rPr lang="en-GB" sz="2800" dirty="0"/>
              <a:t>to be </a:t>
            </a:r>
            <a:r>
              <a:rPr lang="en-GB" sz="2800" b="1" dirty="0">
                <a:highlight>
                  <a:srgbClr val="00FF00"/>
                </a:highlight>
              </a:rPr>
              <a:t>inhumane</a:t>
            </a:r>
            <a:r>
              <a:rPr lang="en-GB" sz="2800" dirty="0"/>
              <a:t>.</a:t>
            </a:r>
            <a:endParaRPr lang="en-AU" dirty="0"/>
          </a:p>
          <a:p>
            <a:endParaRPr lang="en-US" dirty="0"/>
          </a:p>
          <a:p>
            <a:endParaRPr lang="en-AU" dirty="0"/>
          </a:p>
        </p:txBody>
      </p:sp>
    </p:spTree>
    <p:extLst>
      <p:ext uri="{BB962C8B-B14F-4D97-AF65-F5344CB8AC3E}">
        <p14:creationId xmlns:p14="http://schemas.microsoft.com/office/powerpoint/2010/main" val="17426426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318E4-9BC7-9A3E-61D9-56959953A9CE}"/>
              </a:ext>
            </a:extLst>
          </p:cNvPr>
          <p:cNvSpPr>
            <a:spLocks noGrp="1"/>
          </p:cNvSpPr>
          <p:nvPr>
            <p:ph type="title"/>
          </p:nvPr>
        </p:nvSpPr>
        <p:spPr/>
        <p:txBody>
          <a:bodyPr/>
          <a:lstStyle/>
          <a:p>
            <a:r>
              <a:rPr lang="en-AU" dirty="0"/>
              <a:t>Be Specific – avoid vague ‘nothing’ statements!</a:t>
            </a:r>
          </a:p>
        </p:txBody>
      </p:sp>
      <p:sp>
        <p:nvSpPr>
          <p:cNvPr id="3" name="Content Placeholder 2">
            <a:extLst>
              <a:ext uri="{FF2B5EF4-FFF2-40B4-BE49-F238E27FC236}">
                <a16:creationId xmlns:a16="http://schemas.microsoft.com/office/drawing/2014/main" id="{E10EE078-3D7D-A463-0979-2D589CE42988}"/>
              </a:ext>
            </a:extLst>
          </p:cNvPr>
          <p:cNvSpPr>
            <a:spLocks noGrp="1"/>
          </p:cNvSpPr>
          <p:nvPr>
            <p:ph idx="1"/>
          </p:nvPr>
        </p:nvSpPr>
        <p:spPr/>
        <p:txBody>
          <a:bodyPr>
            <a:normAutofit fontScale="92500"/>
          </a:bodyPr>
          <a:lstStyle/>
          <a:p>
            <a:r>
              <a:rPr lang="en-AU" b="1" dirty="0"/>
              <a:t>WRONG</a:t>
            </a:r>
            <a:r>
              <a:rPr lang="en-AU" dirty="0"/>
              <a:t>: This shows </a:t>
            </a:r>
            <a:r>
              <a:rPr lang="en-AU" b="1" dirty="0">
                <a:highlight>
                  <a:srgbClr val="FF0000"/>
                </a:highlight>
              </a:rPr>
              <a:t>something </a:t>
            </a:r>
            <a:r>
              <a:rPr lang="en-AU" dirty="0"/>
              <a:t>about their relationship. </a:t>
            </a:r>
          </a:p>
          <a:p>
            <a:r>
              <a:rPr lang="en-AU" b="1" dirty="0"/>
              <a:t>RIGHT</a:t>
            </a:r>
            <a:r>
              <a:rPr lang="en-AU" dirty="0"/>
              <a:t>: This shows </a:t>
            </a:r>
            <a:r>
              <a:rPr lang="en-AU" dirty="0">
                <a:highlight>
                  <a:srgbClr val="00FF00"/>
                </a:highlight>
              </a:rPr>
              <a:t>that Peter and Susan feel protective of Lucy, because</a:t>
            </a:r>
            <a:r>
              <a:rPr lang="en-AU" dirty="0"/>
              <a:t>…</a:t>
            </a:r>
          </a:p>
          <a:p>
            <a:endParaRPr lang="en-AU" dirty="0"/>
          </a:p>
          <a:p>
            <a:r>
              <a:rPr lang="en-AU" b="1" dirty="0"/>
              <a:t>WRONG</a:t>
            </a:r>
            <a:r>
              <a:rPr lang="en-AU" dirty="0"/>
              <a:t>: There are </a:t>
            </a:r>
            <a:r>
              <a:rPr lang="en-AU" b="1" dirty="0">
                <a:highlight>
                  <a:srgbClr val="FF0000"/>
                </a:highlight>
              </a:rPr>
              <a:t>many</a:t>
            </a:r>
            <a:r>
              <a:rPr lang="en-AU" dirty="0"/>
              <a:t> other examples.</a:t>
            </a:r>
          </a:p>
          <a:p>
            <a:r>
              <a:rPr lang="en-AU" b="1" dirty="0"/>
              <a:t>RIGHT</a:t>
            </a:r>
            <a:r>
              <a:rPr lang="en-AU" dirty="0"/>
              <a:t>: Another example of this can be seen </a:t>
            </a:r>
            <a:r>
              <a:rPr lang="en-AU" dirty="0">
                <a:highlight>
                  <a:srgbClr val="00FF00"/>
                </a:highlight>
              </a:rPr>
              <a:t>when Edmund first meets the witch</a:t>
            </a:r>
            <a:r>
              <a:rPr lang="en-AU" dirty="0"/>
              <a:t>, and…</a:t>
            </a:r>
          </a:p>
          <a:p>
            <a:endParaRPr lang="en-AU" dirty="0"/>
          </a:p>
          <a:p>
            <a:r>
              <a:rPr lang="en-AU" b="1" dirty="0"/>
              <a:t>WRONG</a:t>
            </a:r>
            <a:r>
              <a:rPr lang="en-AU" dirty="0"/>
              <a:t>:</a:t>
            </a:r>
            <a:r>
              <a:rPr lang="en-GB" dirty="0"/>
              <a:t> </a:t>
            </a:r>
            <a:r>
              <a:rPr lang="en-GB" b="1" dirty="0">
                <a:highlight>
                  <a:srgbClr val="FF0000"/>
                </a:highlight>
              </a:rPr>
              <a:t>Several</a:t>
            </a:r>
            <a:r>
              <a:rPr lang="en-GB" dirty="0"/>
              <a:t> things can be seen from this.</a:t>
            </a:r>
          </a:p>
          <a:p>
            <a:r>
              <a:rPr lang="en-GB" b="1" dirty="0"/>
              <a:t>RIGHT</a:t>
            </a:r>
            <a:r>
              <a:rPr lang="en-GB" dirty="0"/>
              <a:t>: From this it can be seen that </a:t>
            </a:r>
            <a:r>
              <a:rPr lang="en-GB" dirty="0">
                <a:highlight>
                  <a:srgbClr val="00FF00"/>
                </a:highlight>
              </a:rPr>
              <a:t>Peter is scornful of Edmund, which</a:t>
            </a:r>
            <a:r>
              <a:rPr lang="en-GB" dirty="0"/>
              <a:t>…</a:t>
            </a:r>
            <a:endParaRPr lang="en-US" dirty="0"/>
          </a:p>
          <a:p>
            <a:endParaRPr lang="en-AU" dirty="0"/>
          </a:p>
        </p:txBody>
      </p:sp>
    </p:spTree>
    <p:extLst>
      <p:ext uri="{BB962C8B-B14F-4D97-AF65-F5344CB8AC3E}">
        <p14:creationId xmlns:p14="http://schemas.microsoft.com/office/powerpoint/2010/main" val="1039267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7658F-85A7-6423-C4A9-6CE7C1D52A31}"/>
              </a:ext>
            </a:extLst>
          </p:cNvPr>
          <p:cNvSpPr>
            <a:spLocks noGrp="1"/>
          </p:cNvSpPr>
          <p:nvPr>
            <p:ph type="title"/>
          </p:nvPr>
        </p:nvSpPr>
        <p:spPr/>
        <p:txBody>
          <a:bodyPr/>
          <a:lstStyle/>
          <a:p>
            <a:r>
              <a:rPr lang="en-AU" dirty="0"/>
              <a:t>Phrasal verbs</a:t>
            </a:r>
          </a:p>
        </p:txBody>
      </p:sp>
      <p:sp>
        <p:nvSpPr>
          <p:cNvPr id="3" name="Content Placeholder 2">
            <a:extLst>
              <a:ext uri="{FF2B5EF4-FFF2-40B4-BE49-F238E27FC236}">
                <a16:creationId xmlns:a16="http://schemas.microsoft.com/office/drawing/2014/main" id="{87C5F326-EC02-6EEC-EDCC-C27FA4F023AD}"/>
              </a:ext>
            </a:extLst>
          </p:cNvPr>
          <p:cNvSpPr>
            <a:spLocks noGrp="1"/>
          </p:cNvSpPr>
          <p:nvPr>
            <p:ph idx="1"/>
          </p:nvPr>
        </p:nvSpPr>
        <p:spPr/>
        <p:txBody>
          <a:bodyPr>
            <a:normAutofit fontScale="77500" lnSpcReduction="20000"/>
          </a:bodyPr>
          <a:lstStyle/>
          <a:p>
            <a:r>
              <a:rPr lang="en-AU" dirty="0"/>
              <a:t>Sometimes the verb might not just one word – it might be a phrasal verb or ‘verb group’. In many cases a single word will expresses the same meaning. </a:t>
            </a:r>
          </a:p>
          <a:p>
            <a:pPr marL="0" indent="0">
              <a:buNone/>
            </a:pPr>
            <a:endParaRPr lang="en-AU" dirty="0"/>
          </a:p>
          <a:p>
            <a:pPr lvl="1"/>
            <a:r>
              <a:rPr lang="en-AU" b="1" dirty="0"/>
              <a:t>Verb Group:</a:t>
            </a:r>
            <a:r>
              <a:rPr lang="en-AU" dirty="0"/>
              <a:t> The patient </a:t>
            </a:r>
            <a:r>
              <a:rPr lang="en-AU" dirty="0">
                <a:highlight>
                  <a:srgbClr val="FF0000"/>
                </a:highlight>
              </a:rPr>
              <a:t>got over </a:t>
            </a:r>
            <a:r>
              <a:rPr lang="en-AU" dirty="0"/>
              <a:t>his illness</a:t>
            </a:r>
          </a:p>
          <a:p>
            <a:pPr lvl="1"/>
            <a:r>
              <a:rPr lang="en-AU" b="1" dirty="0"/>
              <a:t>Single verb:</a:t>
            </a:r>
            <a:r>
              <a:rPr lang="en-AU" dirty="0"/>
              <a:t> The patient recovered.</a:t>
            </a:r>
          </a:p>
          <a:p>
            <a:pPr lvl="1"/>
            <a:r>
              <a:rPr lang="en-AU" b="1" dirty="0"/>
              <a:t>Nominalised: </a:t>
            </a:r>
            <a:r>
              <a:rPr lang="en-AU" dirty="0"/>
              <a:t>The patient’s </a:t>
            </a:r>
            <a:r>
              <a:rPr lang="en-AU" dirty="0">
                <a:highlight>
                  <a:srgbClr val="00FF00"/>
                </a:highlight>
              </a:rPr>
              <a:t>recovery.</a:t>
            </a:r>
          </a:p>
          <a:p>
            <a:pPr lvl="1"/>
            <a:endParaRPr lang="en-AU" dirty="0"/>
          </a:p>
          <a:p>
            <a:pPr lvl="1"/>
            <a:r>
              <a:rPr lang="en-AU" b="1" dirty="0"/>
              <a:t>Verb Group:</a:t>
            </a:r>
            <a:r>
              <a:rPr lang="en-AU" dirty="0"/>
              <a:t> </a:t>
            </a:r>
            <a:r>
              <a:rPr lang="en-AU" dirty="0">
                <a:highlight>
                  <a:srgbClr val="FF0000"/>
                </a:highlight>
              </a:rPr>
              <a:t>blow up, look down on, hold out against</a:t>
            </a:r>
          </a:p>
          <a:p>
            <a:pPr lvl="1"/>
            <a:r>
              <a:rPr lang="en-AU" b="1" dirty="0"/>
              <a:t>Single verb:</a:t>
            </a:r>
            <a:r>
              <a:rPr lang="en-AU" dirty="0"/>
              <a:t> inflate, condescend, resist</a:t>
            </a:r>
          </a:p>
          <a:p>
            <a:pPr lvl="1"/>
            <a:r>
              <a:rPr lang="en-AU" b="1" dirty="0"/>
              <a:t>Nominalised: </a:t>
            </a:r>
            <a:r>
              <a:rPr lang="en-AU" dirty="0">
                <a:highlight>
                  <a:srgbClr val="00FF00"/>
                </a:highlight>
              </a:rPr>
              <a:t>inflation, condescension, resistance</a:t>
            </a:r>
            <a:endParaRPr lang="en-AU" b="1" dirty="0">
              <a:highlight>
                <a:srgbClr val="00FF00"/>
              </a:highlight>
            </a:endParaRPr>
          </a:p>
          <a:p>
            <a:endParaRPr lang="en-AU" dirty="0"/>
          </a:p>
          <a:p>
            <a:r>
              <a:rPr lang="en-AU" dirty="0"/>
              <a:t>Wherever possible, replace short simple words with more complex words (which are usually more specific in meaning).</a:t>
            </a:r>
          </a:p>
          <a:p>
            <a:pPr lvl="1"/>
            <a:r>
              <a:rPr lang="en-AU" b="1" dirty="0"/>
              <a:t>WRONG: </a:t>
            </a:r>
            <a:r>
              <a:rPr lang="en-AU" dirty="0"/>
              <a:t>bug, stick, kid, stop</a:t>
            </a:r>
          </a:p>
          <a:p>
            <a:pPr lvl="1"/>
            <a:r>
              <a:rPr lang="en-AU" b="1" dirty="0"/>
              <a:t>RIGHT: </a:t>
            </a:r>
            <a:r>
              <a:rPr lang="en-AU" dirty="0"/>
              <a:t>insect, adhere, student, prevent </a:t>
            </a:r>
          </a:p>
          <a:p>
            <a:pPr marL="0" indent="0">
              <a:buNone/>
            </a:pPr>
            <a:endParaRPr lang="en-AU" dirty="0"/>
          </a:p>
          <a:p>
            <a:pPr lvl="1"/>
            <a:endParaRPr lang="en-AU" dirty="0"/>
          </a:p>
        </p:txBody>
      </p:sp>
    </p:spTree>
    <p:extLst>
      <p:ext uri="{BB962C8B-B14F-4D97-AF65-F5344CB8AC3E}">
        <p14:creationId xmlns:p14="http://schemas.microsoft.com/office/powerpoint/2010/main" val="1629946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9F082-1009-1F0A-8DBF-4A13C58A283D}"/>
              </a:ext>
            </a:extLst>
          </p:cNvPr>
          <p:cNvSpPr>
            <a:spLocks noGrp="1"/>
          </p:cNvSpPr>
          <p:nvPr>
            <p:ph type="title"/>
          </p:nvPr>
        </p:nvSpPr>
        <p:spPr/>
        <p:txBody>
          <a:bodyPr/>
          <a:lstStyle/>
          <a:p>
            <a:r>
              <a:rPr lang="en-AU" dirty="0"/>
              <a:t>Figurative Language</a:t>
            </a:r>
          </a:p>
        </p:txBody>
      </p:sp>
      <p:sp>
        <p:nvSpPr>
          <p:cNvPr id="3" name="Content Placeholder 2">
            <a:extLst>
              <a:ext uri="{FF2B5EF4-FFF2-40B4-BE49-F238E27FC236}">
                <a16:creationId xmlns:a16="http://schemas.microsoft.com/office/drawing/2014/main" id="{34ABDCF4-BDE1-ABFC-CDD0-449CFA8E43A1}"/>
              </a:ext>
            </a:extLst>
          </p:cNvPr>
          <p:cNvSpPr>
            <a:spLocks noGrp="1"/>
          </p:cNvSpPr>
          <p:nvPr>
            <p:ph idx="1"/>
          </p:nvPr>
        </p:nvSpPr>
        <p:spPr/>
        <p:txBody>
          <a:bodyPr>
            <a:normAutofit/>
          </a:bodyPr>
          <a:lstStyle/>
          <a:p>
            <a:r>
              <a:rPr lang="en-AU" dirty="0"/>
              <a:t>Spoken language and other types of texts (e.g. persuasive texts, narratives) often use idioms, figures of speech, similes and metaphors, and other non literal language. </a:t>
            </a:r>
          </a:p>
          <a:p>
            <a:r>
              <a:rPr lang="en-AU" dirty="0"/>
              <a:t>These are not correct to use in formal writing</a:t>
            </a:r>
          </a:p>
          <a:p>
            <a:pPr lvl="1"/>
            <a:endParaRPr lang="en-AU" dirty="0"/>
          </a:p>
          <a:p>
            <a:pPr lvl="1"/>
            <a:r>
              <a:rPr lang="en-AU" b="1" dirty="0"/>
              <a:t>WRONG</a:t>
            </a:r>
            <a:r>
              <a:rPr lang="en-AU" dirty="0"/>
              <a:t>: Edmund finally </a:t>
            </a:r>
            <a:r>
              <a:rPr lang="en-AU" b="1" dirty="0">
                <a:highlight>
                  <a:srgbClr val="FF0000"/>
                </a:highlight>
              </a:rPr>
              <a:t>saw the light</a:t>
            </a:r>
            <a:r>
              <a:rPr lang="en-AU" dirty="0"/>
              <a:t> and changed his ways</a:t>
            </a:r>
          </a:p>
          <a:p>
            <a:pPr lvl="1"/>
            <a:r>
              <a:rPr lang="en-AU" b="1" dirty="0"/>
              <a:t>RIGHT</a:t>
            </a:r>
            <a:r>
              <a:rPr lang="en-AU" dirty="0"/>
              <a:t>: Edmund’s </a:t>
            </a:r>
            <a:r>
              <a:rPr lang="en-AU" dirty="0">
                <a:highlight>
                  <a:srgbClr val="00FF00"/>
                </a:highlight>
              </a:rPr>
              <a:t>repentance</a:t>
            </a:r>
            <a:r>
              <a:rPr lang="en-AU" dirty="0"/>
              <a:t> caused… </a:t>
            </a:r>
          </a:p>
          <a:p>
            <a:pPr lvl="1"/>
            <a:endParaRPr lang="en-AU" dirty="0"/>
          </a:p>
          <a:p>
            <a:pPr lvl="1"/>
            <a:r>
              <a:rPr lang="en-AU" b="1" dirty="0"/>
              <a:t>WRONG</a:t>
            </a:r>
            <a:r>
              <a:rPr lang="en-AU" dirty="0"/>
              <a:t>: This was a </a:t>
            </a:r>
            <a:r>
              <a:rPr lang="en-AU" b="1" dirty="0">
                <a:highlight>
                  <a:srgbClr val="FF0000"/>
                </a:highlight>
              </a:rPr>
              <a:t>blast from the past </a:t>
            </a:r>
            <a:r>
              <a:rPr lang="en-AU" dirty="0"/>
              <a:t>for Peter</a:t>
            </a:r>
          </a:p>
          <a:p>
            <a:pPr lvl="1"/>
            <a:r>
              <a:rPr lang="en-AU" b="1" dirty="0"/>
              <a:t>RIGHT</a:t>
            </a:r>
            <a:r>
              <a:rPr lang="en-AU" dirty="0"/>
              <a:t>: The </a:t>
            </a:r>
            <a:r>
              <a:rPr lang="en-AU" dirty="0">
                <a:highlight>
                  <a:srgbClr val="00FF00"/>
                </a:highlight>
              </a:rPr>
              <a:t>memory</a:t>
            </a:r>
            <a:r>
              <a:rPr lang="en-AU" dirty="0"/>
              <a:t> led to Peter’s…</a:t>
            </a:r>
          </a:p>
        </p:txBody>
      </p:sp>
    </p:spTree>
    <p:extLst>
      <p:ext uri="{BB962C8B-B14F-4D97-AF65-F5344CB8AC3E}">
        <p14:creationId xmlns:p14="http://schemas.microsoft.com/office/powerpoint/2010/main" val="2645766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137E7-1E42-460D-AF9F-B9AB7A6EA25C}"/>
              </a:ext>
            </a:extLst>
          </p:cNvPr>
          <p:cNvSpPr>
            <a:spLocks noGrp="1"/>
          </p:cNvSpPr>
          <p:nvPr>
            <p:ph type="title"/>
          </p:nvPr>
        </p:nvSpPr>
        <p:spPr>
          <a:xfrm>
            <a:off x="914400" y="442913"/>
            <a:ext cx="5411050" cy="1267016"/>
          </a:xfrm>
        </p:spPr>
        <p:txBody>
          <a:bodyPr anchor="b">
            <a:normAutofit/>
          </a:bodyPr>
          <a:lstStyle/>
          <a:p>
            <a:r>
              <a:rPr lang="en-AU" dirty="0"/>
              <a:t>Avoid Filler Phrases</a:t>
            </a:r>
          </a:p>
        </p:txBody>
      </p:sp>
      <p:sp>
        <p:nvSpPr>
          <p:cNvPr id="3" name="Content Placeholder 2">
            <a:extLst>
              <a:ext uri="{FF2B5EF4-FFF2-40B4-BE49-F238E27FC236}">
                <a16:creationId xmlns:a16="http://schemas.microsoft.com/office/drawing/2014/main" id="{60ED41EC-EDFC-4CF0-A60F-505089194D82}"/>
              </a:ext>
            </a:extLst>
          </p:cNvPr>
          <p:cNvSpPr>
            <a:spLocks noGrp="1"/>
          </p:cNvSpPr>
          <p:nvPr>
            <p:ph idx="1"/>
          </p:nvPr>
        </p:nvSpPr>
        <p:spPr>
          <a:xfrm>
            <a:off x="914400" y="1847088"/>
            <a:ext cx="5797296" cy="4306824"/>
          </a:xfrm>
        </p:spPr>
        <p:txBody>
          <a:bodyPr anchor="t">
            <a:normAutofit fontScale="92500"/>
          </a:bodyPr>
          <a:lstStyle/>
          <a:p>
            <a:pPr marL="0" indent="0">
              <a:lnSpc>
                <a:spcPct val="130000"/>
              </a:lnSpc>
              <a:buNone/>
            </a:pPr>
            <a:r>
              <a:rPr lang="en-GB" sz="1600" b="1" dirty="0"/>
              <a:t>Your sentences should be PACKED with meaning. Filler phrases like this don’t add anything useful. You don’t need to tell </a:t>
            </a:r>
            <a:r>
              <a:rPr lang="en-GB" sz="1600" b="1"/>
              <a:t>the reader </a:t>
            </a:r>
            <a:r>
              <a:rPr lang="en-GB" sz="1600" b="1" dirty="0"/>
              <a:t>what you are about to say, or what you have just said.</a:t>
            </a:r>
            <a:r>
              <a:rPr lang="en-GB" sz="1600" dirty="0"/>
              <a:t> </a:t>
            </a:r>
            <a:endParaRPr lang="en-GB" sz="1600" b="1" u="sng" dirty="0"/>
          </a:p>
          <a:p>
            <a:pPr marL="285750" indent="-285750">
              <a:lnSpc>
                <a:spcPct val="130000"/>
              </a:lnSpc>
              <a:buFont typeface="Arial" panose="020B0604020202020204" pitchFamily="34" charset="0"/>
              <a:buChar char="•"/>
            </a:pPr>
            <a:r>
              <a:rPr lang="en-GB" sz="1600" dirty="0">
                <a:solidFill>
                  <a:srgbClr val="FF0000"/>
                </a:solidFill>
              </a:rPr>
              <a:t>In this essay I will...</a:t>
            </a:r>
          </a:p>
          <a:p>
            <a:pPr marL="285750" indent="-285750">
              <a:lnSpc>
                <a:spcPct val="130000"/>
              </a:lnSpc>
              <a:buFont typeface="Arial" panose="020B0604020202020204" pitchFamily="34" charset="0"/>
              <a:buChar char="•"/>
            </a:pPr>
            <a:r>
              <a:rPr lang="en-GB" sz="1600" dirty="0">
                <a:solidFill>
                  <a:srgbClr val="FF0000"/>
                </a:solidFill>
              </a:rPr>
              <a:t>As I have already discussed in this essay...</a:t>
            </a:r>
          </a:p>
          <a:p>
            <a:pPr marL="285750" indent="-285750">
              <a:lnSpc>
                <a:spcPct val="130000"/>
              </a:lnSpc>
              <a:buFont typeface="Arial" panose="020B0604020202020204" pitchFamily="34" charset="0"/>
              <a:buChar char="•"/>
            </a:pPr>
            <a:r>
              <a:rPr lang="en-GB" sz="1600" dirty="0">
                <a:solidFill>
                  <a:srgbClr val="FF0000"/>
                </a:solidFill>
              </a:rPr>
              <a:t>In a moment we will discuss...</a:t>
            </a:r>
          </a:p>
          <a:p>
            <a:pPr marL="285750" indent="-285750">
              <a:lnSpc>
                <a:spcPct val="130000"/>
              </a:lnSpc>
              <a:buFont typeface="Arial" panose="020B0604020202020204" pitchFamily="34" charset="0"/>
              <a:buChar char="•"/>
            </a:pPr>
            <a:r>
              <a:rPr lang="en-GB" sz="1600" dirty="0">
                <a:solidFill>
                  <a:srgbClr val="FF0000"/>
                </a:solidFill>
              </a:rPr>
              <a:t>As can be seen in the previous paragraph...</a:t>
            </a:r>
          </a:p>
          <a:p>
            <a:pPr marL="285750" indent="-285750">
              <a:lnSpc>
                <a:spcPct val="130000"/>
              </a:lnSpc>
              <a:buFont typeface="Arial" panose="020B0604020202020204" pitchFamily="34" charset="0"/>
              <a:buChar char="•"/>
            </a:pPr>
            <a:r>
              <a:rPr lang="en-GB" sz="1600" dirty="0">
                <a:solidFill>
                  <a:srgbClr val="FF0000"/>
                </a:solidFill>
              </a:rPr>
              <a:t>The next thing I will go on to explain is...  </a:t>
            </a:r>
          </a:p>
          <a:p>
            <a:pPr marL="285750" indent="-285750">
              <a:lnSpc>
                <a:spcPct val="130000"/>
              </a:lnSpc>
              <a:buFont typeface="Arial" panose="020B0604020202020204" pitchFamily="34" charset="0"/>
              <a:buChar char="•"/>
            </a:pPr>
            <a:r>
              <a:rPr lang="en-GB" sz="1600" dirty="0">
                <a:solidFill>
                  <a:srgbClr val="FF0000"/>
                </a:solidFill>
              </a:rPr>
              <a:t>As we have just analysed in this essay...</a:t>
            </a:r>
          </a:p>
          <a:p>
            <a:pPr marL="0" indent="0">
              <a:lnSpc>
                <a:spcPct val="130000"/>
              </a:lnSpc>
              <a:buNone/>
            </a:pPr>
            <a:r>
              <a:rPr lang="en-GB" sz="1600" b="1" dirty="0"/>
              <a:t>An essay that’s slightly under wordcount with dense, concise sentences will get better marks than one that’s over wordcount but full of waffle.</a:t>
            </a:r>
            <a:endParaRPr lang="en-GB" sz="1600" b="1" u="sng" dirty="0">
              <a:solidFill>
                <a:schemeClr val="tx1"/>
              </a:solidFill>
            </a:endParaRPr>
          </a:p>
          <a:p>
            <a:pPr marL="0" indent="0">
              <a:lnSpc>
                <a:spcPct val="130000"/>
              </a:lnSpc>
              <a:buNone/>
            </a:pPr>
            <a:endParaRPr lang="en-GB" sz="1400" dirty="0"/>
          </a:p>
          <a:p>
            <a:pPr>
              <a:lnSpc>
                <a:spcPct val="130000"/>
              </a:lnSpc>
            </a:pPr>
            <a:endParaRPr lang="en-AU" sz="1400" dirty="0"/>
          </a:p>
        </p:txBody>
      </p:sp>
      <p:pic>
        <p:nvPicPr>
          <p:cNvPr id="8194" name="Picture 2" descr="5 Must Know Copywriting Hacks - AppInstitute">
            <a:extLst>
              <a:ext uri="{FF2B5EF4-FFF2-40B4-BE49-F238E27FC236}">
                <a16:creationId xmlns:a16="http://schemas.microsoft.com/office/drawing/2014/main" id="{37253194-B358-4702-81CA-2F8F7380C7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14" b="1587"/>
          <a:stretch/>
        </p:blipFill>
        <p:spPr bwMode="auto">
          <a:xfrm>
            <a:off x="6877878" y="294199"/>
            <a:ext cx="5150794" cy="5001370"/>
          </a:xfrm>
          <a:custGeom>
            <a:avLst/>
            <a:gdLst/>
            <a:ahLst/>
            <a:cxnLst/>
            <a:rect l="l" t="t" r="r" b="b"/>
            <a:pathLst>
              <a:path w="5044104" h="4896924">
                <a:moveTo>
                  <a:pt x="2886613" y="0"/>
                </a:moveTo>
                <a:cubicBezTo>
                  <a:pt x="3218269" y="0"/>
                  <a:pt x="3523512" y="65865"/>
                  <a:pt x="3794011" y="195584"/>
                </a:cubicBezTo>
                <a:cubicBezTo>
                  <a:pt x="4047516" y="317247"/>
                  <a:pt x="4270172" y="494825"/>
                  <a:pt x="4455804" y="723284"/>
                </a:cubicBezTo>
                <a:cubicBezTo>
                  <a:pt x="4835198" y="1190375"/>
                  <a:pt x="5044104" y="1854168"/>
                  <a:pt x="5044104" y="2592438"/>
                </a:cubicBezTo>
                <a:cubicBezTo>
                  <a:pt x="5044104" y="2886985"/>
                  <a:pt x="4963247" y="3123382"/>
                  <a:pt x="4782050" y="3358996"/>
                </a:cubicBezTo>
                <a:cubicBezTo>
                  <a:pt x="4592516" y="3605460"/>
                  <a:pt x="4307730" y="3832465"/>
                  <a:pt x="4006167" y="4072775"/>
                </a:cubicBezTo>
                <a:cubicBezTo>
                  <a:pt x="3950530" y="4117058"/>
                  <a:pt x="3893052" y="4162907"/>
                  <a:pt x="3835576" y="4209314"/>
                </a:cubicBezTo>
                <a:cubicBezTo>
                  <a:pt x="3321099" y="4624632"/>
                  <a:pt x="2945605" y="4896924"/>
                  <a:pt x="2433835" y="4896924"/>
                </a:cubicBezTo>
                <a:cubicBezTo>
                  <a:pt x="1654054" y="4896924"/>
                  <a:pt x="1101803" y="4562680"/>
                  <a:pt x="587325" y="3779234"/>
                </a:cubicBezTo>
                <a:cubicBezTo>
                  <a:pt x="519999" y="3676690"/>
                  <a:pt x="454187" y="3583430"/>
                  <a:pt x="390540" y="3493298"/>
                </a:cubicBezTo>
                <a:cubicBezTo>
                  <a:pt x="126752" y="3119579"/>
                  <a:pt x="0" y="2925228"/>
                  <a:pt x="0" y="2592438"/>
                </a:cubicBezTo>
                <a:cubicBezTo>
                  <a:pt x="0" y="2261996"/>
                  <a:pt x="79450" y="1935577"/>
                  <a:pt x="235969" y="1622244"/>
                </a:cubicBezTo>
                <a:cubicBezTo>
                  <a:pt x="389133" y="1315731"/>
                  <a:pt x="608107" y="1035165"/>
                  <a:pt x="886724" y="788590"/>
                </a:cubicBezTo>
                <a:cubicBezTo>
                  <a:pt x="1160578" y="546153"/>
                  <a:pt x="1485846" y="346211"/>
                  <a:pt x="1827568" y="210454"/>
                </a:cubicBezTo>
                <a:cubicBezTo>
                  <a:pt x="2178491" y="70787"/>
                  <a:pt x="2534934" y="0"/>
                  <a:pt x="2886613"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052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4812A-6F21-0835-D726-D40620AD27F7}"/>
              </a:ext>
            </a:extLst>
          </p:cNvPr>
          <p:cNvSpPr>
            <a:spLocks noGrp="1"/>
          </p:cNvSpPr>
          <p:nvPr>
            <p:ph type="title"/>
          </p:nvPr>
        </p:nvSpPr>
        <p:spPr/>
        <p:txBody>
          <a:bodyPr/>
          <a:lstStyle/>
          <a:p>
            <a:r>
              <a:rPr lang="en-AU" dirty="0"/>
              <a:t>Passive Voice</a:t>
            </a:r>
          </a:p>
        </p:txBody>
      </p:sp>
      <p:sp>
        <p:nvSpPr>
          <p:cNvPr id="3" name="Content Placeholder 2">
            <a:extLst>
              <a:ext uri="{FF2B5EF4-FFF2-40B4-BE49-F238E27FC236}">
                <a16:creationId xmlns:a16="http://schemas.microsoft.com/office/drawing/2014/main" id="{A28E4B18-EE1B-687E-E54E-F88A8DF1D54F}"/>
              </a:ext>
            </a:extLst>
          </p:cNvPr>
          <p:cNvSpPr>
            <a:spLocks noGrp="1"/>
          </p:cNvSpPr>
          <p:nvPr>
            <p:ph idx="1"/>
          </p:nvPr>
        </p:nvSpPr>
        <p:spPr/>
        <p:txBody>
          <a:bodyPr>
            <a:normAutofit/>
          </a:bodyPr>
          <a:lstStyle/>
          <a:p>
            <a:r>
              <a:rPr lang="en-AU" dirty="0"/>
              <a:t>Informal writing usually uses the </a:t>
            </a:r>
            <a:r>
              <a:rPr lang="en-AU" b="1" dirty="0"/>
              <a:t>active voice</a:t>
            </a:r>
            <a:r>
              <a:rPr lang="en-AU" dirty="0"/>
              <a:t>. The </a:t>
            </a:r>
            <a:r>
              <a:rPr lang="en-AU" dirty="0">
                <a:solidFill>
                  <a:srgbClr val="FF0000"/>
                </a:solidFill>
              </a:rPr>
              <a:t>person</a:t>
            </a:r>
            <a:r>
              <a:rPr lang="en-AU" dirty="0"/>
              <a:t> or thing doing the action comes first in the sentence.</a:t>
            </a:r>
          </a:p>
          <a:p>
            <a:pPr lvl="1"/>
            <a:r>
              <a:rPr lang="en-AU" dirty="0">
                <a:solidFill>
                  <a:srgbClr val="FF0000"/>
                </a:solidFill>
              </a:rPr>
              <a:t>Soldiers</a:t>
            </a:r>
            <a:r>
              <a:rPr lang="en-AU" dirty="0"/>
              <a:t> </a:t>
            </a:r>
            <a:r>
              <a:rPr lang="en-AU" dirty="0">
                <a:solidFill>
                  <a:schemeClr val="accent1"/>
                </a:solidFill>
              </a:rPr>
              <a:t>destroyed</a:t>
            </a:r>
            <a:r>
              <a:rPr lang="en-AU" dirty="0"/>
              <a:t> the village.</a:t>
            </a:r>
          </a:p>
          <a:p>
            <a:pPr lvl="1"/>
            <a:r>
              <a:rPr lang="en-AU" dirty="0">
                <a:solidFill>
                  <a:srgbClr val="FF0000"/>
                </a:solidFill>
              </a:rPr>
              <a:t>Settlers</a:t>
            </a:r>
            <a:r>
              <a:rPr lang="en-AU" dirty="0"/>
              <a:t> </a:t>
            </a:r>
            <a:r>
              <a:rPr lang="en-AU" dirty="0">
                <a:solidFill>
                  <a:schemeClr val="accent1"/>
                </a:solidFill>
              </a:rPr>
              <a:t>cleared</a:t>
            </a:r>
            <a:r>
              <a:rPr lang="en-AU" dirty="0"/>
              <a:t> large areas of rainforest.</a:t>
            </a:r>
          </a:p>
          <a:p>
            <a:endParaRPr lang="en-AU" dirty="0"/>
          </a:p>
          <a:p>
            <a:r>
              <a:rPr lang="en-AU" dirty="0"/>
              <a:t>Formal writing usually uses the </a:t>
            </a:r>
            <a:r>
              <a:rPr lang="en-AU" b="1" dirty="0"/>
              <a:t>passive voice</a:t>
            </a:r>
            <a:r>
              <a:rPr lang="en-AU" dirty="0"/>
              <a:t>. The </a:t>
            </a:r>
            <a:r>
              <a:rPr lang="en-AU" dirty="0">
                <a:solidFill>
                  <a:schemeClr val="accent1"/>
                </a:solidFill>
              </a:rPr>
              <a:t>action</a:t>
            </a:r>
            <a:r>
              <a:rPr lang="en-AU" dirty="0"/>
              <a:t> comes first in the sentence, then who/what it happened to</a:t>
            </a:r>
          </a:p>
          <a:p>
            <a:pPr lvl="1"/>
            <a:r>
              <a:rPr lang="en-AU" dirty="0"/>
              <a:t>The village </a:t>
            </a:r>
            <a:r>
              <a:rPr lang="en-AU" dirty="0">
                <a:solidFill>
                  <a:schemeClr val="accent1"/>
                </a:solidFill>
              </a:rPr>
              <a:t>was</a:t>
            </a:r>
            <a:r>
              <a:rPr lang="en-AU" dirty="0"/>
              <a:t> </a:t>
            </a:r>
            <a:r>
              <a:rPr lang="en-AU" dirty="0">
                <a:solidFill>
                  <a:schemeClr val="accent1"/>
                </a:solidFill>
              </a:rPr>
              <a:t>destroyed</a:t>
            </a:r>
            <a:r>
              <a:rPr lang="en-AU" dirty="0"/>
              <a:t> by </a:t>
            </a:r>
            <a:r>
              <a:rPr lang="en-AU" dirty="0">
                <a:solidFill>
                  <a:srgbClr val="FF0000"/>
                </a:solidFill>
              </a:rPr>
              <a:t>soldiers</a:t>
            </a:r>
            <a:r>
              <a:rPr lang="en-AU" dirty="0"/>
              <a:t>.</a:t>
            </a:r>
          </a:p>
          <a:p>
            <a:pPr lvl="1"/>
            <a:r>
              <a:rPr lang="en-AU" dirty="0"/>
              <a:t>Large areas of rainforest </a:t>
            </a:r>
            <a:r>
              <a:rPr lang="en-AU" dirty="0">
                <a:solidFill>
                  <a:schemeClr val="accent1"/>
                </a:solidFill>
              </a:rPr>
              <a:t>were cleared </a:t>
            </a:r>
            <a:r>
              <a:rPr lang="en-AU" dirty="0"/>
              <a:t>by </a:t>
            </a:r>
            <a:r>
              <a:rPr lang="en-AU" dirty="0">
                <a:solidFill>
                  <a:srgbClr val="FF0000"/>
                </a:solidFill>
              </a:rPr>
              <a:t>settlers</a:t>
            </a:r>
            <a:r>
              <a:rPr lang="en-AU" dirty="0"/>
              <a:t>. </a:t>
            </a:r>
          </a:p>
          <a:p>
            <a:pPr lvl="1"/>
            <a:endParaRPr lang="en-AU" dirty="0"/>
          </a:p>
        </p:txBody>
      </p:sp>
    </p:spTree>
    <p:extLst>
      <p:ext uri="{BB962C8B-B14F-4D97-AF65-F5344CB8AC3E}">
        <p14:creationId xmlns:p14="http://schemas.microsoft.com/office/powerpoint/2010/main" val="880265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516665E-C75F-45F2-758A-D071F7284419}"/>
              </a:ext>
            </a:extLst>
          </p:cNvPr>
          <p:cNvSpPr>
            <a:spLocks noGrp="1"/>
          </p:cNvSpPr>
          <p:nvPr>
            <p:ph type="title"/>
          </p:nvPr>
        </p:nvSpPr>
        <p:spPr>
          <a:xfrm>
            <a:off x="1137034" y="609597"/>
            <a:ext cx="9392421" cy="1330841"/>
          </a:xfrm>
        </p:spPr>
        <p:txBody>
          <a:bodyPr>
            <a:normAutofit/>
          </a:bodyPr>
          <a:lstStyle/>
          <a:p>
            <a:r>
              <a:rPr lang="en-AU" dirty="0"/>
              <a:t>Why?</a:t>
            </a:r>
          </a:p>
        </p:txBody>
      </p:sp>
      <p:sp>
        <p:nvSpPr>
          <p:cNvPr id="3" name="Content Placeholder 2">
            <a:extLst>
              <a:ext uri="{FF2B5EF4-FFF2-40B4-BE49-F238E27FC236}">
                <a16:creationId xmlns:a16="http://schemas.microsoft.com/office/drawing/2014/main" id="{C13C19B1-BA0D-C060-E632-62979BA5882D}"/>
              </a:ext>
            </a:extLst>
          </p:cNvPr>
          <p:cNvSpPr>
            <a:spLocks noGrp="1"/>
          </p:cNvSpPr>
          <p:nvPr>
            <p:ph idx="1"/>
          </p:nvPr>
        </p:nvSpPr>
        <p:spPr>
          <a:xfrm>
            <a:off x="1137033" y="2198362"/>
            <a:ext cx="5468047" cy="3917773"/>
          </a:xfrm>
        </p:spPr>
        <p:txBody>
          <a:bodyPr>
            <a:normAutofit lnSpcReduction="10000"/>
          </a:bodyPr>
          <a:lstStyle/>
          <a:p>
            <a:pPr marL="0" indent="0">
              <a:buNone/>
            </a:pPr>
            <a:r>
              <a:rPr lang="en-AU" sz="2000" dirty="0"/>
              <a:t>Means you can leave out, or avoid talking about, the person responsible. This is why business, historical, news and other informative or bureaucratic type texts use the passive voice. It removes blame.</a:t>
            </a:r>
          </a:p>
          <a:p>
            <a:endParaRPr lang="en-AU" sz="2000" dirty="0"/>
          </a:p>
          <a:p>
            <a:r>
              <a:rPr lang="en-AU" sz="2000" dirty="0"/>
              <a:t>Compare:</a:t>
            </a:r>
          </a:p>
          <a:p>
            <a:pPr lvl="1"/>
            <a:r>
              <a:rPr lang="en-AU" sz="2000" b="1" dirty="0"/>
              <a:t>We</a:t>
            </a:r>
            <a:r>
              <a:rPr lang="en-AU" sz="2000" dirty="0"/>
              <a:t> have misplaced your file.</a:t>
            </a:r>
          </a:p>
          <a:p>
            <a:pPr lvl="1"/>
            <a:r>
              <a:rPr lang="en-AU" sz="2000" dirty="0"/>
              <a:t>Your file </a:t>
            </a:r>
            <a:r>
              <a:rPr lang="en-AU" sz="2000" b="1" dirty="0"/>
              <a:t>was misplaced</a:t>
            </a:r>
            <a:r>
              <a:rPr lang="en-AU" sz="2000" dirty="0"/>
              <a:t>. </a:t>
            </a:r>
            <a:r>
              <a:rPr lang="en-AU" sz="1400" dirty="0"/>
              <a:t>(by us)</a:t>
            </a:r>
          </a:p>
          <a:p>
            <a:pPr lvl="1"/>
            <a:endParaRPr lang="en-AU" sz="2000" dirty="0"/>
          </a:p>
          <a:p>
            <a:pPr lvl="1"/>
            <a:r>
              <a:rPr lang="en-AU" sz="2000" b="1" dirty="0"/>
              <a:t>Napoleon</a:t>
            </a:r>
            <a:r>
              <a:rPr lang="en-AU" sz="2000" dirty="0"/>
              <a:t> killed thousands of people</a:t>
            </a:r>
          </a:p>
          <a:p>
            <a:pPr lvl="1"/>
            <a:r>
              <a:rPr lang="en-AU" sz="2000" dirty="0"/>
              <a:t>Thousands of people </a:t>
            </a:r>
            <a:r>
              <a:rPr lang="en-AU" sz="2000" b="1" dirty="0"/>
              <a:t>were killed. </a:t>
            </a:r>
            <a:r>
              <a:rPr lang="en-AU" sz="1400" dirty="0"/>
              <a:t>(by Napoleon)</a:t>
            </a:r>
          </a:p>
          <a:p>
            <a:pPr lvl="1"/>
            <a:endParaRPr lang="en-AU" sz="2000" dirty="0"/>
          </a:p>
          <a:p>
            <a:pPr lvl="1"/>
            <a:endParaRPr lang="en-AU" sz="2000" dirty="0"/>
          </a:p>
        </p:txBody>
      </p:sp>
      <p:pic>
        <p:nvPicPr>
          <p:cNvPr id="4" name="Picture 3">
            <a:extLst>
              <a:ext uri="{FF2B5EF4-FFF2-40B4-BE49-F238E27FC236}">
                <a16:creationId xmlns:a16="http://schemas.microsoft.com/office/drawing/2014/main" id="{A59EED36-DF60-0564-6A7C-C7C1FED5B6E6}"/>
              </a:ext>
            </a:extLst>
          </p:cNvPr>
          <p:cNvPicPr>
            <a:picLocks noChangeAspect="1"/>
          </p:cNvPicPr>
          <p:nvPr/>
        </p:nvPicPr>
        <p:blipFill>
          <a:blip r:embed="rId2"/>
          <a:stretch>
            <a:fillRect/>
          </a:stretch>
        </p:blipFill>
        <p:spPr>
          <a:xfrm>
            <a:off x="7714541" y="2184914"/>
            <a:ext cx="2798156" cy="3755915"/>
          </a:xfrm>
          <a:prstGeom prst="rect">
            <a:avLst/>
          </a:prstGeom>
        </p:spPr>
      </p:pic>
      <p:sp>
        <p:nvSpPr>
          <p:cNvPr id="13" name="Freeform: Shape 1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356526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8EF5356-0E8A-EC3A-73CD-6BE62F2190CE}"/>
              </a:ext>
            </a:extLst>
          </p:cNvPr>
          <p:cNvSpPr>
            <a:spLocks noGrp="1"/>
          </p:cNvSpPr>
          <p:nvPr>
            <p:ph type="title"/>
          </p:nvPr>
        </p:nvSpPr>
        <p:spPr>
          <a:xfrm>
            <a:off x="524741" y="620392"/>
            <a:ext cx="3808268" cy="5504688"/>
          </a:xfrm>
        </p:spPr>
        <p:txBody>
          <a:bodyPr>
            <a:normAutofit/>
          </a:bodyPr>
          <a:lstStyle/>
          <a:p>
            <a:r>
              <a:rPr lang="en-AU" sz="5600">
                <a:solidFill>
                  <a:schemeClr val="bg1"/>
                </a:solidFill>
              </a:rPr>
              <a:t>Which one uses </a:t>
            </a:r>
            <a:r>
              <a:rPr lang="en-AU" sz="5600" b="1">
                <a:solidFill>
                  <a:schemeClr val="bg1"/>
                </a:solidFill>
              </a:rPr>
              <a:t>passive</a:t>
            </a:r>
            <a:r>
              <a:rPr lang="en-AU" sz="5600">
                <a:solidFill>
                  <a:schemeClr val="bg1"/>
                </a:solidFill>
              </a:rPr>
              <a:t> voice?</a:t>
            </a:r>
            <a:br>
              <a:rPr lang="en-AU" sz="5600">
                <a:solidFill>
                  <a:schemeClr val="bg1"/>
                </a:solidFill>
              </a:rPr>
            </a:br>
            <a:r>
              <a:rPr lang="en-AU" sz="5600">
                <a:solidFill>
                  <a:schemeClr val="bg1"/>
                </a:solidFill>
              </a:rPr>
              <a:t>Which one sounds more formal?</a:t>
            </a:r>
          </a:p>
        </p:txBody>
      </p:sp>
      <p:graphicFrame>
        <p:nvGraphicFramePr>
          <p:cNvPr id="5" name="Content Placeholder 2">
            <a:extLst>
              <a:ext uri="{FF2B5EF4-FFF2-40B4-BE49-F238E27FC236}">
                <a16:creationId xmlns:a16="http://schemas.microsoft.com/office/drawing/2014/main" id="{28FA2718-411B-D60C-FA41-6F18AD00A3FC}"/>
              </a:ext>
            </a:extLst>
          </p:cNvPr>
          <p:cNvGraphicFramePr>
            <a:graphicFrameLocks noGrp="1"/>
          </p:cNvGraphicFramePr>
          <p:nvPr>
            <p:ph idx="1"/>
            <p:extLst>
              <p:ext uri="{D42A27DB-BD31-4B8C-83A1-F6EECF244321}">
                <p14:modId xmlns:p14="http://schemas.microsoft.com/office/powerpoint/2010/main" val="3473292650"/>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413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A808717-2B0E-984B-2623-C291FC5EE379}"/>
              </a:ext>
            </a:extLst>
          </p:cNvPr>
          <p:cNvSpPr>
            <a:spLocks noGrp="1"/>
          </p:cNvSpPr>
          <p:nvPr>
            <p:ph type="title"/>
          </p:nvPr>
        </p:nvSpPr>
        <p:spPr>
          <a:xfrm>
            <a:off x="1137034" y="609597"/>
            <a:ext cx="9392421" cy="1330841"/>
          </a:xfrm>
        </p:spPr>
        <p:txBody>
          <a:bodyPr>
            <a:normAutofit/>
          </a:bodyPr>
          <a:lstStyle/>
          <a:p>
            <a:r>
              <a:rPr lang="en-AU"/>
              <a:t>Do this now (in your head)</a:t>
            </a:r>
            <a:endParaRPr lang="en-AU" dirty="0"/>
          </a:p>
        </p:txBody>
      </p:sp>
      <p:sp>
        <p:nvSpPr>
          <p:cNvPr id="3" name="Content Placeholder 2">
            <a:extLst>
              <a:ext uri="{FF2B5EF4-FFF2-40B4-BE49-F238E27FC236}">
                <a16:creationId xmlns:a16="http://schemas.microsoft.com/office/drawing/2014/main" id="{CF29564F-3428-D50D-5024-CFFE881B2712}"/>
              </a:ext>
            </a:extLst>
          </p:cNvPr>
          <p:cNvSpPr>
            <a:spLocks noGrp="1"/>
          </p:cNvSpPr>
          <p:nvPr>
            <p:ph idx="1"/>
          </p:nvPr>
        </p:nvSpPr>
        <p:spPr>
          <a:xfrm>
            <a:off x="1137034" y="2198362"/>
            <a:ext cx="4958966" cy="3917773"/>
          </a:xfrm>
        </p:spPr>
        <p:txBody>
          <a:bodyPr>
            <a:normAutofit/>
          </a:bodyPr>
          <a:lstStyle/>
          <a:p>
            <a:r>
              <a:rPr lang="en-AU" sz="2000"/>
              <a:t>Change these sentences into the ACTIVE voice.</a:t>
            </a:r>
          </a:p>
          <a:p>
            <a:pPr lvl="1"/>
            <a:r>
              <a:rPr lang="en-AU" sz="2000"/>
              <a:t>Poorer countries are affected by climate change.</a:t>
            </a:r>
          </a:p>
          <a:p>
            <a:pPr lvl="1"/>
            <a:r>
              <a:rPr lang="en-AU" sz="2000"/>
              <a:t>The game is being won by the blue team.</a:t>
            </a:r>
          </a:p>
          <a:p>
            <a:pPr lvl="1"/>
            <a:endParaRPr lang="en-AU" sz="2000"/>
          </a:p>
          <a:p>
            <a:r>
              <a:rPr lang="en-AU" sz="2000"/>
              <a:t>Change these sentences into the PASSIVE voice.</a:t>
            </a:r>
          </a:p>
          <a:p>
            <a:pPr lvl="1"/>
            <a:r>
              <a:rPr lang="en-AU" sz="2000"/>
              <a:t>Farmers cut down trees for wood.</a:t>
            </a:r>
          </a:p>
          <a:p>
            <a:pPr lvl="1"/>
            <a:r>
              <a:rPr lang="en-AU" sz="2000"/>
              <a:t>We will ride the bus into New York City.</a:t>
            </a:r>
          </a:p>
        </p:txBody>
      </p:sp>
      <p:pic>
        <p:nvPicPr>
          <p:cNvPr id="7" name="Picture 6">
            <a:extLst>
              <a:ext uri="{FF2B5EF4-FFF2-40B4-BE49-F238E27FC236}">
                <a16:creationId xmlns:a16="http://schemas.microsoft.com/office/drawing/2014/main" id="{D31EAA69-4117-CF2E-D05E-CB4D7140B29E}"/>
              </a:ext>
            </a:extLst>
          </p:cNvPr>
          <p:cNvPicPr>
            <a:picLocks noChangeAspect="1"/>
          </p:cNvPicPr>
          <p:nvPr/>
        </p:nvPicPr>
        <p:blipFill>
          <a:blip r:embed="rId2"/>
          <a:stretch>
            <a:fillRect/>
          </a:stretch>
        </p:blipFill>
        <p:spPr>
          <a:xfrm>
            <a:off x="7235662" y="2184914"/>
            <a:ext cx="3755915" cy="3755915"/>
          </a:xfrm>
          <a:prstGeom prst="rect">
            <a:avLst/>
          </a:prstGeom>
        </p:spPr>
      </p:pic>
      <p:sp>
        <p:nvSpPr>
          <p:cNvPr id="16" name="Freeform: Shape 15">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94774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4" name="Picture 2" descr="How to use Noun Groups in your writing! - Study Space - YouTube">
            <a:extLst>
              <a:ext uri="{FF2B5EF4-FFF2-40B4-BE49-F238E27FC236}">
                <a16:creationId xmlns:a16="http://schemas.microsoft.com/office/drawing/2014/main" id="{DCB7C4CC-EBDF-3C33-CEC1-364BF2DD24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690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94699-43E3-62FA-B4A2-2EF644C7F1AD}"/>
              </a:ext>
            </a:extLst>
          </p:cNvPr>
          <p:cNvSpPr>
            <a:spLocks noGrp="1"/>
          </p:cNvSpPr>
          <p:nvPr>
            <p:ph type="title"/>
          </p:nvPr>
        </p:nvSpPr>
        <p:spPr/>
        <p:txBody>
          <a:bodyPr/>
          <a:lstStyle/>
          <a:p>
            <a:r>
              <a:rPr lang="en-AU" dirty="0"/>
              <a:t>Noun Groups</a:t>
            </a:r>
          </a:p>
        </p:txBody>
      </p:sp>
      <p:graphicFrame>
        <p:nvGraphicFramePr>
          <p:cNvPr id="4" name="Table 4">
            <a:extLst>
              <a:ext uri="{FF2B5EF4-FFF2-40B4-BE49-F238E27FC236}">
                <a16:creationId xmlns:a16="http://schemas.microsoft.com/office/drawing/2014/main" id="{9A4A167D-9F97-39C4-7926-B0C2914F4C34}"/>
              </a:ext>
            </a:extLst>
          </p:cNvPr>
          <p:cNvGraphicFramePr>
            <a:graphicFrameLocks noGrp="1"/>
          </p:cNvGraphicFramePr>
          <p:nvPr>
            <p:ph idx="1"/>
            <p:extLst>
              <p:ext uri="{D42A27DB-BD31-4B8C-83A1-F6EECF244321}">
                <p14:modId xmlns:p14="http://schemas.microsoft.com/office/powerpoint/2010/main" val="3534313724"/>
              </p:ext>
            </p:extLst>
          </p:nvPr>
        </p:nvGraphicFramePr>
        <p:xfrm>
          <a:off x="838200" y="1825625"/>
          <a:ext cx="9930120" cy="2931160"/>
        </p:xfrm>
        <a:graphic>
          <a:graphicData uri="http://schemas.openxmlformats.org/drawingml/2006/table">
            <a:tbl>
              <a:tblPr firstRow="1" bandRow="1">
                <a:tableStyleId>{5C22544A-7EE6-4342-B048-85BDC9FD1C3A}</a:tableStyleId>
              </a:tblPr>
              <a:tblGrid>
                <a:gridCol w="1152000">
                  <a:extLst>
                    <a:ext uri="{9D8B030D-6E8A-4147-A177-3AD203B41FA5}">
                      <a16:colId xmlns:a16="http://schemas.microsoft.com/office/drawing/2014/main" val="2580275630"/>
                    </a:ext>
                  </a:extLst>
                </a:gridCol>
                <a:gridCol w="1287624">
                  <a:extLst>
                    <a:ext uri="{9D8B030D-6E8A-4147-A177-3AD203B41FA5}">
                      <a16:colId xmlns:a16="http://schemas.microsoft.com/office/drawing/2014/main" val="916571371"/>
                    </a:ext>
                  </a:extLst>
                </a:gridCol>
                <a:gridCol w="1287624">
                  <a:extLst>
                    <a:ext uri="{9D8B030D-6E8A-4147-A177-3AD203B41FA5}">
                      <a16:colId xmlns:a16="http://schemas.microsoft.com/office/drawing/2014/main" val="3808051519"/>
                    </a:ext>
                  </a:extLst>
                </a:gridCol>
                <a:gridCol w="1287624">
                  <a:extLst>
                    <a:ext uri="{9D8B030D-6E8A-4147-A177-3AD203B41FA5}">
                      <a16:colId xmlns:a16="http://schemas.microsoft.com/office/drawing/2014/main" val="1726483188"/>
                    </a:ext>
                  </a:extLst>
                </a:gridCol>
                <a:gridCol w="1287624">
                  <a:extLst>
                    <a:ext uri="{9D8B030D-6E8A-4147-A177-3AD203B41FA5}">
                      <a16:colId xmlns:a16="http://schemas.microsoft.com/office/drawing/2014/main" val="635141868"/>
                    </a:ext>
                  </a:extLst>
                </a:gridCol>
                <a:gridCol w="1287624">
                  <a:extLst>
                    <a:ext uri="{9D8B030D-6E8A-4147-A177-3AD203B41FA5}">
                      <a16:colId xmlns:a16="http://schemas.microsoft.com/office/drawing/2014/main" val="4111522224"/>
                    </a:ext>
                  </a:extLst>
                </a:gridCol>
                <a:gridCol w="2340000">
                  <a:extLst>
                    <a:ext uri="{9D8B030D-6E8A-4147-A177-3AD203B41FA5}">
                      <a16:colId xmlns:a16="http://schemas.microsoft.com/office/drawing/2014/main" val="660764595"/>
                    </a:ext>
                  </a:extLst>
                </a:gridCol>
              </a:tblGrid>
              <a:tr h="370840">
                <a:tc>
                  <a:txBody>
                    <a:bodyPr/>
                    <a:lstStyle/>
                    <a:p>
                      <a:r>
                        <a:rPr lang="en-AU" dirty="0"/>
                        <a:t>Pointer</a:t>
                      </a:r>
                    </a:p>
                  </a:txBody>
                  <a:tcPr/>
                </a:tc>
                <a:tc>
                  <a:txBody>
                    <a:bodyPr/>
                    <a:lstStyle/>
                    <a:p>
                      <a:r>
                        <a:rPr lang="en-AU" dirty="0"/>
                        <a:t>Number</a:t>
                      </a:r>
                    </a:p>
                  </a:txBody>
                  <a:tcPr/>
                </a:tc>
                <a:tc>
                  <a:txBody>
                    <a:bodyPr/>
                    <a:lstStyle/>
                    <a:p>
                      <a:r>
                        <a:rPr lang="en-AU" dirty="0"/>
                        <a:t>Intensifier</a:t>
                      </a:r>
                    </a:p>
                  </a:txBody>
                  <a:tcPr/>
                </a:tc>
                <a:tc>
                  <a:txBody>
                    <a:bodyPr/>
                    <a:lstStyle/>
                    <a:p>
                      <a:r>
                        <a:rPr lang="en-AU" dirty="0"/>
                        <a:t>Describer</a:t>
                      </a:r>
                    </a:p>
                  </a:txBody>
                  <a:tcPr/>
                </a:tc>
                <a:tc>
                  <a:txBody>
                    <a:bodyPr/>
                    <a:lstStyle/>
                    <a:p>
                      <a:r>
                        <a:rPr lang="en-AU" dirty="0"/>
                        <a:t>Classifier</a:t>
                      </a:r>
                    </a:p>
                  </a:txBody>
                  <a:tcPr/>
                </a:tc>
                <a:tc>
                  <a:txBody>
                    <a:bodyPr/>
                    <a:lstStyle/>
                    <a:p>
                      <a:r>
                        <a:rPr lang="en-AU" dirty="0"/>
                        <a:t>NOUN</a:t>
                      </a:r>
                    </a:p>
                  </a:txBody>
                  <a:tcPr>
                    <a:solidFill>
                      <a:schemeClr val="accent4">
                        <a:lumMod val="60000"/>
                        <a:lumOff val="40000"/>
                      </a:schemeClr>
                    </a:solidFill>
                  </a:tcPr>
                </a:tc>
                <a:tc>
                  <a:txBody>
                    <a:bodyPr/>
                    <a:lstStyle/>
                    <a:p>
                      <a:r>
                        <a:rPr lang="en-AU" dirty="0"/>
                        <a:t>Embedded clause/extra info </a:t>
                      </a:r>
                    </a:p>
                  </a:txBody>
                  <a:tcPr/>
                </a:tc>
                <a:extLst>
                  <a:ext uri="{0D108BD9-81ED-4DB2-BD59-A6C34878D82A}">
                    <a16:rowId xmlns:a16="http://schemas.microsoft.com/office/drawing/2014/main" val="3733123775"/>
                  </a:ext>
                </a:extLst>
              </a:tr>
              <a:tr h="370840">
                <a:tc>
                  <a:txBody>
                    <a:bodyPr/>
                    <a:lstStyle/>
                    <a:p>
                      <a:r>
                        <a:rPr lang="en-AU" dirty="0"/>
                        <a:t>The</a:t>
                      </a:r>
                    </a:p>
                  </a:txBody>
                  <a:tcPr/>
                </a:tc>
                <a:tc>
                  <a:txBody>
                    <a:bodyPr/>
                    <a:lstStyle/>
                    <a:p>
                      <a:endParaRPr lang="en-AU" dirty="0"/>
                    </a:p>
                  </a:txBody>
                  <a:tcPr/>
                </a:tc>
                <a:tc>
                  <a:txBody>
                    <a:bodyPr/>
                    <a:lstStyle/>
                    <a:p>
                      <a:r>
                        <a:rPr lang="en-AU" dirty="0"/>
                        <a:t>really</a:t>
                      </a:r>
                    </a:p>
                  </a:txBody>
                  <a:tcPr/>
                </a:tc>
                <a:tc>
                  <a:txBody>
                    <a:bodyPr/>
                    <a:lstStyle/>
                    <a:p>
                      <a:r>
                        <a:rPr lang="en-AU" dirty="0"/>
                        <a:t>sharp antique</a:t>
                      </a:r>
                    </a:p>
                  </a:txBody>
                  <a:tcPr/>
                </a:tc>
                <a:tc>
                  <a:txBody>
                    <a:bodyPr/>
                    <a:lstStyle/>
                    <a:p>
                      <a:r>
                        <a:rPr lang="en-AU" dirty="0"/>
                        <a:t>kitchen</a:t>
                      </a:r>
                    </a:p>
                  </a:txBody>
                  <a:tcPr/>
                </a:tc>
                <a:tc>
                  <a:txBody>
                    <a:bodyPr/>
                    <a:lstStyle/>
                    <a:p>
                      <a:r>
                        <a:rPr lang="en-AU" dirty="0"/>
                        <a:t>knife</a:t>
                      </a:r>
                    </a:p>
                  </a:txBody>
                  <a:tcPr>
                    <a:solidFill>
                      <a:schemeClr val="accent4">
                        <a:lumMod val="60000"/>
                        <a:lumOff val="40000"/>
                      </a:schemeClr>
                    </a:solidFill>
                  </a:tcPr>
                </a:tc>
                <a:tc>
                  <a:txBody>
                    <a:bodyPr/>
                    <a:lstStyle/>
                    <a:p>
                      <a:r>
                        <a:rPr lang="en-AU" dirty="0"/>
                        <a:t>with a wooden handle</a:t>
                      </a:r>
                    </a:p>
                  </a:txBody>
                  <a:tcPr/>
                </a:tc>
                <a:extLst>
                  <a:ext uri="{0D108BD9-81ED-4DB2-BD59-A6C34878D82A}">
                    <a16:rowId xmlns:a16="http://schemas.microsoft.com/office/drawing/2014/main" val="1844057980"/>
                  </a:ext>
                </a:extLst>
              </a:tr>
              <a:tr h="370840">
                <a:tc>
                  <a:txBody>
                    <a:bodyPr/>
                    <a:lstStyle/>
                    <a:p>
                      <a:endParaRPr lang="en-AU" dirty="0"/>
                    </a:p>
                  </a:txBody>
                  <a:tcPr/>
                </a:tc>
                <a:tc>
                  <a:txBody>
                    <a:bodyPr/>
                    <a:lstStyle/>
                    <a:p>
                      <a:r>
                        <a:rPr lang="en-AU" dirty="0"/>
                        <a:t>Six</a:t>
                      </a:r>
                    </a:p>
                  </a:txBody>
                  <a:tcPr/>
                </a:tc>
                <a:tc>
                  <a:txBody>
                    <a:bodyPr/>
                    <a:lstStyle/>
                    <a:p>
                      <a:r>
                        <a:rPr lang="en-AU" dirty="0"/>
                        <a:t>incredibly</a:t>
                      </a:r>
                    </a:p>
                  </a:txBody>
                  <a:tcPr/>
                </a:tc>
                <a:tc>
                  <a:txBody>
                    <a:bodyPr/>
                    <a:lstStyle/>
                    <a:p>
                      <a:r>
                        <a:rPr lang="en-AU" dirty="0"/>
                        <a:t>soft</a:t>
                      </a:r>
                    </a:p>
                  </a:txBody>
                  <a:tcPr/>
                </a:tc>
                <a:tc>
                  <a:txBody>
                    <a:bodyPr/>
                    <a:lstStyle/>
                    <a:p>
                      <a:r>
                        <a:rPr lang="en-AU" dirty="0"/>
                        <a:t>tabby</a:t>
                      </a:r>
                    </a:p>
                  </a:txBody>
                  <a:tcPr/>
                </a:tc>
                <a:tc>
                  <a:txBody>
                    <a:bodyPr/>
                    <a:lstStyle/>
                    <a:p>
                      <a:r>
                        <a:rPr lang="en-AU" dirty="0"/>
                        <a:t>kittens</a:t>
                      </a:r>
                    </a:p>
                  </a:txBody>
                  <a:tcPr>
                    <a:solidFill>
                      <a:schemeClr val="accent4">
                        <a:lumMod val="60000"/>
                        <a:lumOff val="40000"/>
                      </a:schemeClr>
                    </a:solidFill>
                  </a:tcPr>
                </a:tc>
                <a:tc>
                  <a:txBody>
                    <a:bodyPr/>
                    <a:lstStyle/>
                    <a:p>
                      <a:r>
                        <a:rPr lang="en-AU" dirty="0"/>
                        <a:t>wearing red collars with bells</a:t>
                      </a:r>
                    </a:p>
                  </a:txBody>
                  <a:tcPr/>
                </a:tc>
                <a:extLst>
                  <a:ext uri="{0D108BD9-81ED-4DB2-BD59-A6C34878D82A}">
                    <a16:rowId xmlns:a16="http://schemas.microsoft.com/office/drawing/2014/main" val="1519843047"/>
                  </a:ext>
                </a:extLst>
              </a:tr>
              <a:tr h="370840">
                <a:tc>
                  <a:txBody>
                    <a:bodyPr/>
                    <a:lstStyle/>
                    <a:p>
                      <a:endParaRPr lang="en-A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 (one)</a:t>
                      </a:r>
                    </a:p>
                  </a:txBody>
                  <a:tcPr/>
                </a:tc>
                <a:tc>
                  <a:txBody>
                    <a:bodyPr/>
                    <a:lstStyle/>
                    <a:p>
                      <a:endParaRPr lang="en-AU" dirty="0"/>
                    </a:p>
                  </a:txBody>
                  <a:tcPr/>
                </a:tc>
                <a:tc>
                  <a:txBody>
                    <a:bodyPr/>
                    <a:lstStyle/>
                    <a:p>
                      <a:r>
                        <a:rPr lang="en-AU" dirty="0"/>
                        <a:t>big blue</a:t>
                      </a:r>
                    </a:p>
                  </a:txBody>
                  <a:tcPr/>
                </a:tc>
                <a:tc>
                  <a:txBody>
                    <a:bodyPr/>
                    <a:lstStyle/>
                    <a:p>
                      <a:r>
                        <a:rPr lang="en-AU" dirty="0"/>
                        <a:t>birthday</a:t>
                      </a:r>
                    </a:p>
                  </a:txBody>
                  <a:tcPr/>
                </a:tc>
                <a:tc>
                  <a:txBody>
                    <a:bodyPr/>
                    <a:lstStyle/>
                    <a:p>
                      <a:r>
                        <a:rPr lang="en-AU" dirty="0"/>
                        <a:t>balloon</a:t>
                      </a:r>
                    </a:p>
                  </a:txBody>
                  <a:tcPr>
                    <a:solidFill>
                      <a:schemeClr val="accent4">
                        <a:lumMod val="60000"/>
                        <a:lumOff val="40000"/>
                      </a:schemeClr>
                    </a:solidFill>
                  </a:tcPr>
                </a:tc>
                <a:tc>
                  <a:txBody>
                    <a:bodyPr/>
                    <a:lstStyle/>
                    <a:p>
                      <a:r>
                        <a:rPr lang="en-AU" dirty="0"/>
                        <a:t>covered in silver stars</a:t>
                      </a:r>
                    </a:p>
                  </a:txBody>
                  <a:tcPr/>
                </a:tc>
                <a:extLst>
                  <a:ext uri="{0D108BD9-81ED-4DB2-BD59-A6C34878D82A}">
                    <a16:rowId xmlns:a16="http://schemas.microsoft.com/office/drawing/2014/main" val="2262941500"/>
                  </a:ext>
                </a:extLst>
              </a:tr>
              <a:tr h="370840">
                <a:tc>
                  <a:txBody>
                    <a:bodyPr/>
                    <a:lstStyle/>
                    <a:p>
                      <a:r>
                        <a:rPr lang="en-AU" dirty="0"/>
                        <a:t>Her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twelve</a:t>
                      </a:r>
                    </a:p>
                  </a:txBody>
                  <a:tcPr/>
                </a:tc>
                <a:tc>
                  <a:txBody>
                    <a:bodyPr/>
                    <a:lstStyle/>
                    <a:p>
                      <a:r>
                        <a:rPr lang="en-AU" dirty="0"/>
                        <a:t>very</a:t>
                      </a:r>
                    </a:p>
                  </a:txBody>
                  <a:tcPr/>
                </a:tc>
                <a:tc>
                  <a:txBody>
                    <a:bodyPr/>
                    <a:lstStyle/>
                    <a:p>
                      <a:r>
                        <a:rPr lang="en-AU" dirty="0"/>
                        <a:t>silly</a:t>
                      </a:r>
                    </a:p>
                  </a:txBody>
                  <a:tcPr/>
                </a:tc>
                <a:tc>
                  <a:txBody>
                    <a:bodyPr/>
                    <a:lstStyle/>
                    <a:p>
                      <a:endParaRPr lang="en-AU" dirty="0"/>
                    </a:p>
                  </a:txBody>
                  <a:tcPr/>
                </a:tc>
                <a:tc>
                  <a:txBody>
                    <a:bodyPr/>
                    <a:lstStyle/>
                    <a:p>
                      <a:r>
                        <a:rPr lang="en-AU" dirty="0"/>
                        <a:t>friends</a:t>
                      </a:r>
                    </a:p>
                  </a:txBody>
                  <a:tcPr>
                    <a:solidFill>
                      <a:schemeClr val="accent4">
                        <a:lumMod val="60000"/>
                        <a:lumOff val="40000"/>
                      </a:schemeClr>
                    </a:solidFill>
                  </a:tcPr>
                </a:tc>
                <a:tc>
                  <a:txBody>
                    <a:bodyPr/>
                    <a:lstStyle/>
                    <a:p>
                      <a:r>
                        <a:rPr lang="en-AU" dirty="0"/>
                        <a:t>who are all named Tracey</a:t>
                      </a:r>
                    </a:p>
                  </a:txBody>
                  <a:tcPr/>
                </a:tc>
                <a:extLst>
                  <a:ext uri="{0D108BD9-81ED-4DB2-BD59-A6C34878D82A}">
                    <a16:rowId xmlns:a16="http://schemas.microsoft.com/office/drawing/2014/main" val="1512749999"/>
                  </a:ext>
                </a:extLst>
              </a:tr>
            </a:tbl>
          </a:graphicData>
        </a:graphic>
      </p:graphicFrame>
      <p:sp>
        <p:nvSpPr>
          <p:cNvPr id="3" name="Content Placeholder 2">
            <a:extLst>
              <a:ext uri="{FF2B5EF4-FFF2-40B4-BE49-F238E27FC236}">
                <a16:creationId xmlns:a16="http://schemas.microsoft.com/office/drawing/2014/main" id="{DCA41DD6-13FE-25E7-5899-13BA64F9B072}"/>
              </a:ext>
            </a:extLst>
          </p:cNvPr>
          <p:cNvSpPr txBox="1">
            <a:spLocks/>
          </p:cNvSpPr>
          <p:nvPr/>
        </p:nvSpPr>
        <p:spPr>
          <a:xfrm>
            <a:off x="838200" y="4962617"/>
            <a:ext cx="9930120" cy="12143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In a sentence, all of the extra pieces of information linked to a noun are part of the ‘noun group’. </a:t>
            </a:r>
          </a:p>
        </p:txBody>
      </p:sp>
    </p:spTree>
    <p:extLst>
      <p:ext uri="{BB962C8B-B14F-4D97-AF65-F5344CB8AC3E}">
        <p14:creationId xmlns:p14="http://schemas.microsoft.com/office/powerpoint/2010/main" val="1794484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B9B91-1F61-646F-D943-1211BB6CAE4C}"/>
              </a:ext>
            </a:extLst>
          </p:cNvPr>
          <p:cNvSpPr>
            <a:spLocks noGrp="1"/>
          </p:cNvSpPr>
          <p:nvPr>
            <p:ph type="title"/>
          </p:nvPr>
        </p:nvSpPr>
        <p:spPr/>
        <p:txBody>
          <a:bodyPr/>
          <a:lstStyle/>
          <a:p>
            <a:r>
              <a:rPr lang="en-AU" dirty="0"/>
              <a:t>Condensing Noun Groups</a:t>
            </a:r>
          </a:p>
        </p:txBody>
      </p:sp>
      <p:sp>
        <p:nvSpPr>
          <p:cNvPr id="3" name="Content Placeholder 2">
            <a:extLst>
              <a:ext uri="{FF2B5EF4-FFF2-40B4-BE49-F238E27FC236}">
                <a16:creationId xmlns:a16="http://schemas.microsoft.com/office/drawing/2014/main" id="{0EA29791-CFB0-B347-8599-EB6227620C88}"/>
              </a:ext>
            </a:extLst>
          </p:cNvPr>
          <p:cNvSpPr>
            <a:spLocks noGrp="1"/>
          </p:cNvSpPr>
          <p:nvPr>
            <p:ph idx="1"/>
          </p:nvPr>
        </p:nvSpPr>
        <p:spPr/>
        <p:txBody>
          <a:bodyPr>
            <a:normAutofit lnSpcReduction="10000"/>
          </a:bodyPr>
          <a:lstStyle/>
          <a:p>
            <a:pPr marL="0" indent="0">
              <a:buNone/>
            </a:pPr>
            <a:r>
              <a:rPr lang="en-AU" sz="2800" b="1" dirty="0"/>
              <a:t>In some sentences, the noun group is spread out over several clauses. This is wordy and unclear. </a:t>
            </a:r>
            <a:endParaRPr lang="en-GB" dirty="0"/>
          </a:p>
          <a:p>
            <a:r>
              <a:rPr lang="en-GB" dirty="0"/>
              <a:t>John had a </a:t>
            </a:r>
            <a:r>
              <a:rPr lang="en-GB" dirty="0">
                <a:solidFill>
                  <a:schemeClr val="accent6"/>
                </a:solidFill>
              </a:rPr>
              <a:t>fish</a:t>
            </a:r>
            <a:r>
              <a:rPr lang="en-GB" dirty="0"/>
              <a:t> that was annoying, </a:t>
            </a:r>
            <a:r>
              <a:rPr lang="en-GB" dirty="0">
                <a:solidFill>
                  <a:schemeClr val="accent6"/>
                </a:solidFill>
              </a:rPr>
              <a:t>super annoying</a:t>
            </a:r>
            <a:r>
              <a:rPr lang="en-GB" dirty="0"/>
              <a:t> and </a:t>
            </a:r>
            <a:r>
              <a:rPr lang="en-GB" dirty="0">
                <a:solidFill>
                  <a:schemeClr val="accent6"/>
                </a:solidFill>
              </a:rPr>
              <a:t>gold</a:t>
            </a:r>
            <a:r>
              <a:rPr lang="en-GB" dirty="0"/>
              <a:t>, in a bowl.</a:t>
            </a:r>
          </a:p>
          <a:p>
            <a:r>
              <a:rPr lang="en-GB" dirty="0"/>
              <a:t>There was a </a:t>
            </a:r>
            <a:r>
              <a:rPr lang="en-GB" dirty="0">
                <a:solidFill>
                  <a:srgbClr val="FF0000"/>
                </a:solidFill>
              </a:rPr>
              <a:t>mouse</a:t>
            </a:r>
            <a:r>
              <a:rPr lang="en-GB" dirty="0"/>
              <a:t>, which had a </a:t>
            </a:r>
            <a:r>
              <a:rPr lang="en-GB" dirty="0">
                <a:solidFill>
                  <a:schemeClr val="accent1"/>
                </a:solidFill>
              </a:rPr>
              <a:t>house</a:t>
            </a:r>
            <a:r>
              <a:rPr lang="en-GB" dirty="0"/>
              <a:t> that was </a:t>
            </a:r>
            <a:r>
              <a:rPr lang="en-GB" dirty="0">
                <a:solidFill>
                  <a:schemeClr val="accent1"/>
                </a:solidFill>
              </a:rPr>
              <a:t>lousy</a:t>
            </a:r>
            <a:r>
              <a:rPr lang="en-GB" dirty="0"/>
              <a:t> and </a:t>
            </a:r>
            <a:r>
              <a:rPr lang="en-GB" dirty="0">
                <a:solidFill>
                  <a:schemeClr val="accent1"/>
                </a:solidFill>
              </a:rPr>
              <a:t>smelly</a:t>
            </a:r>
            <a:r>
              <a:rPr lang="en-GB" dirty="0"/>
              <a:t>, and he was </a:t>
            </a:r>
            <a:r>
              <a:rPr lang="en-GB" dirty="0">
                <a:solidFill>
                  <a:srgbClr val="FF0000"/>
                </a:solidFill>
              </a:rPr>
              <a:t>fat</a:t>
            </a:r>
          </a:p>
          <a:p>
            <a:pPr marL="0" indent="0">
              <a:buNone/>
            </a:pPr>
            <a:endParaRPr lang="en-GB" b="1" dirty="0"/>
          </a:p>
          <a:p>
            <a:pPr marL="0" indent="0">
              <a:buNone/>
            </a:pPr>
            <a:r>
              <a:rPr lang="en-GB" b="1" dirty="0"/>
              <a:t>Condensing the noun groups makes the sentence neater and simpler</a:t>
            </a:r>
          </a:p>
          <a:p>
            <a:r>
              <a:rPr lang="en-GB" dirty="0"/>
              <a:t>John had a </a:t>
            </a:r>
            <a:r>
              <a:rPr lang="en-GB" dirty="0">
                <a:solidFill>
                  <a:schemeClr val="accent6"/>
                </a:solidFill>
              </a:rPr>
              <a:t>super annoying gold fish </a:t>
            </a:r>
            <a:r>
              <a:rPr lang="en-GB" dirty="0"/>
              <a:t>in a bowl.</a:t>
            </a:r>
          </a:p>
          <a:p>
            <a:r>
              <a:rPr lang="en-GB" dirty="0"/>
              <a:t>The </a:t>
            </a:r>
            <a:r>
              <a:rPr lang="en-GB" dirty="0">
                <a:solidFill>
                  <a:srgbClr val="FF0000"/>
                </a:solidFill>
              </a:rPr>
              <a:t>fat mouse </a:t>
            </a:r>
            <a:r>
              <a:rPr lang="en-GB" dirty="0"/>
              <a:t>had a </a:t>
            </a:r>
            <a:r>
              <a:rPr lang="en-GB" dirty="0">
                <a:solidFill>
                  <a:schemeClr val="accent1"/>
                </a:solidFill>
              </a:rPr>
              <a:t>lousy, smelly house.</a:t>
            </a:r>
          </a:p>
          <a:p>
            <a:endParaRPr lang="en-AU" dirty="0"/>
          </a:p>
        </p:txBody>
      </p:sp>
      <p:pic>
        <p:nvPicPr>
          <p:cNvPr id="4098" name="Picture 2" descr="Cartoon Goldfish Images – Browse 16,757 Stock Photos, Vectors, and Video |  Adobe Stock">
            <a:extLst>
              <a:ext uri="{FF2B5EF4-FFF2-40B4-BE49-F238E27FC236}">
                <a16:creationId xmlns:a16="http://schemas.microsoft.com/office/drawing/2014/main" id="{5F20FB20-B530-E674-F7B6-AEEA9B0628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5943" y="5134893"/>
            <a:ext cx="1216240" cy="1177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0149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1087</TotalTime>
  <Words>2096</Words>
  <Application>Microsoft Office PowerPoint</Application>
  <PresentationFormat>Widescreen</PresentationFormat>
  <Paragraphs>221</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Wingdings</vt:lpstr>
      <vt:lpstr>Office Theme</vt:lpstr>
      <vt:lpstr>Formal Writing &amp; Advanced  Nominalisation</vt:lpstr>
      <vt:lpstr>Why Are We Doing This? (Learning Intentions)</vt:lpstr>
      <vt:lpstr>Passive Voice</vt:lpstr>
      <vt:lpstr>Why?</vt:lpstr>
      <vt:lpstr>Which one uses passive voice? Which one sounds more formal?</vt:lpstr>
      <vt:lpstr>Do this now (in your head)</vt:lpstr>
      <vt:lpstr>PowerPoint Presentation</vt:lpstr>
      <vt:lpstr>Noun Groups</vt:lpstr>
      <vt:lpstr>Condensing Noun Groups</vt:lpstr>
      <vt:lpstr>Condensing Noun Groups</vt:lpstr>
      <vt:lpstr>More Info About Noun Groups</vt:lpstr>
      <vt:lpstr>Noun Group + verb group = clause (complete thought)</vt:lpstr>
      <vt:lpstr>Condensing Noun Groups: Do these now (in your head)</vt:lpstr>
      <vt:lpstr>Harder Examples</vt:lpstr>
      <vt:lpstr>Writing paragraphs that are dense and concise means FIGHTING AGAINST your natural instinct to waffle on, adding in as many unnecessary words as possible to boost the word count! </vt:lpstr>
      <vt:lpstr>Nominalisation creates noun groups</vt:lpstr>
      <vt:lpstr>Cause &amp; Effect</vt:lpstr>
      <vt:lpstr>Formal Language</vt:lpstr>
      <vt:lpstr>Formal Language: Revision</vt:lpstr>
      <vt:lpstr>3rd Person Point of View</vt:lpstr>
      <vt:lpstr>Unbiased, objective</vt:lpstr>
      <vt:lpstr>Be Specific – avoid vague ‘nothing’ statements!</vt:lpstr>
      <vt:lpstr>Phrasal verbs</vt:lpstr>
      <vt:lpstr>Figurative Language</vt:lpstr>
      <vt:lpstr>Avoid Filler Phrases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Formal Writing &amp; Advanced Nominalisation</dc:title>
  <dc:creator>Sarah Burney</dc:creator>
  <cp:lastModifiedBy>Sarah Burney</cp:lastModifiedBy>
  <cp:revision>1</cp:revision>
  <dcterms:created xsi:type="dcterms:W3CDTF">2023-02-13T12:13:55Z</dcterms:created>
  <dcterms:modified xsi:type="dcterms:W3CDTF">2023-05-04T00:34:34Z</dcterms:modified>
</cp:coreProperties>
</file>