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4" r:id="rId3"/>
    <p:sldId id="257" r:id="rId4"/>
    <p:sldId id="267" r:id="rId5"/>
    <p:sldId id="268" r:id="rId6"/>
    <p:sldId id="259" r:id="rId7"/>
    <p:sldId id="262" r:id="rId8"/>
    <p:sldId id="271" r:id="rId9"/>
    <p:sldId id="273" r:id="rId10"/>
    <p:sldId id="276"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0DC86-09BB-4341-ADCC-6AA239A57483}" v="1503" dt="2023-01-31T19:18:39.350"/>
    <p1510:client id="{95A33517-EDBB-4A6D-83AE-6965EF5015C9}" v="53" dt="2023-02-01T03:55:54.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697" autoAdjust="0"/>
  </p:normalViewPr>
  <p:slideViewPr>
    <p:cSldViewPr snapToGrid="0">
      <p:cViewPr varScale="1">
        <p:scale>
          <a:sx n="76" d="100"/>
          <a:sy n="76" d="100"/>
        </p:scale>
        <p:origin x="8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urney" userId="3ff1fe9c-ec4d-4417-af83-dbc6e1aa8c41" providerId="ADAL" clId="{2990DC86-09BB-4341-ADCC-6AA239A57483}"/>
    <pc:docChg chg="undo custSel addSld delSld modSld">
      <pc:chgData name="Sarah Burney" userId="3ff1fe9c-ec4d-4417-af83-dbc6e1aa8c41" providerId="ADAL" clId="{2990DC86-09BB-4341-ADCC-6AA239A57483}" dt="2023-01-31T19:18:39.349" v="1967" actId="20577"/>
      <pc:docMkLst>
        <pc:docMk/>
      </pc:docMkLst>
      <pc:sldChg chg="modSp mod">
        <pc:chgData name="Sarah Burney" userId="3ff1fe9c-ec4d-4417-af83-dbc6e1aa8c41" providerId="ADAL" clId="{2990DC86-09BB-4341-ADCC-6AA239A57483}" dt="2023-01-31T18:51:41.185" v="371" actId="27636"/>
        <pc:sldMkLst>
          <pc:docMk/>
          <pc:sldMk cId="1642856636" sldId="262"/>
        </pc:sldMkLst>
        <pc:spChg chg="mod">
          <ac:chgData name="Sarah Burney" userId="3ff1fe9c-ec4d-4417-af83-dbc6e1aa8c41" providerId="ADAL" clId="{2990DC86-09BB-4341-ADCC-6AA239A57483}" dt="2023-01-31T18:51:41.185" v="371" actId="27636"/>
          <ac:spMkLst>
            <pc:docMk/>
            <pc:sldMk cId="1642856636" sldId="262"/>
            <ac:spMk id="3" creationId="{8927DAA7-727D-C9F4-B967-67F2CD23FD5E}"/>
          </ac:spMkLst>
        </pc:spChg>
      </pc:sldChg>
      <pc:sldChg chg="del">
        <pc:chgData name="Sarah Burney" userId="3ff1fe9c-ec4d-4417-af83-dbc6e1aa8c41" providerId="ADAL" clId="{2990DC86-09BB-4341-ADCC-6AA239A57483}" dt="2023-01-31T18:49:36.040" v="0" actId="47"/>
        <pc:sldMkLst>
          <pc:docMk/>
          <pc:sldMk cId="2726118622" sldId="263"/>
        </pc:sldMkLst>
      </pc:sldChg>
      <pc:sldChg chg="del">
        <pc:chgData name="Sarah Burney" userId="3ff1fe9c-ec4d-4417-af83-dbc6e1aa8c41" providerId="ADAL" clId="{2990DC86-09BB-4341-ADCC-6AA239A57483}" dt="2023-01-31T18:49:36.040" v="0" actId="47"/>
        <pc:sldMkLst>
          <pc:docMk/>
          <pc:sldMk cId="3308085712" sldId="264"/>
        </pc:sldMkLst>
      </pc:sldChg>
      <pc:sldChg chg="del">
        <pc:chgData name="Sarah Burney" userId="3ff1fe9c-ec4d-4417-af83-dbc6e1aa8c41" providerId="ADAL" clId="{2990DC86-09BB-4341-ADCC-6AA239A57483}" dt="2023-01-31T18:49:36.040" v="0" actId="47"/>
        <pc:sldMkLst>
          <pc:docMk/>
          <pc:sldMk cId="3460767625" sldId="265"/>
        </pc:sldMkLst>
      </pc:sldChg>
      <pc:sldChg chg="del">
        <pc:chgData name="Sarah Burney" userId="3ff1fe9c-ec4d-4417-af83-dbc6e1aa8c41" providerId="ADAL" clId="{2990DC86-09BB-4341-ADCC-6AA239A57483}" dt="2023-01-31T18:49:36.040" v="0" actId="47"/>
        <pc:sldMkLst>
          <pc:docMk/>
          <pc:sldMk cId="1270602408" sldId="266"/>
        </pc:sldMkLst>
      </pc:sldChg>
      <pc:sldChg chg="del">
        <pc:chgData name="Sarah Burney" userId="3ff1fe9c-ec4d-4417-af83-dbc6e1aa8c41" providerId="ADAL" clId="{2990DC86-09BB-4341-ADCC-6AA239A57483}" dt="2023-01-31T18:49:36.040" v="0" actId="47"/>
        <pc:sldMkLst>
          <pc:docMk/>
          <pc:sldMk cId="3074733661" sldId="270"/>
        </pc:sldMkLst>
      </pc:sldChg>
      <pc:sldChg chg="del">
        <pc:chgData name="Sarah Burney" userId="3ff1fe9c-ec4d-4417-af83-dbc6e1aa8c41" providerId="ADAL" clId="{2990DC86-09BB-4341-ADCC-6AA239A57483}" dt="2023-01-31T19:10:20.125" v="1496" actId="47"/>
        <pc:sldMkLst>
          <pc:docMk/>
          <pc:sldMk cId="3623257569" sldId="272"/>
        </pc:sldMkLst>
      </pc:sldChg>
      <pc:sldChg chg="addSp delSp modSp mod delAnim modAnim">
        <pc:chgData name="Sarah Burney" userId="3ff1fe9c-ec4d-4417-af83-dbc6e1aa8c41" providerId="ADAL" clId="{2990DC86-09BB-4341-ADCC-6AA239A57483}" dt="2023-01-31T19:16:26.975" v="1813" actId="5793"/>
        <pc:sldMkLst>
          <pc:docMk/>
          <pc:sldMk cId="1023036258" sldId="273"/>
        </pc:sldMkLst>
        <pc:spChg chg="mod">
          <ac:chgData name="Sarah Burney" userId="3ff1fe9c-ec4d-4417-af83-dbc6e1aa8c41" providerId="ADAL" clId="{2990DC86-09BB-4341-ADCC-6AA239A57483}" dt="2023-01-31T19:16:26.975" v="1813" actId="5793"/>
          <ac:spMkLst>
            <pc:docMk/>
            <pc:sldMk cId="1023036258" sldId="273"/>
            <ac:spMk id="3" creationId="{AEAFEC19-8DD6-8F08-DC4C-9F647DBE434E}"/>
          </ac:spMkLst>
        </pc:spChg>
        <pc:spChg chg="mod">
          <ac:chgData name="Sarah Burney" userId="3ff1fe9c-ec4d-4417-af83-dbc6e1aa8c41" providerId="ADAL" clId="{2990DC86-09BB-4341-ADCC-6AA239A57483}" dt="2023-01-31T19:02:26.223" v="1177" actId="1076"/>
          <ac:spMkLst>
            <pc:docMk/>
            <pc:sldMk cId="1023036258" sldId="273"/>
            <ac:spMk id="4" creationId="{88065049-79AB-AC4A-E6F2-A9C09500192D}"/>
          </ac:spMkLst>
        </pc:spChg>
        <pc:spChg chg="add del mod">
          <ac:chgData name="Sarah Burney" userId="3ff1fe9c-ec4d-4417-af83-dbc6e1aa8c41" providerId="ADAL" clId="{2990DC86-09BB-4341-ADCC-6AA239A57483}" dt="2023-01-31T19:00:17.501" v="994" actId="478"/>
          <ac:spMkLst>
            <pc:docMk/>
            <pc:sldMk cId="1023036258" sldId="273"/>
            <ac:spMk id="5" creationId="{293A2895-7DE8-C390-519E-070620E3B50E}"/>
          </ac:spMkLst>
        </pc:spChg>
        <pc:spChg chg="add mod">
          <ac:chgData name="Sarah Burney" userId="3ff1fe9c-ec4d-4417-af83-dbc6e1aa8c41" providerId="ADAL" clId="{2990DC86-09BB-4341-ADCC-6AA239A57483}" dt="2023-01-31T19:02:29.352" v="1178" actId="1076"/>
          <ac:spMkLst>
            <pc:docMk/>
            <pc:sldMk cId="1023036258" sldId="273"/>
            <ac:spMk id="6" creationId="{94E11424-5806-8B17-5721-0047B3568A26}"/>
          </ac:spMkLst>
        </pc:spChg>
        <pc:spChg chg="del">
          <ac:chgData name="Sarah Burney" userId="3ff1fe9c-ec4d-4417-af83-dbc6e1aa8c41" providerId="ADAL" clId="{2990DC86-09BB-4341-ADCC-6AA239A57483}" dt="2023-01-31T18:54:06.541" v="409" actId="478"/>
          <ac:spMkLst>
            <pc:docMk/>
            <pc:sldMk cId="1023036258" sldId="273"/>
            <ac:spMk id="8" creationId="{0273FAE7-7150-D95F-E29D-9C573A27DEF3}"/>
          </ac:spMkLst>
        </pc:spChg>
        <pc:picChg chg="del">
          <ac:chgData name="Sarah Burney" userId="3ff1fe9c-ec4d-4417-af83-dbc6e1aa8c41" providerId="ADAL" clId="{2990DC86-09BB-4341-ADCC-6AA239A57483}" dt="2023-01-31T18:54:20.997" v="413" actId="478"/>
          <ac:picMkLst>
            <pc:docMk/>
            <pc:sldMk cId="1023036258" sldId="273"/>
            <ac:picMk id="7" creationId="{406D89A8-E0F7-B49E-2465-45E6061AB580}"/>
          </ac:picMkLst>
        </pc:picChg>
        <pc:picChg chg="add mod">
          <ac:chgData name="Sarah Burney" userId="3ff1fe9c-ec4d-4417-af83-dbc6e1aa8c41" providerId="ADAL" clId="{2990DC86-09BB-4341-ADCC-6AA239A57483}" dt="2023-01-31T19:03:37.155" v="1204" actId="1076"/>
          <ac:picMkLst>
            <pc:docMk/>
            <pc:sldMk cId="1023036258" sldId="273"/>
            <ac:picMk id="1026" creationId="{EE97BB01-6AEC-7E91-5579-B1D16F68EFF6}"/>
          </ac:picMkLst>
        </pc:picChg>
      </pc:sldChg>
      <pc:sldChg chg="addSp delSp modSp new mod modAnim">
        <pc:chgData name="Sarah Burney" userId="3ff1fe9c-ec4d-4417-af83-dbc6e1aa8c41" providerId="ADAL" clId="{2990DC86-09BB-4341-ADCC-6AA239A57483}" dt="2023-01-31T18:52:26.112" v="378" actId="20577"/>
        <pc:sldMkLst>
          <pc:docMk/>
          <pc:sldMk cId="3841585223" sldId="274"/>
        </pc:sldMkLst>
        <pc:spChg chg="mod">
          <ac:chgData name="Sarah Burney" userId="3ff1fe9c-ec4d-4417-af83-dbc6e1aa8c41" providerId="ADAL" clId="{2990DC86-09BB-4341-ADCC-6AA239A57483}" dt="2023-01-31T18:52:26.112" v="378" actId="20577"/>
          <ac:spMkLst>
            <pc:docMk/>
            <pc:sldMk cId="3841585223" sldId="274"/>
            <ac:spMk id="2" creationId="{551784B6-315B-370F-9B79-64CE4894A80A}"/>
          </ac:spMkLst>
        </pc:spChg>
        <pc:spChg chg="del">
          <ac:chgData name="Sarah Burney" userId="3ff1fe9c-ec4d-4417-af83-dbc6e1aa8c41" providerId="ADAL" clId="{2990DC86-09BB-4341-ADCC-6AA239A57483}" dt="2023-01-31T18:52:22.535" v="373"/>
          <ac:spMkLst>
            <pc:docMk/>
            <pc:sldMk cId="3841585223" sldId="274"/>
            <ac:spMk id="3" creationId="{7D68AF6B-2246-9312-8CFF-62057AEF17BC}"/>
          </ac:spMkLst>
        </pc:spChg>
        <pc:picChg chg="add mod">
          <ac:chgData name="Sarah Burney" userId="3ff1fe9c-ec4d-4417-af83-dbc6e1aa8c41" providerId="ADAL" clId="{2990DC86-09BB-4341-ADCC-6AA239A57483}" dt="2023-01-31T18:52:22.535" v="373"/>
          <ac:picMkLst>
            <pc:docMk/>
            <pc:sldMk cId="3841585223" sldId="274"/>
            <ac:picMk id="4" creationId="{53A128AB-6F48-5678-6B48-736AFAA1CF2E}"/>
          </ac:picMkLst>
        </pc:picChg>
      </pc:sldChg>
      <pc:sldChg chg="add del">
        <pc:chgData name="Sarah Burney" userId="3ff1fe9c-ec4d-4417-af83-dbc6e1aa8c41" providerId="ADAL" clId="{2990DC86-09BB-4341-ADCC-6AA239A57483}" dt="2023-01-31T19:10:17.134" v="1495" actId="47"/>
        <pc:sldMkLst>
          <pc:docMk/>
          <pc:sldMk cId="117046381" sldId="275"/>
        </pc:sldMkLst>
      </pc:sldChg>
      <pc:sldChg chg="modSp add mod modAnim">
        <pc:chgData name="Sarah Burney" userId="3ff1fe9c-ec4d-4417-af83-dbc6e1aa8c41" providerId="ADAL" clId="{2990DC86-09BB-4341-ADCC-6AA239A57483}" dt="2023-01-31T19:16:31.742" v="1820" actId="5793"/>
        <pc:sldMkLst>
          <pc:docMk/>
          <pc:sldMk cId="3304517281" sldId="276"/>
        </pc:sldMkLst>
        <pc:spChg chg="mod">
          <ac:chgData name="Sarah Burney" userId="3ff1fe9c-ec4d-4417-af83-dbc6e1aa8c41" providerId="ADAL" clId="{2990DC86-09BB-4341-ADCC-6AA239A57483}" dt="2023-01-31T19:16:31.742" v="1820" actId="5793"/>
          <ac:spMkLst>
            <pc:docMk/>
            <pc:sldMk cId="3304517281" sldId="276"/>
            <ac:spMk id="3" creationId="{AEAFEC19-8DD6-8F08-DC4C-9F647DBE434E}"/>
          </ac:spMkLst>
        </pc:spChg>
        <pc:spChg chg="mod">
          <ac:chgData name="Sarah Burney" userId="3ff1fe9c-ec4d-4417-af83-dbc6e1aa8c41" providerId="ADAL" clId="{2990DC86-09BB-4341-ADCC-6AA239A57483}" dt="2023-01-31T19:07:12.233" v="1340" actId="1076"/>
          <ac:spMkLst>
            <pc:docMk/>
            <pc:sldMk cId="3304517281" sldId="276"/>
            <ac:spMk id="4" creationId="{88065049-79AB-AC4A-E6F2-A9C09500192D}"/>
          </ac:spMkLst>
        </pc:spChg>
        <pc:spChg chg="mod">
          <ac:chgData name="Sarah Burney" userId="3ff1fe9c-ec4d-4417-af83-dbc6e1aa8c41" providerId="ADAL" clId="{2990DC86-09BB-4341-ADCC-6AA239A57483}" dt="2023-01-31T19:08:28.585" v="1484" actId="1036"/>
          <ac:spMkLst>
            <pc:docMk/>
            <pc:sldMk cId="3304517281" sldId="276"/>
            <ac:spMk id="6" creationId="{94E11424-5806-8B17-5721-0047B3568A26}"/>
          </ac:spMkLst>
        </pc:spChg>
        <pc:picChg chg="mod">
          <ac:chgData name="Sarah Burney" userId="3ff1fe9c-ec4d-4417-af83-dbc6e1aa8c41" providerId="ADAL" clId="{2990DC86-09BB-4341-ADCC-6AA239A57483}" dt="2023-01-31T19:10:04.666" v="1494" actId="14826"/>
          <ac:picMkLst>
            <pc:docMk/>
            <pc:sldMk cId="3304517281" sldId="276"/>
            <ac:picMk id="1026" creationId="{EE97BB01-6AEC-7E91-5579-B1D16F68EFF6}"/>
          </ac:picMkLst>
        </pc:picChg>
      </pc:sldChg>
      <pc:sldChg chg="modSp add mod">
        <pc:chgData name="Sarah Burney" userId="3ff1fe9c-ec4d-4417-af83-dbc6e1aa8c41" providerId="ADAL" clId="{2990DC86-09BB-4341-ADCC-6AA239A57483}" dt="2023-01-31T19:16:38.421" v="1827" actId="5793"/>
        <pc:sldMkLst>
          <pc:docMk/>
          <pc:sldMk cId="927454352" sldId="277"/>
        </pc:sldMkLst>
        <pc:spChg chg="mod">
          <ac:chgData name="Sarah Burney" userId="3ff1fe9c-ec4d-4417-af83-dbc6e1aa8c41" providerId="ADAL" clId="{2990DC86-09BB-4341-ADCC-6AA239A57483}" dt="2023-01-31T19:16:38.421" v="1827" actId="5793"/>
          <ac:spMkLst>
            <pc:docMk/>
            <pc:sldMk cId="927454352" sldId="277"/>
            <ac:spMk id="3" creationId="{AEAFEC19-8DD6-8F08-DC4C-9F647DBE434E}"/>
          </ac:spMkLst>
        </pc:spChg>
        <pc:spChg chg="mod">
          <ac:chgData name="Sarah Burney" userId="3ff1fe9c-ec4d-4417-af83-dbc6e1aa8c41" providerId="ADAL" clId="{2990DC86-09BB-4341-ADCC-6AA239A57483}" dt="2023-01-31T19:14:00.060" v="1684" actId="1076"/>
          <ac:spMkLst>
            <pc:docMk/>
            <pc:sldMk cId="927454352" sldId="277"/>
            <ac:spMk id="4" creationId="{88065049-79AB-AC4A-E6F2-A9C09500192D}"/>
          </ac:spMkLst>
        </pc:spChg>
        <pc:spChg chg="mod">
          <ac:chgData name="Sarah Burney" userId="3ff1fe9c-ec4d-4417-af83-dbc6e1aa8c41" providerId="ADAL" clId="{2990DC86-09BB-4341-ADCC-6AA239A57483}" dt="2023-01-31T19:13:58.113" v="1683" actId="14100"/>
          <ac:spMkLst>
            <pc:docMk/>
            <pc:sldMk cId="927454352" sldId="277"/>
            <ac:spMk id="6" creationId="{94E11424-5806-8B17-5721-0047B3568A26}"/>
          </ac:spMkLst>
        </pc:spChg>
        <pc:picChg chg="mod">
          <ac:chgData name="Sarah Burney" userId="3ff1fe9c-ec4d-4417-af83-dbc6e1aa8c41" providerId="ADAL" clId="{2990DC86-09BB-4341-ADCC-6AA239A57483}" dt="2023-01-31T19:14:35.801" v="1685" actId="14826"/>
          <ac:picMkLst>
            <pc:docMk/>
            <pc:sldMk cId="927454352" sldId="277"/>
            <ac:picMk id="1026" creationId="{EE97BB01-6AEC-7E91-5579-B1D16F68EFF6}"/>
          </ac:picMkLst>
        </pc:picChg>
      </pc:sldChg>
      <pc:sldChg chg="addSp modSp add mod modAnim">
        <pc:chgData name="Sarah Burney" userId="3ff1fe9c-ec4d-4417-af83-dbc6e1aa8c41" providerId="ADAL" clId="{2990DC86-09BB-4341-ADCC-6AA239A57483}" dt="2023-01-31T19:18:39.349" v="1967" actId="20577"/>
        <pc:sldMkLst>
          <pc:docMk/>
          <pc:sldMk cId="3383455931" sldId="278"/>
        </pc:sldMkLst>
        <pc:spChg chg="mod">
          <ac:chgData name="Sarah Burney" userId="3ff1fe9c-ec4d-4417-af83-dbc6e1aa8c41" providerId="ADAL" clId="{2990DC86-09BB-4341-ADCC-6AA239A57483}" dt="2023-01-31T19:18:39.349" v="1967" actId="20577"/>
          <ac:spMkLst>
            <pc:docMk/>
            <pc:sldMk cId="3383455931" sldId="278"/>
            <ac:spMk id="3" creationId="{AEAFEC19-8DD6-8F08-DC4C-9F647DBE434E}"/>
          </ac:spMkLst>
        </pc:spChg>
        <pc:spChg chg="mod">
          <ac:chgData name="Sarah Burney" userId="3ff1fe9c-ec4d-4417-af83-dbc6e1aa8c41" providerId="ADAL" clId="{2990DC86-09BB-4341-ADCC-6AA239A57483}" dt="2023-01-31T19:15:48.028" v="1768" actId="14100"/>
          <ac:spMkLst>
            <pc:docMk/>
            <pc:sldMk cId="3383455931" sldId="278"/>
            <ac:spMk id="4" creationId="{88065049-79AB-AC4A-E6F2-A9C09500192D}"/>
          </ac:spMkLst>
        </pc:spChg>
        <pc:spChg chg="add mod">
          <ac:chgData name="Sarah Burney" userId="3ff1fe9c-ec4d-4417-af83-dbc6e1aa8c41" providerId="ADAL" clId="{2990DC86-09BB-4341-ADCC-6AA239A57483}" dt="2023-01-31T19:17:42.076" v="1873" actId="14100"/>
          <ac:spMkLst>
            <pc:docMk/>
            <pc:sldMk cId="3383455931" sldId="278"/>
            <ac:spMk id="5" creationId="{16DE8CFA-C3C7-FAE4-E564-F661E46BC9C0}"/>
          </ac:spMkLst>
        </pc:spChg>
        <pc:spChg chg="mod">
          <ac:chgData name="Sarah Burney" userId="3ff1fe9c-ec4d-4417-af83-dbc6e1aa8c41" providerId="ADAL" clId="{2990DC86-09BB-4341-ADCC-6AA239A57483}" dt="2023-01-31T19:15:55.144" v="1770" actId="14100"/>
          <ac:spMkLst>
            <pc:docMk/>
            <pc:sldMk cId="3383455931" sldId="278"/>
            <ac:spMk id="6" creationId="{94E11424-5806-8B17-5721-0047B3568A26}"/>
          </ac:spMkLst>
        </pc:spChg>
      </pc:sldChg>
      <pc:sldChg chg="new del">
        <pc:chgData name="Sarah Burney" userId="3ff1fe9c-ec4d-4417-af83-dbc6e1aa8c41" providerId="ADAL" clId="{2990DC86-09BB-4341-ADCC-6AA239A57483}" dt="2023-01-31T19:15:16.168" v="1687" actId="680"/>
        <pc:sldMkLst>
          <pc:docMk/>
          <pc:sldMk cId="4173658320" sldId="278"/>
        </pc:sldMkLst>
      </pc:sldChg>
    </pc:docChg>
  </pc:docChgLst>
  <pc:docChgLst>
    <pc:chgData name="Sarah Burney" userId="3ff1fe9c-ec4d-4417-af83-dbc6e1aa8c41" providerId="ADAL" clId="{95A33517-EDBB-4A6D-83AE-6965EF5015C9}"/>
    <pc:docChg chg="custSel delSld modSld">
      <pc:chgData name="Sarah Burney" userId="3ff1fe9c-ec4d-4417-af83-dbc6e1aa8c41" providerId="ADAL" clId="{95A33517-EDBB-4A6D-83AE-6965EF5015C9}" dt="2023-02-01T03:58:18.088" v="264" actId="20577"/>
      <pc:docMkLst>
        <pc:docMk/>
      </pc:docMkLst>
      <pc:sldChg chg="modSp mod">
        <pc:chgData name="Sarah Burney" userId="3ff1fe9c-ec4d-4417-af83-dbc6e1aa8c41" providerId="ADAL" clId="{95A33517-EDBB-4A6D-83AE-6965EF5015C9}" dt="2023-02-01T03:51:12.811" v="65" actId="20577"/>
        <pc:sldMkLst>
          <pc:docMk/>
          <pc:sldMk cId="1642856636" sldId="262"/>
        </pc:sldMkLst>
        <pc:spChg chg="mod">
          <ac:chgData name="Sarah Burney" userId="3ff1fe9c-ec4d-4417-af83-dbc6e1aa8c41" providerId="ADAL" clId="{95A33517-EDBB-4A6D-83AE-6965EF5015C9}" dt="2023-02-01T03:51:12.811" v="65" actId="20577"/>
          <ac:spMkLst>
            <pc:docMk/>
            <pc:sldMk cId="1642856636" sldId="262"/>
            <ac:spMk id="3" creationId="{8927DAA7-727D-C9F4-B967-67F2CD23FD5E}"/>
          </ac:spMkLst>
        </pc:spChg>
      </pc:sldChg>
      <pc:sldChg chg="modSp mod">
        <pc:chgData name="Sarah Burney" userId="3ff1fe9c-ec4d-4417-af83-dbc6e1aa8c41" providerId="ADAL" clId="{95A33517-EDBB-4A6D-83AE-6965EF5015C9}" dt="2023-02-01T03:58:18.088" v="264" actId="20577"/>
        <pc:sldMkLst>
          <pc:docMk/>
          <pc:sldMk cId="2458937511" sldId="271"/>
        </pc:sldMkLst>
        <pc:spChg chg="mod">
          <ac:chgData name="Sarah Burney" userId="3ff1fe9c-ec4d-4417-af83-dbc6e1aa8c41" providerId="ADAL" clId="{95A33517-EDBB-4A6D-83AE-6965EF5015C9}" dt="2023-02-01T03:58:18.088" v="264" actId="20577"/>
          <ac:spMkLst>
            <pc:docMk/>
            <pc:sldMk cId="2458937511" sldId="271"/>
            <ac:spMk id="3" creationId="{6BC986BC-A372-66C5-C993-E55A8FDE4237}"/>
          </ac:spMkLst>
        </pc:spChg>
      </pc:sldChg>
      <pc:sldChg chg="modSp mod modAnim">
        <pc:chgData name="Sarah Burney" userId="3ff1fe9c-ec4d-4417-af83-dbc6e1aa8c41" providerId="ADAL" clId="{95A33517-EDBB-4A6D-83AE-6965EF5015C9}" dt="2023-02-01T03:55:54.718" v="128" actId="20577"/>
        <pc:sldMkLst>
          <pc:docMk/>
          <pc:sldMk cId="1023036258" sldId="273"/>
        </pc:sldMkLst>
        <pc:spChg chg="mod">
          <ac:chgData name="Sarah Burney" userId="3ff1fe9c-ec4d-4417-af83-dbc6e1aa8c41" providerId="ADAL" clId="{95A33517-EDBB-4A6D-83AE-6965EF5015C9}" dt="2023-02-01T03:55:54.718" v="128" actId="20577"/>
          <ac:spMkLst>
            <pc:docMk/>
            <pc:sldMk cId="1023036258" sldId="273"/>
            <ac:spMk id="3" creationId="{AEAFEC19-8DD6-8F08-DC4C-9F647DBE434E}"/>
          </ac:spMkLst>
        </pc:spChg>
        <pc:spChg chg="mod">
          <ac:chgData name="Sarah Burney" userId="3ff1fe9c-ec4d-4417-af83-dbc6e1aa8c41" providerId="ADAL" clId="{95A33517-EDBB-4A6D-83AE-6965EF5015C9}" dt="2023-02-01T03:54:12.613" v="105" actId="1076"/>
          <ac:spMkLst>
            <pc:docMk/>
            <pc:sldMk cId="1023036258" sldId="273"/>
            <ac:spMk id="4" creationId="{88065049-79AB-AC4A-E6F2-A9C09500192D}"/>
          </ac:spMkLst>
        </pc:spChg>
        <pc:spChg chg="mod">
          <ac:chgData name="Sarah Burney" userId="3ff1fe9c-ec4d-4417-af83-dbc6e1aa8c41" providerId="ADAL" clId="{95A33517-EDBB-4A6D-83AE-6965EF5015C9}" dt="2023-02-01T03:52:04.988" v="87" actId="14100"/>
          <ac:spMkLst>
            <pc:docMk/>
            <pc:sldMk cId="1023036258" sldId="273"/>
            <ac:spMk id="6" creationId="{94E11424-5806-8B17-5721-0047B3568A26}"/>
          </ac:spMkLst>
        </pc:spChg>
      </pc:sldChg>
      <pc:sldChg chg="del">
        <pc:chgData name="Sarah Burney" userId="3ff1fe9c-ec4d-4417-af83-dbc6e1aa8c41" providerId="ADAL" clId="{95A33517-EDBB-4A6D-83AE-6965EF5015C9}" dt="2023-02-01T03:57:17.234" v="129" actId="2696"/>
        <pc:sldMkLst>
          <pc:docMk/>
          <pc:sldMk cId="3383455931"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5F2D9-B397-4FAA-BD1A-9A9E57BF2D78}" type="datetimeFigureOut">
              <a:rPr lang="en-AU" smtClean="0"/>
              <a:t>1/02/2023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0D145-B2C6-44FA-AADB-17B9EF645FEA}" type="slidenum">
              <a:rPr lang="en-AU" smtClean="0"/>
              <a:t>‹#›</a:t>
            </a:fld>
            <a:endParaRPr lang="en-AU"/>
          </a:p>
        </p:txBody>
      </p:sp>
    </p:spTree>
    <p:extLst>
      <p:ext uri="{BB962C8B-B14F-4D97-AF65-F5344CB8AC3E}">
        <p14:creationId xmlns:p14="http://schemas.microsoft.com/office/powerpoint/2010/main" val="263453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Nominalisation is an important skill that you’ll use a lot as you go into </a:t>
            </a:r>
            <a:r>
              <a:rPr lang="en-AU" dirty="0" err="1"/>
              <a:t>Yr</a:t>
            </a:r>
            <a:r>
              <a:rPr lang="en-AU" dirty="0"/>
              <a:t> 10-12. Not just for English, also used in written reports, job applications, business presentations, etc, to create more formal, detached, precise sentences. It’s an important part of academic language, which is what you need to be using in your Mulan essays.</a:t>
            </a:r>
          </a:p>
          <a:p>
            <a:r>
              <a:rPr lang="en-AU" dirty="0"/>
              <a:t>If you have finished drafting your essay, this is something you could do to improve your sentences and make your language more formal and academic.  </a:t>
            </a:r>
          </a:p>
        </p:txBody>
      </p:sp>
      <p:sp>
        <p:nvSpPr>
          <p:cNvPr id="4" name="Slide Number Placeholder 3"/>
          <p:cNvSpPr>
            <a:spLocks noGrp="1"/>
          </p:cNvSpPr>
          <p:nvPr>
            <p:ph type="sldNum" sz="quarter" idx="5"/>
          </p:nvPr>
        </p:nvSpPr>
        <p:spPr/>
        <p:txBody>
          <a:bodyPr/>
          <a:lstStyle/>
          <a:p>
            <a:fld id="{F560D145-B2C6-44FA-AADB-17B9EF645FEA}" type="slidenum">
              <a:rPr lang="en-AU" smtClean="0"/>
              <a:t>1</a:t>
            </a:fld>
            <a:endParaRPr lang="en-AU"/>
          </a:p>
        </p:txBody>
      </p:sp>
    </p:spTree>
    <p:extLst>
      <p:ext uri="{BB962C8B-B14F-4D97-AF65-F5344CB8AC3E}">
        <p14:creationId xmlns:p14="http://schemas.microsoft.com/office/powerpoint/2010/main" val="205117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Pause before you click next. Get the class to look at the sentence, ask what are the verbs? Get them to have a go at turning them into nouns. Get them to have a go at rephrasing the sentence verbally.</a:t>
            </a:r>
          </a:p>
        </p:txBody>
      </p:sp>
      <p:sp>
        <p:nvSpPr>
          <p:cNvPr id="4" name="Slide Number Placeholder 3"/>
          <p:cNvSpPr>
            <a:spLocks noGrp="1"/>
          </p:cNvSpPr>
          <p:nvPr>
            <p:ph type="sldNum" sz="quarter" idx="5"/>
          </p:nvPr>
        </p:nvSpPr>
        <p:spPr/>
        <p:txBody>
          <a:bodyPr/>
          <a:lstStyle/>
          <a:p>
            <a:fld id="{F560D145-B2C6-44FA-AADB-17B9EF645FEA}" type="slidenum">
              <a:rPr lang="en-AU" smtClean="0"/>
              <a:t>9</a:t>
            </a:fld>
            <a:endParaRPr lang="en-AU"/>
          </a:p>
        </p:txBody>
      </p:sp>
    </p:spTree>
    <p:extLst>
      <p:ext uri="{BB962C8B-B14F-4D97-AF65-F5344CB8AC3E}">
        <p14:creationId xmlns:p14="http://schemas.microsoft.com/office/powerpoint/2010/main" val="11529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Pause before you click next. Get the class to look at the sentence, ask what are the verbs? Get them to have a go at turning them into nouns. Get them to have a go at rephrasing the sentence verbally.</a:t>
            </a:r>
          </a:p>
        </p:txBody>
      </p:sp>
      <p:sp>
        <p:nvSpPr>
          <p:cNvPr id="4" name="Slide Number Placeholder 3"/>
          <p:cNvSpPr>
            <a:spLocks noGrp="1"/>
          </p:cNvSpPr>
          <p:nvPr>
            <p:ph type="sldNum" sz="quarter" idx="5"/>
          </p:nvPr>
        </p:nvSpPr>
        <p:spPr/>
        <p:txBody>
          <a:bodyPr/>
          <a:lstStyle/>
          <a:p>
            <a:fld id="{F560D145-B2C6-44FA-AADB-17B9EF645FEA}" type="slidenum">
              <a:rPr lang="en-AU" smtClean="0"/>
              <a:t>10</a:t>
            </a:fld>
            <a:endParaRPr lang="en-AU"/>
          </a:p>
        </p:txBody>
      </p:sp>
    </p:spTree>
    <p:extLst>
      <p:ext uri="{BB962C8B-B14F-4D97-AF65-F5344CB8AC3E}">
        <p14:creationId xmlns:p14="http://schemas.microsoft.com/office/powerpoint/2010/main" val="210770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Pause before you click next. Get the class to look at the sentence, ask what are the verbs? Get them to have a go at turning them into nouns. Get them to have a go at rephrasing the sentence verbally.</a:t>
            </a:r>
          </a:p>
        </p:txBody>
      </p:sp>
      <p:sp>
        <p:nvSpPr>
          <p:cNvPr id="4" name="Slide Number Placeholder 3"/>
          <p:cNvSpPr>
            <a:spLocks noGrp="1"/>
          </p:cNvSpPr>
          <p:nvPr>
            <p:ph type="sldNum" sz="quarter" idx="5"/>
          </p:nvPr>
        </p:nvSpPr>
        <p:spPr/>
        <p:txBody>
          <a:bodyPr/>
          <a:lstStyle/>
          <a:p>
            <a:fld id="{F560D145-B2C6-44FA-AADB-17B9EF645FEA}" type="slidenum">
              <a:rPr lang="en-AU" smtClean="0"/>
              <a:t>11</a:t>
            </a:fld>
            <a:endParaRPr lang="en-AU"/>
          </a:p>
        </p:txBody>
      </p:sp>
    </p:spTree>
    <p:extLst>
      <p:ext uri="{BB962C8B-B14F-4D97-AF65-F5344CB8AC3E}">
        <p14:creationId xmlns:p14="http://schemas.microsoft.com/office/powerpoint/2010/main" val="273519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7BA5-F9A7-4DE7-AC50-E351B9A13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CEC2AE0-22A4-45C2-BDF4-64B777403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B7A204C-CAB2-4308-AB67-012C3909B238}"/>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5" name="Footer Placeholder 4">
            <a:extLst>
              <a:ext uri="{FF2B5EF4-FFF2-40B4-BE49-F238E27FC236}">
                <a16:creationId xmlns:a16="http://schemas.microsoft.com/office/drawing/2014/main" id="{A34AFDBD-D65A-465D-85CE-F38A16F108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9DE508B-52E9-421E-B60E-A991615D25DE}"/>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1475445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C57C-5CA7-4C92-AC13-9980F1886A0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01AA198-0C79-4221-AC8B-8B9BF248B9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3C490C-5407-4141-80CB-50DA81939506}"/>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5" name="Footer Placeholder 4">
            <a:extLst>
              <a:ext uri="{FF2B5EF4-FFF2-40B4-BE49-F238E27FC236}">
                <a16:creationId xmlns:a16="http://schemas.microsoft.com/office/drawing/2014/main" id="{11B61088-5D8A-4D38-ADDE-DBDE5EEB4C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C36526-2914-4DB6-8692-6003B4C0E027}"/>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728192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5F294-478E-48A2-8DBA-BCD00A1463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58E3099-B099-485A-89A3-BBDE0FFC98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D07BD2-2946-4975-B319-1B76B14DA7B7}"/>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5" name="Footer Placeholder 4">
            <a:extLst>
              <a:ext uri="{FF2B5EF4-FFF2-40B4-BE49-F238E27FC236}">
                <a16:creationId xmlns:a16="http://schemas.microsoft.com/office/drawing/2014/main" id="{09214E11-9DCB-415D-9A01-A0D58420C9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7BD83BF-94DC-4B17-B160-180A2A848BFE}"/>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38858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E222-F067-49A5-8C0E-35D74F30D32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9014114-B3DC-4557-A50E-07F2323FB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2F1364-253F-4848-AB3A-9A0D23F4CDCF}"/>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5" name="Footer Placeholder 4">
            <a:extLst>
              <a:ext uri="{FF2B5EF4-FFF2-40B4-BE49-F238E27FC236}">
                <a16:creationId xmlns:a16="http://schemas.microsoft.com/office/drawing/2014/main" id="{4D7FDCAB-65F1-448B-85FF-D4AB97A07C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877C22-A6C8-45A4-9FA6-FF3358E6C710}"/>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3138526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D3F6-C25E-44C9-9BA4-8D89938E5C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E3B2BF4-B178-402E-8D98-B43F4893B2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AA9E3-1A6D-4C73-A2D9-0F5F1AE442DB}"/>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5" name="Footer Placeholder 4">
            <a:extLst>
              <a:ext uri="{FF2B5EF4-FFF2-40B4-BE49-F238E27FC236}">
                <a16:creationId xmlns:a16="http://schemas.microsoft.com/office/drawing/2014/main" id="{0CF7ED28-E754-43C7-9490-7B7E82C23E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6469C30-FC53-4FCC-B96F-6EE8CF4BBDC0}"/>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2129067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8F62-96FA-4A2F-B21D-3471405D365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7BD250-FAE6-43D6-8A25-28399244C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CE1C764-A297-4D3D-BA57-A3BDDE795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DF105E0-5F93-4311-8DE2-E0C71262622B}"/>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6" name="Footer Placeholder 5">
            <a:extLst>
              <a:ext uri="{FF2B5EF4-FFF2-40B4-BE49-F238E27FC236}">
                <a16:creationId xmlns:a16="http://schemas.microsoft.com/office/drawing/2014/main" id="{53E39CD2-AB75-4360-84CD-0062A4CBC82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63620FE-5F0D-4179-B519-905760A9A4EF}"/>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379126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7FDC-B036-4AEF-A574-EB09B147479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11B889-A1F9-4BD8-9BA1-A1C7B583B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19D4B-160C-4203-9610-9E1D402F1F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2023F54-081F-4527-82FC-5DE33EC8D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7933A-2864-40DB-8E8B-DE44E149C3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4D0126-FD03-4C7F-93F2-1E9152EC314F}"/>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8" name="Footer Placeholder 7">
            <a:extLst>
              <a:ext uri="{FF2B5EF4-FFF2-40B4-BE49-F238E27FC236}">
                <a16:creationId xmlns:a16="http://schemas.microsoft.com/office/drawing/2014/main" id="{B664A12A-3015-4909-B8CF-619A4424A95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5699A9F-6733-4117-A052-0E638A590C39}"/>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307650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70D22-D6BC-4A19-ABEA-959D79B5177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65E8345-2BAF-4B54-A68E-B43BC5C2DAF5}"/>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4" name="Footer Placeholder 3">
            <a:extLst>
              <a:ext uri="{FF2B5EF4-FFF2-40B4-BE49-F238E27FC236}">
                <a16:creationId xmlns:a16="http://schemas.microsoft.com/office/drawing/2014/main" id="{9D692978-668C-4143-9E8A-DE82E18ED36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3180210-D295-48F3-A5ED-B8532B92C258}"/>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45898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BC2B3-DDA1-4331-AEF1-560350C4E270}"/>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3" name="Footer Placeholder 2">
            <a:extLst>
              <a:ext uri="{FF2B5EF4-FFF2-40B4-BE49-F238E27FC236}">
                <a16:creationId xmlns:a16="http://schemas.microsoft.com/office/drawing/2014/main" id="{F70F8F25-FDB2-496F-AD70-5CCD85DFD44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F090C3A-9752-42BE-98F1-432C55F1CE28}"/>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104972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98A1-F6A0-4AB7-9E8C-8E4177983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5ADC1EB-A29D-4AE2-A443-153142C90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4E9BB28-B199-4D53-8FDE-9253FD61B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0249DB-1815-4912-B6A1-BD7002EF6AC7}"/>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6" name="Footer Placeholder 5">
            <a:extLst>
              <a:ext uri="{FF2B5EF4-FFF2-40B4-BE49-F238E27FC236}">
                <a16:creationId xmlns:a16="http://schemas.microsoft.com/office/drawing/2014/main" id="{96CDA3F2-6787-4264-BEB2-92F4307591B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FE17E6B-FE59-4EEE-89F7-146DB372274D}"/>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391545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0968-C071-4D1F-999C-2033D8AFB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27781B2-984E-402F-9B9E-13528A03A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8554A46-CAB0-4FF4-8C01-0883EC047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0A91A-B659-4CD6-BE20-8FF7BCE2F602}"/>
              </a:ext>
            </a:extLst>
          </p:cNvPr>
          <p:cNvSpPr>
            <a:spLocks noGrp="1"/>
          </p:cNvSpPr>
          <p:nvPr>
            <p:ph type="dt" sz="half" idx="10"/>
          </p:nvPr>
        </p:nvSpPr>
        <p:spPr/>
        <p:txBody>
          <a:bodyPr/>
          <a:lstStyle/>
          <a:p>
            <a:fld id="{3DB91C6E-52C4-45EC-8A94-8F7BF4B25B76}" type="datetimeFigureOut">
              <a:rPr lang="en-AU" smtClean="0"/>
              <a:t>1/02/2023</a:t>
            </a:fld>
            <a:endParaRPr lang="en-AU"/>
          </a:p>
        </p:txBody>
      </p:sp>
      <p:sp>
        <p:nvSpPr>
          <p:cNvPr id="6" name="Footer Placeholder 5">
            <a:extLst>
              <a:ext uri="{FF2B5EF4-FFF2-40B4-BE49-F238E27FC236}">
                <a16:creationId xmlns:a16="http://schemas.microsoft.com/office/drawing/2014/main" id="{CD82BCE2-8025-44ED-8799-877B25D2CF6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59A0F1-7437-4D54-B4B2-6AAA513EB7AF}"/>
              </a:ext>
            </a:extLst>
          </p:cNvPr>
          <p:cNvSpPr>
            <a:spLocks noGrp="1"/>
          </p:cNvSpPr>
          <p:nvPr>
            <p:ph type="sldNum" sz="quarter" idx="12"/>
          </p:nvPr>
        </p:nvSpPr>
        <p:spPr/>
        <p:txBody>
          <a:bodyPr/>
          <a:lstStyle/>
          <a:p>
            <a:fld id="{9457337E-63C3-4AF8-8419-1B8D03DC8477}" type="slidenum">
              <a:rPr lang="en-AU" smtClean="0"/>
              <a:t>‹#›</a:t>
            </a:fld>
            <a:endParaRPr lang="en-AU"/>
          </a:p>
        </p:txBody>
      </p:sp>
    </p:spTree>
    <p:extLst>
      <p:ext uri="{BB962C8B-B14F-4D97-AF65-F5344CB8AC3E}">
        <p14:creationId xmlns:p14="http://schemas.microsoft.com/office/powerpoint/2010/main" val="322237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37D5C-6E1E-47F4-A451-7082F42F71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0DB32F2-16EC-4AD3-B1A5-7F10572B1A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3A48F20-8248-45A8-BFFE-735873F09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91C6E-52C4-45EC-8A94-8F7BF4B25B76}" type="datetimeFigureOut">
              <a:rPr lang="en-AU" smtClean="0"/>
              <a:t>1/02/2023</a:t>
            </a:fld>
            <a:endParaRPr lang="en-AU"/>
          </a:p>
        </p:txBody>
      </p:sp>
      <p:sp>
        <p:nvSpPr>
          <p:cNvPr id="5" name="Footer Placeholder 4">
            <a:extLst>
              <a:ext uri="{FF2B5EF4-FFF2-40B4-BE49-F238E27FC236}">
                <a16:creationId xmlns:a16="http://schemas.microsoft.com/office/drawing/2014/main" id="{0D34E562-9640-4A5F-BE76-999D283CA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B236D96-8FCB-4A17-A4A9-24381F564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7337E-63C3-4AF8-8419-1B8D03DC8477}" type="slidenum">
              <a:rPr lang="en-AU" smtClean="0"/>
              <a:t>‹#›</a:t>
            </a:fld>
            <a:endParaRPr lang="en-AU"/>
          </a:p>
        </p:txBody>
      </p:sp>
    </p:spTree>
    <p:extLst>
      <p:ext uri="{BB962C8B-B14F-4D97-AF65-F5344CB8AC3E}">
        <p14:creationId xmlns:p14="http://schemas.microsoft.com/office/powerpoint/2010/main" val="2356705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tIWAZ247f-4?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77A00-9A5B-4317-8CC7-B9C3590F79D4}"/>
              </a:ext>
            </a:extLst>
          </p:cNvPr>
          <p:cNvSpPr>
            <a:spLocks noGrp="1"/>
          </p:cNvSpPr>
          <p:nvPr>
            <p:ph type="ctrTitle"/>
          </p:nvPr>
        </p:nvSpPr>
        <p:spPr>
          <a:xfrm>
            <a:off x="1094095" y="851517"/>
            <a:ext cx="5238466" cy="2991416"/>
          </a:xfrm>
        </p:spPr>
        <p:txBody>
          <a:bodyPr anchor="b">
            <a:normAutofit/>
          </a:bodyPr>
          <a:lstStyle/>
          <a:p>
            <a:pPr algn="l"/>
            <a:r>
              <a:rPr lang="en-GB"/>
              <a:t>Nominalisation</a:t>
            </a:r>
            <a:endParaRPr lang="en-AU"/>
          </a:p>
        </p:txBody>
      </p:sp>
      <p:sp>
        <p:nvSpPr>
          <p:cNvPr id="3" name="Subtitle 2">
            <a:extLst>
              <a:ext uri="{FF2B5EF4-FFF2-40B4-BE49-F238E27FC236}">
                <a16:creationId xmlns:a16="http://schemas.microsoft.com/office/drawing/2014/main" id="{A5A82C52-1E4F-44FC-838F-E56BC4A56B6F}"/>
              </a:ext>
            </a:extLst>
          </p:cNvPr>
          <p:cNvSpPr>
            <a:spLocks noGrp="1"/>
          </p:cNvSpPr>
          <p:nvPr>
            <p:ph type="subTitle" idx="1"/>
          </p:nvPr>
        </p:nvSpPr>
        <p:spPr>
          <a:xfrm>
            <a:off x="1094096" y="3842932"/>
            <a:ext cx="4167115" cy="2163551"/>
          </a:xfrm>
        </p:spPr>
        <p:txBody>
          <a:bodyPr anchor="t">
            <a:normAutofit/>
          </a:bodyPr>
          <a:lstStyle/>
          <a:p>
            <a:pPr algn="l"/>
            <a:endParaRPr lang="en-AU" dirty="0"/>
          </a:p>
        </p:txBody>
      </p:sp>
      <p:sp>
        <p:nvSpPr>
          <p:cNvPr id="19" name="Freeform: Shape 18">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5FADB4F-CF96-4D03-AD4A-EA1900029CC2}"/>
              </a:ext>
            </a:extLst>
          </p:cNvPr>
          <p:cNvPicPr>
            <a:picLocks noChangeAspect="1"/>
          </p:cNvPicPr>
          <p:nvPr/>
        </p:nvPicPr>
        <p:blipFill>
          <a:blip r:embed="rId3"/>
          <a:stretch>
            <a:fillRect/>
          </a:stretch>
        </p:blipFill>
        <p:spPr>
          <a:xfrm>
            <a:off x="7863657" y="2129307"/>
            <a:ext cx="2553025" cy="3217333"/>
          </a:xfrm>
          <a:prstGeom prst="rect">
            <a:avLst/>
          </a:prstGeom>
        </p:spPr>
      </p:pic>
    </p:spTree>
    <p:extLst>
      <p:ext uri="{BB962C8B-B14F-4D97-AF65-F5344CB8AC3E}">
        <p14:creationId xmlns:p14="http://schemas.microsoft.com/office/powerpoint/2010/main" val="1474113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2AA8-E911-0FBD-E4F4-3BC8D8D67119}"/>
              </a:ext>
            </a:extLst>
          </p:cNvPr>
          <p:cNvSpPr>
            <a:spLocks noGrp="1"/>
          </p:cNvSpPr>
          <p:nvPr>
            <p:ph type="title"/>
          </p:nvPr>
        </p:nvSpPr>
        <p:spPr/>
        <p:txBody>
          <a:bodyPr/>
          <a:lstStyle/>
          <a:p>
            <a:r>
              <a:rPr lang="en-AU" dirty="0"/>
              <a:t>Practice</a:t>
            </a:r>
          </a:p>
        </p:txBody>
      </p:sp>
      <p:sp>
        <p:nvSpPr>
          <p:cNvPr id="3" name="Content Placeholder 2">
            <a:extLst>
              <a:ext uri="{FF2B5EF4-FFF2-40B4-BE49-F238E27FC236}">
                <a16:creationId xmlns:a16="http://schemas.microsoft.com/office/drawing/2014/main" id="{AEAFEC19-8DD6-8F08-DC4C-9F647DBE434E}"/>
              </a:ext>
            </a:extLst>
          </p:cNvPr>
          <p:cNvSpPr>
            <a:spLocks noGrp="1"/>
          </p:cNvSpPr>
          <p:nvPr>
            <p:ph idx="1"/>
          </p:nvPr>
        </p:nvSpPr>
        <p:spPr>
          <a:xfrm>
            <a:off x="838200" y="1825625"/>
            <a:ext cx="6846115" cy="4351338"/>
          </a:xfrm>
        </p:spPr>
        <p:txBody>
          <a:bodyPr>
            <a:normAutofit fontScale="92500"/>
          </a:bodyPr>
          <a:lstStyle/>
          <a:p>
            <a:pPr marL="0" indent="0">
              <a:buNone/>
            </a:pPr>
            <a:r>
              <a:rPr lang="en-AU" b="1" dirty="0"/>
              <a:t>“I might treat you differently if I’m hungry.”</a:t>
            </a:r>
          </a:p>
          <a:p>
            <a:endParaRPr lang="en-AU" dirty="0"/>
          </a:p>
          <a:p>
            <a:pPr marL="0" indent="0">
              <a:buNone/>
            </a:pPr>
            <a:r>
              <a:rPr lang="en-AU" dirty="0"/>
              <a:t>Step 1: Find the verb, or other suitable candidates</a:t>
            </a:r>
          </a:p>
          <a:p>
            <a:pPr lvl="1"/>
            <a:r>
              <a:rPr lang="en-AU" dirty="0"/>
              <a:t>Treat, hungry</a:t>
            </a:r>
          </a:p>
          <a:p>
            <a:pPr marL="0" indent="0">
              <a:buNone/>
            </a:pPr>
            <a:r>
              <a:rPr lang="en-AU" dirty="0"/>
              <a:t>Step 2: turn into nouns</a:t>
            </a:r>
          </a:p>
          <a:p>
            <a:pPr lvl="1"/>
            <a:r>
              <a:rPr lang="en-AU" dirty="0"/>
              <a:t>Add suffix –ness? –</a:t>
            </a:r>
            <a:r>
              <a:rPr lang="en-AU" dirty="0" err="1"/>
              <a:t>tion</a:t>
            </a:r>
            <a:r>
              <a:rPr lang="en-AU" dirty="0"/>
              <a:t>? –</a:t>
            </a:r>
            <a:r>
              <a:rPr lang="en-AU" dirty="0" err="1"/>
              <a:t>ment</a:t>
            </a:r>
            <a:r>
              <a:rPr lang="en-AU" dirty="0"/>
              <a:t>? –</a:t>
            </a:r>
            <a:r>
              <a:rPr lang="en-AU" dirty="0" err="1"/>
              <a:t>ity</a:t>
            </a:r>
            <a:r>
              <a:rPr lang="en-AU" dirty="0"/>
              <a:t>?</a:t>
            </a:r>
          </a:p>
          <a:p>
            <a:pPr lvl="1"/>
            <a:r>
              <a:rPr lang="en-AU" dirty="0"/>
              <a:t>Treatment, hunger</a:t>
            </a:r>
          </a:p>
          <a:p>
            <a:pPr marL="0" indent="0">
              <a:buNone/>
            </a:pPr>
            <a:r>
              <a:rPr lang="en-AU" dirty="0"/>
              <a:t>Step 3: Rephrase sentence</a:t>
            </a:r>
          </a:p>
          <a:p>
            <a:pPr lvl="1"/>
            <a:r>
              <a:rPr lang="en-AU" dirty="0"/>
              <a:t>My treatment of you may change due to my hunger.</a:t>
            </a:r>
          </a:p>
        </p:txBody>
      </p:sp>
      <p:sp>
        <p:nvSpPr>
          <p:cNvPr id="4" name="Oval 3">
            <a:extLst>
              <a:ext uri="{FF2B5EF4-FFF2-40B4-BE49-F238E27FC236}">
                <a16:creationId xmlns:a16="http://schemas.microsoft.com/office/drawing/2014/main" id="{88065049-79AB-AC4A-E6F2-A9C09500192D}"/>
              </a:ext>
            </a:extLst>
          </p:cNvPr>
          <p:cNvSpPr/>
          <p:nvPr/>
        </p:nvSpPr>
        <p:spPr>
          <a:xfrm>
            <a:off x="1987231" y="1825625"/>
            <a:ext cx="973668" cy="41291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94E11424-5806-8B17-5721-0047B3568A26}"/>
              </a:ext>
            </a:extLst>
          </p:cNvPr>
          <p:cNvSpPr/>
          <p:nvPr/>
        </p:nvSpPr>
        <p:spPr>
          <a:xfrm>
            <a:off x="5648325" y="1839555"/>
            <a:ext cx="1149031" cy="41291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EE97BB01-6AEC-7E91-5579-B1D16F68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944062" y="2914593"/>
            <a:ext cx="3123987" cy="217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51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2AA8-E911-0FBD-E4F4-3BC8D8D67119}"/>
              </a:ext>
            </a:extLst>
          </p:cNvPr>
          <p:cNvSpPr>
            <a:spLocks noGrp="1"/>
          </p:cNvSpPr>
          <p:nvPr>
            <p:ph type="title"/>
          </p:nvPr>
        </p:nvSpPr>
        <p:spPr/>
        <p:txBody>
          <a:bodyPr/>
          <a:lstStyle/>
          <a:p>
            <a:r>
              <a:rPr lang="en-AU" dirty="0"/>
              <a:t>Practice</a:t>
            </a:r>
          </a:p>
        </p:txBody>
      </p:sp>
      <p:sp>
        <p:nvSpPr>
          <p:cNvPr id="3" name="Content Placeholder 2">
            <a:extLst>
              <a:ext uri="{FF2B5EF4-FFF2-40B4-BE49-F238E27FC236}">
                <a16:creationId xmlns:a16="http://schemas.microsoft.com/office/drawing/2014/main" id="{AEAFEC19-8DD6-8F08-DC4C-9F647DBE434E}"/>
              </a:ext>
            </a:extLst>
          </p:cNvPr>
          <p:cNvSpPr>
            <a:spLocks noGrp="1"/>
          </p:cNvSpPr>
          <p:nvPr>
            <p:ph idx="1"/>
          </p:nvPr>
        </p:nvSpPr>
        <p:spPr>
          <a:xfrm>
            <a:off x="838200" y="1825625"/>
            <a:ext cx="6846115" cy="4351338"/>
          </a:xfrm>
        </p:spPr>
        <p:txBody>
          <a:bodyPr>
            <a:normAutofit fontScale="92500" lnSpcReduction="20000"/>
          </a:bodyPr>
          <a:lstStyle/>
          <a:p>
            <a:pPr marL="0" indent="0">
              <a:lnSpc>
                <a:spcPct val="120000"/>
              </a:lnSpc>
              <a:buNone/>
            </a:pPr>
            <a:r>
              <a:rPr lang="en-AU" b="1" dirty="0"/>
              <a:t>“I handed in my essay late because my kids were sick.”</a:t>
            </a:r>
          </a:p>
          <a:p>
            <a:endParaRPr lang="en-AU" dirty="0"/>
          </a:p>
          <a:p>
            <a:pPr marL="0" indent="0">
              <a:buNone/>
            </a:pPr>
            <a:r>
              <a:rPr lang="en-AU" dirty="0"/>
              <a:t>Step 1: Find the verb, or other suitable candidates</a:t>
            </a:r>
          </a:p>
          <a:p>
            <a:pPr lvl="1"/>
            <a:r>
              <a:rPr lang="en-AU" dirty="0"/>
              <a:t>Handed, were sick</a:t>
            </a:r>
          </a:p>
          <a:p>
            <a:pPr marL="0" indent="0">
              <a:buNone/>
            </a:pPr>
            <a:r>
              <a:rPr lang="en-AU" dirty="0"/>
              <a:t>Step 2: turn into nouns</a:t>
            </a:r>
          </a:p>
          <a:p>
            <a:pPr lvl="1"/>
            <a:r>
              <a:rPr lang="en-AU" dirty="0"/>
              <a:t>Add suffix –ness? –</a:t>
            </a:r>
            <a:r>
              <a:rPr lang="en-AU" dirty="0" err="1"/>
              <a:t>tion</a:t>
            </a:r>
            <a:r>
              <a:rPr lang="en-AU" dirty="0"/>
              <a:t>? –</a:t>
            </a:r>
            <a:r>
              <a:rPr lang="en-AU" dirty="0" err="1"/>
              <a:t>ment</a:t>
            </a:r>
            <a:r>
              <a:rPr lang="en-AU" dirty="0"/>
              <a:t>? –</a:t>
            </a:r>
            <a:r>
              <a:rPr lang="en-AU" dirty="0" err="1"/>
              <a:t>ity</a:t>
            </a:r>
            <a:r>
              <a:rPr lang="en-AU" dirty="0"/>
              <a:t>?</a:t>
            </a:r>
          </a:p>
          <a:p>
            <a:pPr lvl="1"/>
            <a:r>
              <a:rPr lang="en-AU" dirty="0"/>
              <a:t>Sickness, handing in - submission</a:t>
            </a:r>
          </a:p>
          <a:p>
            <a:pPr marL="0" indent="0">
              <a:buNone/>
            </a:pPr>
            <a:r>
              <a:rPr lang="en-AU" dirty="0"/>
              <a:t>Step 3: Rephrase sentence</a:t>
            </a:r>
          </a:p>
          <a:p>
            <a:pPr lvl="1"/>
            <a:r>
              <a:rPr lang="en-AU" dirty="0"/>
              <a:t>The late submission of my essay was due to the sickness of my children</a:t>
            </a:r>
          </a:p>
        </p:txBody>
      </p:sp>
      <p:sp>
        <p:nvSpPr>
          <p:cNvPr id="4" name="Oval 3">
            <a:extLst>
              <a:ext uri="{FF2B5EF4-FFF2-40B4-BE49-F238E27FC236}">
                <a16:creationId xmlns:a16="http://schemas.microsoft.com/office/drawing/2014/main" id="{88065049-79AB-AC4A-E6F2-A9C09500192D}"/>
              </a:ext>
            </a:extLst>
          </p:cNvPr>
          <p:cNvSpPr/>
          <p:nvPr/>
        </p:nvSpPr>
        <p:spPr>
          <a:xfrm>
            <a:off x="1200151" y="1853418"/>
            <a:ext cx="1149030" cy="41291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94E11424-5806-8B17-5721-0047B3568A26}"/>
              </a:ext>
            </a:extLst>
          </p:cNvPr>
          <p:cNvSpPr/>
          <p:nvPr/>
        </p:nvSpPr>
        <p:spPr>
          <a:xfrm>
            <a:off x="888841" y="2294120"/>
            <a:ext cx="1460340" cy="41291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EE97BB01-6AEC-7E91-5579-B1D16F68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944062" y="2961235"/>
            <a:ext cx="3123987" cy="208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84B6-315B-370F-9B79-64CE4894A80A}"/>
              </a:ext>
            </a:extLst>
          </p:cNvPr>
          <p:cNvSpPr>
            <a:spLocks noGrp="1"/>
          </p:cNvSpPr>
          <p:nvPr>
            <p:ph type="title"/>
          </p:nvPr>
        </p:nvSpPr>
        <p:spPr/>
        <p:txBody>
          <a:bodyPr/>
          <a:lstStyle/>
          <a:p>
            <a:r>
              <a:rPr lang="en-AU" dirty="0"/>
              <a:t>Intro</a:t>
            </a:r>
          </a:p>
        </p:txBody>
      </p:sp>
      <p:pic>
        <p:nvPicPr>
          <p:cNvPr id="4" name="Online Media 3" title="Introduction to Nominalisation">
            <a:hlinkClick r:id="" action="ppaction://media"/>
            <a:extLst>
              <a:ext uri="{FF2B5EF4-FFF2-40B4-BE49-F238E27FC236}">
                <a16:creationId xmlns:a16="http://schemas.microsoft.com/office/drawing/2014/main" id="{53A128AB-6F48-5678-6B48-736AFAA1CF2E}"/>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84158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427E2-8B3D-4AEB-81A1-3B47A6155F09}"/>
              </a:ext>
            </a:extLst>
          </p:cNvPr>
          <p:cNvSpPr>
            <a:spLocks noGrp="1"/>
          </p:cNvSpPr>
          <p:nvPr>
            <p:ph type="title"/>
          </p:nvPr>
        </p:nvSpPr>
        <p:spPr>
          <a:xfrm>
            <a:off x="572493" y="238539"/>
            <a:ext cx="11018520" cy="1434415"/>
          </a:xfrm>
        </p:spPr>
        <p:txBody>
          <a:bodyPr anchor="b">
            <a:normAutofit/>
          </a:bodyPr>
          <a:lstStyle/>
          <a:p>
            <a:r>
              <a:rPr lang="en-GB" sz="5400"/>
              <a:t>What is nominalisation?</a:t>
            </a:r>
            <a:endParaRPr lang="en-AU" sz="5400"/>
          </a:p>
        </p:txBody>
      </p:sp>
      <p:sp>
        <p:nvSpPr>
          <p:cNvPr id="7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17BDBF-5817-4E3A-A0A4-00929FC60E09}"/>
              </a:ext>
            </a:extLst>
          </p:cNvPr>
          <p:cNvSpPr>
            <a:spLocks noGrp="1"/>
          </p:cNvSpPr>
          <p:nvPr>
            <p:ph idx="1"/>
          </p:nvPr>
        </p:nvSpPr>
        <p:spPr>
          <a:xfrm>
            <a:off x="572493" y="2071316"/>
            <a:ext cx="6713552" cy="4119172"/>
          </a:xfrm>
        </p:spPr>
        <p:txBody>
          <a:bodyPr anchor="t">
            <a:normAutofit lnSpcReduction="10000"/>
          </a:bodyPr>
          <a:lstStyle/>
          <a:p>
            <a:pPr marL="0" indent="0">
              <a:buNone/>
            </a:pPr>
            <a:r>
              <a:rPr lang="en-GB" sz="1700" b="1" dirty="0"/>
              <a:t>Nominalisation</a:t>
            </a:r>
            <a:r>
              <a:rPr lang="en-GB" sz="1700" dirty="0"/>
              <a:t> means changing other types of words into </a:t>
            </a:r>
            <a:r>
              <a:rPr lang="en-GB" sz="1700" b="1" dirty="0"/>
              <a:t>nouns</a:t>
            </a:r>
            <a:r>
              <a:rPr lang="en-GB" sz="1700" dirty="0"/>
              <a:t>.</a:t>
            </a:r>
          </a:p>
          <a:p>
            <a:pPr marL="0" indent="0">
              <a:buNone/>
            </a:pPr>
            <a:r>
              <a:rPr lang="en-GB" sz="1700" dirty="0"/>
              <a:t>Usually means changing </a:t>
            </a:r>
            <a:r>
              <a:rPr lang="en-GB" sz="1700" b="1" dirty="0"/>
              <a:t>verbs</a:t>
            </a:r>
            <a:r>
              <a:rPr lang="en-GB" sz="1700" dirty="0"/>
              <a:t> into nouns, but can also be done on adverbs or adjectives. </a:t>
            </a:r>
          </a:p>
          <a:p>
            <a:pPr marL="0" indent="0">
              <a:buNone/>
            </a:pPr>
            <a:r>
              <a:rPr lang="en-GB" sz="1700" dirty="0"/>
              <a:t>To do this, you usually need to add a suffix like –ness, –</a:t>
            </a:r>
            <a:r>
              <a:rPr lang="en-GB" sz="1700" dirty="0" err="1"/>
              <a:t>tion</a:t>
            </a:r>
            <a:r>
              <a:rPr lang="en-GB" sz="1700" dirty="0"/>
              <a:t>, or –</a:t>
            </a:r>
            <a:r>
              <a:rPr lang="en-GB" sz="1700" dirty="0" err="1"/>
              <a:t>ment</a:t>
            </a:r>
            <a:r>
              <a:rPr lang="en-GB" sz="1700" dirty="0"/>
              <a:t>. </a:t>
            </a:r>
          </a:p>
          <a:p>
            <a:pPr marL="0" indent="0">
              <a:buNone/>
            </a:pPr>
            <a:endParaRPr lang="en-GB" sz="1700" dirty="0"/>
          </a:p>
          <a:p>
            <a:pPr marL="0" indent="0">
              <a:buNone/>
            </a:pPr>
            <a:r>
              <a:rPr lang="en-GB" sz="1700" dirty="0"/>
              <a:t>React (verb)   </a:t>
            </a:r>
            <a:r>
              <a:rPr lang="en-GB" sz="1700" dirty="0">
                <a:sym typeface="Wingdings" panose="05000000000000000000" pitchFamily="2" charset="2"/>
              </a:rPr>
              <a:t>   reaction (noun)</a:t>
            </a:r>
          </a:p>
          <a:p>
            <a:pPr marL="0" indent="0">
              <a:buNone/>
            </a:pPr>
            <a:r>
              <a:rPr lang="en-GB" sz="1700" dirty="0">
                <a:sym typeface="Wingdings" panose="05000000000000000000" pitchFamily="2" charset="2"/>
              </a:rPr>
              <a:t>Create (verb)      creation (noun)</a:t>
            </a:r>
          </a:p>
          <a:p>
            <a:pPr marL="0" indent="0">
              <a:buNone/>
            </a:pPr>
            <a:r>
              <a:rPr lang="en-GB" sz="1700" dirty="0">
                <a:sym typeface="Wingdings" panose="05000000000000000000" pitchFamily="2" charset="2"/>
              </a:rPr>
              <a:t>Eager (adjective)      eagerness (noun)</a:t>
            </a:r>
          </a:p>
          <a:p>
            <a:pPr marL="0" indent="0">
              <a:buNone/>
            </a:pPr>
            <a:r>
              <a:rPr lang="en-GB" sz="1700" dirty="0"/>
              <a:t>Happily (adverb)   </a:t>
            </a:r>
            <a:r>
              <a:rPr lang="en-GB" sz="1700" dirty="0">
                <a:sym typeface="Wingdings" panose="05000000000000000000" pitchFamily="2" charset="2"/>
              </a:rPr>
              <a:t>   happiness (noun)</a:t>
            </a:r>
            <a:r>
              <a:rPr lang="en-GB" sz="1700" dirty="0"/>
              <a:t> </a:t>
            </a:r>
          </a:p>
          <a:p>
            <a:pPr marL="0" indent="0">
              <a:buNone/>
            </a:pPr>
            <a:endParaRPr lang="en-GB" sz="1700" dirty="0"/>
          </a:p>
          <a:p>
            <a:pPr marL="0" indent="0">
              <a:buNone/>
            </a:pPr>
            <a:r>
              <a:rPr lang="en-GB" sz="1700" dirty="0"/>
              <a:t>Many words in English can be morphed into ALL the different parts of speech: </a:t>
            </a:r>
          </a:p>
          <a:p>
            <a:pPr marL="0" indent="0">
              <a:buNone/>
            </a:pPr>
            <a:r>
              <a:rPr lang="en-GB" sz="1700" dirty="0">
                <a:solidFill>
                  <a:schemeClr val="accent6">
                    <a:lumMod val="75000"/>
                  </a:schemeClr>
                </a:solidFill>
              </a:rPr>
              <a:t>Obey </a:t>
            </a:r>
            <a:r>
              <a:rPr lang="en-GB" sz="1700" b="1" dirty="0">
                <a:solidFill>
                  <a:schemeClr val="accent6">
                    <a:lumMod val="75000"/>
                  </a:schemeClr>
                </a:solidFill>
              </a:rPr>
              <a:t>(verb)</a:t>
            </a:r>
            <a:r>
              <a:rPr lang="en-GB" sz="1700" dirty="0">
                <a:solidFill>
                  <a:schemeClr val="accent6">
                    <a:lumMod val="75000"/>
                  </a:schemeClr>
                </a:solidFill>
              </a:rPr>
              <a:t>, obedience </a:t>
            </a:r>
            <a:r>
              <a:rPr lang="en-GB" sz="1700" b="1" dirty="0">
                <a:solidFill>
                  <a:schemeClr val="accent6">
                    <a:lumMod val="75000"/>
                  </a:schemeClr>
                </a:solidFill>
              </a:rPr>
              <a:t>(noun)</a:t>
            </a:r>
            <a:r>
              <a:rPr lang="en-GB" sz="1700" dirty="0">
                <a:solidFill>
                  <a:schemeClr val="accent6">
                    <a:lumMod val="75000"/>
                  </a:schemeClr>
                </a:solidFill>
              </a:rPr>
              <a:t>, obediently </a:t>
            </a:r>
            <a:r>
              <a:rPr lang="en-GB" sz="1700" b="1" dirty="0">
                <a:solidFill>
                  <a:schemeClr val="accent6">
                    <a:lumMod val="75000"/>
                  </a:schemeClr>
                </a:solidFill>
              </a:rPr>
              <a:t>(adverb)</a:t>
            </a:r>
            <a:r>
              <a:rPr lang="en-GB" sz="1700" dirty="0">
                <a:solidFill>
                  <a:schemeClr val="accent6">
                    <a:lumMod val="75000"/>
                  </a:schemeClr>
                </a:solidFill>
              </a:rPr>
              <a:t>, obedient </a:t>
            </a:r>
            <a:r>
              <a:rPr lang="en-GB" sz="1700" b="1" dirty="0">
                <a:solidFill>
                  <a:schemeClr val="accent6">
                    <a:lumMod val="75000"/>
                  </a:schemeClr>
                </a:solidFill>
              </a:rPr>
              <a:t>(adjective)</a:t>
            </a:r>
          </a:p>
          <a:p>
            <a:pPr marL="0" indent="0">
              <a:buNone/>
            </a:pPr>
            <a:endParaRPr lang="en-GB" sz="1700" dirty="0">
              <a:sym typeface="Wingdings" panose="05000000000000000000" pitchFamily="2" charset="2"/>
            </a:endParaRPr>
          </a:p>
          <a:p>
            <a:pPr marL="0" indent="0">
              <a:buNone/>
            </a:pPr>
            <a:endParaRPr lang="en-GB" sz="1700" dirty="0">
              <a:sym typeface="Wingdings" panose="05000000000000000000" pitchFamily="2" charset="2"/>
            </a:endParaRPr>
          </a:p>
        </p:txBody>
      </p:sp>
      <p:pic>
        <p:nvPicPr>
          <p:cNvPr id="7170" name="Picture 2" descr="Words that Require Nouns or Adjectives in Spanish - Spanish Via Skype">
            <a:extLst>
              <a:ext uri="{FF2B5EF4-FFF2-40B4-BE49-F238E27FC236}">
                <a16:creationId xmlns:a16="http://schemas.microsoft.com/office/drawing/2014/main" id="{02951E3D-099B-0FF3-C1F0-4B8643E51D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75" r="25832"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65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9FB20-F94E-DEB5-EFAE-E52F289CA57C}"/>
              </a:ext>
            </a:extLst>
          </p:cNvPr>
          <p:cNvSpPr>
            <a:spLocks noGrp="1"/>
          </p:cNvSpPr>
          <p:nvPr>
            <p:ph type="title"/>
          </p:nvPr>
        </p:nvSpPr>
        <p:spPr>
          <a:xfrm>
            <a:off x="572493" y="238539"/>
            <a:ext cx="11018520" cy="1434415"/>
          </a:xfrm>
        </p:spPr>
        <p:txBody>
          <a:bodyPr anchor="b">
            <a:normAutofit/>
          </a:bodyPr>
          <a:lstStyle/>
          <a:p>
            <a:r>
              <a:rPr lang="en-AU" sz="5400" dirty="0"/>
              <a:t>Why nominalise?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784247-1E85-4E92-605F-1A8E801CF985}"/>
              </a:ext>
            </a:extLst>
          </p:cNvPr>
          <p:cNvSpPr>
            <a:spLocks noGrp="1"/>
          </p:cNvSpPr>
          <p:nvPr>
            <p:ph idx="1"/>
          </p:nvPr>
        </p:nvSpPr>
        <p:spPr>
          <a:xfrm>
            <a:off x="572493" y="2071316"/>
            <a:ext cx="6713552" cy="4119172"/>
          </a:xfrm>
        </p:spPr>
        <p:txBody>
          <a:bodyPr anchor="t">
            <a:normAutofit/>
          </a:bodyPr>
          <a:lstStyle/>
          <a:p>
            <a:pPr marL="0" indent="0">
              <a:buNone/>
            </a:pPr>
            <a:r>
              <a:rPr lang="en-GB" sz="2200" dirty="0"/>
              <a:t>Nominalising the verbs makes writing sound… </a:t>
            </a:r>
          </a:p>
          <a:p>
            <a:r>
              <a:rPr lang="en-GB" sz="2200" dirty="0"/>
              <a:t>More formal and professional</a:t>
            </a:r>
          </a:p>
          <a:p>
            <a:r>
              <a:rPr lang="en-GB" sz="2200" dirty="0"/>
              <a:t>Detached – less personal, less dramatic</a:t>
            </a:r>
          </a:p>
          <a:p>
            <a:pPr lvl="1"/>
            <a:r>
              <a:rPr lang="en-AU" sz="1800" dirty="0"/>
              <a:t>Focus is on the </a:t>
            </a:r>
            <a:r>
              <a:rPr lang="en-AU" sz="1800" b="1" dirty="0"/>
              <a:t>action</a:t>
            </a:r>
            <a:r>
              <a:rPr lang="en-AU" sz="1800" dirty="0"/>
              <a:t>, not who did the action</a:t>
            </a:r>
            <a:endParaRPr lang="en-GB" sz="2200" dirty="0"/>
          </a:p>
          <a:p>
            <a:r>
              <a:rPr lang="en-AU" sz="2200" dirty="0"/>
              <a:t>Clearer and more precise</a:t>
            </a:r>
          </a:p>
          <a:p>
            <a:pPr lvl="1"/>
            <a:r>
              <a:rPr lang="en-AU" sz="1800" dirty="0"/>
              <a:t>Shows the </a:t>
            </a:r>
            <a:r>
              <a:rPr lang="en-AU" sz="1800" b="1" dirty="0"/>
              <a:t>relationship</a:t>
            </a:r>
            <a:r>
              <a:rPr lang="en-AU" sz="1800" dirty="0"/>
              <a:t> between pieces of information </a:t>
            </a:r>
          </a:p>
          <a:p>
            <a:r>
              <a:rPr lang="en-AU" sz="2200" dirty="0"/>
              <a:t>Forces you to explain more, dig deeper, and explain the cause and effect</a:t>
            </a:r>
          </a:p>
        </p:txBody>
      </p:sp>
      <p:pic>
        <p:nvPicPr>
          <p:cNvPr id="5" name="Picture 2" descr="BIG BRAIN TIME : r/memes">
            <a:extLst>
              <a:ext uri="{FF2B5EF4-FFF2-40B4-BE49-F238E27FC236}">
                <a16:creationId xmlns:a16="http://schemas.microsoft.com/office/drawing/2014/main" id="{F421EEB3-4067-187E-6BE4-6E1210661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5" t="16978" r="-3" b="-2"/>
          <a:stretch/>
        </p:blipFill>
        <p:spPr bwMode="auto">
          <a:xfrm>
            <a:off x="7678443" y="2071316"/>
            <a:ext cx="3941064" cy="34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27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4563-4A20-0E3B-EB6C-B869CC67C75F}"/>
              </a:ext>
            </a:extLst>
          </p:cNvPr>
          <p:cNvSpPr>
            <a:spLocks noGrp="1"/>
          </p:cNvSpPr>
          <p:nvPr>
            <p:ph type="title"/>
          </p:nvPr>
        </p:nvSpPr>
        <p:spPr>
          <a:xfrm>
            <a:off x="4965430" y="629268"/>
            <a:ext cx="6586491" cy="1286160"/>
          </a:xfrm>
        </p:spPr>
        <p:txBody>
          <a:bodyPr anchor="b">
            <a:normAutofit/>
          </a:bodyPr>
          <a:lstStyle/>
          <a:p>
            <a:r>
              <a:rPr lang="en-AU" dirty="0"/>
              <a:t>Example</a:t>
            </a:r>
          </a:p>
        </p:txBody>
      </p:sp>
      <p:sp>
        <p:nvSpPr>
          <p:cNvPr id="3" name="Content Placeholder 2">
            <a:extLst>
              <a:ext uri="{FF2B5EF4-FFF2-40B4-BE49-F238E27FC236}">
                <a16:creationId xmlns:a16="http://schemas.microsoft.com/office/drawing/2014/main" id="{F84C3C4E-3C6A-D1D9-A095-4BB8785181C9}"/>
              </a:ext>
            </a:extLst>
          </p:cNvPr>
          <p:cNvSpPr>
            <a:spLocks noGrp="1"/>
          </p:cNvSpPr>
          <p:nvPr>
            <p:ph idx="1"/>
          </p:nvPr>
        </p:nvSpPr>
        <p:spPr>
          <a:xfrm>
            <a:off x="4965431" y="2438400"/>
            <a:ext cx="6586489" cy="3785419"/>
          </a:xfrm>
        </p:spPr>
        <p:txBody>
          <a:bodyPr>
            <a:normAutofit/>
          </a:bodyPr>
          <a:lstStyle/>
          <a:p>
            <a:pPr marL="0" indent="0">
              <a:buNone/>
            </a:pPr>
            <a:r>
              <a:rPr lang="en-AU" sz="1600" dirty="0">
                <a:solidFill>
                  <a:srgbClr val="FF0000"/>
                </a:solidFill>
              </a:rPr>
              <a:t>Normal:</a:t>
            </a:r>
            <a:r>
              <a:rPr lang="en-AU" sz="1600" dirty="0"/>
              <a:t> Lady Macbeth was </a:t>
            </a:r>
            <a:r>
              <a:rPr lang="en-AU" sz="1600" b="1" dirty="0"/>
              <a:t>ambitious</a:t>
            </a:r>
            <a:r>
              <a:rPr lang="en-AU" sz="1600" dirty="0"/>
              <a:t>.</a:t>
            </a:r>
          </a:p>
          <a:p>
            <a:pPr marL="0" indent="0">
              <a:buNone/>
            </a:pPr>
            <a:r>
              <a:rPr lang="en-AU" sz="1600" dirty="0">
                <a:solidFill>
                  <a:srgbClr val="00B050"/>
                </a:solidFill>
              </a:rPr>
              <a:t>Nominalised: </a:t>
            </a:r>
            <a:r>
              <a:rPr lang="en-AU" sz="1600" dirty="0"/>
              <a:t>Lady Macbeth’s </a:t>
            </a:r>
            <a:r>
              <a:rPr lang="en-AU" sz="1600" b="1" dirty="0"/>
              <a:t>ambition</a:t>
            </a:r>
            <a:r>
              <a:rPr lang="en-AU" sz="1600" dirty="0"/>
              <a:t>….</a:t>
            </a:r>
          </a:p>
          <a:p>
            <a:endParaRPr lang="en-AU" sz="1600" dirty="0"/>
          </a:p>
          <a:p>
            <a:r>
              <a:rPr lang="en-AU" sz="1600" dirty="0"/>
              <a:t>The un-nominalised sentence is complete, but doesn’t give you as much information.</a:t>
            </a:r>
          </a:p>
          <a:p>
            <a:r>
              <a:rPr lang="en-AU" sz="1600" dirty="0"/>
              <a:t>The nominalised sentence is unfinished. To finish it, you need to add more information about Lady Macbeth’s ambition:</a:t>
            </a:r>
          </a:p>
          <a:p>
            <a:pPr lvl="1"/>
            <a:r>
              <a:rPr lang="en-AU" sz="1600" dirty="0"/>
              <a:t>What it was like</a:t>
            </a:r>
          </a:p>
          <a:p>
            <a:pPr lvl="1"/>
            <a:r>
              <a:rPr lang="en-AU" sz="1600" dirty="0"/>
              <a:t>What it caused or led to</a:t>
            </a:r>
          </a:p>
          <a:p>
            <a:pPr lvl="1"/>
            <a:endParaRPr lang="en-AU" sz="1600" dirty="0"/>
          </a:p>
          <a:p>
            <a:r>
              <a:rPr lang="en-AU" sz="1600" dirty="0"/>
              <a:t>Lady Macbeth’s ambition </a:t>
            </a:r>
            <a:r>
              <a:rPr lang="en-AU" sz="1600" dirty="0">
                <a:solidFill>
                  <a:srgbClr val="0070C0"/>
                </a:solidFill>
              </a:rPr>
              <a:t>was all-consuming.</a:t>
            </a:r>
          </a:p>
          <a:p>
            <a:r>
              <a:rPr lang="en-AU" sz="1600" dirty="0"/>
              <a:t>Lady Macbeth’s ambition </a:t>
            </a:r>
            <a:r>
              <a:rPr lang="en-AU" sz="1600" dirty="0">
                <a:solidFill>
                  <a:srgbClr val="0070C0"/>
                </a:solidFill>
              </a:rPr>
              <a:t>led to her decision to plot the king’s murder.</a:t>
            </a:r>
          </a:p>
        </p:txBody>
      </p:sp>
      <p:pic>
        <p:nvPicPr>
          <p:cNvPr id="2050" name="Picture 2" descr="Lady Macbeth Sleepwalking Quotes. QuotesGram">
            <a:extLst>
              <a:ext uri="{FF2B5EF4-FFF2-40B4-BE49-F238E27FC236}">
                <a16:creationId xmlns:a16="http://schemas.microsoft.com/office/drawing/2014/main" id="{020D0FE4-2A6A-D22C-F355-7974B2C805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5" r="851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74A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68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6BBD-BF61-4775-AFF8-81CA25EF8DE5}"/>
              </a:ext>
            </a:extLst>
          </p:cNvPr>
          <p:cNvSpPr>
            <a:spLocks noGrp="1"/>
          </p:cNvSpPr>
          <p:nvPr>
            <p:ph type="title"/>
          </p:nvPr>
        </p:nvSpPr>
        <p:spPr/>
        <p:txBody>
          <a:bodyPr/>
          <a:lstStyle/>
          <a:p>
            <a:r>
              <a:rPr lang="en-GB" dirty="0"/>
              <a:t>More Examples</a:t>
            </a:r>
            <a:endParaRPr lang="en-AU" dirty="0"/>
          </a:p>
        </p:txBody>
      </p:sp>
      <p:sp>
        <p:nvSpPr>
          <p:cNvPr id="3" name="Content Placeholder 2">
            <a:extLst>
              <a:ext uri="{FF2B5EF4-FFF2-40B4-BE49-F238E27FC236}">
                <a16:creationId xmlns:a16="http://schemas.microsoft.com/office/drawing/2014/main" id="{B0A1B00A-B50A-4C2A-9D3A-79A6E2E5F29A}"/>
              </a:ext>
            </a:extLst>
          </p:cNvPr>
          <p:cNvSpPr>
            <a:spLocks noGrp="1"/>
          </p:cNvSpPr>
          <p:nvPr>
            <p:ph idx="1"/>
          </p:nvPr>
        </p:nvSpPr>
        <p:spPr/>
        <p:txBody>
          <a:bodyPr>
            <a:normAutofit/>
          </a:bodyPr>
          <a:lstStyle/>
          <a:p>
            <a:pPr marL="0" indent="0">
              <a:buNone/>
            </a:pPr>
            <a:r>
              <a:rPr lang="en-GB" sz="2400" dirty="0">
                <a:solidFill>
                  <a:srgbClr val="FF0000"/>
                </a:solidFill>
              </a:rPr>
              <a:t>We </a:t>
            </a:r>
            <a:r>
              <a:rPr lang="en-GB" sz="2400" b="1" dirty="0">
                <a:solidFill>
                  <a:srgbClr val="FF0000"/>
                </a:solidFill>
              </a:rPr>
              <a:t>analysed</a:t>
            </a:r>
            <a:r>
              <a:rPr lang="en-GB" sz="2400" dirty="0">
                <a:solidFill>
                  <a:srgbClr val="FF0000"/>
                </a:solidFill>
              </a:rPr>
              <a:t> the data.   </a:t>
            </a:r>
            <a:r>
              <a:rPr lang="en-GB" sz="2400" dirty="0">
                <a:sym typeface="Wingdings" panose="05000000000000000000" pitchFamily="2" charset="2"/>
              </a:rPr>
              <a:t></a:t>
            </a:r>
            <a:r>
              <a:rPr lang="en-GB" sz="2400" dirty="0"/>
              <a:t>    </a:t>
            </a:r>
            <a:r>
              <a:rPr lang="en-GB" sz="2400" dirty="0">
                <a:solidFill>
                  <a:srgbClr val="00B050"/>
                </a:solidFill>
              </a:rPr>
              <a:t>The </a:t>
            </a:r>
            <a:r>
              <a:rPr lang="en-GB" sz="2400" b="1" dirty="0">
                <a:solidFill>
                  <a:srgbClr val="00B050"/>
                </a:solidFill>
              </a:rPr>
              <a:t>analysis</a:t>
            </a:r>
            <a:r>
              <a:rPr lang="en-GB" sz="2400" dirty="0">
                <a:solidFill>
                  <a:srgbClr val="00B050"/>
                </a:solidFill>
              </a:rPr>
              <a:t> of the data showed… </a:t>
            </a:r>
          </a:p>
          <a:p>
            <a:pPr marL="0" indent="0">
              <a:buNone/>
            </a:pPr>
            <a:endParaRPr lang="en-GB" sz="2400" dirty="0"/>
          </a:p>
          <a:p>
            <a:pPr marL="0" indent="0">
              <a:buNone/>
            </a:pPr>
            <a:r>
              <a:rPr lang="en-GB" sz="2400" dirty="0">
                <a:solidFill>
                  <a:srgbClr val="FF0000"/>
                </a:solidFill>
              </a:rPr>
              <a:t>The children </a:t>
            </a:r>
            <a:r>
              <a:rPr lang="en-GB" sz="2400" b="1" dirty="0">
                <a:solidFill>
                  <a:srgbClr val="FF0000"/>
                </a:solidFill>
              </a:rPr>
              <a:t>reacted.</a:t>
            </a:r>
            <a:r>
              <a:rPr lang="en-GB" sz="2400" dirty="0">
                <a:solidFill>
                  <a:srgbClr val="FF0000"/>
                </a:solidFill>
              </a:rPr>
              <a:t>     </a:t>
            </a:r>
            <a:r>
              <a:rPr lang="en-GB" sz="2400" dirty="0">
                <a:sym typeface="Wingdings" panose="05000000000000000000" pitchFamily="2" charset="2"/>
              </a:rPr>
              <a:t>    </a:t>
            </a:r>
            <a:r>
              <a:rPr lang="en-GB" sz="2400" dirty="0">
                <a:solidFill>
                  <a:srgbClr val="00B050"/>
                </a:solidFill>
                <a:sym typeface="Wingdings" panose="05000000000000000000" pitchFamily="2" charset="2"/>
              </a:rPr>
              <a:t>The children’s </a:t>
            </a:r>
            <a:r>
              <a:rPr lang="en-GB" sz="2400" b="1" dirty="0">
                <a:solidFill>
                  <a:srgbClr val="00B050"/>
                </a:solidFill>
                <a:sym typeface="Wingdings" panose="05000000000000000000" pitchFamily="2" charset="2"/>
              </a:rPr>
              <a:t>reaction </a:t>
            </a:r>
            <a:r>
              <a:rPr lang="en-GB" sz="2400" dirty="0">
                <a:solidFill>
                  <a:srgbClr val="00B050"/>
                </a:solidFill>
                <a:sym typeface="Wingdings" panose="05000000000000000000" pitchFamily="2" charset="2"/>
              </a:rPr>
              <a:t>was…</a:t>
            </a:r>
          </a:p>
          <a:p>
            <a:pPr marL="0" indent="0">
              <a:buNone/>
            </a:pPr>
            <a:endParaRPr lang="en-GB" sz="2400" b="1" dirty="0">
              <a:solidFill>
                <a:srgbClr val="00B050"/>
              </a:solidFill>
              <a:sym typeface="Wingdings" panose="05000000000000000000" pitchFamily="2" charset="2"/>
            </a:endParaRPr>
          </a:p>
          <a:p>
            <a:pPr marL="0" indent="0">
              <a:buNone/>
            </a:pPr>
            <a:r>
              <a:rPr lang="en-GB" sz="2400" dirty="0">
                <a:solidFill>
                  <a:srgbClr val="FF0000"/>
                </a:solidFill>
                <a:sym typeface="Wingdings" panose="05000000000000000000" pitchFamily="2" charset="2"/>
              </a:rPr>
              <a:t>The team </a:t>
            </a:r>
            <a:r>
              <a:rPr lang="en-GB" sz="2400" b="1" dirty="0">
                <a:solidFill>
                  <a:srgbClr val="FF0000"/>
                </a:solidFill>
                <a:sym typeface="Wingdings" panose="05000000000000000000" pitchFamily="2" charset="2"/>
              </a:rPr>
              <a:t>departed.</a:t>
            </a:r>
            <a:r>
              <a:rPr lang="en-GB" sz="2400" dirty="0">
                <a:solidFill>
                  <a:srgbClr val="FF0000"/>
                </a:solidFill>
                <a:sym typeface="Wingdings" panose="05000000000000000000" pitchFamily="2" charset="2"/>
              </a:rPr>
              <a:t>    </a:t>
            </a:r>
            <a:r>
              <a:rPr lang="en-GB" sz="2400" dirty="0">
                <a:sym typeface="Wingdings" panose="05000000000000000000" pitchFamily="2" charset="2"/>
              </a:rPr>
              <a:t>     </a:t>
            </a:r>
            <a:r>
              <a:rPr lang="en-GB" sz="2400" dirty="0">
                <a:solidFill>
                  <a:srgbClr val="00B050"/>
                </a:solidFill>
                <a:sym typeface="Wingdings" panose="05000000000000000000" pitchFamily="2" charset="2"/>
              </a:rPr>
              <a:t>The team’s </a:t>
            </a:r>
            <a:r>
              <a:rPr lang="en-GB" sz="2400" b="1" dirty="0">
                <a:solidFill>
                  <a:srgbClr val="00B050"/>
                </a:solidFill>
                <a:sym typeface="Wingdings" panose="05000000000000000000" pitchFamily="2" charset="2"/>
              </a:rPr>
              <a:t>departure </a:t>
            </a:r>
            <a:r>
              <a:rPr lang="en-GB" sz="2400" dirty="0">
                <a:solidFill>
                  <a:srgbClr val="00B050"/>
                </a:solidFill>
                <a:sym typeface="Wingdings" panose="05000000000000000000" pitchFamily="2" charset="2"/>
              </a:rPr>
              <a:t>caused…  </a:t>
            </a:r>
          </a:p>
          <a:p>
            <a:pPr marL="0" indent="0">
              <a:buNone/>
            </a:pPr>
            <a:endParaRPr lang="en-GB" sz="2400" dirty="0">
              <a:solidFill>
                <a:srgbClr val="00B050"/>
              </a:solidFill>
              <a:sym typeface="Wingdings" panose="05000000000000000000" pitchFamily="2" charset="2"/>
            </a:endParaRPr>
          </a:p>
          <a:p>
            <a:pPr marL="0" indent="0">
              <a:buNone/>
            </a:pPr>
            <a:r>
              <a:rPr lang="en-GB" sz="2400" dirty="0">
                <a:solidFill>
                  <a:srgbClr val="FF0000"/>
                </a:solidFill>
                <a:sym typeface="Wingdings" panose="05000000000000000000" pitchFamily="2" charset="2"/>
              </a:rPr>
              <a:t>We have </a:t>
            </a:r>
            <a:r>
              <a:rPr lang="en-GB" sz="2400" b="1" dirty="0">
                <a:solidFill>
                  <a:srgbClr val="FF0000"/>
                </a:solidFill>
                <a:sym typeface="Wingdings" panose="05000000000000000000" pitchFamily="2" charset="2"/>
              </a:rPr>
              <a:t>contaminated </a:t>
            </a:r>
            <a:r>
              <a:rPr lang="en-GB" sz="2400" dirty="0">
                <a:solidFill>
                  <a:srgbClr val="FF0000"/>
                </a:solidFill>
                <a:sym typeface="Wingdings" panose="05000000000000000000" pitchFamily="2" charset="2"/>
              </a:rPr>
              <a:t>the earth.  </a:t>
            </a:r>
            <a:r>
              <a:rPr lang="en-GB" sz="2400" dirty="0">
                <a:sym typeface="Wingdings" panose="05000000000000000000" pitchFamily="2" charset="2"/>
              </a:rPr>
              <a:t>   </a:t>
            </a:r>
            <a:r>
              <a:rPr lang="en-GB" sz="2400" dirty="0">
                <a:solidFill>
                  <a:srgbClr val="00B050"/>
                </a:solidFill>
                <a:sym typeface="Wingdings" panose="05000000000000000000" pitchFamily="2" charset="2"/>
              </a:rPr>
              <a:t>Our </a:t>
            </a:r>
            <a:r>
              <a:rPr lang="en-GB" sz="2400" b="1" dirty="0">
                <a:solidFill>
                  <a:srgbClr val="00B050"/>
                </a:solidFill>
                <a:sym typeface="Wingdings" panose="05000000000000000000" pitchFamily="2" charset="2"/>
              </a:rPr>
              <a:t>contamination </a:t>
            </a:r>
            <a:r>
              <a:rPr lang="en-GB" sz="2400" dirty="0">
                <a:solidFill>
                  <a:srgbClr val="00B050"/>
                </a:solidFill>
                <a:sym typeface="Wingdings" panose="05000000000000000000" pitchFamily="2" charset="2"/>
              </a:rPr>
              <a:t>of the earth has led to…</a:t>
            </a:r>
          </a:p>
        </p:txBody>
      </p:sp>
    </p:spTree>
    <p:extLst>
      <p:ext uri="{BB962C8B-B14F-4D97-AF65-F5344CB8AC3E}">
        <p14:creationId xmlns:p14="http://schemas.microsoft.com/office/powerpoint/2010/main" val="3565337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8FB42-24E0-E6C9-47E1-BFA6C647B98F}"/>
              </a:ext>
            </a:extLst>
          </p:cNvPr>
          <p:cNvSpPr>
            <a:spLocks noGrp="1"/>
          </p:cNvSpPr>
          <p:nvPr>
            <p:ph type="title"/>
          </p:nvPr>
        </p:nvSpPr>
        <p:spPr>
          <a:xfrm>
            <a:off x="572493" y="238539"/>
            <a:ext cx="11018520" cy="1434415"/>
          </a:xfrm>
        </p:spPr>
        <p:txBody>
          <a:bodyPr anchor="b">
            <a:normAutofit/>
          </a:bodyPr>
          <a:lstStyle/>
          <a:p>
            <a:r>
              <a:rPr lang="en-AU" sz="5400"/>
              <a:t>Parts of Speech</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27DAA7-727D-C9F4-B967-67F2CD23FD5E}"/>
              </a:ext>
            </a:extLst>
          </p:cNvPr>
          <p:cNvSpPr>
            <a:spLocks noGrp="1"/>
          </p:cNvSpPr>
          <p:nvPr>
            <p:ph idx="1"/>
          </p:nvPr>
        </p:nvSpPr>
        <p:spPr>
          <a:xfrm>
            <a:off x="572493" y="2071316"/>
            <a:ext cx="6713552" cy="4119172"/>
          </a:xfrm>
        </p:spPr>
        <p:txBody>
          <a:bodyPr anchor="t">
            <a:normAutofit/>
          </a:bodyPr>
          <a:lstStyle/>
          <a:p>
            <a:r>
              <a:rPr lang="en-AU" sz="2200" dirty="0"/>
              <a:t>In order to nominalise, you have to know your parts of speech well</a:t>
            </a:r>
          </a:p>
          <a:p>
            <a:r>
              <a:rPr lang="en-AU" sz="2200" dirty="0"/>
              <a:t>If you can’t tell where the nouns, verbs, adjectives and adverbs are in a sentence:</a:t>
            </a:r>
          </a:p>
          <a:p>
            <a:pPr lvl="1"/>
            <a:r>
              <a:rPr lang="en-AU" sz="1800" dirty="0"/>
              <a:t>won’t know which words to change </a:t>
            </a:r>
          </a:p>
          <a:p>
            <a:pPr lvl="1"/>
            <a:r>
              <a:rPr lang="en-AU" sz="1800" dirty="0"/>
              <a:t>can’t check to see whether you’ve changed it into the right thing</a:t>
            </a:r>
          </a:p>
          <a:p>
            <a:pPr marL="0" indent="0">
              <a:buNone/>
            </a:pPr>
            <a:endParaRPr lang="en-AU" sz="2600" dirty="0"/>
          </a:p>
          <a:p>
            <a:pPr marL="0" indent="0">
              <a:buNone/>
            </a:pPr>
            <a:r>
              <a:rPr lang="en-AU" sz="2600" dirty="0"/>
              <a:t>If you’re having trouble with nominalisation, try taking a step back and making sure you’re clear on the parts of speech. </a:t>
            </a:r>
          </a:p>
        </p:txBody>
      </p:sp>
      <p:pic>
        <p:nvPicPr>
          <p:cNvPr id="3074" name="Picture 2" descr="Parts of Speech - Writing Center - LibGuides at Mississippi College-Leland  Speed Library">
            <a:extLst>
              <a:ext uri="{FF2B5EF4-FFF2-40B4-BE49-F238E27FC236}">
                <a16:creationId xmlns:a16="http://schemas.microsoft.com/office/drawing/2014/main" id="{64F09A60-3268-365A-976A-05030B3F62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 b="63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85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D715-F44F-2D41-09F3-8EE63CDDF2E5}"/>
              </a:ext>
            </a:extLst>
          </p:cNvPr>
          <p:cNvSpPr>
            <a:spLocks noGrp="1"/>
          </p:cNvSpPr>
          <p:nvPr>
            <p:ph type="title"/>
          </p:nvPr>
        </p:nvSpPr>
        <p:spPr>
          <a:xfrm>
            <a:off x="4965430" y="629268"/>
            <a:ext cx="6586491" cy="1286160"/>
          </a:xfrm>
        </p:spPr>
        <p:txBody>
          <a:bodyPr anchor="b">
            <a:normAutofit/>
          </a:bodyPr>
          <a:lstStyle/>
          <a:p>
            <a:r>
              <a:rPr lang="en-AU" dirty="0"/>
              <a:t>How to nominalise</a:t>
            </a:r>
          </a:p>
        </p:txBody>
      </p:sp>
      <p:sp>
        <p:nvSpPr>
          <p:cNvPr id="3" name="Content Placeholder 2">
            <a:extLst>
              <a:ext uri="{FF2B5EF4-FFF2-40B4-BE49-F238E27FC236}">
                <a16:creationId xmlns:a16="http://schemas.microsoft.com/office/drawing/2014/main" id="{6BC986BC-A372-66C5-C993-E55A8FDE4237}"/>
              </a:ext>
            </a:extLst>
          </p:cNvPr>
          <p:cNvSpPr>
            <a:spLocks noGrp="1"/>
          </p:cNvSpPr>
          <p:nvPr>
            <p:ph idx="1"/>
          </p:nvPr>
        </p:nvSpPr>
        <p:spPr>
          <a:xfrm>
            <a:off x="4965431" y="2438400"/>
            <a:ext cx="6586489" cy="3785419"/>
          </a:xfrm>
        </p:spPr>
        <p:txBody>
          <a:bodyPr>
            <a:normAutofit fontScale="92500" lnSpcReduction="20000"/>
          </a:bodyPr>
          <a:lstStyle/>
          <a:p>
            <a:r>
              <a:rPr lang="en-AU" sz="1900" dirty="0"/>
              <a:t>Find the key verbs in your sentence. </a:t>
            </a:r>
          </a:p>
          <a:p>
            <a:r>
              <a:rPr lang="en-AU" sz="1900" dirty="0"/>
              <a:t>If there are no verbs that will work, try adjectives or adverbs. </a:t>
            </a:r>
          </a:p>
          <a:p>
            <a:r>
              <a:rPr lang="en-AU" sz="1900" dirty="0"/>
              <a:t>Remember, doesn’t always have to be one word – can use whole verb phrase.</a:t>
            </a:r>
          </a:p>
          <a:p>
            <a:r>
              <a:rPr lang="en-AU" sz="1900" dirty="0"/>
              <a:t>Change these words into nouns by changing their form. Try these suffixes:</a:t>
            </a:r>
          </a:p>
          <a:p>
            <a:pPr lvl="1"/>
            <a:r>
              <a:rPr lang="en-AU" sz="1900" dirty="0"/>
              <a:t>-ness</a:t>
            </a:r>
          </a:p>
          <a:p>
            <a:pPr lvl="1"/>
            <a:r>
              <a:rPr lang="en-AU" sz="1900" dirty="0"/>
              <a:t>-</a:t>
            </a:r>
            <a:r>
              <a:rPr lang="en-AU" sz="1900" dirty="0" err="1"/>
              <a:t>tion</a:t>
            </a:r>
            <a:r>
              <a:rPr lang="en-AU" sz="1900" dirty="0"/>
              <a:t> or -</a:t>
            </a:r>
            <a:r>
              <a:rPr lang="en-AU" sz="1900" dirty="0" err="1"/>
              <a:t>sion</a:t>
            </a:r>
            <a:endParaRPr lang="en-AU" sz="1900" dirty="0"/>
          </a:p>
          <a:p>
            <a:pPr lvl="1"/>
            <a:r>
              <a:rPr lang="en-AU" sz="1900" dirty="0"/>
              <a:t>-</a:t>
            </a:r>
            <a:r>
              <a:rPr lang="en-AU" sz="1900" dirty="0" err="1"/>
              <a:t>ment</a:t>
            </a:r>
            <a:endParaRPr lang="en-AU" sz="1900" dirty="0"/>
          </a:p>
          <a:p>
            <a:pPr lvl="1"/>
            <a:r>
              <a:rPr lang="en-AU" sz="1900" dirty="0"/>
              <a:t>-ty, -</a:t>
            </a:r>
            <a:r>
              <a:rPr lang="en-AU" sz="1900" dirty="0" err="1"/>
              <a:t>ity</a:t>
            </a:r>
            <a:r>
              <a:rPr lang="en-AU" sz="1900" dirty="0"/>
              <a:t>, -</a:t>
            </a:r>
            <a:r>
              <a:rPr lang="en-AU" sz="1900" dirty="0" err="1"/>
              <a:t>lty</a:t>
            </a:r>
            <a:endParaRPr lang="en-AU" sz="1900" dirty="0"/>
          </a:p>
          <a:p>
            <a:pPr lvl="1"/>
            <a:r>
              <a:rPr lang="en-AU" sz="1900" dirty="0"/>
              <a:t>-</a:t>
            </a:r>
            <a:r>
              <a:rPr lang="en-AU" sz="1900" dirty="0" err="1"/>
              <a:t>ance</a:t>
            </a:r>
            <a:r>
              <a:rPr lang="en-AU" sz="1900" dirty="0"/>
              <a:t> or -</a:t>
            </a:r>
            <a:r>
              <a:rPr lang="en-AU" sz="1900" dirty="0" err="1"/>
              <a:t>ence</a:t>
            </a:r>
            <a:endParaRPr lang="en-AU" sz="1900" dirty="0"/>
          </a:p>
          <a:p>
            <a:pPr lvl="1"/>
            <a:r>
              <a:rPr lang="en-AU" sz="1900" dirty="0"/>
              <a:t>-ism</a:t>
            </a:r>
          </a:p>
          <a:p>
            <a:pPr lvl="1"/>
            <a:r>
              <a:rPr lang="en-AU" sz="1900" dirty="0"/>
              <a:t>-</a:t>
            </a:r>
            <a:r>
              <a:rPr lang="en-AU" sz="1900" dirty="0" err="1"/>
              <a:t>ury</a:t>
            </a:r>
            <a:endParaRPr lang="en-AU" sz="1900" dirty="0"/>
          </a:p>
          <a:p>
            <a:r>
              <a:rPr lang="en-AU" sz="1900" dirty="0"/>
              <a:t>Rearrange the sentence so that it still makes sense.</a:t>
            </a:r>
          </a:p>
        </p:txBody>
      </p:sp>
      <p:pic>
        <p:nvPicPr>
          <p:cNvPr id="2050" name="Picture 2" descr="The most popular How To guides of 2016 | BetaNews">
            <a:extLst>
              <a:ext uri="{FF2B5EF4-FFF2-40B4-BE49-F238E27FC236}">
                <a16:creationId xmlns:a16="http://schemas.microsoft.com/office/drawing/2014/main" id="{FE703CE1-B4A3-D81D-B745-B84134B17A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08" r="3329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A9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937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2AA8-E911-0FBD-E4F4-3BC8D8D67119}"/>
              </a:ext>
            </a:extLst>
          </p:cNvPr>
          <p:cNvSpPr>
            <a:spLocks noGrp="1"/>
          </p:cNvSpPr>
          <p:nvPr>
            <p:ph type="title"/>
          </p:nvPr>
        </p:nvSpPr>
        <p:spPr/>
        <p:txBody>
          <a:bodyPr/>
          <a:lstStyle/>
          <a:p>
            <a:r>
              <a:rPr lang="en-AU" dirty="0"/>
              <a:t>Practice</a:t>
            </a:r>
          </a:p>
        </p:txBody>
      </p:sp>
      <p:sp>
        <p:nvSpPr>
          <p:cNvPr id="3" name="Content Placeholder 2">
            <a:extLst>
              <a:ext uri="{FF2B5EF4-FFF2-40B4-BE49-F238E27FC236}">
                <a16:creationId xmlns:a16="http://schemas.microsoft.com/office/drawing/2014/main" id="{AEAFEC19-8DD6-8F08-DC4C-9F647DBE434E}"/>
              </a:ext>
            </a:extLst>
          </p:cNvPr>
          <p:cNvSpPr>
            <a:spLocks noGrp="1"/>
          </p:cNvSpPr>
          <p:nvPr>
            <p:ph idx="1"/>
          </p:nvPr>
        </p:nvSpPr>
        <p:spPr>
          <a:xfrm>
            <a:off x="838200" y="1825625"/>
            <a:ext cx="6846115" cy="4351338"/>
          </a:xfrm>
        </p:spPr>
        <p:txBody>
          <a:bodyPr>
            <a:normAutofit lnSpcReduction="10000"/>
          </a:bodyPr>
          <a:lstStyle/>
          <a:p>
            <a:pPr marL="0" indent="0">
              <a:buNone/>
            </a:pPr>
            <a:r>
              <a:rPr lang="en-AU" b="1" dirty="0"/>
              <a:t>“My friend rejected my idea but I didn’t let it divide us.”</a:t>
            </a:r>
          </a:p>
          <a:p>
            <a:endParaRPr lang="en-AU" dirty="0"/>
          </a:p>
          <a:p>
            <a:pPr marL="0" indent="0">
              <a:buNone/>
            </a:pPr>
            <a:r>
              <a:rPr lang="en-AU" dirty="0"/>
              <a:t>Step 1: Find the verb/s</a:t>
            </a:r>
          </a:p>
          <a:p>
            <a:pPr lvl="1"/>
            <a:r>
              <a:rPr lang="en-AU" dirty="0"/>
              <a:t>Rejected, divide</a:t>
            </a:r>
          </a:p>
          <a:p>
            <a:pPr marL="0" indent="0">
              <a:buNone/>
            </a:pPr>
            <a:r>
              <a:rPr lang="en-AU" dirty="0"/>
              <a:t>Step 2: turn into nouns</a:t>
            </a:r>
          </a:p>
          <a:p>
            <a:pPr lvl="1"/>
            <a:r>
              <a:rPr lang="en-AU" dirty="0"/>
              <a:t>Add suffix –ness? –</a:t>
            </a:r>
            <a:r>
              <a:rPr lang="en-AU" dirty="0" err="1"/>
              <a:t>tion</a:t>
            </a:r>
            <a:r>
              <a:rPr lang="en-AU" dirty="0"/>
              <a:t>? –</a:t>
            </a:r>
            <a:r>
              <a:rPr lang="en-AU" dirty="0" err="1"/>
              <a:t>ment</a:t>
            </a:r>
            <a:r>
              <a:rPr lang="en-AU" dirty="0"/>
              <a:t>? –</a:t>
            </a:r>
            <a:r>
              <a:rPr lang="en-AU" dirty="0" err="1"/>
              <a:t>ity</a:t>
            </a:r>
            <a:r>
              <a:rPr lang="en-AU" dirty="0"/>
              <a:t>?</a:t>
            </a:r>
          </a:p>
          <a:p>
            <a:pPr lvl="1"/>
            <a:r>
              <a:rPr lang="en-AU" dirty="0"/>
              <a:t>Rejection, division</a:t>
            </a:r>
          </a:p>
          <a:p>
            <a:pPr marL="0" indent="0">
              <a:buNone/>
            </a:pPr>
            <a:r>
              <a:rPr lang="en-AU" dirty="0"/>
              <a:t>Step 3: Rephrase sentence</a:t>
            </a:r>
          </a:p>
          <a:p>
            <a:pPr lvl="1"/>
            <a:r>
              <a:rPr lang="en-AU" dirty="0"/>
              <a:t>My friend’s rejection didn’t cause a division.</a:t>
            </a:r>
          </a:p>
        </p:txBody>
      </p:sp>
      <p:sp>
        <p:nvSpPr>
          <p:cNvPr id="4" name="Oval 3">
            <a:extLst>
              <a:ext uri="{FF2B5EF4-FFF2-40B4-BE49-F238E27FC236}">
                <a16:creationId xmlns:a16="http://schemas.microsoft.com/office/drawing/2014/main" id="{88065049-79AB-AC4A-E6F2-A9C09500192D}"/>
              </a:ext>
            </a:extLst>
          </p:cNvPr>
          <p:cNvSpPr/>
          <p:nvPr/>
        </p:nvSpPr>
        <p:spPr>
          <a:xfrm>
            <a:off x="2339086" y="1810158"/>
            <a:ext cx="1459074" cy="41291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94E11424-5806-8B17-5721-0047B3568A26}"/>
              </a:ext>
            </a:extLst>
          </p:cNvPr>
          <p:cNvSpPr/>
          <p:nvPr/>
        </p:nvSpPr>
        <p:spPr>
          <a:xfrm>
            <a:off x="838200" y="2155905"/>
            <a:ext cx="1086293" cy="41291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descr="How to Help a Friend Cope With Rejection: 14 Steps">
            <a:extLst>
              <a:ext uri="{FF2B5EF4-FFF2-40B4-BE49-F238E27FC236}">
                <a16:creationId xmlns:a16="http://schemas.microsoft.com/office/drawing/2014/main" id="{EE97BB01-6AEC-7E91-5579-B1D16F68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062" y="2829799"/>
            <a:ext cx="3123987" cy="234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909</Words>
  <Application>Microsoft Office PowerPoint</Application>
  <PresentationFormat>Widescreen</PresentationFormat>
  <Paragraphs>100</Paragraphs>
  <Slides>11</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Nominalisation</vt:lpstr>
      <vt:lpstr>Intro</vt:lpstr>
      <vt:lpstr>What is nominalisation?</vt:lpstr>
      <vt:lpstr>Why nominalise?</vt:lpstr>
      <vt:lpstr>Example</vt:lpstr>
      <vt:lpstr>More Examples</vt:lpstr>
      <vt:lpstr>Parts of Speech</vt:lpstr>
      <vt:lpstr>How to nominalise</vt:lpstr>
      <vt:lpstr>Practice</vt:lpstr>
      <vt:lpstr>Practice</vt:lpstr>
      <vt:lpstr>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Nominalisation</dc:title>
  <dc:creator>Sarah Burney</dc:creator>
  <cp:lastModifiedBy>Sarah Burney</cp:lastModifiedBy>
  <cp:revision>3</cp:revision>
  <dcterms:created xsi:type="dcterms:W3CDTF">2022-04-04T14:32:16Z</dcterms:created>
  <dcterms:modified xsi:type="dcterms:W3CDTF">2023-02-01T03:58:35Z</dcterms:modified>
</cp:coreProperties>
</file>