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5" r:id="rId4"/>
    <p:sldId id="258" r:id="rId5"/>
    <p:sldId id="272" r:id="rId6"/>
    <p:sldId id="278" r:id="rId7"/>
    <p:sldId id="273" r:id="rId8"/>
    <p:sldId id="261" r:id="rId9"/>
    <p:sldId id="277" r:id="rId10"/>
    <p:sldId id="264" r:id="rId11"/>
    <p:sldId id="260" r:id="rId12"/>
    <p:sldId id="279" r:id="rId13"/>
    <p:sldId id="26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A2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2CB34A-BB9C-487D-B8C2-24106FB29869}" v="2" dt="2023-02-06T01:00:20.449"/>
    <p1510:client id="{419BD6CB-95CC-4592-B29B-79D9861370D9}" v="17" dt="2023-02-05T12:20:30.7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Burney" userId="3ff1fe9c-ec4d-4417-af83-dbc6e1aa8c41" providerId="ADAL" clId="{419BD6CB-95CC-4592-B29B-79D9861370D9}"/>
    <pc:docChg chg="undo redo custSel addSld delSld modSld sldOrd">
      <pc:chgData name="Sarah Burney" userId="3ff1fe9c-ec4d-4417-af83-dbc6e1aa8c41" providerId="ADAL" clId="{419BD6CB-95CC-4592-B29B-79D9861370D9}" dt="2023-02-05T12:24:00.406" v="6178" actId="20577"/>
      <pc:docMkLst>
        <pc:docMk/>
      </pc:docMkLst>
      <pc:sldChg chg="modSp mod">
        <pc:chgData name="Sarah Burney" userId="3ff1fe9c-ec4d-4417-af83-dbc6e1aa8c41" providerId="ADAL" clId="{419BD6CB-95CC-4592-B29B-79D9861370D9}" dt="2023-02-02T12:46:35.669" v="28" actId="20577"/>
        <pc:sldMkLst>
          <pc:docMk/>
          <pc:sldMk cId="936458529" sldId="257"/>
        </pc:sldMkLst>
        <pc:spChg chg="mod">
          <ac:chgData name="Sarah Burney" userId="3ff1fe9c-ec4d-4417-af83-dbc6e1aa8c41" providerId="ADAL" clId="{419BD6CB-95CC-4592-B29B-79D9861370D9}" dt="2023-02-02T12:46:35.669" v="28" actId="20577"/>
          <ac:spMkLst>
            <pc:docMk/>
            <pc:sldMk cId="936458529" sldId="257"/>
            <ac:spMk id="3" creationId="{EE9EA196-43CD-6249-6EDF-5E33033CE72D}"/>
          </ac:spMkLst>
        </pc:spChg>
      </pc:sldChg>
      <pc:sldChg chg="addSp modSp mod modAnim">
        <pc:chgData name="Sarah Burney" userId="3ff1fe9c-ec4d-4417-af83-dbc6e1aa8c41" providerId="ADAL" clId="{419BD6CB-95CC-4592-B29B-79D9861370D9}" dt="2023-02-02T15:00:41.701" v="3615" actId="1076"/>
        <pc:sldMkLst>
          <pc:docMk/>
          <pc:sldMk cId="3349388373" sldId="260"/>
        </pc:sldMkLst>
        <pc:spChg chg="mod">
          <ac:chgData name="Sarah Burney" userId="3ff1fe9c-ec4d-4417-af83-dbc6e1aa8c41" providerId="ADAL" clId="{419BD6CB-95CC-4592-B29B-79D9861370D9}" dt="2023-02-02T14:52:12.264" v="2759" actId="26606"/>
          <ac:spMkLst>
            <pc:docMk/>
            <pc:sldMk cId="3349388373" sldId="260"/>
            <ac:spMk id="2" creationId="{C3DEC040-1EC8-3507-C841-05A2AB147540}"/>
          </ac:spMkLst>
        </pc:spChg>
        <pc:spChg chg="mod">
          <ac:chgData name="Sarah Burney" userId="3ff1fe9c-ec4d-4417-af83-dbc6e1aa8c41" providerId="ADAL" clId="{419BD6CB-95CC-4592-B29B-79D9861370D9}" dt="2023-02-02T14:58:07.593" v="3518" actId="20577"/>
          <ac:spMkLst>
            <pc:docMk/>
            <pc:sldMk cId="3349388373" sldId="260"/>
            <ac:spMk id="3" creationId="{1E3A643D-6A3A-6BD3-7FCC-0ED638675235}"/>
          </ac:spMkLst>
        </pc:spChg>
        <pc:spChg chg="add">
          <ac:chgData name="Sarah Burney" userId="3ff1fe9c-ec4d-4417-af83-dbc6e1aa8c41" providerId="ADAL" clId="{419BD6CB-95CC-4592-B29B-79D9861370D9}" dt="2023-02-02T14:52:12.264" v="2759" actId="26606"/>
          <ac:spMkLst>
            <pc:docMk/>
            <pc:sldMk cId="3349388373" sldId="260"/>
            <ac:spMk id="2055" creationId="{3CD9DF72-87A3-404E-A828-84CBF11A8303}"/>
          </ac:spMkLst>
        </pc:spChg>
        <pc:picChg chg="add mod">
          <ac:chgData name="Sarah Burney" userId="3ff1fe9c-ec4d-4417-af83-dbc6e1aa8c41" providerId="ADAL" clId="{419BD6CB-95CC-4592-B29B-79D9861370D9}" dt="2023-02-02T15:00:39.489" v="3614" actId="1076"/>
          <ac:picMkLst>
            <pc:docMk/>
            <pc:sldMk cId="3349388373" sldId="260"/>
            <ac:picMk id="4" creationId="{D98FFDC1-E78E-5317-47A0-0D2C0FD87FB4}"/>
          </ac:picMkLst>
        </pc:picChg>
        <pc:picChg chg="add mod">
          <ac:chgData name="Sarah Burney" userId="3ff1fe9c-ec4d-4417-af83-dbc6e1aa8c41" providerId="ADAL" clId="{419BD6CB-95CC-4592-B29B-79D9861370D9}" dt="2023-02-02T15:00:41.701" v="3615" actId="1076"/>
          <ac:picMkLst>
            <pc:docMk/>
            <pc:sldMk cId="3349388373" sldId="260"/>
            <ac:picMk id="5" creationId="{C04097FA-B5E2-82D4-141F-AFC28F895D5F}"/>
          </ac:picMkLst>
        </pc:picChg>
        <pc:picChg chg="add mod">
          <ac:chgData name="Sarah Burney" userId="3ff1fe9c-ec4d-4417-af83-dbc6e1aa8c41" providerId="ADAL" clId="{419BD6CB-95CC-4592-B29B-79D9861370D9}" dt="2023-02-02T15:00:36.945" v="3613" actId="1076"/>
          <ac:picMkLst>
            <pc:docMk/>
            <pc:sldMk cId="3349388373" sldId="260"/>
            <ac:picMk id="6" creationId="{AD066AF3-F092-A84F-996D-E3153BE33E33}"/>
          </ac:picMkLst>
        </pc:picChg>
        <pc:picChg chg="mod ord">
          <ac:chgData name="Sarah Burney" userId="3ff1fe9c-ec4d-4417-af83-dbc6e1aa8c41" providerId="ADAL" clId="{419BD6CB-95CC-4592-B29B-79D9861370D9}" dt="2023-02-02T14:52:12.264" v="2759" actId="26606"/>
          <ac:picMkLst>
            <pc:docMk/>
            <pc:sldMk cId="3349388373" sldId="260"/>
            <ac:picMk id="2050" creationId="{5D8A7131-67B0-3CB7-A909-DFA0E5F83D97}"/>
          </ac:picMkLst>
        </pc:picChg>
        <pc:cxnChg chg="add">
          <ac:chgData name="Sarah Burney" userId="3ff1fe9c-ec4d-4417-af83-dbc6e1aa8c41" providerId="ADAL" clId="{419BD6CB-95CC-4592-B29B-79D9861370D9}" dt="2023-02-02T14:52:12.264" v="2759" actId="26606"/>
          <ac:cxnSpMkLst>
            <pc:docMk/>
            <pc:sldMk cId="3349388373" sldId="260"/>
            <ac:cxnSpMk id="2057" creationId="{20E3A342-4D61-4E3F-AF90-1AB42AEB96CC}"/>
          </ac:cxnSpMkLst>
        </pc:cxnChg>
      </pc:sldChg>
      <pc:sldChg chg="modSp mod">
        <pc:chgData name="Sarah Burney" userId="3ff1fe9c-ec4d-4417-af83-dbc6e1aa8c41" providerId="ADAL" clId="{419BD6CB-95CC-4592-B29B-79D9861370D9}" dt="2023-02-02T16:58:38.940" v="5558" actId="20577"/>
        <pc:sldMkLst>
          <pc:docMk/>
          <pc:sldMk cId="2053883795" sldId="263"/>
        </pc:sldMkLst>
        <pc:spChg chg="mod">
          <ac:chgData name="Sarah Burney" userId="3ff1fe9c-ec4d-4417-af83-dbc6e1aa8c41" providerId="ADAL" clId="{419BD6CB-95CC-4592-B29B-79D9861370D9}" dt="2023-02-02T16:41:49.603" v="3776" actId="20577"/>
          <ac:spMkLst>
            <pc:docMk/>
            <pc:sldMk cId="2053883795" sldId="263"/>
            <ac:spMk id="2" creationId="{7BA9FA03-35A0-DDC4-5138-50C22715871D}"/>
          </ac:spMkLst>
        </pc:spChg>
        <pc:spChg chg="mod">
          <ac:chgData name="Sarah Burney" userId="3ff1fe9c-ec4d-4417-af83-dbc6e1aa8c41" providerId="ADAL" clId="{419BD6CB-95CC-4592-B29B-79D9861370D9}" dt="2023-02-02T16:58:38.940" v="5558" actId="20577"/>
          <ac:spMkLst>
            <pc:docMk/>
            <pc:sldMk cId="2053883795" sldId="263"/>
            <ac:spMk id="3" creationId="{A0427C0B-2BA7-D0A2-0FAB-5763CCB2C057}"/>
          </ac:spMkLst>
        </pc:spChg>
      </pc:sldChg>
      <pc:sldChg chg="modSp mod">
        <pc:chgData name="Sarah Burney" userId="3ff1fe9c-ec4d-4417-af83-dbc6e1aa8c41" providerId="ADAL" clId="{419BD6CB-95CC-4592-B29B-79D9861370D9}" dt="2023-02-02T16:55:41.822" v="5472" actId="20577"/>
        <pc:sldMkLst>
          <pc:docMk/>
          <pc:sldMk cId="2194398560" sldId="264"/>
        </pc:sldMkLst>
        <pc:spChg chg="mod">
          <ac:chgData name="Sarah Burney" userId="3ff1fe9c-ec4d-4417-af83-dbc6e1aa8c41" providerId="ADAL" clId="{419BD6CB-95CC-4592-B29B-79D9861370D9}" dt="2023-02-02T16:55:41.822" v="5472" actId="20577"/>
          <ac:spMkLst>
            <pc:docMk/>
            <pc:sldMk cId="2194398560" sldId="264"/>
            <ac:spMk id="3" creationId="{93DFC5AB-C1BE-9812-9C6B-C4B161B6FF2C}"/>
          </ac:spMkLst>
        </pc:spChg>
      </pc:sldChg>
      <pc:sldChg chg="del">
        <pc:chgData name="Sarah Burney" userId="3ff1fe9c-ec4d-4417-af83-dbc6e1aa8c41" providerId="ADAL" clId="{419BD6CB-95CC-4592-B29B-79D9861370D9}" dt="2023-02-02T15:01:05.934" v="3616" actId="47"/>
        <pc:sldMkLst>
          <pc:docMk/>
          <pc:sldMk cId="33328666" sldId="271"/>
        </pc:sldMkLst>
      </pc:sldChg>
      <pc:sldChg chg="addSp delSp modSp mod">
        <pc:chgData name="Sarah Burney" userId="3ff1fe9c-ec4d-4417-af83-dbc6e1aa8c41" providerId="ADAL" clId="{419BD6CB-95CC-4592-B29B-79D9861370D9}" dt="2023-02-02T14:08:21.304" v="1342" actId="26606"/>
        <pc:sldMkLst>
          <pc:docMk/>
          <pc:sldMk cId="493147235" sldId="272"/>
        </pc:sldMkLst>
        <pc:spChg chg="mod">
          <ac:chgData name="Sarah Burney" userId="3ff1fe9c-ec4d-4417-af83-dbc6e1aa8c41" providerId="ADAL" clId="{419BD6CB-95CC-4592-B29B-79D9861370D9}" dt="2023-02-02T14:08:21.304" v="1342" actId="26606"/>
          <ac:spMkLst>
            <pc:docMk/>
            <pc:sldMk cId="493147235" sldId="272"/>
            <ac:spMk id="3" creationId="{582C94FC-118E-4E34-F119-1F7A0CA5A765}"/>
          </ac:spMkLst>
        </pc:spChg>
        <pc:spChg chg="del">
          <ac:chgData name="Sarah Burney" userId="3ff1fe9c-ec4d-4417-af83-dbc6e1aa8c41" providerId="ADAL" clId="{419BD6CB-95CC-4592-B29B-79D9861370D9}" dt="2023-02-02T14:08:21.304" v="1342" actId="26606"/>
          <ac:spMkLst>
            <pc:docMk/>
            <pc:sldMk cId="493147235" sldId="272"/>
            <ac:spMk id="4119" creationId="{FF93924A-10DF-4647-8C7A-115C0175774D}"/>
          </ac:spMkLst>
        </pc:spChg>
        <pc:spChg chg="add">
          <ac:chgData name="Sarah Burney" userId="3ff1fe9c-ec4d-4417-af83-dbc6e1aa8c41" providerId="ADAL" clId="{419BD6CB-95CC-4592-B29B-79D9861370D9}" dt="2023-02-02T14:08:21.304" v="1342" actId="26606"/>
          <ac:spMkLst>
            <pc:docMk/>
            <pc:sldMk cId="493147235" sldId="272"/>
            <ac:spMk id="4124" creationId="{FF93924A-10DF-4647-8C7A-115C0175774D}"/>
          </ac:spMkLst>
        </pc:spChg>
        <pc:picChg chg="mod ord">
          <ac:chgData name="Sarah Burney" userId="3ff1fe9c-ec4d-4417-af83-dbc6e1aa8c41" providerId="ADAL" clId="{419BD6CB-95CC-4592-B29B-79D9861370D9}" dt="2023-02-02T14:08:21.304" v="1342" actId="26606"/>
          <ac:picMkLst>
            <pc:docMk/>
            <pc:sldMk cId="493147235" sldId="272"/>
            <ac:picMk id="1028" creationId="{188C0487-702F-5F47-9E08-DE7341B50D37}"/>
          </ac:picMkLst>
        </pc:picChg>
        <pc:picChg chg="mod ord">
          <ac:chgData name="Sarah Burney" userId="3ff1fe9c-ec4d-4417-af83-dbc6e1aa8c41" providerId="ADAL" clId="{419BD6CB-95CC-4592-B29B-79D9861370D9}" dt="2023-02-02T14:08:21.304" v="1342" actId="26606"/>
          <ac:picMkLst>
            <pc:docMk/>
            <pc:sldMk cId="493147235" sldId="272"/>
            <ac:picMk id="1036" creationId="{D0CC980D-D2CC-217F-6B97-7FB24E6ED167}"/>
          </ac:picMkLst>
        </pc:picChg>
        <pc:picChg chg="mod ord">
          <ac:chgData name="Sarah Burney" userId="3ff1fe9c-ec4d-4417-af83-dbc6e1aa8c41" providerId="ADAL" clId="{419BD6CB-95CC-4592-B29B-79D9861370D9}" dt="2023-02-02T14:08:21.304" v="1342" actId="26606"/>
          <ac:picMkLst>
            <pc:docMk/>
            <pc:sldMk cId="493147235" sldId="272"/>
            <ac:picMk id="1038" creationId="{282E3487-8CDF-05B8-5137-007E4B9B064F}"/>
          </ac:picMkLst>
        </pc:picChg>
      </pc:sldChg>
      <pc:sldChg chg="modSp mod">
        <pc:chgData name="Sarah Burney" userId="3ff1fe9c-ec4d-4417-af83-dbc6e1aa8c41" providerId="ADAL" clId="{419BD6CB-95CC-4592-B29B-79D9861370D9}" dt="2023-02-05T12:24:00.406" v="6178" actId="20577"/>
        <pc:sldMkLst>
          <pc:docMk/>
          <pc:sldMk cId="1360507143" sldId="279"/>
        </pc:sldMkLst>
        <pc:spChg chg="mod">
          <ac:chgData name="Sarah Burney" userId="3ff1fe9c-ec4d-4417-af83-dbc6e1aa8c41" providerId="ADAL" clId="{419BD6CB-95CC-4592-B29B-79D9861370D9}" dt="2023-02-05T12:24:00.406" v="6178" actId="20577"/>
          <ac:spMkLst>
            <pc:docMk/>
            <pc:sldMk cId="1360507143" sldId="279"/>
            <ac:spMk id="3" creationId="{741362D8-6CCE-6B47-C668-26A873D5AAEA}"/>
          </ac:spMkLst>
        </pc:spChg>
      </pc:sldChg>
      <pc:sldChg chg="addSp modSp del mod ord setBg">
        <pc:chgData name="Sarah Burney" userId="3ff1fe9c-ec4d-4417-af83-dbc6e1aa8c41" providerId="ADAL" clId="{419BD6CB-95CC-4592-B29B-79D9861370D9}" dt="2023-02-05T12:21:33.285" v="5981" actId="47"/>
        <pc:sldMkLst>
          <pc:docMk/>
          <pc:sldMk cId="1554924760" sldId="280"/>
        </pc:sldMkLst>
        <pc:spChg chg="mod">
          <ac:chgData name="Sarah Burney" userId="3ff1fe9c-ec4d-4417-af83-dbc6e1aa8c41" providerId="ADAL" clId="{419BD6CB-95CC-4592-B29B-79D9861370D9}" dt="2023-02-02T17:05:19.228" v="5717" actId="20577"/>
          <ac:spMkLst>
            <pc:docMk/>
            <pc:sldMk cId="1554924760" sldId="280"/>
            <ac:spMk id="2" creationId="{6FBE95D6-F236-DF26-FC5B-6FEAB730BDDB}"/>
          </ac:spMkLst>
        </pc:spChg>
        <pc:spChg chg="mod">
          <ac:chgData name="Sarah Burney" userId="3ff1fe9c-ec4d-4417-af83-dbc6e1aa8c41" providerId="ADAL" clId="{419BD6CB-95CC-4592-B29B-79D9861370D9}" dt="2023-02-02T17:06:15.362" v="5718" actId="20577"/>
          <ac:spMkLst>
            <pc:docMk/>
            <pc:sldMk cId="1554924760" sldId="280"/>
            <ac:spMk id="3" creationId="{5F35B9CA-A4E0-5B09-A0BA-9248AA2FB750}"/>
          </ac:spMkLst>
        </pc:spChg>
        <pc:spChg chg="add">
          <ac:chgData name="Sarah Burney" userId="3ff1fe9c-ec4d-4417-af83-dbc6e1aa8c41" providerId="ADAL" clId="{419BD6CB-95CC-4592-B29B-79D9861370D9}" dt="2023-02-02T17:02:22.905" v="5576" actId="26606"/>
          <ac:spMkLst>
            <pc:docMk/>
            <pc:sldMk cId="1554924760" sldId="280"/>
            <ac:spMk id="1033" creationId="{2B566528-1B12-4246-9431-5C2D7D081168}"/>
          </ac:spMkLst>
        </pc:spChg>
        <pc:spChg chg="add">
          <ac:chgData name="Sarah Burney" userId="3ff1fe9c-ec4d-4417-af83-dbc6e1aa8c41" providerId="ADAL" clId="{419BD6CB-95CC-4592-B29B-79D9861370D9}" dt="2023-02-02T17:02:22.905" v="5576" actId="26606"/>
          <ac:spMkLst>
            <pc:docMk/>
            <pc:sldMk cId="1554924760" sldId="280"/>
            <ac:spMk id="1039" creationId="{D3F51FEB-38FB-4F6C-9F7B-2F2AFAB65463}"/>
          </ac:spMkLst>
        </pc:spChg>
        <pc:spChg chg="add">
          <ac:chgData name="Sarah Burney" userId="3ff1fe9c-ec4d-4417-af83-dbc6e1aa8c41" providerId="ADAL" clId="{419BD6CB-95CC-4592-B29B-79D9861370D9}" dt="2023-02-02T17:02:22.905" v="5576" actId="26606"/>
          <ac:spMkLst>
            <pc:docMk/>
            <pc:sldMk cId="1554924760" sldId="280"/>
            <ac:spMk id="1041" creationId="{1E547BA6-BAE0-43BB-A7CA-60F69CE252F0}"/>
          </ac:spMkLst>
        </pc:spChg>
        <pc:grpChg chg="add">
          <ac:chgData name="Sarah Burney" userId="3ff1fe9c-ec4d-4417-af83-dbc6e1aa8c41" providerId="ADAL" clId="{419BD6CB-95CC-4592-B29B-79D9861370D9}" dt="2023-02-02T17:02:22.905" v="5576" actId="26606"/>
          <ac:grpSpMkLst>
            <pc:docMk/>
            <pc:sldMk cId="1554924760" sldId="280"/>
            <ac:grpSpMk id="1035" creationId="{07EAA094-9CF6-4695-958A-33D9BCAA9474}"/>
          </ac:grpSpMkLst>
        </pc:grpChg>
        <pc:picChg chg="add mod ord">
          <ac:chgData name="Sarah Burney" userId="3ff1fe9c-ec4d-4417-af83-dbc6e1aa8c41" providerId="ADAL" clId="{419BD6CB-95CC-4592-B29B-79D9861370D9}" dt="2023-02-02T17:02:22.905" v="5576" actId="26606"/>
          <ac:picMkLst>
            <pc:docMk/>
            <pc:sldMk cId="1554924760" sldId="280"/>
            <ac:picMk id="1026" creationId="{DEAD2DD8-4522-0812-905D-BADAD3686303}"/>
          </ac:picMkLst>
        </pc:picChg>
        <pc:picChg chg="add mod">
          <ac:chgData name="Sarah Burney" userId="3ff1fe9c-ec4d-4417-af83-dbc6e1aa8c41" providerId="ADAL" clId="{419BD6CB-95CC-4592-B29B-79D9861370D9}" dt="2023-02-02T17:02:22.905" v="5576" actId="26606"/>
          <ac:picMkLst>
            <pc:docMk/>
            <pc:sldMk cId="1554924760" sldId="280"/>
            <ac:picMk id="1028" creationId="{EC9923D8-B718-7F19-17F5-81A483B60DA8}"/>
          </ac:picMkLst>
        </pc:picChg>
      </pc:sldChg>
      <pc:sldChg chg="modSp new del mod">
        <pc:chgData name="Sarah Burney" userId="3ff1fe9c-ec4d-4417-af83-dbc6e1aa8c41" providerId="ADAL" clId="{419BD6CB-95CC-4592-B29B-79D9861370D9}" dt="2023-02-02T16:38:27.818" v="3716" actId="47"/>
        <pc:sldMkLst>
          <pc:docMk/>
          <pc:sldMk cId="2138196285" sldId="281"/>
        </pc:sldMkLst>
        <pc:spChg chg="mod">
          <ac:chgData name="Sarah Burney" userId="3ff1fe9c-ec4d-4417-af83-dbc6e1aa8c41" providerId="ADAL" clId="{419BD6CB-95CC-4592-B29B-79D9861370D9}" dt="2023-02-02T15:24:11.860" v="3633" actId="20577"/>
          <ac:spMkLst>
            <pc:docMk/>
            <pc:sldMk cId="2138196285" sldId="281"/>
            <ac:spMk id="2" creationId="{E6777020-B38B-F619-BC36-C02A0FC67A1B}"/>
          </ac:spMkLst>
        </pc:spChg>
      </pc:sldChg>
    </pc:docChg>
  </pc:docChgLst>
  <pc:docChgLst>
    <pc:chgData name="Sarah Burney" userId="3ff1fe9c-ec4d-4417-af83-dbc6e1aa8c41" providerId="ADAL" clId="{252CB34A-BB9C-487D-B8C2-24106FB29869}"/>
    <pc:docChg chg="undo redo custSel addSld delSld modSld sldOrd">
      <pc:chgData name="Sarah Burney" userId="3ff1fe9c-ec4d-4417-af83-dbc6e1aa8c41" providerId="ADAL" clId="{252CB34A-BB9C-487D-B8C2-24106FB29869}" dt="2023-02-06T01:00:20.447" v="7975" actId="20578"/>
      <pc:docMkLst>
        <pc:docMk/>
      </pc:docMkLst>
      <pc:sldChg chg="modSp modAnim">
        <pc:chgData name="Sarah Burney" userId="3ff1fe9c-ec4d-4417-af83-dbc6e1aa8c41" providerId="ADAL" clId="{252CB34A-BB9C-487D-B8C2-24106FB29869}" dt="2023-02-02T01:07:43.692" v="240" actId="20577"/>
        <pc:sldMkLst>
          <pc:docMk/>
          <pc:sldMk cId="2677331367" sldId="256"/>
        </pc:sldMkLst>
        <pc:spChg chg="mod">
          <ac:chgData name="Sarah Burney" userId="3ff1fe9c-ec4d-4417-af83-dbc6e1aa8c41" providerId="ADAL" clId="{252CB34A-BB9C-487D-B8C2-24106FB29869}" dt="2023-02-02T01:07:36.566" v="210" actId="20577"/>
          <ac:spMkLst>
            <pc:docMk/>
            <pc:sldMk cId="2677331367" sldId="256"/>
            <ac:spMk id="2" creationId="{3AE1A77B-C6BB-CCA4-425C-4B628BEEB3FE}"/>
          </ac:spMkLst>
        </pc:spChg>
        <pc:spChg chg="mod">
          <ac:chgData name="Sarah Burney" userId="3ff1fe9c-ec4d-4417-af83-dbc6e1aa8c41" providerId="ADAL" clId="{252CB34A-BB9C-487D-B8C2-24106FB29869}" dt="2023-02-02T01:07:43.692" v="240" actId="20577"/>
          <ac:spMkLst>
            <pc:docMk/>
            <pc:sldMk cId="2677331367" sldId="256"/>
            <ac:spMk id="3" creationId="{A5D1E54C-5252-647D-A83B-2D5B34438B89}"/>
          </ac:spMkLst>
        </pc:spChg>
      </pc:sldChg>
      <pc:sldChg chg="addSp delSp modSp mod">
        <pc:chgData name="Sarah Burney" userId="3ff1fe9c-ec4d-4417-af83-dbc6e1aa8c41" providerId="ADAL" clId="{252CB34A-BB9C-487D-B8C2-24106FB29869}" dt="2023-02-02T01:15:40.523" v="267" actId="732"/>
        <pc:sldMkLst>
          <pc:docMk/>
          <pc:sldMk cId="936458529" sldId="257"/>
        </pc:sldMkLst>
        <pc:spChg chg="mod">
          <ac:chgData name="Sarah Burney" userId="3ff1fe9c-ec4d-4417-af83-dbc6e1aa8c41" providerId="ADAL" clId="{252CB34A-BB9C-487D-B8C2-24106FB29869}" dt="2023-02-02T01:02:13.687" v="179" actId="20577"/>
          <ac:spMkLst>
            <pc:docMk/>
            <pc:sldMk cId="936458529" sldId="257"/>
            <ac:spMk id="3" creationId="{EE9EA196-43CD-6249-6EDF-5E33033CE72D}"/>
          </ac:spMkLst>
        </pc:spChg>
        <pc:picChg chg="mod">
          <ac:chgData name="Sarah Burney" userId="3ff1fe9c-ec4d-4417-af83-dbc6e1aa8c41" providerId="ADAL" clId="{252CB34A-BB9C-487D-B8C2-24106FB29869}" dt="2023-02-02T01:08:34.862" v="243" actId="14100"/>
          <ac:picMkLst>
            <pc:docMk/>
            <pc:sldMk cId="936458529" sldId="257"/>
            <ac:picMk id="5" creationId="{6B1D0694-CD82-DBB0-6351-62E9632C73C6}"/>
          </ac:picMkLst>
        </pc:picChg>
        <pc:picChg chg="add del mod">
          <ac:chgData name="Sarah Burney" userId="3ff1fe9c-ec4d-4417-af83-dbc6e1aa8c41" providerId="ADAL" clId="{252CB34A-BB9C-487D-B8C2-24106FB29869}" dt="2023-02-02T01:11:24.024" v="251" actId="478"/>
          <ac:picMkLst>
            <pc:docMk/>
            <pc:sldMk cId="936458529" sldId="257"/>
            <ac:picMk id="6" creationId="{5E65394C-0DEA-7B90-EE50-3D9A7F14AD26}"/>
          </ac:picMkLst>
        </pc:picChg>
        <pc:picChg chg="add mod modCrop">
          <ac:chgData name="Sarah Burney" userId="3ff1fe9c-ec4d-4417-af83-dbc6e1aa8c41" providerId="ADAL" clId="{252CB34A-BB9C-487D-B8C2-24106FB29869}" dt="2023-02-02T01:15:40.523" v="267" actId="732"/>
          <ac:picMkLst>
            <pc:docMk/>
            <pc:sldMk cId="936458529" sldId="257"/>
            <ac:picMk id="9" creationId="{043540C9-71FC-DD63-D321-825943C9F561}"/>
          </ac:picMkLst>
        </pc:picChg>
        <pc:picChg chg="add del mod">
          <ac:chgData name="Sarah Burney" userId="3ff1fe9c-ec4d-4417-af83-dbc6e1aa8c41" providerId="ADAL" clId="{252CB34A-BB9C-487D-B8C2-24106FB29869}" dt="2023-02-02T01:12:33.504" v="259" actId="478"/>
          <ac:picMkLst>
            <pc:docMk/>
            <pc:sldMk cId="936458529" sldId="257"/>
            <ac:picMk id="1026" creationId="{C68A1AB1-05A4-69FA-ECFA-BBAE6CBEA0D0}"/>
          </ac:picMkLst>
        </pc:picChg>
      </pc:sldChg>
      <pc:sldChg chg="modSp mod">
        <pc:chgData name="Sarah Burney" userId="3ff1fe9c-ec4d-4417-af83-dbc6e1aa8c41" providerId="ADAL" clId="{252CB34A-BB9C-487D-B8C2-24106FB29869}" dt="2023-02-02T01:21:39.825" v="1169" actId="20577"/>
        <pc:sldMkLst>
          <pc:docMk/>
          <pc:sldMk cId="3338067410" sldId="258"/>
        </pc:sldMkLst>
        <pc:spChg chg="mod">
          <ac:chgData name="Sarah Burney" userId="3ff1fe9c-ec4d-4417-af83-dbc6e1aa8c41" providerId="ADAL" clId="{252CB34A-BB9C-487D-B8C2-24106FB29869}" dt="2023-02-02T01:21:39.825" v="1169" actId="20577"/>
          <ac:spMkLst>
            <pc:docMk/>
            <pc:sldMk cId="3338067410" sldId="258"/>
            <ac:spMk id="2" creationId="{7B2F96C3-D4C9-CEF7-F008-B3979160FF9B}"/>
          </ac:spMkLst>
        </pc:spChg>
        <pc:spChg chg="mod">
          <ac:chgData name="Sarah Burney" userId="3ff1fe9c-ec4d-4417-af83-dbc6e1aa8c41" providerId="ADAL" clId="{252CB34A-BB9C-487D-B8C2-24106FB29869}" dt="2023-02-02T01:16:20.335" v="274" actId="27636"/>
          <ac:spMkLst>
            <pc:docMk/>
            <pc:sldMk cId="3338067410" sldId="258"/>
            <ac:spMk id="3" creationId="{1ED04888-53A9-C726-DF83-6E1129335B14}"/>
          </ac:spMkLst>
        </pc:spChg>
      </pc:sldChg>
      <pc:sldChg chg="addSp delSp modSp mod">
        <pc:chgData name="Sarah Burney" userId="3ff1fe9c-ec4d-4417-af83-dbc6e1aa8c41" providerId="ADAL" clId="{252CB34A-BB9C-487D-B8C2-24106FB29869}" dt="2023-02-02T06:17:09.603" v="6141" actId="1076"/>
        <pc:sldMkLst>
          <pc:docMk/>
          <pc:sldMk cId="1275418916" sldId="261"/>
        </pc:sldMkLst>
        <pc:spChg chg="mod">
          <ac:chgData name="Sarah Burney" userId="3ff1fe9c-ec4d-4417-af83-dbc6e1aa8c41" providerId="ADAL" clId="{252CB34A-BB9C-487D-B8C2-24106FB29869}" dt="2023-02-02T06:14:16.016" v="6128" actId="14100"/>
          <ac:spMkLst>
            <pc:docMk/>
            <pc:sldMk cId="1275418916" sldId="261"/>
            <ac:spMk id="2" creationId="{F12C3200-4125-7EC2-90D5-F42B5028AEBF}"/>
          </ac:spMkLst>
        </pc:spChg>
        <pc:spChg chg="mod">
          <ac:chgData name="Sarah Burney" userId="3ff1fe9c-ec4d-4417-af83-dbc6e1aa8c41" providerId="ADAL" clId="{252CB34A-BB9C-487D-B8C2-24106FB29869}" dt="2023-02-02T06:17:09.603" v="6141" actId="1076"/>
          <ac:spMkLst>
            <pc:docMk/>
            <pc:sldMk cId="1275418916" sldId="261"/>
            <ac:spMk id="3" creationId="{86713FC9-F45F-9617-C315-F34868BCFD56}"/>
          </ac:spMkLst>
        </pc:spChg>
        <pc:spChg chg="del">
          <ac:chgData name="Sarah Burney" userId="3ff1fe9c-ec4d-4417-af83-dbc6e1aa8c41" providerId="ADAL" clId="{252CB34A-BB9C-487D-B8C2-24106FB29869}" dt="2023-02-02T01:34:32.888" v="2375" actId="26606"/>
          <ac:spMkLst>
            <pc:docMk/>
            <pc:sldMk cId="1275418916" sldId="261"/>
            <ac:spMk id="3085" creationId="{79BB35BC-D5C2-4C8B-A22A-A71E6191913B}"/>
          </ac:spMkLst>
        </pc:spChg>
        <pc:spChg chg="add del">
          <ac:chgData name="Sarah Burney" userId="3ff1fe9c-ec4d-4417-af83-dbc6e1aa8c41" providerId="ADAL" clId="{252CB34A-BB9C-487D-B8C2-24106FB29869}" dt="2023-02-02T06:11:53.993" v="6065" actId="26606"/>
          <ac:spMkLst>
            <pc:docMk/>
            <pc:sldMk cId="1275418916" sldId="261"/>
            <ac:spMk id="3090" creationId="{99F1FFA9-D672-408C-9220-ADEEC6ABDD09}"/>
          </ac:spMkLst>
        </pc:spChg>
        <pc:spChg chg="add del">
          <ac:chgData name="Sarah Burney" userId="3ff1fe9c-ec4d-4417-af83-dbc6e1aa8c41" providerId="ADAL" clId="{252CB34A-BB9C-487D-B8C2-24106FB29869}" dt="2023-02-02T06:11:53.993" v="6065" actId="26606"/>
          <ac:spMkLst>
            <pc:docMk/>
            <pc:sldMk cId="1275418916" sldId="261"/>
            <ac:spMk id="3095" creationId="{6ECA6DCB-B7E1-40A9-9524-540C6DA40B1B}"/>
          </ac:spMkLst>
        </pc:spChg>
        <pc:spChg chg="add del">
          <ac:chgData name="Sarah Burney" userId="3ff1fe9c-ec4d-4417-af83-dbc6e1aa8c41" providerId="ADAL" clId="{252CB34A-BB9C-487D-B8C2-24106FB29869}" dt="2023-02-02T06:11:53.993" v="6065" actId="26606"/>
          <ac:spMkLst>
            <pc:docMk/>
            <pc:sldMk cId="1275418916" sldId="261"/>
            <ac:spMk id="3101" creationId="{3873B707-463F-40B0-8227-E8CC6C67EB25}"/>
          </ac:spMkLst>
        </pc:spChg>
        <pc:spChg chg="add del">
          <ac:chgData name="Sarah Burney" userId="3ff1fe9c-ec4d-4417-af83-dbc6e1aa8c41" providerId="ADAL" clId="{252CB34A-BB9C-487D-B8C2-24106FB29869}" dt="2023-02-02T06:11:53.993" v="6065" actId="26606"/>
          <ac:spMkLst>
            <pc:docMk/>
            <pc:sldMk cId="1275418916" sldId="261"/>
            <ac:spMk id="3103" creationId="{C13237C8-E62C-4F0D-A318-BD6FB6C2D138}"/>
          </ac:spMkLst>
        </pc:spChg>
        <pc:spChg chg="add del">
          <ac:chgData name="Sarah Burney" userId="3ff1fe9c-ec4d-4417-af83-dbc6e1aa8c41" providerId="ADAL" clId="{252CB34A-BB9C-487D-B8C2-24106FB29869}" dt="2023-02-02T06:11:53.993" v="6065" actId="26606"/>
          <ac:spMkLst>
            <pc:docMk/>
            <pc:sldMk cId="1275418916" sldId="261"/>
            <ac:spMk id="3105" creationId="{19C9EAEA-39D0-4B0E-A0EB-51E7B26740B1}"/>
          </ac:spMkLst>
        </pc:spChg>
        <pc:spChg chg="add del">
          <ac:chgData name="Sarah Burney" userId="3ff1fe9c-ec4d-4417-af83-dbc6e1aa8c41" providerId="ADAL" clId="{252CB34A-BB9C-487D-B8C2-24106FB29869}" dt="2023-02-02T06:11:53.993" v="6065" actId="26606"/>
          <ac:spMkLst>
            <pc:docMk/>
            <pc:sldMk cId="1275418916" sldId="261"/>
            <ac:spMk id="3107" creationId="{8CB5D2D7-DF65-4E86-BFBA-FFB9B5ACEB64}"/>
          </ac:spMkLst>
        </pc:spChg>
        <pc:grpChg chg="add del">
          <ac:chgData name="Sarah Burney" userId="3ff1fe9c-ec4d-4417-af83-dbc6e1aa8c41" providerId="ADAL" clId="{252CB34A-BB9C-487D-B8C2-24106FB29869}" dt="2023-02-02T06:11:53.993" v="6065" actId="26606"/>
          <ac:grpSpMkLst>
            <pc:docMk/>
            <pc:sldMk cId="1275418916" sldId="261"/>
            <ac:grpSpMk id="3097" creationId="{1DE889C7-FAD6-4397-98E2-05D503484459}"/>
          </ac:grpSpMkLst>
        </pc:grpChg>
        <pc:picChg chg="add mod ord">
          <ac:chgData name="Sarah Burney" userId="3ff1fe9c-ec4d-4417-af83-dbc6e1aa8c41" providerId="ADAL" clId="{252CB34A-BB9C-487D-B8C2-24106FB29869}" dt="2023-02-02T06:17:05.723" v="6140" actId="14826"/>
          <ac:picMkLst>
            <pc:docMk/>
            <pc:sldMk cId="1275418916" sldId="261"/>
            <ac:picMk id="2050" creationId="{BBEA6F26-25F8-BAA5-3DCB-AB64B1C60784}"/>
          </ac:picMkLst>
        </pc:picChg>
        <pc:picChg chg="add mod ord">
          <ac:chgData name="Sarah Burney" userId="3ff1fe9c-ec4d-4417-af83-dbc6e1aa8c41" providerId="ADAL" clId="{252CB34A-BB9C-487D-B8C2-24106FB29869}" dt="2023-02-02T06:16:14.012" v="6137" actId="14826"/>
          <ac:picMkLst>
            <pc:docMk/>
            <pc:sldMk cId="1275418916" sldId="261"/>
            <ac:picMk id="2052" creationId="{1FDA8E1E-A2D7-EF76-2A39-33FD9CEBF3E8}"/>
          </ac:picMkLst>
        </pc:picChg>
        <pc:picChg chg="del mod">
          <ac:chgData name="Sarah Burney" userId="3ff1fe9c-ec4d-4417-af83-dbc6e1aa8c41" providerId="ADAL" clId="{252CB34A-BB9C-487D-B8C2-24106FB29869}" dt="2023-02-02T01:34:06.234" v="2372" actId="478"/>
          <ac:picMkLst>
            <pc:docMk/>
            <pc:sldMk cId="1275418916" sldId="261"/>
            <ac:picMk id="3076" creationId="{6EDA7B71-59A6-82C7-950A-D5FDA285AC1F}"/>
          </ac:picMkLst>
        </pc:picChg>
      </pc:sldChg>
      <pc:sldChg chg="del">
        <pc:chgData name="Sarah Burney" userId="3ff1fe9c-ec4d-4417-af83-dbc6e1aa8c41" providerId="ADAL" clId="{252CB34A-BB9C-487D-B8C2-24106FB29869}" dt="2023-02-02T02:13:14.695" v="3379" actId="47"/>
        <pc:sldMkLst>
          <pc:docMk/>
          <pc:sldMk cId="2947874680" sldId="262"/>
        </pc:sldMkLst>
      </pc:sldChg>
      <pc:sldChg chg="addSp delSp modSp mod setClrOvrMap">
        <pc:chgData name="Sarah Burney" userId="3ff1fe9c-ec4d-4417-af83-dbc6e1aa8c41" providerId="ADAL" clId="{252CB34A-BB9C-487D-B8C2-24106FB29869}" dt="2023-02-06T01:00:20.447" v="7975" actId="20578"/>
        <pc:sldMkLst>
          <pc:docMk/>
          <pc:sldMk cId="2053883795" sldId="263"/>
        </pc:sldMkLst>
        <pc:spChg chg="mod">
          <ac:chgData name="Sarah Burney" userId="3ff1fe9c-ec4d-4417-af83-dbc6e1aa8c41" providerId="ADAL" clId="{252CB34A-BB9C-487D-B8C2-24106FB29869}" dt="2023-02-02T02:16:56.367" v="3426" actId="26606"/>
          <ac:spMkLst>
            <pc:docMk/>
            <pc:sldMk cId="2053883795" sldId="263"/>
            <ac:spMk id="2" creationId="{7BA9FA03-35A0-DDC4-5138-50C22715871D}"/>
          </ac:spMkLst>
        </pc:spChg>
        <pc:spChg chg="mod">
          <ac:chgData name="Sarah Burney" userId="3ff1fe9c-ec4d-4417-af83-dbc6e1aa8c41" providerId="ADAL" clId="{252CB34A-BB9C-487D-B8C2-24106FB29869}" dt="2023-02-06T01:00:20.447" v="7975" actId="20578"/>
          <ac:spMkLst>
            <pc:docMk/>
            <pc:sldMk cId="2053883795" sldId="263"/>
            <ac:spMk id="3" creationId="{A0427C0B-2BA7-D0A2-0FAB-5763CCB2C057}"/>
          </ac:spMkLst>
        </pc:spChg>
        <pc:spChg chg="del">
          <ac:chgData name="Sarah Burney" userId="3ff1fe9c-ec4d-4417-af83-dbc6e1aa8c41" providerId="ADAL" clId="{252CB34A-BB9C-487D-B8C2-24106FB29869}" dt="2023-02-02T02:16:56.367" v="3426" actId="26606"/>
          <ac:spMkLst>
            <pc:docMk/>
            <pc:sldMk cId="2053883795" sldId="263"/>
            <ac:spMk id="6152" creationId="{9228552E-C8B1-4A80-8448-0787CE0FC704}"/>
          </ac:spMkLst>
        </pc:spChg>
        <pc:spChg chg="add">
          <ac:chgData name="Sarah Burney" userId="3ff1fe9c-ec4d-4417-af83-dbc6e1aa8c41" providerId="ADAL" clId="{252CB34A-BB9C-487D-B8C2-24106FB29869}" dt="2023-02-02T02:16:56.367" v="3426" actId="26606"/>
          <ac:spMkLst>
            <pc:docMk/>
            <pc:sldMk cId="2053883795" sldId="263"/>
            <ac:spMk id="7175" creationId="{D009D6D5-DAC2-4A8B-A17A-E206B9012D09}"/>
          </ac:spMkLst>
        </pc:spChg>
        <pc:picChg chg="del">
          <ac:chgData name="Sarah Burney" userId="3ff1fe9c-ec4d-4417-af83-dbc6e1aa8c41" providerId="ADAL" clId="{252CB34A-BB9C-487D-B8C2-24106FB29869}" dt="2023-02-02T02:15:00.251" v="3424" actId="478"/>
          <ac:picMkLst>
            <pc:docMk/>
            <pc:sldMk cId="2053883795" sldId="263"/>
            <ac:picMk id="6150" creationId="{58F43672-1A6C-2BE6-BB58-01D7B398CE13}"/>
          </ac:picMkLst>
        </pc:picChg>
        <pc:picChg chg="add mod">
          <ac:chgData name="Sarah Burney" userId="3ff1fe9c-ec4d-4417-af83-dbc6e1aa8c41" providerId="ADAL" clId="{252CB34A-BB9C-487D-B8C2-24106FB29869}" dt="2023-02-02T02:16:56.367" v="3426" actId="26606"/>
          <ac:picMkLst>
            <pc:docMk/>
            <pc:sldMk cId="2053883795" sldId="263"/>
            <ac:picMk id="7170" creationId="{39475C98-1B9D-10E7-FEAE-7CE5F4ED51A4}"/>
          </ac:picMkLst>
        </pc:picChg>
      </pc:sldChg>
      <pc:sldChg chg="addSp delSp modSp mod ord setBg setClrOvrMap">
        <pc:chgData name="Sarah Burney" userId="3ff1fe9c-ec4d-4417-af83-dbc6e1aa8c41" providerId="ADAL" clId="{252CB34A-BB9C-487D-B8C2-24106FB29869}" dt="2023-02-02T06:24:02.858" v="7038" actId="20577"/>
        <pc:sldMkLst>
          <pc:docMk/>
          <pc:sldMk cId="2194398560" sldId="264"/>
        </pc:sldMkLst>
        <pc:spChg chg="mod ord">
          <ac:chgData name="Sarah Burney" userId="3ff1fe9c-ec4d-4417-af83-dbc6e1aa8c41" providerId="ADAL" clId="{252CB34A-BB9C-487D-B8C2-24106FB29869}" dt="2023-02-02T02:09:27.694" v="3112" actId="26606"/>
          <ac:spMkLst>
            <pc:docMk/>
            <pc:sldMk cId="2194398560" sldId="264"/>
            <ac:spMk id="2" creationId="{32A673A4-80CE-0A3D-AD12-DC3231DE81F4}"/>
          </ac:spMkLst>
        </pc:spChg>
        <pc:spChg chg="mod">
          <ac:chgData name="Sarah Burney" userId="3ff1fe9c-ec4d-4417-af83-dbc6e1aa8c41" providerId="ADAL" clId="{252CB34A-BB9C-487D-B8C2-24106FB29869}" dt="2023-02-02T06:24:02.858" v="7038" actId="20577"/>
          <ac:spMkLst>
            <pc:docMk/>
            <pc:sldMk cId="2194398560" sldId="264"/>
            <ac:spMk id="3" creationId="{93DFC5AB-C1BE-9812-9C6B-C4B161B6FF2C}"/>
          </ac:spMkLst>
        </pc:spChg>
        <pc:spChg chg="add del">
          <ac:chgData name="Sarah Burney" userId="3ff1fe9c-ec4d-4417-af83-dbc6e1aa8c41" providerId="ADAL" clId="{252CB34A-BB9C-487D-B8C2-24106FB29869}" dt="2023-02-02T02:09:27.694" v="3112" actId="26606"/>
          <ac:spMkLst>
            <pc:docMk/>
            <pc:sldMk cId="2194398560" sldId="264"/>
            <ac:spMk id="2061" creationId="{F6CA58B3-AFCC-4A40-9882-50D5080879B0}"/>
          </ac:spMkLst>
        </pc:spChg>
        <pc:spChg chg="add del">
          <ac:chgData name="Sarah Burney" userId="3ff1fe9c-ec4d-4417-af83-dbc6e1aa8c41" providerId="ADAL" clId="{252CB34A-BB9C-487D-B8C2-24106FB29869}" dt="2023-02-02T02:09:27.694" v="3112" actId="26606"/>
          <ac:spMkLst>
            <pc:docMk/>
            <pc:sldMk cId="2194398560" sldId="264"/>
            <ac:spMk id="2062" creationId="{231BF440-39FA-4087-84CC-2EEC0BBDAF29}"/>
          </ac:spMkLst>
        </pc:spChg>
        <pc:spChg chg="add del">
          <ac:chgData name="Sarah Burney" userId="3ff1fe9c-ec4d-4417-af83-dbc6e1aa8c41" providerId="ADAL" clId="{252CB34A-BB9C-487D-B8C2-24106FB29869}" dt="2023-02-02T02:09:27.694" v="3112" actId="26606"/>
          <ac:spMkLst>
            <pc:docMk/>
            <pc:sldMk cId="2194398560" sldId="264"/>
            <ac:spMk id="2063" creationId="{75C56826-D4E5-42ED-8529-079651CB3005}"/>
          </ac:spMkLst>
        </pc:spChg>
        <pc:spChg chg="add del">
          <ac:chgData name="Sarah Burney" userId="3ff1fe9c-ec4d-4417-af83-dbc6e1aa8c41" providerId="ADAL" clId="{252CB34A-BB9C-487D-B8C2-24106FB29869}" dt="2023-02-02T02:09:27.694" v="3112" actId="26606"/>
          <ac:spMkLst>
            <pc:docMk/>
            <pc:sldMk cId="2194398560" sldId="264"/>
            <ac:spMk id="2064" creationId="{F04E4CBA-303B-48BD-8451-C2701CB0EEBF}"/>
          </ac:spMkLst>
        </pc:spChg>
        <pc:spChg chg="add del">
          <ac:chgData name="Sarah Burney" userId="3ff1fe9c-ec4d-4417-af83-dbc6e1aa8c41" providerId="ADAL" clId="{252CB34A-BB9C-487D-B8C2-24106FB29869}" dt="2023-02-02T02:09:27.694" v="3112" actId="26606"/>
          <ac:spMkLst>
            <pc:docMk/>
            <pc:sldMk cId="2194398560" sldId="264"/>
            <ac:spMk id="2065" creationId="{82095FCE-EF05-4443-B97A-85DEE3A5CA17}"/>
          </ac:spMkLst>
        </pc:spChg>
        <pc:spChg chg="add del">
          <ac:chgData name="Sarah Burney" userId="3ff1fe9c-ec4d-4417-af83-dbc6e1aa8c41" providerId="ADAL" clId="{252CB34A-BB9C-487D-B8C2-24106FB29869}" dt="2023-02-02T02:09:27.694" v="3112" actId="26606"/>
          <ac:spMkLst>
            <pc:docMk/>
            <pc:sldMk cId="2194398560" sldId="264"/>
            <ac:spMk id="2067" creationId="{CA00AE6B-AA30-4CF8-BA6F-339B780AD76C}"/>
          </ac:spMkLst>
        </pc:spChg>
        <pc:spChg chg="add del">
          <ac:chgData name="Sarah Burney" userId="3ff1fe9c-ec4d-4417-af83-dbc6e1aa8c41" providerId="ADAL" clId="{252CB34A-BB9C-487D-B8C2-24106FB29869}" dt="2023-02-02T02:09:27.686" v="3111" actId="26606"/>
          <ac:spMkLst>
            <pc:docMk/>
            <pc:sldMk cId="2194398560" sldId="264"/>
            <ac:spMk id="2072" creationId="{B5809B1F-0726-44C0-B0A1-7FCE2A129E20}"/>
          </ac:spMkLst>
        </pc:spChg>
        <pc:spChg chg="add del">
          <ac:chgData name="Sarah Burney" userId="3ff1fe9c-ec4d-4417-af83-dbc6e1aa8c41" providerId="ADAL" clId="{252CB34A-BB9C-487D-B8C2-24106FB29869}" dt="2023-02-02T02:09:27.686" v="3111" actId="26606"/>
          <ac:spMkLst>
            <pc:docMk/>
            <pc:sldMk cId="2194398560" sldId="264"/>
            <ac:spMk id="2074" creationId="{26EE9A0B-C601-4E3F-8541-29CA20DE1186}"/>
          </ac:spMkLst>
        </pc:spChg>
        <pc:spChg chg="add">
          <ac:chgData name="Sarah Burney" userId="3ff1fe9c-ec4d-4417-af83-dbc6e1aa8c41" providerId="ADAL" clId="{252CB34A-BB9C-487D-B8C2-24106FB29869}" dt="2023-02-02T02:09:27.694" v="3112" actId="26606"/>
          <ac:spMkLst>
            <pc:docMk/>
            <pc:sldMk cId="2194398560" sldId="264"/>
            <ac:spMk id="2076" creationId="{FF9DEA15-78BD-4750-AA18-B9F28A6D5AB8}"/>
          </ac:spMkLst>
        </pc:spChg>
        <pc:spChg chg="add">
          <ac:chgData name="Sarah Burney" userId="3ff1fe9c-ec4d-4417-af83-dbc6e1aa8c41" providerId="ADAL" clId="{252CB34A-BB9C-487D-B8C2-24106FB29869}" dt="2023-02-02T02:09:27.694" v="3112" actId="26606"/>
          <ac:spMkLst>
            <pc:docMk/>
            <pc:sldMk cId="2194398560" sldId="264"/>
            <ac:spMk id="2077" creationId="{C7FA33FF-088D-4F16-95A2-2C64D353DEA8}"/>
          </ac:spMkLst>
        </pc:spChg>
        <pc:spChg chg="add">
          <ac:chgData name="Sarah Burney" userId="3ff1fe9c-ec4d-4417-af83-dbc6e1aa8c41" providerId="ADAL" clId="{252CB34A-BB9C-487D-B8C2-24106FB29869}" dt="2023-02-02T02:09:27.694" v="3112" actId="26606"/>
          <ac:spMkLst>
            <pc:docMk/>
            <pc:sldMk cId="2194398560" sldId="264"/>
            <ac:spMk id="2078" creationId="{A376EFB1-01CF-419F-ABF1-2AF02BBFCBD1}"/>
          </ac:spMkLst>
        </pc:spChg>
        <pc:picChg chg="mod ord">
          <ac:chgData name="Sarah Burney" userId="3ff1fe9c-ec4d-4417-af83-dbc6e1aa8c41" providerId="ADAL" clId="{252CB34A-BB9C-487D-B8C2-24106FB29869}" dt="2023-02-02T02:09:48.491" v="3114" actId="14826"/>
          <ac:picMkLst>
            <pc:docMk/>
            <pc:sldMk cId="2194398560" sldId="264"/>
            <ac:picMk id="2050" creationId="{ECF018BB-10FB-B9FF-9D7B-4C44F62D7B1E}"/>
          </ac:picMkLst>
        </pc:picChg>
        <pc:picChg chg="mod ord">
          <ac:chgData name="Sarah Burney" userId="3ff1fe9c-ec4d-4417-af83-dbc6e1aa8c41" providerId="ADAL" clId="{252CB34A-BB9C-487D-B8C2-24106FB29869}" dt="2023-02-02T02:09:37.945" v="3113" actId="14826"/>
          <ac:picMkLst>
            <pc:docMk/>
            <pc:sldMk cId="2194398560" sldId="264"/>
            <ac:picMk id="2052" creationId="{1E16503B-D289-6C23-E5C7-12B2BD754738}"/>
          </ac:picMkLst>
        </pc:picChg>
      </pc:sldChg>
      <pc:sldChg chg="del">
        <pc:chgData name="Sarah Burney" userId="3ff1fe9c-ec4d-4417-af83-dbc6e1aa8c41" providerId="ADAL" clId="{252CB34A-BB9C-487D-B8C2-24106FB29869}" dt="2023-02-02T01:39:28.017" v="2533" actId="47"/>
        <pc:sldMkLst>
          <pc:docMk/>
          <pc:sldMk cId="92732898" sldId="265"/>
        </pc:sldMkLst>
      </pc:sldChg>
      <pc:sldChg chg="del">
        <pc:chgData name="Sarah Burney" userId="3ff1fe9c-ec4d-4417-af83-dbc6e1aa8c41" providerId="ADAL" clId="{252CB34A-BB9C-487D-B8C2-24106FB29869}" dt="2023-02-02T01:22:54.755" v="1381" actId="47"/>
        <pc:sldMkLst>
          <pc:docMk/>
          <pc:sldMk cId="3931746558" sldId="268"/>
        </pc:sldMkLst>
      </pc:sldChg>
      <pc:sldChg chg="del">
        <pc:chgData name="Sarah Burney" userId="3ff1fe9c-ec4d-4417-af83-dbc6e1aa8c41" providerId="ADAL" clId="{252CB34A-BB9C-487D-B8C2-24106FB29869}" dt="2023-02-02T02:13:16.413" v="3380" actId="47"/>
        <pc:sldMkLst>
          <pc:docMk/>
          <pc:sldMk cId="2330535612" sldId="269"/>
        </pc:sldMkLst>
      </pc:sldChg>
      <pc:sldChg chg="del">
        <pc:chgData name="Sarah Burney" userId="3ff1fe9c-ec4d-4417-af83-dbc6e1aa8c41" providerId="ADAL" clId="{252CB34A-BB9C-487D-B8C2-24106FB29869}" dt="2023-02-02T02:13:00.221" v="3377" actId="47"/>
        <pc:sldMkLst>
          <pc:docMk/>
          <pc:sldMk cId="1189061463" sldId="270"/>
        </pc:sldMkLst>
      </pc:sldChg>
      <pc:sldChg chg="addSp delSp modSp new mod setBg setClrOvrMap">
        <pc:chgData name="Sarah Burney" userId="3ff1fe9c-ec4d-4417-af83-dbc6e1aa8c41" providerId="ADAL" clId="{252CB34A-BB9C-487D-B8C2-24106FB29869}" dt="2023-02-02T05:45:36.790" v="3931" actId="403"/>
        <pc:sldMkLst>
          <pc:docMk/>
          <pc:sldMk cId="493147235" sldId="272"/>
        </pc:sldMkLst>
        <pc:spChg chg="mod">
          <ac:chgData name="Sarah Burney" userId="3ff1fe9c-ec4d-4417-af83-dbc6e1aa8c41" providerId="ADAL" clId="{252CB34A-BB9C-487D-B8C2-24106FB29869}" dt="2023-02-02T05:45:01.312" v="3918" actId="26606"/>
          <ac:spMkLst>
            <pc:docMk/>
            <pc:sldMk cId="493147235" sldId="272"/>
            <ac:spMk id="2" creationId="{02257812-1DF1-7F69-E5E3-59E7C918D4ED}"/>
          </ac:spMkLst>
        </pc:spChg>
        <pc:spChg chg="mod ord">
          <ac:chgData name="Sarah Burney" userId="3ff1fe9c-ec4d-4417-af83-dbc6e1aa8c41" providerId="ADAL" clId="{252CB34A-BB9C-487D-B8C2-24106FB29869}" dt="2023-02-02T05:45:36.790" v="3931" actId="403"/>
          <ac:spMkLst>
            <pc:docMk/>
            <pc:sldMk cId="493147235" sldId="272"/>
            <ac:spMk id="3" creationId="{582C94FC-118E-4E34-F119-1F7A0CA5A765}"/>
          </ac:spMkLst>
        </pc:spChg>
        <pc:spChg chg="add del">
          <ac:chgData name="Sarah Burney" userId="3ff1fe9c-ec4d-4417-af83-dbc6e1aa8c41" providerId="ADAL" clId="{252CB34A-BB9C-487D-B8C2-24106FB29869}" dt="2023-02-02T01:43:53.441" v="2553" actId="26606"/>
          <ac:spMkLst>
            <pc:docMk/>
            <pc:sldMk cId="493147235" sldId="272"/>
            <ac:spMk id="4103" creationId="{C5E6CFF1-2F42-4E10-9A97-F116F46F53FE}"/>
          </ac:spMkLst>
        </pc:spChg>
        <pc:spChg chg="add del">
          <ac:chgData name="Sarah Burney" userId="3ff1fe9c-ec4d-4417-af83-dbc6e1aa8c41" providerId="ADAL" clId="{252CB34A-BB9C-487D-B8C2-24106FB29869}" dt="2023-02-02T01:43:57.389" v="2555" actId="26606"/>
          <ac:spMkLst>
            <pc:docMk/>
            <pc:sldMk cId="493147235" sldId="272"/>
            <ac:spMk id="4107" creationId="{96CF2A2B-0745-440C-9224-C5C6A0A4286F}"/>
          </ac:spMkLst>
        </pc:spChg>
        <pc:spChg chg="add del">
          <ac:chgData name="Sarah Burney" userId="3ff1fe9c-ec4d-4417-af83-dbc6e1aa8c41" providerId="ADAL" clId="{252CB34A-BB9C-487D-B8C2-24106FB29869}" dt="2023-02-02T01:43:57.389" v="2555" actId="26606"/>
          <ac:spMkLst>
            <pc:docMk/>
            <pc:sldMk cId="493147235" sldId="272"/>
            <ac:spMk id="4108" creationId="{75BE6D6B-84C9-4D2B-97EB-773B7369EF82}"/>
          </ac:spMkLst>
        </pc:spChg>
        <pc:spChg chg="add del">
          <ac:chgData name="Sarah Burney" userId="3ff1fe9c-ec4d-4417-af83-dbc6e1aa8c41" providerId="ADAL" clId="{252CB34A-BB9C-487D-B8C2-24106FB29869}" dt="2023-02-02T01:44:00.030" v="2557" actId="26606"/>
          <ac:spMkLst>
            <pc:docMk/>
            <pc:sldMk cId="493147235" sldId="272"/>
            <ac:spMk id="4110" creationId="{9228552E-C8B1-4A80-8448-0787CE0FC704}"/>
          </ac:spMkLst>
        </pc:spChg>
        <pc:spChg chg="add del">
          <ac:chgData name="Sarah Burney" userId="3ff1fe9c-ec4d-4417-af83-dbc6e1aa8c41" providerId="ADAL" clId="{252CB34A-BB9C-487D-B8C2-24106FB29869}" dt="2023-02-02T01:47:53.015" v="2569" actId="26606"/>
          <ac:spMkLst>
            <pc:docMk/>
            <pc:sldMk cId="493147235" sldId="272"/>
            <ac:spMk id="4111" creationId="{D009D6D5-DAC2-4A8B-A17A-E206B9012D09}"/>
          </ac:spMkLst>
        </pc:spChg>
        <pc:spChg chg="add del">
          <ac:chgData name="Sarah Burney" userId="3ff1fe9c-ec4d-4417-af83-dbc6e1aa8c41" providerId="ADAL" clId="{252CB34A-BB9C-487D-B8C2-24106FB29869}" dt="2023-02-02T01:44:08.748" v="2559" actId="26606"/>
          <ac:spMkLst>
            <pc:docMk/>
            <pc:sldMk cId="493147235" sldId="272"/>
            <ac:spMk id="4112" creationId="{C5E6CFF1-2F42-4E10-9A97-F116F46F53FE}"/>
          </ac:spMkLst>
        </pc:spChg>
        <pc:spChg chg="add">
          <ac:chgData name="Sarah Burney" userId="3ff1fe9c-ec4d-4417-af83-dbc6e1aa8c41" providerId="ADAL" clId="{252CB34A-BB9C-487D-B8C2-24106FB29869}" dt="2023-02-02T05:45:01.312" v="3918" actId="26606"/>
          <ac:spMkLst>
            <pc:docMk/>
            <pc:sldMk cId="493147235" sldId="272"/>
            <ac:spMk id="4119" creationId="{FF93924A-10DF-4647-8C7A-115C0175774D}"/>
          </ac:spMkLst>
        </pc:spChg>
        <pc:picChg chg="add mod">
          <ac:chgData name="Sarah Burney" userId="3ff1fe9c-ec4d-4417-af83-dbc6e1aa8c41" providerId="ADAL" clId="{252CB34A-BB9C-487D-B8C2-24106FB29869}" dt="2023-02-02T05:45:01.312" v="3918" actId="26606"/>
          <ac:picMkLst>
            <pc:docMk/>
            <pc:sldMk cId="493147235" sldId="272"/>
            <ac:picMk id="1026" creationId="{01CA6914-6085-31B9-15A9-16EB26719D2E}"/>
          </ac:picMkLst>
        </pc:picChg>
        <pc:picChg chg="add mod ord">
          <ac:chgData name="Sarah Burney" userId="3ff1fe9c-ec4d-4417-af83-dbc6e1aa8c41" providerId="ADAL" clId="{252CB34A-BB9C-487D-B8C2-24106FB29869}" dt="2023-02-02T05:45:01.312" v="3918" actId="26606"/>
          <ac:picMkLst>
            <pc:docMk/>
            <pc:sldMk cId="493147235" sldId="272"/>
            <ac:picMk id="1028" creationId="{188C0487-702F-5F47-9E08-DE7341B50D37}"/>
          </ac:picMkLst>
        </pc:picChg>
        <pc:picChg chg="add mod">
          <ac:chgData name="Sarah Burney" userId="3ff1fe9c-ec4d-4417-af83-dbc6e1aa8c41" providerId="ADAL" clId="{252CB34A-BB9C-487D-B8C2-24106FB29869}" dt="2023-02-02T05:45:01.312" v="3918" actId="26606"/>
          <ac:picMkLst>
            <pc:docMk/>
            <pc:sldMk cId="493147235" sldId="272"/>
            <ac:picMk id="1030" creationId="{6E68C7BC-6734-92BC-C075-AF25FDCEF057}"/>
          </ac:picMkLst>
        </pc:picChg>
        <pc:picChg chg="add mod">
          <ac:chgData name="Sarah Burney" userId="3ff1fe9c-ec4d-4417-af83-dbc6e1aa8c41" providerId="ADAL" clId="{252CB34A-BB9C-487D-B8C2-24106FB29869}" dt="2023-02-02T05:45:01.312" v="3918" actId="26606"/>
          <ac:picMkLst>
            <pc:docMk/>
            <pc:sldMk cId="493147235" sldId="272"/>
            <ac:picMk id="1032" creationId="{E173F404-053D-81F9-7D32-C6160D0915DD}"/>
          </ac:picMkLst>
        </pc:picChg>
        <pc:picChg chg="add del">
          <ac:chgData name="Sarah Burney" userId="3ff1fe9c-ec4d-4417-af83-dbc6e1aa8c41" providerId="ADAL" clId="{252CB34A-BB9C-487D-B8C2-24106FB29869}" dt="2023-02-02T05:41:28.712" v="3915"/>
          <ac:picMkLst>
            <pc:docMk/>
            <pc:sldMk cId="493147235" sldId="272"/>
            <ac:picMk id="1034" creationId="{6F4BC02E-DBE6-F621-705F-B11DF9372E68}"/>
          </ac:picMkLst>
        </pc:picChg>
        <pc:picChg chg="add mod ord">
          <ac:chgData name="Sarah Burney" userId="3ff1fe9c-ec4d-4417-af83-dbc6e1aa8c41" providerId="ADAL" clId="{252CB34A-BB9C-487D-B8C2-24106FB29869}" dt="2023-02-02T05:45:01.312" v="3918" actId="26606"/>
          <ac:picMkLst>
            <pc:docMk/>
            <pc:sldMk cId="493147235" sldId="272"/>
            <ac:picMk id="1036" creationId="{D0CC980D-D2CC-217F-6B97-7FB24E6ED167}"/>
          </ac:picMkLst>
        </pc:picChg>
        <pc:picChg chg="add mod ord">
          <ac:chgData name="Sarah Burney" userId="3ff1fe9c-ec4d-4417-af83-dbc6e1aa8c41" providerId="ADAL" clId="{252CB34A-BB9C-487D-B8C2-24106FB29869}" dt="2023-02-02T05:45:01.312" v="3918" actId="26606"/>
          <ac:picMkLst>
            <pc:docMk/>
            <pc:sldMk cId="493147235" sldId="272"/>
            <ac:picMk id="1038" creationId="{282E3487-8CDF-05B8-5137-007E4B9B064F}"/>
          </ac:picMkLst>
        </pc:picChg>
        <pc:picChg chg="add del mod ord">
          <ac:chgData name="Sarah Burney" userId="3ff1fe9c-ec4d-4417-af83-dbc6e1aa8c41" providerId="ADAL" clId="{252CB34A-BB9C-487D-B8C2-24106FB29869}" dt="2023-02-02T01:44:09.646" v="2560"/>
          <ac:picMkLst>
            <pc:docMk/>
            <pc:sldMk cId="493147235" sldId="272"/>
            <ac:picMk id="4098" creationId="{D0ABDCA9-EDB7-671A-E53A-AA9A660B12FB}"/>
          </ac:picMkLst>
        </pc:picChg>
        <pc:picChg chg="add del">
          <ac:chgData name="Sarah Burney" userId="3ff1fe9c-ec4d-4417-af83-dbc6e1aa8c41" providerId="ADAL" clId="{252CB34A-BB9C-487D-B8C2-24106FB29869}" dt="2023-02-02T01:44:47.245" v="2562"/>
          <ac:picMkLst>
            <pc:docMk/>
            <pc:sldMk cId="493147235" sldId="272"/>
            <ac:picMk id="4100" creationId="{955B5260-912D-8D03-9BFC-C12BCB058BB3}"/>
          </ac:picMkLst>
        </pc:picChg>
        <pc:picChg chg="add del">
          <ac:chgData name="Sarah Burney" userId="3ff1fe9c-ec4d-4417-af83-dbc6e1aa8c41" providerId="ADAL" clId="{252CB34A-BB9C-487D-B8C2-24106FB29869}" dt="2023-02-02T01:47:23.674" v="2565" actId="478"/>
          <ac:picMkLst>
            <pc:docMk/>
            <pc:sldMk cId="493147235" sldId="272"/>
            <ac:picMk id="4102" creationId="{A1D60767-E7C9-E3D3-2AA5-22306FAC48B4}"/>
          </ac:picMkLst>
        </pc:picChg>
        <pc:picChg chg="add del mod">
          <ac:chgData name="Sarah Burney" userId="3ff1fe9c-ec4d-4417-af83-dbc6e1aa8c41" providerId="ADAL" clId="{252CB34A-BB9C-487D-B8C2-24106FB29869}" dt="2023-02-02T05:37:54.304" v="3909" actId="478"/>
          <ac:picMkLst>
            <pc:docMk/>
            <pc:sldMk cId="493147235" sldId="272"/>
            <ac:picMk id="4104" creationId="{E25731D3-A12B-E578-4706-B596A7E5D937}"/>
          </ac:picMkLst>
        </pc:picChg>
        <pc:cxnChg chg="add del">
          <ac:chgData name="Sarah Burney" userId="3ff1fe9c-ec4d-4417-af83-dbc6e1aa8c41" providerId="ADAL" clId="{252CB34A-BB9C-487D-B8C2-24106FB29869}" dt="2023-02-02T01:43:53.441" v="2553" actId="26606"/>
          <ac:cxnSpMkLst>
            <pc:docMk/>
            <pc:sldMk cId="493147235" sldId="272"/>
            <ac:cxnSpMk id="4105" creationId="{67182200-4859-4C8D-BCBB-55B245C28BA3}"/>
          </ac:cxnSpMkLst>
        </pc:cxnChg>
        <pc:cxnChg chg="add del">
          <ac:chgData name="Sarah Burney" userId="3ff1fe9c-ec4d-4417-af83-dbc6e1aa8c41" providerId="ADAL" clId="{252CB34A-BB9C-487D-B8C2-24106FB29869}" dt="2023-02-02T01:47:36.419" v="2567" actId="26606"/>
          <ac:cxnSpMkLst>
            <pc:docMk/>
            <pc:sldMk cId="493147235" sldId="272"/>
            <ac:cxnSpMk id="4109" creationId="{A7F400EE-A8A5-48AF-B4D6-291B52C6F0B0}"/>
          </ac:cxnSpMkLst>
        </pc:cxnChg>
        <pc:cxnChg chg="add del">
          <ac:chgData name="Sarah Burney" userId="3ff1fe9c-ec4d-4417-af83-dbc6e1aa8c41" providerId="ADAL" clId="{252CB34A-BB9C-487D-B8C2-24106FB29869}" dt="2023-02-02T01:44:08.748" v="2559" actId="26606"/>
          <ac:cxnSpMkLst>
            <pc:docMk/>
            <pc:sldMk cId="493147235" sldId="272"/>
            <ac:cxnSpMk id="4113" creationId="{67182200-4859-4C8D-BCBB-55B245C28BA3}"/>
          </ac:cxnSpMkLst>
        </pc:cxnChg>
        <pc:cxnChg chg="add del">
          <ac:chgData name="Sarah Burney" userId="3ff1fe9c-ec4d-4417-af83-dbc6e1aa8c41" providerId="ADAL" clId="{252CB34A-BB9C-487D-B8C2-24106FB29869}" dt="2023-02-02T05:45:01.312" v="3918" actId="26606"/>
          <ac:cxnSpMkLst>
            <pc:docMk/>
            <pc:sldMk cId="493147235" sldId="272"/>
            <ac:cxnSpMk id="4114" creationId="{A7F400EE-A8A5-48AF-B4D6-291B52C6F0B0}"/>
          </ac:cxnSpMkLst>
        </pc:cxnChg>
      </pc:sldChg>
      <pc:sldChg chg="add del">
        <pc:chgData name="Sarah Burney" userId="3ff1fe9c-ec4d-4417-af83-dbc6e1aa8c41" providerId="ADAL" clId="{252CB34A-BB9C-487D-B8C2-24106FB29869}" dt="2023-02-02T01:16:14.846" v="269" actId="2890"/>
        <pc:sldMkLst>
          <pc:docMk/>
          <pc:sldMk cId="539530278" sldId="272"/>
        </pc:sldMkLst>
      </pc:sldChg>
      <pc:sldChg chg="addSp delSp modSp add mod ord">
        <pc:chgData name="Sarah Burney" userId="3ff1fe9c-ec4d-4417-af83-dbc6e1aa8c41" providerId="ADAL" clId="{252CB34A-BB9C-487D-B8C2-24106FB29869}" dt="2023-02-02T01:39:21.848" v="2532" actId="27614"/>
        <pc:sldMkLst>
          <pc:docMk/>
          <pc:sldMk cId="1583054850" sldId="273"/>
        </pc:sldMkLst>
        <pc:spChg chg="mod ord">
          <ac:chgData name="Sarah Burney" userId="3ff1fe9c-ec4d-4417-af83-dbc6e1aa8c41" providerId="ADAL" clId="{252CB34A-BB9C-487D-B8C2-24106FB29869}" dt="2023-02-02T01:39:12.043" v="2528" actId="26606"/>
          <ac:spMkLst>
            <pc:docMk/>
            <pc:sldMk cId="1583054850" sldId="273"/>
            <ac:spMk id="2" creationId="{F12C3200-4125-7EC2-90D5-F42B5028AEBF}"/>
          </ac:spMkLst>
        </pc:spChg>
        <pc:spChg chg="mod ord">
          <ac:chgData name="Sarah Burney" userId="3ff1fe9c-ec4d-4417-af83-dbc6e1aa8c41" providerId="ADAL" clId="{252CB34A-BB9C-487D-B8C2-24106FB29869}" dt="2023-02-02T01:39:12.043" v="2528" actId="26606"/>
          <ac:spMkLst>
            <pc:docMk/>
            <pc:sldMk cId="1583054850" sldId="273"/>
            <ac:spMk id="3" creationId="{86713FC9-F45F-9617-C315-F34868BCFD56}"/>
          </ac:spMkLst>
        </pc:spChg>
        <pc:spChg chg="del">
          <ac:chgData name="Sarah Burney" userId="3ff1fe9c-ec4d-4417-af83-dbc6e1aa8c41" providerId="ADAL" clId="{252CB34A-BB9C-487D-B8C2-24106FB29869}" dt="2023-02-02T01:39:12.043" v="2528" actId="26606"/>
          <ac:spMkLst>
            <pc:docMk/>
            <pc:sldMk cId="1583054850" sldId="273"/>
            <ac:spMk id="3090" creationId="{99F1FFA9-D672-408C-9220-ADEEC6ABDD09}"/>
          </ac:spMkLst>
        </pc:spChg>
        <pc:spChg chg="add">
          <ac:chgData name="Sarah Burney" userId="3ff1fe9c-ec4d-4417-af83-dbc6e1aa8c41" providerId="ADAL" clId="{252CB34A-BB9C-487D-B8C2-24106FB29869}" dt="2023-02-02T01:39:12.043" v="2528" actId="26606"/>
          <ac:spMkLst>
            <pc:docMk/>
            <pc:sldMk cId="1583054850" sldId="273"/>
            <ac:spMk id="3095" creationId="{231BF440-39FA-4087-84CC-2EEC0BBDAF29}"/>
          </ac:spMkLst>
        </pc:spChg>
        <pc:spChg chg="add">
          <ac:chgData name="Sarah Burney" userId="3ff1fe9c-ec4d-4417-af83-dbc6e1aa8c41" providerId="ADAL" clId="{252CB34A-BB9C-487D-B8C2-24106FB29869}" dt="2023-02-02T01:39:12.043" v="2528" actId="26606"/>
          <ac:spMkLst>
            <pc:docMk/>
            <pc:sldMk cId="1583054850" sldId="273"/>
            <ac:spMk id="3097" creationId="{F04E4CBA-303B-48BD-8451-C2701CB0EEBF}"/>
          </ac:spMkLst>
        </pc:spChg>
        <pc:spChg chg="add">
          <ac:chgData name="Sarah Burney" userId="3ff1fe9c-ec4d-4417-af83-dbc6e1aa8c41" providerId="ADAL" clId="{252CB34A-BB9C-487D-B8C2-24106FB29869}" dt="2023-02-02T01:39:12.043" v="2528" actId="26606"/>
          <ac:spMkLst>
            <pc:docMk/>
            <pc:sldMk cId="1583054850" sldId="273"/>
            <ac:spMk id="3099" creationId="{F6CA58B3-AFCC-4A40-9882-50D5080879B0}"/>
          </ac:spMkLst>
        </pc:spChg>
        <pc:spChg chg="add">
          <ac:chgData name="Sarah Burney" userId="3ff1fe9c-ec4d-4417-af83-dbc6e1aa8c41" providerId="ADAL" clId="{252CB34A-BB9C-487D-B8C2-24106FB29869}" dt="2023-02-02T01:39:12.043" v="2528" actId="26606"/>
          <ac:spMkLst>
            <pc:docMk/>
            <pc:sldMk cId="1583054850" sldId="273"/>
            <ac:spMk id="3101" creationId="{75C56826-D4E5-42ED-8529-079651CB3005}"/>
          </ac:spMkLst>
        </pc:spChg>
        <pc:spChg chg="add">
          <ac:chgData name="Sarah Burney" userId="3ff1fe9c-ec4d-4417-af83-dbc6e1aa8c41" providerId="ADAL" clId="{252CB34A-BB9C-487D-B8C2-24106FB29869}" dt="2023-02-02T01:39:12.043" v="2528" actId="26606"/>
          <ac:spMkLst>
            <pc:docMk/>
            <pc:sldMk cId="1583054850" sldId="273"/>
            <ac:spMk id="3103" creationId="{82095FCE-EF05-4443-B97A-85DEE3A5CA17}"/>
          </ac:spMkLst>
        </pc:spChg>
        <pc:spChg chg="add">
          <ac:chgData name="Sarah Burney" userId="3ff1fe9c-ec4d-4417-af83-dbc6e1aa8c41" providerId="ADAL" clId="{252CB34A-BB9C-487D-B8C2-24106FB29869}" dt="2023-02-02T01:39:12.043" v="2528" actId="26606"/>
          <ac:spMkLst>
            <pc:docMk/>
            <pc:sldMk cId="1583054850" sldId="273"/>
            <ac:spMk id="3105" creationId="{CA00AE6B-AA30-4CF8-BA6F-339B780AD76C}"/>
          </ac:spMkLst>
        </pc:spChg>
        <pc:picChg chg="mod">
          <ac:chgData name="Sarah Burney" userId="3ff1fe9c-ec4d-4417-af83-dbc6e1aa8c41" providerId="ADAL" clId="{252CB34A-BB9C-487D-B8C2-24106FB29869}" dt="2023-02-02T01:39:21.846" v="2531" actId="27614"/>
          <ac:picMkLst>
            <pc:docMk/>
            <pc:sldMk cId="1583054850" sldId="273"/>
            <ac:picMk id="2050" creationId="{BBEA6F26-25F8-BAA5-3DCB-AB64B1C60784}"/>
          </ac:picMkLst>
        </pc:picChg>
        <pc:picChg chg="mod">
          <ac:chgData name="Sarah Burney" userId="3ff1fe9c-ec4d-4417-af83-dbc6e1aa8c41" providerId="ADAL" clId="{252CB34A-BB9C-487D-B8C2-24106FB29869}" dt="2023-02-02T01:39:21.848" v="2532" actId="27614"/>
          <ac:picMkLst>
            <pc:docMk/>
            <pc:sldMk cId="1583054850" sldId="273"/>
            <ac:picMk id="2052" creationId="{1FDA8E1E-A2D7-EF76-2A39-33FD9CEBF3E8}"/>
          </ac:picMkLst>
        </pc:picChg>
      </pc:sldChg>
      <pc:sldChg chg="new del">
        <pc:chgData name="Sarah Burney" userId="3ff1fe9c-ec4d-4417-af83-dbc6e1aa8c41" providerId="ADAL" clId="{252CB34A-BB9C-487D-B8C2-24106FB29869}" dt="2023-02-02T01:39:48.985" v="2544" actId="47"/>
        <pc:sldMkLst>
          <pc:docMk/>
          <pc:sldMk cId="270299172" sldId="274"/>
        </pc:sldMkLst>
      </pc:sldChg>
      <pc:sldChg chg="addSp delSp modSp new mod setBg setClrOvrMap">
        <pc:chgData name="Sarah Burney" userId="3ff1fe9c-ec4d-4417-af83-dbc6e1aa8c41" providerId="ADAL" clId="{252CB34A-BB9C-487D-B8C2-24106FB29869}" dt="2023-02-02T01:40:46.569" v="2550" actId="26606"/>
        <pc:sldMkLst>
          <pc:docMk/>
          <pc:sldMk cId="2545672979" sldId="275"/>
        </pc:sldMkLst>
        <pc:spChg chg="mod">
          <ac:chgData name="Sarah Burney" userId="3ff1fe9c-ec4d-4417-af83-dbc6e1aa8c41" providerId="ADAL" clId="{252CB34A-BB9C-487D-B8C2-24106FB29869}" dt="2023-02-02T01:40:30.619" v="2546" actId="26606"/>
          <ac:spMkLst>
            <pc:docMk/>
            <pc:sldMk cId="2545672979" sldId="275"/>
            <ac:spMk id="2" creationId="{4E80B55D-1A4F-7E94-5295-B56A592575C1}"/>
          </ac:spMkLst>
        </pc:spChg>
        <pc:spChg chg="del mod">
          <ac:chgData name="Sarah Burney" userId="3ff1fe9c-ec4d-4417-af83-dbc6e1aa8c41" providerId="ADAL" clId="{252CB34A-BB9C-487D-B8C2-24106FB29869}" dt="2023-02-02T01:40:43.322" v="2549" actId="478"/>
          <ac:spMkLst>
            <pc:docMk/>
            <pc:sldMk cId="2545672979" sldId="275"/>
            <ac:spMk id="3" creationId="{349C6193-2CC7-8168-30E7-A21D95321955}"/>
          </ac:spMkLst>
        </pc:spChg>
        <pc:spChg chg="add del">
          <ac:chgData name="Sarah Burney" userId="3ff1fe9c-ec4d-4417-af83-dbc6e1aa8c41" providerId="ADAL" clId="{252CB34A-BB9C-487D-B8C2-24106FB29869}" dt="2023-02-02T01:40:46.569" v="2550" actId="26606"/>
          <ac:spMkLst>
            <pc:docMk/>
            <pc:sldMk cId="2545672979" sldId="275"/>
            <ac:spMk id="3079" creationId="{71B2258F-86CA-4D4D-8270-BC05FCDEBFB3}"/>
          </ac:spMkLst>
        </pc:spChg>
        <pc:spChg chg="add">
          <ac:chgData name="Sarah Burney" userId="3ff1fe9c-ec4d-4417-af83-dbc6e1aa8c41" providerId="ADAL" clId="{252CB34A-BB9C-487D-B8C2-24106FB29869}" dt="2023-02-02T01:40:46.569" v="2550" actId="26606"/>
          <ac:spMkLst>
            <pc:docMk/>
            <pc:sldMk cId="2545672979" sldId="275"/>
            <ac:spMk id="3084" creationId="{71B2258F-86CA-4D4D-8270-BC05FCDEBFB3}"/>
          </ac:spMkLst>
        </pc:spChg>
        <pc:picChg chg="add del mod ord">
          <ac:chgData name="Sarah Burney" userId="3ff1fe9c-ec4d-4417-af83-dbc6e1aa8c41" providerId="ADAL" clId="{252CB34A-BB9C-487D-B8C2-24106FB29869}" dt="2023-02-02T01:40:37.603" v="2548" actId="478"/>
          <ac:picMkLst>
            <pc:docMk/>
            <pc:sldMk cId="2545672979" sldId="275"/>
            <ac:picMk id="3074" creationId="{76B69391-CF51-61E0-4037-0F10A002E75F}"/>
          </ac:picMkLst>
        </pc:picChg>
      </pc:sldChg>
      <pc:sldChg chg="new del">
        <pc:chgData name="Sarah Burney" userId="3ff1fe9c-ec4d-4417-af83-dbc6e1aa8c41" providerId="ADAL" clId="{252CB34A-BB9C-487D-B8C2-24106FB29869}" dt="2023-02-02T01:49:03.159" v="2578" actId="47"/>
        <pc:sldMkLst>
          <pc:docMk/>
          <pc:sldMk cId="501964875" sldId="276"/>
        </pc:sldMkLst>
      </pc:sldChg>
      <pc:sldChg chg="addSp delSp modSp new mod setBg">
        <pc:chgData name="Sarah Burney" userId="3ff1fe9c-ec4d-4417-af83-dbc6e1aa8c41" providerId="ADAL" clId="{252CB34A-BB9C-487D-B8C2-24106FB29869}" dt="2023-02-02T02:08:00.453" v="2933" actId="26606"/>
        <pc:sldMkLst>
          <pc:docMk/>
          <pc:sldMk cId="3656079885" sldId="277"/>
        </pc:sldMkLst>
        <pc:spChg chg="mod">
          <ac:chgData name="Sarah Burney" userId="3ff1fe9c-ec4d-4417-af83-dbc6e1aa8c41" providerId="ADAL" clId="{252CB34A-BB9C-487D-B8C2-24106FB29869}" dt="2023-02-02T02:07:54.597" v="2931" actId="26606"/>
          <ac:spMkLst>
            <pc:docMk/>
            <pc:sldMk cId="3656079885" sldId="277"/>
            <ac:spMk id="2" creationId="{3E70E1AC-5B55-73FE-04D9-1FDF188E4FEA}"/>
          </ac:spMkLst>
        </pc:spChg>
        <pc:spChg chg="del mod">
          <ac:chgData name="Sarah Burney" userId="3ff1fe9c-ec4d-4417-af83-dbc6e1aa8c41" providerId="ADAL" clId="{252CB34A-BB9C-487D-B8C2-24106FB29869}" dt="2023-02-02T02:07:57.963" v="2932" actId="478"/>
          <ac:spMkLst>
            <pc:docMk/>
            <pc:sldMk cId="3656079885" sldId="277"/>
            <ac:spMk id="3" creationId="{8BEBDE82-F30E-E0B6-7660-8DA084098EC8}"/>
          </ac:spMkLst>
        </pc:spChg>
        <pc:spChg chg="add del">
          <ac:chgData name="Sarah Burney" userId="3ff1fe9c-ec4d-4417-af83-dbc6e1aa8c41" providerId="ADAL" clId="{252CB34A-BB9C-487D-B8C2-24106FB29869}" dt="2023-02-02T02:08:00.453" v="2933" actId="26606"/>
          <ac:spMkLst>
            <pc:docMk/>
            <pc:sldMk cId="3656079885" sldId="277"/>
            <ac:spMk id="6151" creationId="{74426AB7-D619-4515-962A-BC83909EC015}"/>
          </ac:spMkLst>
        </pc:spChg>
        <pc:spChg chg="add del">
          <ac:chgData name="Sarah Burney" userId="3ff1fe9c-ec4d-4417-af83-dbc6e1aa8c41" providerId="ADAL" clId="{252CB34A-BB9C-487D-B8C2-24106FB29869}" dt="2023-02-02T02:08:00.453" v="2933" actId="26606"/>
          <ac:spMkLst>
            <pc:docMk/>
            <pc:sldMk cId="3656079885" sldId="277"/>
            <ac:spMk id="6153" creationId="{DE47DF98-723F-4AAC-ABCF-CACBC438F78F}"/>
          </ac:spMkLst>
        </pc:spChg>
        <pc:spChg chg="add">
          <ac:chgData name="Sarah Burney" userId="3ff1fe9c-ec4d-4417-af83-dbc6e1aa8c41" providerId="ADAL" clId="{252CB34A-BB9C-487D-B8C2-24106FB29869}" dt="2023-02-02T02:08:00.453" v="2933" actId="26606"/>
          <ac:spMkLst>
            <pc:docMk/>
            <pc:sldMk cId="3656079885" sldId="277"/>
            <ac:spMk id="6160" creationId="{74426AB7-D619-4515-962A-BC83909EC015}"/>
          </ac:spMkLst>
        </pc:spChg>
        <pc:spChg chg="add">
          <ac:chgData name="Sarah Burney" userId="3ff1fe9c-ec4d-4417-af83-dbc6e1aa8c41" providerId="ADAL" clId="{252CB34A-BB9C-487D-B8C2-24106FB29869}" dt="2023-02-02T02:08:00.453" v="2933" actId="26606"/>
          <ac:spMkLst>
            <pc:docMk/>
            <pc:sldMk cId="3656079885" sldId="277"/>
            <ac:spMk id="6162" creationId="{DE47DF98-723F-4AAC-ABCF-CACBC438F78F}"/>
          </ac:spMkLst>
        </pc:spChg>
        <pc:picChg chg="add mod">
          <ac:chgData name="Sarah Burney" userId="3ff1fe9c-ec4d-4417-af83-dbc6e1aa8c41" providerId="ADAL" clId="{252CB34A-BB9C-487D-B8C2-24106FB29869}" dt="2023-02-02T02:07:54.597" v="2931" actId="26606"/>
          <ac:picMkLst>
            <pc:docMk/>
            <pc:sldMk cId="3656079885" sldId="277"/>
            <ac:picMk id="6146" creationId="{12B9E3F0-FB77-09F5-FF8D-078667F1A79B}"/>
          </ac:picMkLst>
        </pc:picChg>
        <pc:cxnChg chg="add del">
          <ac:chgData name="Sarah Burney" userId="3ff1fe9c-ec4d-4417-af83-dbc6e1aa8c41" providerId="ADAL" clId="{252CB34A-BB9C-487D-B8C2-24106FB29869}" dt="2023-02-02T02:08:00.453" v="2933" actId="26606"/>
          <ac:cxnSpMkLst>
            <pc:docMk/>
            <pc:sldMk cId="3656079885" sldId="277"/>
            <ac:cxnSpMk id="6155" creationId="{EA29FC7C-9308-4FDE-8DCA-405668055B0F}"/>
          </ac:cxnSpMkLst>
        </pc:cxnChg>
        <pc:cxnChg chg="add">
          <ac:chgData name="Sarah Burney" userId="3ff1fe9c-ec4d-4417-af83-dbc6e1aa8c41" providerId="ADAL" clId="{252CB34A-BB9C-487D-B8C2-24106FB29869}" dt="2023-02-02T02:08:00.453" v="2933" actId="26606"/>
          <ac:cxnSpMkLst>
            <pc:docMk/>
            <pc:sldMk cId="3656079885" sldId="277"/>
            <ac:cxnSpMk id="6164" creationId="{EA29FC7C-9308-4FDE-8DCA-405668055B0F}"/>
          </ac:cxnSpMkLst>
        </pc:cxnChg>
      </pc:sldChg>
      <pc:sldChg chg="addSp modSp new mod setBg setClrOvrMap">
        <pc:chgData name="Sarah Burney" userId="3ff1fe9c-ec4d-4417-af83-dbc6e1aa8c41" providerId="ADAL" clId="{252CB34A-BB9C-487D-B8C2-24106FB29869}" dt="2023-02-02T02:12:05.909" v="3376" actId="20577"/>
        <pc:sldMkLst>
          <pc:docMk/>
          <pc:sldMk cId="2437669700" sldId="278"/>
        </pc:sldMkLst>
        <pc:spChg chg="mod">
          <ac:chgData name="Sarah Burney" userId="3ff1fe9c-ec4d-4417-af83-dbc6e1aa8c41" providerId="ADAL" clId="{252CB34A-BB9C-487D-B8C2-24106FB29869}" dt="2023-02-02T01:53:47.015" v="2676" actId="26606"/>
          <ac:spMkLst>
            <pc:docMk/>
            <pc:sldMk cId="2437669700" sldId="278"/>
            <ac:spMk id="2" creationId="{9A20D2D9-0835-5DBC-9AF5-A4C2D20ED57F}"/>
          </ac:spMkLst>
        </pc:spChg>
        <pc:spChg chg="mod ord">
          <ac:chgData name="Sarah Burney" userId="3ff1fe9c-ec4d-4417-af83-dbc6e1aa8c41" providerId="ADAL" clId="{252CB34A-BB9C-487D-B8C2-24106FB29869}" dt="2023-02-02T02:12:05.909" v="3376" actId="20577"/>
          <ac:spMkLst>
            <pc:docMk/>
            <pc:sldMk cId="2437669700" sldId="278"/>
            <ac:spMk id="3" creationId="{B482684A-2C3F-EA76-ABA6-2669F5C77F21}"/>
          </ac:spMkLst>
        </pc:spChg>
        <pc:spChg chg="add">
          <ac:chgData name="Sarah Burney" userId="3ff1fe9c-ec4d-4417-af83-dbc6e1aa8c41" providerId="ADAL" clId="{252CB34A-BB9C-487D-B8C2-24106FB29869}" dt="2023-02-02T01:53:47.015" v="2676" actId="26606"/>
          <ac:spMkLst>
            <pc:docMk/>
            <pc:sldMk cId="2437669700" sldId="278"/>
            <ac:spMk id="5131" creationId="{2EEE8F11-3582-44B7-9869-F2D26D7DD9D4}"/>
          </ac:spMkLst>
        </pc:spChg>
        <pc:spChg chg="add">
          <ac:chgData name="Sarah Burney" userId="3ff1fe9c-ec4d-4417-af83-dbc6e1aa8c41" providerId="ADAL" clId="{252CB34A-BB9C-487D-B8C2-24106FB29869}" dt="2023-02-02T01:53:47.015" v="2676" actId="26606"/>
          <ac:spMkLst>
            <pc:docMk/>
            <pc:sldMk cId="2437669700" sldId="278"/>
            <ac:spMk id="5133" creationId="{2141F1CC-6A53-4BCF-9127-AABB52E2497E}"/>
          </ac:spMkLst>
        </pc:spChg>
        <pc:spChg chg="add">
          <ac:chgData name="Sarah Burney" userId="3ff1fe9c-ec4d-4417-af83-dbc6e1aa8c41" providerId="ADAL" clId="{252CB34A-BB9C-487D-B8C2-24106FB29869}" dt="2023-02-02T01:53:47.015" v="2676" actId="26606"/>
          <ac:spMkLst>
            <pc:docMk/>
            <pc:sldMk cId="2437669700" sldId="278"/>
            <ac:spMk id="5135" creationId="{561B2B49-7142-4CA8-A929-4671548E6A5A}"/>
          </ac:spMkLst>
        </pc:spChg>
        <pc:picChg chg="add mod ord">
          <ac:chgData name="Sarah Burney" userId="3ff1fe9c-ec4d-4417-af83-dbc6e1aa8c41" providerId="ADAL" clId="{252CB34A-BB9C-487D-B8C2-24106FB29869}" dt="2023-02-02T01:54:30.839" v="2685" actId="1076"/>
          <ac:picMkLst>
            <pc:docMk/>
            <pc:sldMk cId="2437669700" sldId="278"/>
            <ac:picMk id="5122" creationId="{E1613917-6557-3EDA-2419-4C1A6F4098FB}"/>
          </ac:picMkLst>
        </pc:picChg>
        <pc:picChg chg="add mod ord">
          <ac:chgData name="Sarah Burney" userId="3ff1fe9c-ec4d-4417-af83-dbc6e1aa8c41" providerId="ADAL" clId="{252CB34A-BB9C-487D-B8C2-24106FB29869}" dt="2023-02-02T01:54:01.959" v="2677" actId="18131"/>
          <ac:picMkLst>
            <pc:docMk/>
            <pc:sldMk cId="2437669700" sldId="278"/>
            <ac:picMk id="5124" creationId="{FDD23684-1CD2-1042-225A-403ACDB9D555}"/>
          </ac:picMkLst>
        </pc:picChg>
        <pc:picChg chg="add mod">
          <ac:chgData name="Sarah Burney" userId="3ff1fe9c-ec4d-4417-af83-dbc6e1aa8c41" providerId="ADAL" clId="{252CB34A-BB9C-487D-B8C2-24106FB29869}" dt="2023-02-02T01:54:19.102" v="2682" actId="18131"/>
          <ac:picMkLst>
            <pc:docMk/>
            <pc:sldMk cId="2437669700" sldId="278"/>
            <ac:picMk id="5126" creationId="{11B01C28-8EB6-D4B9-BC3C-00110FCBCFBB}"/>
          </ac:picMkLst>
        </pc:picChg>
      </pc:sldChg>
      <pc:sldChg chg="addSp delSp modSp new mod ord setBg">
        <pc:chgData name="Sarah Burney" userId="3ff1fe9c-ec4d-4417-af83-dbc6e1aa8c41" providerId="ADAL" clId="{252CB34A-BB9C-487D-B8C2-24106FB29869}" dt="2023-02-06T00:53:38.519" v="7518" actId="20577"/>
        <pc:sldMkLst>
          <pc:docMk/>
          <pc:sldMk cId="1360507143" sldId="279"/>
        </pc:sldMkLst>
        <pc:spChg chg="mod">
          <ac:chgData name="Sarah Burney" userId="3ff1fe9c-ec4d-4417-af83-dbc6e1aa8c41" providerId="ADAL" clId="{252CB34A-BB9C-487D-B8C2-24106FB29869}" dt="2023-02-02T22:24:55.671" v="7059" actId="20577"/>
          <ac:spMkLst>
            <pc:docMk/>
            <pc:sldMk cId="1360507143" sldId="279"/>
            <ac:spMk id="2" creationId="{1CC2E4EA-D4D2-7707-E32E-251981DE8BB0}"/>
          </ac:spMkLst>
        </pc:spChg>
        <pc:spChg chg="mod ord">
          <ac:chgData name="Sarah Burney" userId="3ff1fe9c-ec4d-4417-af83-dbc6e1aa8c41" providerId="ADAL" clId="{252CB34A-BB9C-487D-B8C2-24106FB29869}" dt="2023-02-06T00:53:38.519" v="7518" actId="20577"/>
          <ac:spMkLst>
            <pc:docMk/>
            <pc:sldMk cId="1360507143" sldId="279"/>
            <ac:spMk id="3" creationId="{741362D8-6CCE-6B47-C668-26A873D5AAEA}"/>
          </ac:spMkLst>
        </pc:spChg>
        <pc:spChg chg="add del">
          <ac:chgData name="Sarah Burney" userId="3ff1fe9c-ec4d-4417-af83-dbc6e1aa8c41" providerId="ADAL" clId="{252CB34A-BB9C-487D-B8C2-24106FB29869}" dt="2023-02-02T02:05:46.060" v="2922" actId="26606"/>
          <ac:spMkLst>
            <pc:docMk/>
            <pc:sldMk cId="1360507143" sldId="279"/>
            <ac:spMk id="10" creationId="{4F7EBAE4-9945-4473-9E34-B2C66EA0F03D}"/>
          </ac:spMkLst>
        </pc:spChg>
        <pc:spChg chg="add del">
          <ac:chgData name="Sarah Burney" userId="3ff1fe9c-ec4d-4417-af83-dbc6e1aa8c41" providerId="ADAL" clId="{252CB34A-BB9C-487D-B8C2-24106FB29869}" dt="2023-02-02T02:05:46.060" v="2922" actId="26606"/>
          <ac:spMkLst>
            <pc:docMk/>
            <pc:sldMk cId="1360507143" sldId="279"/>
            <ac:spMk id="12" creationId="{70BEB1E7-2F88-40BC-B73D-42E5B6F80BFC}"/>
          </ac:spMkLst>
        </pc:spChg>
        <pc:spChg chg="add del">
          <ac:chgData name="Sarah Burney" userId="3ff1fe9c-ec4d-4417-af83-dbc6e1aa8c41" providerId="ADAL" clId="{252CB34A-BB9C-487D-B8C2-24106FB29869}" dt="2023-02-02T02:05:46.060" v="2922" actId="26606"/>
          <ac:spMkLst>
            <pc:docMk/>
            <pc:sldMk cId="1360507143" sldId="279"/>
            <ac:spMk id="14" creationId="{A7B99495-F43F-4D80-A44F-2CB4764EB90B}"/>
          </ac:spMkLst>
        </pc:spChg>
        <pc:spChg chg="add del">
          <ac:chgData name="Sarah Burney" userId="3ff1fe9c-ec4d-4417-af83-dbc6e1aa8c41" providerId="ADAL" clId="{252CB34A-BB9C-487D-B8C2-24106FB29869}" dt="2023-02-02T05:47:50.711" v="4080" actId="26606"/>
          <ac:spMkLst>
            <pc:docMk/>
            <pc:sldMk cId="1360507143" sldId="279"/>
            <ac:spMk id="18" creationId="{A6EF38B9-FE6A-4D7B-80AA-C5A4D408DAAC}"/>
          </ac:spMkLst>
        </pc:spChg>
        <pc:spChg chg="add del">
          <ac:chgData name="Sarah Burney" userId="3ff1fe9c-ec4d-4417-af83-dbc6e1aa8c41" providerId="ADAL" clId="{252CB34A-BB9C-487D-B8C2-24106FB29869}" dt="2023-02-02T06:00:23.521" v="5958" actId="26606"/>
          <ac:spMkLst>
            <pc:docMk/>
            <pc:sldMk cId="1360507143" sldId="279"/>
            <ac:spMk id="23" creationId="{100EDD19-6802-4EC3-95CE-CFFAB042CFD6}"/>
          </ac:spMkLst>
        </pc:spChg>
        <pc:spChg chg="add del">
          <ac:chgData name="Sarah Burney" userId="3ff1fe9c-ec4d-4417-af83-dbc6e1aa8c41" providerId="ADAL" clId="{252CB34A-BB9C-487D-B8C2-24106FB29869}" dt="2023-02-02T06:00:23.521" v="5958" actId="26606"/>
          <ac:spMkLst>
            <pc:docMk/>
            <pc:sldMk cId="1360507143" sldId="279"/>
            <ac:spMk id="25" creationId="{DB17E863-922E-4C26-BD64-E8FD41D28661}"/>
          </ac:spMkLst>
        </pc:spChg>
        <pc:spChg chg="add del">
          <ac:chgData name="Sarah Burney" userId="3ff1fe9c-ec4d-4417-af83-dbc6e1aa8c41" providerId="ADAL" clId="{252CB34A-BB9C-487D-B8C2-24106FB29869}" dt="2023-02-02T06:06:17.512" v="5967" actId="26606"/>
          <ac:spMkLst>
            <pc:docMk/>
            <pc:sldMk cId="1360507143" sldId="279"/>
            <ac:spMk id="30" creationId="{C0DB9C61-90E0-484F-8602-02F49EDC1B70}"/>
          </ac:spMkLst>
        </pc:spChg>
        <pc:spChg chg="add del">
          <ac:chgData name="Sarah Burney" userId="3ff1fe9c-ec4d-4417-af83-dbc6e1aa8c41" providerId="ADAL" clId="{252CB34A-BB9C-487D-B8C2-24106FB29869}" dt="2023-02-02T06:06:17.512" v="5967" actId="26606"/>
          <ac:spMkLst>
            <pc:docMk/>
            <pc:sldMk cId="1360507143" sldId="279"/>
            <ac:spMk id="32" creationId="{3F7ED563-E5DB-4937-BF78-7893C4DC92A0}"/>
          </ac:spMkLst>
        </pc:spChg>
        <pc:spChg chg="add del">
          <ac:chgData name="Sarah Burney" userId="3ff1fe9c-ec4d-4417-af83-dbc6e1aa8c41" providerId="ADAL" clId="{252CB34A-BB9C-487D-B8C2-24106FB29869}" dt="2023-02-02T06:06:17.512" v="5967" actId="26606"/>
          <ac:spMkLst>
            <pc:docMk/>
            <pc:sldMk cId="1360507143" sldId="279"/>
            <ac:spMk id="34" creationId="{2306B647-FE95-4550-8350-3D2180C62211}"/>
          </ac:spMkLst>
        </pc:spChg>
        <pc:spChg chg="add del">
          <ac:chgData name="Sarah Burney" userId="3ff1fe9c-ec4d-4417-af83-dbc6e1aa8c41" providerId="ADAL" clId="{252CB34A-BB9C-487D-B8C2-24106FB29869}" dt="2023-02-02T05:57:30.105" v="5673" actId="26606"/>
          <ac:spMkLst>
            <pc:docMk/>
            <pc:sldMk cId="1360507143" sldId="279"/>
            <ac:spMk id="2055" creationId="{201CC55D-ED54-4C5C-95E6-10947BD1103B}"/>
          </ac:spMkLst>
        </pc:spChg>
        <pc:spChg chg="add del">
          <ac:chgData name="Sarah Burney" userId="3ff1fe9c-ec4d-4417-af83-dbc6e1aa8c41" providerId="ADAL" clId="{252CB34A-BB9C-487D-B8C2-24106FB29869}" dt="2023-02-02T06:06:08.882" v="5964" actId="26606"/>
          <ac:spMkLst>
            <pc:docMk/>
            <pc:sldMk cId="1360507143" sldId="279"/>
            <ac:spMk id="2058" creationId="{E698F7DB-50DA-4359-AB57-E3DA492A0074}"/>
          </ac:spMkLst>
        </pc:spChg>
        <pc:spChg chg="add del">
          <ac:chgData name="Sarah Burney" userId="3ff1fe9c-ec4d-4417-af83-dbc6e1aa8c41" providerId="ADAL" clId="{252CB34A-BB9C-487D-B8C2-24106FB29869}" dt="2023-02-02T06:06:08.882" v="5964" actId="26606"/>
          <ac:spMkLst>
            <pc:docMk/>
            <pc:sldMk cId="1360507143" sldId="279"/>
            <ac:spMk id="2059" creationId="{640B2599-8958-480A-B5BB-A76A74D7084C}"/>
          </ac:spMkLst>
        </pc:spChg>
        <pc:spChg chg="add del">
          <ac:chgData name="Sarah Burney" userId="3ff1fe9c-ec4d-4417-af83-dbc6e1aa8c41" providerId="ADAL" clId="{252CB34A-BB9C-487D-B8C2-24106FB29869}" dt="2023-02-02T06:06:27.640" v="5970" actId="26606"/>
          <ac:spMkLst>
            <pc:docMk/>
            <pc:sldMk cId="1360507143" sldId="279"/>
            <ac:spMk id="2060" creationId="{E698F7DB-50DA-4359-AB57-E3DA492A0074}"/>
          </ac:spMkLst>
        </pc:spChg>
        <pc:spChg chg="add del">
          <ac:chgData name="Sarah Burney" userId="3ff1fe9c-ec4d-4417-af83-dbc6e1aa8c41" providerId="ADAL" clId="{252CB34A-BB9C-487D-B8C2-24106FB29869}" dt="2023-02-02T05:57:30.105" v="5673" actId="26606"/>
          <ac:spMkLst>
            <pc:docMk/>
            <pc:sldMk cId="1360507143" sldId="279"/>
            <ac:spMk id="2061" creationId="{3873B707-463F-40B0-8227-E8CC6C67EB25}"/>
          </ac:spMkLst>
        </pc:spChg>
        <pc:spChg chg="add del">
          <ac:chgData name="Sarah Burney" userId="3ff1fe9c-ec4d-4417-af83-dbc6e1aa8c41" providerId="ADAL" clId="{252CB34A-BB9C-487D-B8C2-24106FB29869}" dt="2023-02-02T06:06:27.640" v="5970" actId="26606"/>
          <ac:spMkLst>
            <pc:docMk/>
            <pc:sldMk cId="1360507143" sldId="279"/>
            <ac:spMk id="2062" creationId="{640B2599-8958-480A-B5BB-A76A74D7084C}"/>
          </ac:spMkLst>
        </pc:spChg>
        <pc:spChg chg="add del">
          <ac:chgData name="Sarah Burney" userId="3ff1fe9c-ec4d-4417-af83-dbc6e1aa8c41" providerId="ADAL" clId="{252CB34A-BB9C-487D-B8C2-24106FB29869}" dt="2023-02-02T05:57:30.105" v="5673" actId="26606"/>
          <ac:spMkLst>
            <pc:docMk/>
            <pc:sldMk cId="1360507143" sldId="279"/>
            <ac:spMk id="2063" creationId="{C13237C8-E62C-4F0D-A318-BD6FB6C2D138}"/>
          </ac:spMkLst>
        </pc:spChg>
        <pc:spChg chg="add del">
          <ac:chgData name="Sarah Burney" userId="3ff1fe9c-ec4d-4417-af83-dbc6e1aa8c41" providerId="ADAL" clId="{252CB34A-BB9C-487D-B8C2-24106FB29869}" dt="2023-02-02T05:57:30.105" v="5673" actId="26606"/>
          <ac:spMkLst>
            <pc:docMk/>
            <pc:sldMk cId="1360507143" sldId="279"/>
            <ac:spMk id="2065" creationId="{19C9EAEA-39D0-4B0E-A0EB-51E7B26740B1}"/>
          </ac:spMkLst>
        </pc:spChg>
        <pc:spChg chg="add del">
          <ac:chgData name="Sarah Burney" userId="3ff1fe9c-ec4d-4417-af83-dbc6e1aa8c41" providerId="ADAL" clId="{252CB34A-BB9C-487D-B8C2-24106FB29869}" dt="2023-02-02T06:07:47.568" v="6020" actId="26606"/>
          <ac:spMkLst>
            <pc:docMk/>
            <pc:sldMk cId="1360507143" sldId="279"/>
            <ac:spMk id="2067" creationId="{A98BC887-4916-4227-9F48-3B078D238FAF}"/>
          </ac:spMkLst>
        </pc:spChg>
        <pc:spChg chg="add del">
          <ac:chgData name="Sarah Burney" userId="3ff1fe9c-ec4d-4417-af83-dbc6e1aa8c41" providerId="ADAL" clId="{252CB34A-BB9C-487D-B8C2-24106FB29869}" dt="2023-02-02T06:07:47.568" v="6020" actId="26606"/>
          <ac:spMkLst>
            <pc:docMk/>
            <pc:sldMk cId="1360507143" sldId="279"/>
            <ac:spMk id="2069" creationId="{1AD6DCFA-0E71-4650-A5E4-3C20E73EB6C9}"/>
          </ac:spMkLst>
        </pc:spChg>
        <pc:spChg chg="add">
          <ac:chgData name="Sarah Burney" userId="3ff1fe9c-ec4d-4417-af83-dbc6e1aa8c41" providerId="ADAL" clId="{252CB34A-BB9C-487D-B8C2-24106FB29869}" dt="2023-02-02T06:07:47.568" v="6020" actId="26606"/>
          <ac:spMkLst>
            <pc:docMk/>
            <pc:sldMk cId="1360507143" sldId="279"/>
            <ac:spMk id="2074" creationId="{639C3025-4784-4B16-914D-CCFC3E83354D}"/>
          </ac:spMkLst>
        </pc:spChg>
        <pc:spChg chg="add">
          <ac:chgData name="Sarah Burney" userId="3ff1fe9c-ec4d-4417-af83-dbc6e1aa8c41" providerId="ADAL" clId="{252CB34A-BB9C-487D-B8C2-24106FB29869}" dt="2023-02-02T06:07:47.568" v="6020" actId="26606"/>
          <ac:spMkLst>
            <pc:docMk/>
            <pc:sldMk cId="1360507143" sldId="279"/>
            <ac:spMk id="2076" creationId="{0AD20437-C88A-4F45-9C6D-DA32B29A4D1B}"/>
          </ac:spMkLst>
        </pc:spChg>
        <pc:grpChg chg="add del">
          <ac:chgData name="Sarah Burney" userId="3ff1fe9c-ec4d-4417-af83-dbc6e1aa8c41" providerId="ADAL" clId="{252CB34A-BB9C-487D-B8C2-24106FB29869}" dt="2023-02-02T05:57:30.105" v="5673" actId="26606"/>
          <ac:grpSpMkLst>
            <pc:docMk/>
            <pc:sldMk cId="1360507143" sldId="279"/>
            <ac:grpSpMk id="2057" creationId="{1DE889C7-FAD6-4397-98E2-05D503484459}"/>
          </ac:grpSpMkLst>
        </pc:grpChg>
        <pc:picChg chg="add del mod">
          <ac:chgData name="Sarah Burney" userId="3ff1fe9c-ec4d-4417-af83-dbc6e1aa8c41" providerId="ADAL" clId="{252CB34A-BB9C-487D-B8C2-24106FB29869}" dt="2023-02-02T06:01:21.148" v="5959" actId="478"/>
          <ac:picMkLst>
            <pc:docMk/>
            <pc:sldMk cId="1360507143" sldId="279"/>
            <ac:picMk id="4" creationId="{95FF22C5-B038-D61E-6B5F-CEBAD241DE5A}"/>
          </ac:picMkLst>
        </pc:picChg>
        <pc:picChg chg="add del mod">
          <ac:chgData name="Sarah Burney" userId="3ff1fe9c-ec4d-4417-af83-dbc6e1aa8c41" providerId="ADAL" clId="{252CB34A-BB9C-487D-B8C2-24106FB29869}" dt="2023-02-02T05:47:26.008" v="4014" actId="478"/>
          <ac:picMkLst>
            <pc:docMk/>
            <pc:sldMk cId="1360507143" sldId="279"/>
            <ac:picMk id="5" creationId="{1AE3BDF2-6CCC-3932-3973-1AE79DAFA285}"/>
          </ac:picMkLst>
        </pc:picChg>
        <pc:picChg chg="add mod ord">
          <ac:chgData name="Sarah Burney" userId="3ff1fe9c-ec4d-4417-af83-dbc6e1aa8c41" providerId="ADAL" clId="{252CB34A-BB9C-487D-B8C2-24106FB29869}" dt="2023-02-02T06:07:47.568" v="6020" actId="26606"/>
          <ac:picMkLst>
            <pc:docMk/>
            <pc:sldMk cId="1360507143" sldId="279"/>
            <ac:picMk id="7" creationId="{D9DA2DE5-989E-377B-1747-60047B3ACBF1}"/>
          </ac:picMkLst>
        </pc:picChg>
        <pc:picChg chg="add del mod">
          <ac:chgData name="Sarah Burney" userId="3ff1fe9c-ec4d-4417-af83-dbc6e1aa8c41" providerId="ADAL" clId="{252CB34A-BB9C-487D-B8C2-24106FB29869}" dt="2023-02-02T05:57:45.596" v="5675" actId="478"/>
          <ac:picMkLst>
            <pc:docMk/>
            <pc:sldMk cId="1360507143" sldId="279"/>
            <ac:picMk id="2050" creationId="{BA015B33-EA4A-0A4F-5CCB-423953C0D3C1}"/>
          </ac:picMkLst>
        </pc:picChg>
        <pc:picChg chg="add mod">
          <ac:chgData name="Sarah Burney" userId="3ff1fe9c-ec4d-4417-af83-dbc6e1aa8c41" providerId="ADAL" clId="{252CB34A-BB9C-487D-B8C2-24106FB29869}" dt="2023-02-02T06:08:00.811" v="6022" actId="18131"/>
          <ac:picMkLst>
            <pc:docMk/>
            <pc:sldMk cId="1360507143" sldId="279"/>
            <ac:picMk id="2052" creationId="{0C310454-6AE7-7358-604A-D9AB15E8BB5D}"/>
          </ac:picMkLst>
        </pc:picChg>
        <pc:picChg chg="add del mod">
          <ac:chgData name="Sarah Burney" userId="3ff1fe9c-ec4d-4417-af83-dbc6e1aa8c41" providerId="ADAL" clId="{252CB34A-BB9C-487D-B8C2-24106FB29869}" dt="2023-02-02T06:06:24.003" v="5969" actId="478"/>
          <ac:picMkLst>
            <pc:docMk/>
            <pc:sldMk cId="1360507143" sldId="279"/>
            <ac:picMk id="2054" creationId="{BF8731B9-1DCB-A04D-C63B-D8F3E8318A2E}"/>
          </ac:picMkLst>
        </pc:picChg>
        <pc:picChg chg="add del mod">
          <ac:chgData name="Sarah Burney" userId="3ff1fe9c-ec4d-4417-af83-dbc6e1aa8c41" providerId="ADAL" clId="{252CB34A-BB9C-487D-B8C2-24106FB29869}" dt="2023-02-02T06:06:11.388" v="5965" actId="478"/>
          <ac:picMkLst>
            <pc:docMk/>
            <pc:sldMk cId="1360507143" sldId="279"/>
            <ac:picMk id="2056" creationId="{91BBC565-CC95-D58A-4470-B8E5214C7A93}"/>
          </ac:picMkLst>
        </pc:picChg>
        <pc:cxnChg chg="add del">
          <ac:chgData name="Sarah Burney" userId="3ff1fe9c-ec4d-4417-af83-dbc6e1aa8c41" providerId="ADAL" clId="{252CB34A-BB9C-487D-B8C2-24106FB29869}" dt="2023-02-02T02:05:51.892" v="2924" actId="26606"/>
          <ac:cxnSpMkLst>
            <pc:docMk/>
            <pc:sldMk cId="1360507143" sldId="279"/>
            <ac:cxnSpMk id="16" creationId="{39B7FDC9-F0CE-43A7-9F2A-83DD09DC3453}"/>
          </ac:cxnSpMkLst>
        </pc:cxnChg>
      </pc:sldChg>
      <pc:sldChg chg="addSp delSp modSp new mod ord">
        <pc:chgData name="Sarah Burney" userId="3ff1fe9c-ec4d-4417-af83-dbc6e1aa8c41" providerId="ADAL" clId="{252CB34A-BB9C-487D-B8C2-24106FB29869}" dt="2023-02-02T22:28:09.223" v="7272" actId="20577"/>
        <pc:sldMkLst>
          <pc:docMk/>
          <pc:sldMk cId="1554924760" sldId="280"/>
        </pc:sldMkLst>
        <pc:spChg chg="mod">
          <ac:chgData name="Sarah Burney" userId="3ff1fe9c-ec4d-4417-af83-dbc6e1aa8c41" providerId="ADAL" clId="{252CB34A-BB9C-487D-B8C2-24106FB29869}" dt="2023-02-02T22:25:02.913" v="7070" actId="20577"/>
          <ac:spMkLst>
            <pc:docMk/>
            <pc:sldMk cId="1554924760" sldId="280"/>
            <ac:spMk id="2" creationId="{6FBE95D6-F236-DF26-FC5B-6FEAB730BDDB}"/>
          </ac:spMkLst>
        </pc:spChg>
        <pc:spChg chg="add del mod">
          <ac:chgData name="Sarah Burney" userId="3ff1fe9c-ec4d-4417-af83-dbc6e1aa8c41" providerId="ADAL" clId="{252CB34A-BB9C-487D-B8C2-24106FB29869}" dt="2023-02-02T22:28:09.223" v="7272" actId="20577"/>
          <ac:spMkLst>
            <pc:docMk/>
            <pc:sldMk cId="1554924760" sldId="280"/>
            <ac:spMk id="3" creationId="{5F35B9CA-A4E0-5B09-A0BA-9248AA2FB750}"/>
          </ac:spMkLst>
        </pc:spChg>
        <pc:picChg chg="add del mod">
          <ac:chgData name="Sarah Burney" userId="3ff1fe9c-ec4d-4417-af83-dbc6e1aa8c41" providerId="ADAL" clId="{252CB34A-BB9C-487D-B8C2-24106FB29869}" dt="2023-02-02T02:17:28.494" v="3429"/>
          <ac:picMkLst>
            <pc:docMk/>
            <pc:sldMk cId="1554924760" sldId="280"/>
            <ac:picMk id="4" creationId="{4B644CB8-77E4-1EA2-1906-7D185A575081}"/>
          </ac:picMkLst>
        </pc:picChg>
      </pc:sldChg>
      <pc:sldChg chg="new del">
        <pc:chgData name="Sarah Burney" userId="3ff1fe9c-ec4d-4417-af83-dbc6e1aa8c41" providerId="ADAL" clId="{252CB34A-BB9C-487D-B8C2-24106FB29869}" dt="2023-02-02T02:13:03.828" v="3378" actId="47"/>
        <pc:sldMkLst>
          <pc:docMk/>
          <pc:sldMk cId="2680707219" sldId="280"/>
        </pc:sldMkLst>
      </pc:sldChg>
      <pc:sldChg chg="modSp new del mod">
        <pc:chgData name="Sarah Burney" userId="3ff1fe9c-ec4d-4417-af83-dbc6e1aa8c41" providerId="ADAL" clId="{252CB34A-BB9C-487D-B8C2-24106FB29869}" dt="2023-02-02T06:24:53.065" v="7043" actId="47"/>
        <pc:sldMkLst>
          <pc:docMk/>
          <pc:sldMk cId="4287111353" sldId="281"/>
        </pc:sldMkLst>
        <pc:spChg chg="mod">
          <ac:chgData name="Sarah Burney" userId="3ff1fe9c-ec4d-4417-af83-dbc6e1aa8c41" providerId="ADAL" clId="{252CB34A-BB9C-487D-B8C2-24106FB29869}" dt="2023-02-02T02:19:34.253" v="3579"/>
          <ac:spMkLst>
            <pc:docMk/>
            <pc:sldMk cId="4287111353" sldId="281"/>
            <ac:spMk id="2" creationId="{AD1AECDD-65D4-BB6D-402C-B0FA860E5ECB}"/>
          </ac:spMkLst>
        </pc:spChg>
        <pc:spChg chg="mod">
          <ac:chgData name="Sarah Burney" userId="3ff1fe9c-ec4d-4417-af83-dbc6e1aa8c41" providerId="ADAL" clId="{252CB34A-BB9C-487D-B8C2-24106FB29869}" dt="2023-02-02T02:19:24.266" v="3578" actId="27636"/>
          <ac:spMkLst>
            <pc:docMk/>
            <pc:sldMk cId="4287111353" sldId="281"/>
            <ac:spMk id="3" creationId="{F3F54B0D-2059-6748-B39F-0B4F249D8CF7}"/>
          </ac:spMkLst>
        </pc:spChg>
      </pc:sldChg>
      <pc:sldChg chg="addSp delSp modSp new del mod setBg">
        <pc:chgData name="Sarah Burney" userId="3ff1fe9c-ec4d-4417-af83-dbc6e1aa8c41" providerId="ADAL" clId="{252CB34A-BB9C-487D-B8C2-24106FB29869}" dt="2023-02-02T06:11:56.551" v="6068" actId="680"/>
        <pc:sldMkLst>
          <pc:docMk/>
          <pc:sldMk cId="174995267" sldId="282"/>
        </pc:sldMkLst>
        <pc:spChg chg="mod">
          <ac:chgData name="Sarah Burney" userId="3ff1fe9c-ec4d-4417-af83-dbc6e1aa8c41" providerId="ADAL" clId="{252CB34A-BB9C-487D-B8C2-24106FB29869}" dt="2023-02-02T06:11:54.788" v="6066" actId="20577"/>
          <ac:spMkLst>
            <pc:docMk/>
            <pc:sldMk cId="174995267" sldId="282"/>
            <ac:spMk id="2" creationId="{0C119924-FBC3-7F5A-1E40-2CA1FA985242}"/>
          </ac:spMkLst>
        </pc:spChg>
        <pc:spChg chg="mod ord">
          <ac:chgData name="Sarah Burney" userId="3ff1fe9c-ec4d-4417-af83-dbc6e1aa8c41" providerId="ADAL" clId="{252CB34A-BB9C-487D-B8C2-24106FB29869}" dt="2023-02-02T06:11:55.770" v="6067"/>
          <ac:spMkLst>
            <pc:docMk/>
            <pc:sldMk cId="174995267" sldId="282"/>
            <ac:spMk id="3" creationId="{5036D8E9-2889-1CD3-9F25-945BCA47A0E8}"/>
          </ac:spMkLst>
        </pc:spChg>
        <pc:spChg chg="add del">
          <ac:chgData name="Sarah Burney" userId="3ff1fe9c-ec4d-4417-af83-dbc6e1aa8c41" providerId="ADAL" clId="{252CB34A-BB9C-487D-B8C2-24106FB29869}" dt="2023-02-02T06:09:42.299" v="6025" actId="22"/>
          <ac:spMkLst>
            <pc:docMk/>
            <pc:sldMk cId="174995267" sldId="282"/>
            <ac:spMk id="5" creationId="{A4B9125F-CBDD-8DAA-AA1C-0E0CC0844F9D}"/>
          </ac:spMkLst>
        </pc:spChg>
        <pc:spChg chg="add del">
          <ac:chgData name="Sarah Burney" userId="3ff1fe9c-ec4d-4417-af83-dbc6e1aa8c41" providerId="ADAL" clId="{252CB34A-BB9C-487D-B8C2-24106FB29869}" dt="2023-02-02T06:11:53.030" v="6062"/>
          <ac:spMkLst>
            <pc:docMk/>
            <pc:sldMk cId="174995267" sldId="282"/>
            <ac:spMk id="14" creationId="{151F3819-4351-4730-8E02-40BF286E0E4A}"/>
          </ac:spMkLst>
        </pc:spChg>
        <pc:spChg chg="add del">
          <ac:chgData name="Sarah Burney" userId="3ff1fe9c-ec4d-4417-af83-dbc6e1aa8c41" providerId="ADAL" clId="{252CB34A-BB9C-487D-B8C2-24106FB29869}" dt="2023-02-02T06:11:53.030" v="6062"/>
          <ac:spMkLst>
            <pc:docMk/>
            <pc:sldMk cId="174995267" sldId="282"/>
            <ac:spMk id="16" creationId="{7DAE5130-F148-4C5A-A6CB-48165DC767C5}"/>
          </ac:spMkLst>
        </pc:spChg>
        <pc:picChg chg="add del mod">
          <ac:chgData name="Sarah Burney" userId="3ff1fe9c-ec4d-4417-af83-dbc6e1aa8c41" providerId="ADAL" clId="{252CB34A-BB9C-487D-B8C2-24106FB29869}" dt="2023-02-02T06:09:58.719" v="6044"/>
          <ac:picMkLst>
            <pc:docMk/>
            <pc:sldMk cId="174995267" sldId="282"/>
            <ac:picMk id="6" creationId="{3E53551B-FEA2-3FEB-50EA-CD5F93480F9F}"/>
          </ac:picMkLst>
        </pc:picChg>
        <pc:picChg chg="add del mod">
          <ac:chgData name="Sarah Burney" userId="3ff1fe9c-ec4d-4417-af83-dbc6e1aa8c41" providerId="ADAL" clId="{252CB34A-BB9C-487D-B8C2-24106FB29869}" dt="2023-02-02T06:10:15.353" v="6049"/>
          <ac:picMkLst>
            <pc:docMk/>
            <pc:sldMk cId="174995267" sldId="282"/>
            <ac:picMk id="7" creationId="{0CD22BC6-8DC8-BB2B-1044-D5DB70E8CA2C}"/>
          </ac:picMkLst>
        </pc:picChg>
        <pc:picChg chg="add del mod ord">
          <ac:chgData name="Sarah Burney" userId="3ff1fe9c-ec4d-4417-af83-dbc6e1aa8c41" providerId="ADAL" clId="{252CB34A-BB9C-487D-B8C2-24106FB29869}" dt="2023-02-02T06:11:53.257" v="6064"/>
          <ac:picMkLst>
            <pc:docMk/>
            <pc:sldMk cId="174995267" sldId="282"/>
            <ac:picMk id="8" creationId="{E77257CA-C428-90E3-C6E9-9B134D1AD23E}"/>
          </ac:picMkLst>
        </pc:picChg>
        <pc:picChg chg="add del mod">
          <ac:chgData name="Sarah Burney" userId="3ff1fe9c-ec4d-4417-af83-dbc6e1aa8c41" providerId="ADAL" clId="{252CB34A-BB9C-487D-B8C2-24106FB29869}" dt="2023-02-02T06:11:53.038" v="6063"/>
          <ac:picMkLst>
            <pc:docMk/>
            <pc:sldMk cId="174995267" sldId="282"/>
            <ac:picMk id="9" creationId="{B0F48DE5-0AF7-A089-78AE-419224C8C903}"/>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A5A7F-A2C3-7B1E-4D0A-F3BD18A6D4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106CFAB7-67F1-51D1-A5E7-A421E780D7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1E758595-60B7-211C-E788-5F4DCB8E2A85}"/>
              </a:ext>
            </a:extLst>
          </p:cNvPr>
          <p:cNvSpPr>
            <a:spLocks noGrp="1"/>
          </p:cNvSpPr>
          <p:nvPr>
            <p:ph type="dt" sz="half" idx="10"/>
          </p:nvPr>
        </p:nvSpPr>
        <p:spPr/>
        <p:txBody>
          <a:bodyPr/>
          <a:lstStyle/>
          <a:p>
            <a:fld id="{86B1FFF3-0A86-41C9-A9CE-A49EA67A4FD3}" type="datetimeFigureOut">
              <a:rPr lang="en-AU" smtClean="0"/>
              <a:t>6/02/2023</a:t>
            </a:fld>
            <a:endParaRPr lang="en-AU"/>
          </a:p>
        </p:txBody>
      </p:sp>
      <p:sp>
        <p:nvSpPr>
          <p:cNvPr id="5" name="Footer Placeholder 4">
            <a:extLst>
              <a:ext uri="{FF2B5EF4-FFF2-40B4-BE49-F238E27FC236}">
                <a16:creationId xmlns:a16="http://schemas.microsoft.com/office/drawing/2014/main" id="{DC33112E-CC67-80E8-2140-1661AECC463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ABAFCE6-D795-8E96-0B50-19C4D3CF1C70}"/>
              </a:ext>
            </a:extLst>
          </p:cNvPr>
          <p:cNvSpPr>
            <a:spLocks noGrp="1"/>
          </p:cNvSpPr>
          <p:nvPr>
            <p:ph type="sldNum" sz="quarter" idx="12"/>
          </p:nvPr>
        </p:nvSpPr>
        <p:spPr/>
        <p:txBody>
          <a:bodyPr/>
          <a:lstStyle/>
          <a:p>
            <a:fld id="{1CDF348F-7964-4320-B9C1-62D9AF431851}" type="slidenum">
              <a:rPr lang="en-AU" smtClean="0"/>
              <a:t>‹#›</a:t>
            </a:fld>
            <a:endParaRPr lang="en-AU"/>
          </a:p>
        </p:txBody>
      </p:sp>
    </p:spTree>
    <p:extLst>
      <p:ext uri="{BB962C8B-B14F-4D97-AF65-F5344CB8AC3E}">
        <p14:creationId xmlns:p14="http://schemas.microsoft.com/office/powerpoint/2010/main" val="900794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B33A2-BFB7-634F-3F3F-9C1261AC6E90}"/>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FC42611-C4DA-5272-1E48-6458FBB796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FAC9942-789E-E79B-F96C-BB8C4FBA69AE}"/>
              </a:ext>
            </a:extLst>
          </p:cNvPr>
          <p:cNvSpPr>
            <a:spLocks noGrp="1"/>
          </p:cNvSpPr>
          <p:nvPr>
            <p:ph type="dt" sz="half" idx="10"/>
          </p:nvPr>
        </p:nvSpPr>
        <p:spPr/>
        <p:txBody>
          <a:bodyPr/>
          <a:lstStyle/>
          <a:p>
            <a:fld id="{86B1FFF3-0A86-41C9-A9CE-A49EA67A4FD3}" type="datetimeFigureOut">
              <a:rPr lang="en-AU" smtClean="0"/>
              <a:t>6/02/2023</a:t>
            </a:fld>
            <a:endParaRPr lang="en-AU"/>
          </a:p>
        </p:txBody>
      </p:sp>
      <p:sp>
        <p:nvSpPr>
          <p:cNvPr id="5" name="Footer Placeholder 4">
            <a:extLst>
              <a:ext uri="{FF2B5EF4-FFF2-40B4-BE49-F238E27FC236}">
                <a16:creationId xmlns:a16="http://schemas.microsoft.com/office/drawing/2014/main" id="{D5A549CF-1907-2866-55B7-AE04FBB4E99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8779D3A-4452-D35B-BE8B-813A75295535}"/>
              </a:ext>
            </a:extLst>
          </p:cNvPr>
          <p:cNvSpPr>
            <a:spLocks noGrp="1"/>
          </p:cNvSpPr>
          <p:nvPr>
            <p:ph type="sldNum" sz="quarter" idx="12"/>
          </p:nvPr>
        </p:nvSpPr>
        <p:spPr/>
        <p:txBody>
          <a:bodyPr/>
          <a:lstStyle/>
          <a:p>
            <a:fld id="{1CDF348F-7964-4320-B9C1-62D9AF431851}" type="slidenum">
              <a:rPr lang="en-AU" smtClean="0"/>
              <a:t>‹#›</a:t>
            </a:fld>
            <a:endParaRPr lang="en-AU"/>
          </a:p>
        </p:txBody>
      </p:sp>
    </p:spTree>
    <p:extLst>
      <p:ext uri="{BB962C8B-B14F-4D97-AF65-F5344CB8AC3E}">
        <p14:creationId xmlns:p14="http://schemas.microsoft.com/office/powerpoint/2010/main" val="3787527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A8BC22-08FE-CD88-3FCC-B4C77F1005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89874EC-6053-4A25-2A59-487C4C185F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650B9F9-91EC-4578-5E10-A6700D19F0FD}"/>
              </a:ext>
            </a:extLst>
          </p:cNvPr>
          <p:cNvSpPr>
            <a:spLocks noGrp="1"/>
          </p:cNvSpPr>
          <p:nvPr>
            <p:ph type="dt" sz="half" idx="10"/>
          </p:nvPr>
        </p:nvSpPr>
        <p:spPr/>
        <p:txBody>
          <a:bodyPr/>
          <a:lstStyle/>
          <a:p>
            <a:fld id="{86B1FFF3-0A86-41C9-A9CE-A49EA67A4FD3}" type="datetimeFigureOut">
              <a:rPr lang="en-AU" smtClean="0"/>
              <a:t>6/02/2023</a:t>
            </a:fld>
            <a:endParaRPr lang="en-AU"/>
          </a:p>
        </p:txBody>
      </p:sp>
      <p:sp>
        <p:nvSpPr>
          <p:cNvPr id="5" name="Footer Placeholder 4">
            <a:extLst>
              <a:ext uri="{FF2B5EF4-FFF2-40B4-BE49-F238E27FC236}">
                <a16:creationId xmlns:a16="http://schemas.microsoft.com/office/drawing/2014/main" id="{6CC11020-9310-33CD-CB36-CACD61F56CD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11EA1DC-380A-D91B-DC60-C19220AD65B3}"/>
              </a:ext>
            </a:extLst>
          </p:cNvPr>
          <p:cNvSpPr>
            <a:spLocks noGrp="1"/>
          </p:cNvSpPr>
          <p:nvPr>
            <p:ph type="sldNum" sz="quarter" idx="12"/>
          </p:nvPr>
        </p:nvSpPr>
        <p:spPr/>
        <p:txBody>
          <a:bodyPr/>
          <a:lstStyle/>
          <a:p>
            <a:fld id="{1CDF348F-7964-4320-B9C1-62D9AF431851}" type="slidenum">
              <a:rPr lang="en-AU" smtClean="0"/>
              <a:t>‹#›</a:t>
            </a:fld>
            <a:endParaRPr lang="en-AU"/>
          </a:p>
        </p:txBody>
      </p:sp>
    </p:spTree>
    <p:extLst>
      <p:ext uri="{BB962C8B-B14F-4D97-AF65-F5344CB8AC3E}">
        <p14:creationId xmlns:p14="http://schemas.microsoft.com/office/powerpoint/2010/main" val="3941571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76D7C-4C41-9834-E5EC-7BFF8C42286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B14DA5C-6F88-DCA8-5F9E-F85A3BEE09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6144D1A-5375-A84F-DF7E-7CC29C92B4A5}"/>
              </a:ext>
            </a:extLst>
          </p:cNvPr>
          <p:cNvSpPr>
            <a:spLocks noGrp="1"/>
          </p:cNvSpPr>
          <p:nvPr>
            <p:ph type="dt" sz="half" idx="10"/>
          </p:nvPr>
        </p:nvSpPr>
        <p:spPr/>
        <p:txBody>
          <a:bodyPr/>
          <a:lstStyle/>
          <a:p>
            <a:fld id="{86B1FFF3-0A86-41C9-A9CE-A49EA67A4FD3}" type="datetimeFigureOut">
              <a:rPr lang="en-AU" smtClean="0"/>
              <a:t>6/02/2023</a:t>
            </a:fld>
            <a:endParaRPr lang="en-AU"/>
          </a:p>
        </p:txBody>
      </p:sp>
      <p:sp>
        <p:nvSpPr>
          <p:cNvPr id="5" name="Footer Placeholder 4">
            <a:extLst>
              <a:ext uri="{FF2B5EF4-FFF2-40B4-BE49-F238E27FC236}">
                <a16:creationId xmlns:a16="http://schemas.microsoft.com/office/drawing/2014/main" id="{E4599341-6CFB-FF28-2C01-28A20062111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DAA4A33-6E7F-DC38-CF75-8C1364D2FE91}"/>
              </a:ext>
            </a:extLst>
          </p:cNvPr>
          <p:cNvSpPr>
            <a:spLocks noGrp="1"/>
          </p:cNvSpPr>
          <p:nvPr>
            <p:ph type="sldNum" sz="quarter" idx="12"/>
          </p:nvPr>
        </p:nvSpPr>
        <p:spPr/>
        <p:txBody>
          <a:bodyPr/>
          <a:lstStyle/>
          <a:p>
            <a:fld id="{1CDF348F-7964-4320-B9C1-62D9AF431851}" type="slidenum">
              <a:rPr lang="en-AU" smtClean="0"/>
              <a:t>‹#›</a:t>
            </a:fld>
            <a:endParaRPr lang="en-AU"/>
          </a:p>
        </p:txBody>
      </p:sp>
    </p:spTree>
    <p:extLst>
      <p:ext uri="{BB962C8B-B14F-4D97-AF65-F5344CB8AC3E}">
        <p14:creationId xmlns:p14="http://schemas.microsoft.com/office/powerpoint/2010/main" val="207281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081C7-833C-A96C-E2F9-6042DE0916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8942D4FB-0A7D-CEC0-12B5-AE02F2A42D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5CF160-1FF7-7513-58A2-B6D26D20386D}"/>
              </a:ext>
            </a:extLst>
          </p:cNvPr>
          <p:cNvSpPr>
            <a:spLocks noGrp="1"/>
          </p:cNvSpPr>
          <p:nvPr>
            <p:ph type="dt" sz="half" idx="10"/>
          </p:nvPr>
        </p:nvSpPr>
        <p:spPr/>
        <p:txBody>
          <a:bodyPr/>
          <a:lstStyle/>
          <a:p>
            <a:fld id="{86B1FFF3-0A86-41C9-A9CE-A49EA67A4FD3}" type="datetimeFigureOut">
              <a:rPr lang="en-AU" smtClean="0"/>
              <a:t>6/02/2023</a:t>
            </a:fld>
            <a:endParaRPr lang="en-AU"/>
          </a:p>
        </p:txBody>
      </p:sp>
      <p:sp>
        <p:nvSpPr>
          <p:cNvPr id="5" name="Footer Placeholder 4">
            <a:extLst>
              <a:ext uri="{FF2B5EF4-FFF2-40B4-BE49-F238E27FC236}">
                <a16:creationId xmlns:a16="http://schemas.microsoft.com/office/drawing/2014/main" id="{040C2C14-02C7-A6B3-D73C-7A6EA30FDD1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5A6D403-DD5B-98F1-B6A2-94A99C525264}"/>
              </a:ext>
            </a:extLst>
          </p:cNvPr>
          <p:cNvSpPr>
            <a:spLocks noGrp="1"/>
          </p:cNvSpPr>
          <p:nvPr>
            <p:ph type="sldNum" sz="quarter" idx="12"/>
          </p:nvPr>
        </p:nvSpPr>
        <p:spPr/>
        <p:txBody>
          <a:bodyPr/>
          <a:lstStyle/>
          <a:p>
            <a:fld id="{1CDF348F-7964-4320-B9C1-62D9AF431851}" type="slidenum">
              <a:rPr lang="en-AU" smtClean="0"/>
              <a:t>‹#›</a:t>
            </a:fld>
            <a:endParaRPr lang="en-AU"/>
          </a:p>
        </p:txBody>
      </p:sp>
    </p:spTree>
    <p:extLst>
      <p:ext uri="{BB962C8B-B14F-4D97-AF65-F5344CB8AC3E}">
        <p14:creationId xmlns:p14="http://schemas.microsoft.com/office/powerpoint/2010/main" val="2086778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08F73-D39C-583A-99DB-1654C27ED98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F8B416D-D25B-BC28-D45B-FCC2E02D7C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FB29C433-2279-2BE7-A033-FBCD027919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357B8FC1-DDDA-DB6D-CDA8-FDADCEA2006C}"/>
              </a:ext>
            </a:extLst>
          </p:cNvPr>
          <p:cNvSpPr>
            <a:spLocks noGrp="1"/>
          </p:cNvSpPr>
          <p:nvPr>
            <p:ph type="dt" sz="half" idx="10"/>
          </p:nvPr>
        </p:nvSpPr>
        <p:spPr/>
        <p:txBody>
          <a:bodyPr/>
          <a:lstStyle/>
          <a:p>
            <a:fld id="{86B1FFF3-0A86-41C9-A9CE-A49EA67A4FD3}" type="datetimeFigureOut">
              <a:rPr lang="en-AU" smtClean="0"/>
              <a:t>6/02/2023</a:t>
            </a:fld>
            <a:endParaRPr lang="en-AU"/>
          </a:p>
        </p:txBody>
      </p:sp>
      <p:sp>
        <p:nvSpPr>
          <p:cNvPr id="6" name="Footer Placeholder 5">
            <a:extLst>
              <a:ext uri="{FF2B5EF4-FFF2-40B4-BE49-F238E27FC236}">
                <a16:creationId xmlns:a16="http://schemas.microsoft.com/office/drawing/2014/main" id="{E1FAB347-7F2E-C77B-3D44-64B846332D9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A1A3102-C076-7B4B-E23C-103176445802}"/>
              </a:ext>
            </a:extLst>
          </p:cNvPr>
          <p:cNvSpPr>
            <a:spLocks noGrp="1"/>
          </p:cNvSpPr>
          <p:nvPr>
            <p:ph type="sldNum" sz="quarter" idx="12"/>
          </p:nvPr>
        </p:nvSpPr>
        <p:spPr/>
        <p:txBody>
          <a:bodyPr/>
          <a:lstStyle/>
          <a:p>
            <a:fld id="{1CDF348F-7964-4320-B9C1-62D9AF431851}" type="slidenum">
              <a:rPr lang="en-AU" smtClean="0"/>
              <a:t>‹#›</a:t>
            </a:fld>
            <a:endParaRPr lang="en-AU"/>
          </a:p>
        </p:txBody>
      </p:sp>
    </p:spTree>
    <p:extLst>
      <p:ext uri="{BB962C8B-B14F-4D97-AF65-F5344CB8AC3E}">
        <p14:creationId xmlns:p14="http://schemas.microsoft.com/office/powerpoint/2010/main" val="512367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EA6B7-D6D0-5034-EEDF-D576EA7F17E7}"/>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82BD4AF-9F8E-6411-27BA-D5E2C9E6FF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C02165-B071-9DCD-8978-ACB1D42A4A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8BE1244-79DD-CFE7-DEFB-409D5F5843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F8D366-FB7C-B4F4-C354-EEC507D90A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5684AE08-3F2A-9A57-02C4-312DF94CE819}"/>
              </a:ext>
            </a:extLst>
          </p:cNvPr>
          <p:cNvSpPr>
            <a:spLocks noGrp="1"/>
          </p:cNvSpPr>
          <p:nvPr>
            <p:ph type="dt" sz="half" idx="10"/>
          </p:nvPr>
        </p:nvSpPr>
        <p:spPr/>
        <p:txBody>
          <a:bodyPr/>
          <a:lstStyle/>
          <a:p>
            <a:fld id="{86B1FFF3-0A86-41C9-A9CE-A49EA67A4FD3}" type="datetimeFigureOut">
              <a:rPr lang="en-AU" smtClean="0"/>
              <a:t>6/02/2023</a:t>
            </a:fld>
            <a:endParaRPr lang="en-AU"/>
          </a:p>
        </p:txBody>
      </p:sp>
      <p:sp>
        <p:nvSpPr>
          <p:cNvPr id="8" name="Footer Placeholder 7">
            <a:extLst>
              <a:ext uri="{FF2B5EF4-FFF2-40B4-BE49-F238E27FC236}">
                <a16:creationId xmlns:a16="http://schemas.microsoft.com/office/drawing/2014/main" id="{700783FC-DB1E-0A36-0708-389DA13FCA17}"/>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60D3EB40-D005-6E35-3565-E442841FB9F1}"/>
              </a:ext>
            </a:extLst>
          </p:cNvPr>
          <p:cNvSpPr>
            <a:spLocks noGrp="1"/>
          </p:cNvSpPr>
          <p:nvPr>
            <p:ph type="sldNum" sz="quarter" idx="12"/>
          </p:nvPr>
        </p:nvSpPr>
        <p:spPr/>
        <p:txBody>
          <a:bodyPr/>
          <a:lstStyle/>
          <a:p>
            <a:fld id="{1CDF348F-7964-4320-B9C1-62D9AF431851}" type="slidenum">
              <a:rPr lang="en-AU" smtClean="0"/>
              <a:t>‹#›</a:t>
            </a:fld>
            <a:endParaRPr lang="en-AU"/>
          </a:p>
        </p:txBody>
      </p:sp>
    </p:spTree>
    <p:extLst>
      <p:ext uri="{BB962C8B-B14F-4D97-AF65-F5344CB8AC3E}">
        <p14:creationId xmlns:p14="http://schemas.microsoft.com/office/powerpoint/2010/main" val="2069508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C625B-3621-0EFA-71B3-F5C99E39F48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9E87F90F-5502-A1FC-F765-70CDDABA2DDC}"/>
              </a:ext>
            </a:extLst>
          </p:cNvPr>
          <p:cNvSpPr>
            <a:spLocks noGrp="1"/>
          </p:cNvSpPr>
          <p:nvPr>
            <p:ph type="dt" sz="half" idx="10"/>
          </p:nvPr>
        </p:nvSpPr>
        <p:spPr/>
        <p:txBody>
          <a:bodyPr/>
          <a:lstStyle/>
          <a:p>
            <a:fld id="{86B1FFF3-0A86-41C9-A9CE-A49EA67A4FD3}" type="datetimeFigureOut">
              <a:rPr lang="en-AU" smtClean="0"/>
              <a:t>6/02/2023</a:t>
            </a:fld>
            <a:endParaRPr lang="en-AU"/>
          </a:p>
        </p:txBody>
      </p:sp>
      <p:sp>
        <p:nvSpPr>
          <p:cNvPr id="4" name="Footer Placeholder 3">
            <a:extLst>
              <a:ext uri="{FF2B5EF4-FFF2-40B4-BE49-F238E27FC236}">
                <a16:creationId xmlns:a16="http://schemas.microsoft.com/office/drawing/2014/main" id="{E00C8522-936F-AC3A-D096-0EC439720648}"/>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341C1C0C-218A-DC5C-6557-002F97781EAE}"/>
              </a:ext>
            </a:extLst>
          </p:cNvPr>
          <p:cNvSpPr>
            <a:spLocks noGrp="1"/>
          </p:cNvSpPr>
          <p:nvPr>
            <p:ph type="sldNum" sz="quarter" idx="12"/>
          </p:nvPr>
        </p:nvSpPr>
        <p:spPr/>
        <p:txBody>
          <a:bodyPr/>
          <a:lstStyle/>
          <a:p>
            <a:fld id="{1CDF348F-7964-4320-B9C1-62D9AF431851}" type="slidenum">
              <a:rPr lang="en-AU" smtClean="0"/>
              <a:t>‹#›</a:t>
            </a:fld>
            <a:endParaRPr lang="en-AU"/>
          </a:p>
        </p:txBody>
      </p:sp>
    </p:spTree>
    <p:extLst>
      <p:ext uri="{BB962C8B-B14F-4D97-AF65-F5344CB8AC3E}">
        <p14:creationId xmlns:p14="http://schemas.microsoft.com/office/powerpoint/2010/main" val="3146099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287761-71A3-37ED-A14D-59ECD299CFDE}"/>
              </a:ext>
            </a:extLst>
          </p:cNvPr>
          <p:cNvSpPr>
            <a:spLocks noGrp="1"/>
          </p:cNvSpPr>
          <p:nvPr>
            <p:ph type="dt" sz="half" idx="10"/>
          </p:nvPr>
        </p:nvSpPr>
        <p:spPr/>
        <p:txBody>
          <a:bodyPr/>
          <a:lstStyle/>
          <a:p>
            <a:fld id="{86B1FFF3-0A86-41C9-A9CE-A49EA67A4FD3}" type="datetimeFigureOut">
              <a:rPr lang="en-AU" smtClean="0"/>
              <a:t>6/02/2023</a:t>
            </a:fld>
            <a:endParaRPr lang="en-AU"/>
          </a:p>
        </p:txBody>
      </p:sp>
      <p:sp>
        <p:nvSpPr>
          <p:cNvPr id="3" name="Footer Placeholder 2">
            <a:extLst>
              <a:ext uri="{FF2B5EF4-FFF2-40B4-BE49-F238E27FC236}">
                <a16:creationId xmlns:a16="http://schemas.microsoft.com/office/drawing/2014/main" id="{51B46589-B549-74E3-D077-356DF202E6C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586886F-25AB-0F3D-AC3A-A20A97925ED7}"/>
              </a:ext>
            </a:extLst>
          </p:cNvPr>
          <p:cNvSpPr>
            <a:spLocks noGrp="1"/>
          </p:cNvSpPr>
          <p:nvPr>
            <p:ph type="sldNum" sz="quarter" idx="12"/>
          </p:nvPr>
        </p:nvSpPr>
        <p:spPr/>
        <p:txBody>
          <a:bodyPr/>
          <a:lstStyle/>
          <a:p>
            <a:fld id="{1CDF348F-7964-4320-B9C1-62D9AF431851}" type="slidenum">
              <a:rPr lang="en-AU" smtClean="0"/>
              <a:t>‹#›</a:t>
            </a:fld>
            <a:endParaRPr lang="en-AU"/>
          </a:p>
        </p:txBody>
      </p:sp>
    </p:spTree>
    <p:extLst>
      <p:ext uri="{BB962C8B-B14F-4D97-AF65-F5344CB8AC3E}">
        <p14:creationId xmlns:p14="http://schemas.microsoft.com/office/powerpoint/2010/main" val="4073849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27768-3138-7CD4-1904-E87A36FB14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87D99E7-4748-5556-EC5B-2680756425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BC224A3B-CAB2-F41F-F066-0EA84232B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DFFFCA-61B5-7C29-0995-3D02F672D26A}"/>
              </a:ext>
            </a:extLst>
          </p:cNvPr>
          <p:cNvSpPr>
            <a:spLocks noGrp="1"/>
          </p:cNvSpPr>
          <p:nvPr>
            <p:ph type="dt" sz="half" idx="10"/>
          </p:nvPr>
        </p:nvSpPr>
        <p:spPr/>
        <p:txBody>
          <a:bodyPr/>
          <a:lstStyle/>
          <a:p>
            <a:fld id="{86B1FFF3-0A86-41C9-A9CE-A49EA67A4FD3}" type="datetimeFigureOut">
              <a:rPr lang="en-AU" smtClean="0"/>
              <a:t>6/02/2023</a:t>
            </a:fld>
            <a:endParaRPr lang="en-AU"/>
          </a:p>
        </p:txBody>
      </p:sp>
      <p:sp>
        <p:nvSpPr>
          <p:cNvPr id="6" name="Footer Placeholder 5">
            <a:extLst>
              <a:ext uri="{FF2B5EF4-FFF2-40B4-BE49-F238E27FC236}">
                <a16:creationId xmlns:a16="http://schemas.microsoft.com/office/drawing/2014/main" id="{E932505D-7EB5-77B6-5B77-5281A0FC079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B670C1D-9C2F-5309-B7E3-3DA8F5B5C803}"/>
              </a:ext>
            </a:extLst>
          </p:cNvPr>
          <p:cNvSpPr>
            <a:spLocks noGrp="1"/>
          </p:cNvSpPr>
          <p:nvPr>
            <p:ph type="sldNum" sz="quarter" idx="12"/>
          </p:nvPr>
        </p:nvSpPr>
        <p:spPr/>
        <p:txBody>
          <a:bodyPr/>
          <a:lstStyle/>
          <a:p>
            <a:fld id="{1CDF348F-7964-4320-B9C1-62D9AF431851}" type="slidenum">
              <a:rPr lang="en-AU" smtClean="0"/>
              <a:t>‹#›</a:t>
            </a:fld>
            <a:endParaRPr lang="en-AU"/>
          </a:p>
        </p:txBody>
      </p:sp>
    </p:spTree>
    <p:extLst>
      <p:ext uri="{BB962C8B-B14F-4D97-AF65-F5344CB8AC3E}">
        <p14:creationId xmlns:p14="http://schemas.microsoft.com/office/powerpoint/2010/main" val="2438433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66E5C-AFE1-EE07-2FB7-8F39EE209A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C2848148-A008-7EB9-88C8-4853AAD9EF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9AD0D9EF-C38D-5CB7-9CA3-FEDF620AF6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304419-1C5A-01E2-19B7-072BA445C33A}"/>
              </a:ext>
            </a:extLst>
          </p:cNvPr>
          <p:cNvSpPr>
            <a:spLocks noGrp="1"/>
          </p:cNvSpPr>
          <p:nvPr>
            <p:ph type="dt" sz="half" idx="10"/>
          </p:nvPr>
        </p:nvSpPr>
        <p:spPr/>
        <p:txBody>
          <a:bodyPr/>
          <a:lstStyle/>
          <a:p>
            <a:fld id="{86B1FFF3-0A86-41C9-A9CE-A49EA67A4FD3}" type="datetimeFigureOut">
              <a:rPr lang="en-AU" smtClean="0"/>
              <a:t>6/02/2023</a:t>
            </a:fld>
            <a:endParaRPr lang="en-AU"/>
          </a:p>
        </p:txBody>
      </p:sp>
      <p:sp>
        <p:nvSpPr>
          <p:cNvPr id="6" name="Footer Placeholder 5">
            <a:extLst>
              <a:ext uri="{FF2B5EF4-FFF2-40B4-BE49-F238E27FC236}">
                <a16:creationId xmlns:a16="http://schemas.microsoft.com/office/drawing/2014/main" id="{7F5746D3-CAEF-FD48-52F5-D24DAE56630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EA4F947-AB73-B476-BC04-3318BADEBE12}"/>
              </a:ext>
            </a:extLst>
          </p:cNvPr>
          <p:cNvSpPr>
            <a:spLocks noGrp="1"/>
          </p:cNvSpPr>
          <p:nvPr>
            <p:ph type="sldNum" sz="quarter" idx="12"/>
          </p:nvPr>
        </p:nvSpPr>
        <p:spPr/>
        <p:txBody>
          <a:bodyPr/>
          <a:lstStyle/>
          <a:p>
            <a:fld id="{1CDF348F-7964-4320-B9C1-62D9AF431851}" type="slidenum">
              <a:rPr lang="en-AU" smtClean="0"/>
              <a:t>‹#›</a:t>
            </a:fld>
            <a:endParaRPr lang="en-AU"/>
          </a:p>
        </p:txBody>
      </p:sp>
    </p:spTree>
    <p:extLst>
      <p:ext uri="{BB962C8B-B14F-4D97-AF65-F5344CB8AC3E}">
        <p14:creationId xmlns:p14="http://schemas.microsoft.com/office/powerpoint/2010/main" val="1885631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F60057-4A5B-1C6B-E46E-9AAA9FDE7E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4627FEE-3251-E08D-0AC4-00B5E69B11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E5582B5-C7F4-7FF2-544A-27F3186858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B1FFF3-0A86-41C9-A9CE-A49EA67A4FD3}" type="datetimeFigureOut">
              <a:rPr lang="en-AU" smtClean="0"/>
              <a:t>6/02/2023</a:t>
            </a:fld>
            <a:endParaRPr lang="en-AU"/>
          </a:p>
        </p:txBody>
      </p:sp>
      <p:sp>
        <p:nvSpPr>
          <p:cNvPr id="5" name="Footer Placeholder 4">
            <a:extLst>
              <a:ext uri="{FF2B5EF4-FFF2-40B4-BE49-F238E27FC236}">
                <a16:creationId xmlns:a16="http://schemas.microsoft.com/office/drawing/2014/main" id="{BFBCB677-2153-850A-3A79-5F630E18D0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A75AE59-7489-2012-108C-9E70A8412C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DF348F-7964-4320-B9C1-62D9AF431851}" type="slidenum">
              <a:rPr lang="en-AU" smtClean="0"/>
              <a:t>‹#›</a:t>
            </a:fld>
            <a:endParaRPr lang="en-AU"/>
          </a:p>
        </p:txBody>
      </p:sp>
    </p:spTree>
    <p:extLst>
      <p:ext uri="{BB962C8B-B14F-4D97-AF65-F5344CB8AC3E}">
        <p14:creationId xmlns:p14="http://schemas.microsoft.com/office/powerpoint/2010/main" val="1892072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video" Target="https://www.youtube.com/embed/do_e5JIwyRI?feature=oembed" TargetMode="External"/><Relationship Id="rId7" Type="http://schemas.openxmlformats.org/officeDocument/2006/relationships/image" Target="../media/image25.jpeg"/><Relationship Id="rId2" Type="http://schemas.openxmlformats.org/officeDocument/2006/relationships/video" Target="https://www.youtube.com/embed/GWYQ5_kdqrs?feature=oembed" TargetMode="External"/><Relationship Id="rId1" Type="http://schemas.openxmlformats.org/officeDocument/2006/relationships/video" Target="https://www.youtube.com/embed/smtsAWi-c6s?feature=oembed" TargetMode="Externa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28" name="Rectangle 4127">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30k+ Calm Sea Pictures | Download Free Images on Unsplash">
            <a:extLst>
              <a:ext uri="{FF2B5EF4-FFF2-40B4-BE49-F238E27FC236}">
                <a16:creationId xmlns:a16="http://schemas.microsoft.com/office/drawing/2014/main" id="{75A78280-DD6B-3C05-4738-5F63375BEF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397" r="19269" b="-1"/>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208,422 Stormy Sea Stock Photos, Pictures &amp; Royalty-Free Images - iStock">
            <a:extLst>
              <a:ext uri="{FF2B5EF4-FFF2-40B4-BE49-F238E27FC236}">
                <a16:creationId xmlns:a16="http://schemas.microsoft.com/office/drawing/2014/main" id="{28B3B550-C336-7583-54CE-23899CE969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15" r="22251" b="-1"/>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30" name="Rectangle 4129">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2" name="Frame 4131">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a:extLst>
              <a:ext uri="{FF2B5EF4-FFF2-40B4-BE49-F238E27FC236}">
                <a16:creationId xmlns:a16="http://schemas.microsoft.com/office/drawing/2014/main" id="{A5D1E54C-5252-647D-A83B-2D5B34438B89}"/>
              </a:ext>
            </a:extLst>
          </p:cNvPr>
          <p:cNvSpPr>
            <a:spLocks noGrp="1"/>
          </p:cNvSpPr>
          <p:nvPr>
            <p:ph type="subTitle" idx="1"/>
          </p:nvPr>
        </p:nvSpPr>
        <p:spPr>
          <a:xfrm>
            <a:off x="4745528" y="4201466"/>
            <a:ext cx="2700944" cy="659993"/>
          </a:xfrm>
          <a:noFill/>
        </p:spPr>
        <p:txBody>
          <a:bodyPr>
            <a:normAutofit/>
          </a:bodyPr>
          <a:lstStyle/>
          <a:p>
            <a:r>
              <a:rPr lang="en-AU" sz="1600" dirty="0">
                <a:solidFill>
                  <a:srgbClr val="080808"/>
                </a:solidFill>
              </a:rPr>
              <a:t>Visual Narratives</a:t>
            </a:r>
          </a:p>
        </p:txBody>
      </p:sp>
      <p:sp>
        <p:nvSpPr>
          <p:cNvPr id="2" name="Title 1">
            <a:extLst>
              <a:ext uri="{FF2B5EF4-FFF2-40B4-BE49-F238E27FC236}">
                <a16:creationId xmlns:a16="http://schemas.microsoft.com/office/drawing/2014/main" id="{3AE1A77B-C6BB-CCA4-425C-4B628BEEB3FE}"/>
              </a:ext>
            </a:extLst>
          </p:cNvPr>
          <p:cNvSpPr>
            <a:spLocks noGrp="1"/>
          </p:cNvSpPr>
          <p:nvPr>
            <p:ph type="ctrTitle"/>
          </p:nvPr>
        </p:nvSpPr>
        <p:spPr>
          <a:xfrm>
            <a:off x="4286858" y="2761554"/>
            <a:ext cx="3618284" cy="1345720"/>
          </a:xfrm>
          <a:noFill/>
        </p:spPr>
        <p:txBody>
          <a:bodyPr anchor="ctr">
            <a:normAutofit/>
          </a:bodyPr>
          <a:lstStyle/>
          <a:p>
            <a:r>
              <a:rPr lang="en-AU" sz="2800" dirty="0">
                <a:solidFill>
                  <a:srgbClr val="080808"/>
                </a:solidFill>
              </a:rPr>
              <a:t>Tone &amp; Mood</a:t>
            </a:r>
          </a:p>
        </p:txBody>
      </p:sp>
    </p:spTree>
    <p:extLst>
      <p:ext uri="{BB962C8B-B14F-4D97-AF65-F5344CB8AC3E}">
        <p14:creationId xmlns:p14="http://schemas.microsoft.com/office/powerpoint/2010/main" val="267733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7" name="Rectangle 2071">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8" name="Rectangle 2073">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6" name="Freeform: Shape 2075">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2A673A4-80CE-0A3D-AD12-DC3231DE81F4}"/>
              </a:ext>
            </a:extLst>
          </p:cNvPr>
          <p:cNvSpPr>
            <a:spLocks noGrp="1"/>
          </p:cNvSpPr>
          <p:nvPr>
            <p:ph type="title"/>
          </p:nvPr>
        </p:nvSpPr>
        <p:spPr>
          <a:xfrm>
            <a:off x="6499024" y="640263"/>
            <a:ext cx="5114839" cy="1344975"/>
          </a:xfrm>
        </p:spPr>
        <p:txBody>
          <a:bodyPr>
            <a:normAutofit/>
          </a:bodyPr>
          <a:lstStyle/>
          <a:p>
            <a:r>
              <a:rPr lang="en-AU" sz="4000"/>
              <a:t>Mood</a:t>
            </a:r>
          </a:p>
        </p:txBody>
      </p:sp>
      <p:pic>
        <p:nvPicPr>
          <p:cNvPr id="2052" name="Picture 4">
            <a:extLst>
              <a:ext uri="{FF2B5EF4-FFF2-40B4-BE49-F238E27FC236}">
                <a16:creationId xmlns:a16="http://schemas.microsoft.com/office/drawing/2014/main" id="{1E16503B-D289-6C23-E5C7-12B2BD754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565" b="11565"/>
          <a:stretch/>
        </p:blipFill>
        <p:spPr bwMode="auto">
          <a:xfrm>
            <a:off x="481584" y="701217"/>
            <a:ext cx="5077118" cy="23374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ECF018BB-10FB-B9FF-9D7B-4C44F62D7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376" b="12376"/>
          <a:stretch/>
        </p:blipFill>
        <p:spPr bwMode="auto">
          <a:xfrm>
            <a:off x="481584" y="3663873"/>
            <a:ext cx="5077117" cy="233746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3DFC5AB-C1BE-9812-9C6B-C4B161B6FF2C}"/>
              </a:ext>
            </a:extLst>
          </p:cNvPr>
          <p:cNvSpPr>
            <a:spLocks noGrp="1"/>
          </p:cNvSpPr>
          <p:nvPr>
            <p:ph idx="1"/>
          </p:nvPr>
        </p:nvSpPr>
        <p:spPr>
          <a:xfrm>
            <a:off x="6498619" y="2121763"/>
            <a:ext cx="5128773" cy="3773010"/>
          </a:xfrm>
        </p:spPr>
        <p:txBody>
          <a:bodyPr>
            <a:normAutofit/>
          </a:bodyPr>
          <a:lstStyle/>
          <a:p>
            <a:r>
              <a:rPr lang="en-AU" sz="2000" dirty="0"/>
              <a:t>Mood is the feeling, atmosphere or ‘vibe’ that a film gives the </a:t>
            </a:r>
            <a:r>
              <a:rPr lang="en-AU" sz="2000" b="1" dirty="0"/>
              <a:t>audience</a:t>
            </a:r>
            <a:endParaRPr lang="en-AU" sz="2000" dirty="0"/>
          </a:p>
          <a:p>
            <a:r>
              <a:rPr lang="en-AU" sz="2000" dirty="0"/>
              <a:t>Mood is created by the filmmaker,</a:t>
            </a:r>
            <a:r>
              <a:rPr lang="en-GB" sz="2000" dirty="0"/>
              <a:t> using techniques we’ve looked at, based on their own views and opinions about the topic</a:t>
            </a:r>
            <a:endParaRPr lang="en-AU" sz="2000" dirty="0"/>
          </a:p>
          <a:p>
            <a:r>
              <a:rPr lang="en-AU" sz="2000" dirty="0"/>
              <a:t>Although most films have an OVERALL mood, generally the mood doesn’t stay the same for the whole film. It can shift suddenly</a:t>
            </a:r>
          </a:p>
        </p:txBody>
      </p:sp>
    </p:spTree>
    <p:extLst>
      <p:ext uri="{BB962C8B-B14F-4D97-AF65-F5344CB8AC3E}">
        <p14:creationId xmlns:p14="http://schemas.microsoft.com/office/powerpoint/2010/main" val="219439856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D8A7131-67B0-3CB7-A909-DFA0E5F83D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C3DEC040-1EC8-3507-C841-05A2AB147540}"/>
              </a:ext>
            </a:extLst>
          </p:cNvPr>
          <p:cNvSpPr>
            <a:spLocks noGrp="1"/>
          </p:cNvSpPr>
          <p:nvPr>
            <p:ph type="title"/>
          </p:nvPr>
        </p:nvSpPr>
        <p:spPr>
          <a:xfrm>
            <a:off x="709448" y="1913950"/>
            <a:ext cx="4204137" cy="1342754"/>
          </a:xfrm>
        </p:spPr>
        <p:txBody>
          <a:bodyPr>
            <a:normAutofit/>
          </a:bodyPr>
          <a:lstStyle/>
          <a:p>
            <a:pPr algn="ctr"/>
            <a:r>
              <a:rPr lang="en-AU" sz="3600"/>
              <a:t>Examples of Mood</a:t>
            </a:r>
          </a:p>
        </p:txBody>
      </p:sp>
      <p:cxnSp>
        <p:nvCxnSpPr>
          <p:cNvPr id="2057" name="Straight Connector 205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E3A643D-6A3A-6BD3-7FCC-0ED638675235}"/>
              </a:ext>
            </a:extLst>
          </p:cNvPr>
          <p:cNvSpPr>
            <a:spLocks noGrp="1"/>
          </p:cNvSpPr>
          <p:nvPr>
            <p:ph idx="1"/>
          </p:nvPr>
        </p:nvSpPr>
        <p:spPr>
          <a:xfrm>
            <a:off x="525516" y="3417573"/>
            <a:ext cx="4593021" cy="2619839"/>
          </a:xfrm>
        </p:spPr>
        <p:txBody>
          <a:bodyPr anchor="ctr">
            <a:normAutofit fontScale="92500" lnSpcReduction="10000"/>
          </a:bodyPr>
          <a:lstStyle/>
          <a:p>
            <a:r>
              <a:rPr lang="en-GB" sz="1800" i="1" dirty="0"/>
              <a:t>Finding Nemo </a:t>
            </a:r>
            <a:r>
              <a:rPr lang="en-GB" sz="1800" dirty="0"/>
              <a:t>is a children’s film and overall the mood is cheerful and positive. The colour palette is bright and vibrant.  </a:t>
            </a:r>
          </a:p>
          <a:p>
            <a:r>
              <a:rPr lang="en-GB" sz="1800" dirty="0"/>
              <a:t>However, the film often employs abrupt changes in mood, switching suddenly from a calm or light-hearted moment to scary chase scene</a:t>
            </a:r>
          </a:p>
          <a:p>
            <a:r>
              <a:rPr lang="en-GB" sz="1800" dirty="0"/>
              <a:t>In these examples, notice how the mood switch is created by the change in music, lighting, and cinematography (camera movement/angles)</a:t>
            </a:r>
            <a:endParaRPr lang="en-AU" sz="1800" dirty="0"/>
          </a:p>
        </p:txBody>
      </p:sp>
      <p:pic>
        <p:nvPicPr>
          <p:cNvPr id="4" name="Online Media 3" title="Finding Nemo - Nemo Gets Captured">
            <a:hlinkClick r:id="" action="ppaction://media"/>
            <a:extLst>
              <a:ext uri="{FF2B5EF4-FFF2-40B4-BE49-F238E27FC236}">
                <a16:creationId xmlns:a16="http://schemas.microsoft.com/office/drawing/2014/main" id="{D98FFDC1-E78E-5317-47A0-0D2C0FD87FB4}"/>
              </a:ext>
            </a:extLst>
          </p:cNvPr>
          <p:cNvPicPr>
            <a:picLocks noRot="1" noChangeAspect="1"/>
          </p:cNvPicPr>
          <p:nvPr>
            <a:videoFile r:link="rId1"/>
          </p:nvPr>
        </p:nvPicPr>
        <p:blipFill>
          <a:blip r:embed="rId6"/>
          <a:stretch>
            <a:fillRect/>
          </a:stretch>
        </p:blipFill>
        <p:spPr>
          <a:xfrm>
            <a:off x="9449756" y="3570734"/>
            <a:ext cx="2540000" cy="1435100"/>
          </a:xfrm>
          <a:prstGeom prst="rect">
            <a:avLst/>
          </a:prstGeom>
        </p:spPr>
      </p:pic>
      <p:pic>
        <p:nvPicPr>
          <p:cNvPr id="5" name="Online Media 4" title="Finding Nemo (2003) Opening Scene, Meet Nemos Mom &amp; Dad, Barracuda Attacks (Remastered 4K 60FPS)">
            <a:hlinkClick r:id="" action="ppaction://media"/>
            <a:extLst>
              <a:ext uri="{FF2B5EF4-FFF2-40B4-BE49-F238E27FC236}">
                <a16:creationId xmlns:a16="http://schemas.microsoft.com/office/drawing/2014/main" id="{C04097FA-B5E2-82D4-141F-AFC28F895D5F}"/>
              </a:ext>
            </a:extLst>
          </p:cNvPr>
          <p:cNvPicPr>
            <a:picLocks noRot="1" noChangeAspect="1"/>
          </p:cNvPicPr>
          <p:nvPr>
            <a:videoFile r:link="rId2"/>
          </p:nvPr>
        </p:nvPicPr>
        <p:blipFill>
          <a:blip r:embed="rId7"/>
          <a:stretch>
            <a:fillRect/>
          </a:stretch>
        </p:blipFill>
        <p:spPr>
          <a:xfrm>
            <a:off x="9449756" y="1982473"/>
            <a:ext cx="2540000" cy="1435100"/>
          </a:xfrm>
          <a:prstGeom prst="rect">
            <a:avLst/>
          </a:prstGeom>
        </p:spPr>
      </p:pic>
      <p:pic>
        <p:nvPicPr>
          <p:cNvPr id="6" name="Online Media 5" title="A Hungry Anglerfish | Finding Nemo | Disney Channel UK">
            <a:hlinkClick r:id="" action="ppaction://media"/>
            <a:extLst>
              <a:ext uri="{FF2B5EF4-FFF2-40B4-BE49-F238E27FC236}">
                <a16:creationId xmlns:a16="http://schemas.microsoft.com/office/drawing/2014/main" id="{AD066AF3-F092-A84F-996D-E3153BE33E33}"/>
              </a:ext>
            </a:extLst>
          </p:cNvPr>
          <p:cNvPicPr>
            <a:picLocks noRot="1" noChangeAspect="1"/>
          </p:cNvPicPr>
          <p:nvPr>
            <a:videoFile r:link="rId3"/>
          </p:nvPr>
        </p:nvPicPr>
        <p:blipFill>
          <a:blip r:embed="rId8"/>
          <a:stretch>
            <a:fillRect/>
          </a:stretch>
        </p:blipFill>
        <p:spPr>
          <a:xfrm>
            <a:off x="9449756" y="5214367"/>
            <a:ext cx="2540000" cy="1435100"/>
          </a:xfrm>
          <a:prstGeom prst="rect">
            <a:avLst/>
          </a:prstGeom>
        </p:spPr>
      </p:pic>
    </p:spTree>
    <p:extLst>
      <p:ext uri="{BB962C8B-B14F-4D97-AF65-F5344CB8AC3E}">
        <p14:creationId xmlns:p14="http://schemas.microsoft.com/office/powerpoint/2010/main" val="334938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4" name="Rectangle 2073">
            <a:extLst>
              <a:ext uri="{FF2B5EF4-FFF2-40B4-BE49-F238E27FC236}">
                <a16:creationId xmlns:a16="http://schemas.microsoft.com/office/drawing/2014/main" id="{639C3025-4784-4B16-914D-CCFC3E833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6" name="Rectangle 2075">
            <a:extLst>
              <a:ext uri="{FF2B5EF4-FFF2-40B4-BE49-F238E27FC236}">
                <a16:creationId xmlns:a16="http://schemas.microsoft.com/office/drawing/2014/main" id="{0AD20437-C88A-4F45-9C6D-DA32B29A4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8610598"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C2E4EA-D4D2-7707-E32E-251981DE8BB0}"/>
              </a:ext>
            </a:extLst>
          </p:cNvPr>
          <p:cNvSpPr>
            <a:spLocks noGrp="1"/>
          </p:cNvSpPr>
          <p:nvPr>
            <p:ph type="title"/>
          </p:nvPr>
        </p:nvSpPr>
        <p:spPr>
          <a:xfrm>
            <a:off x="1137034" y="609600"/>
            <a:ext cx="6112220" cy="1330839"/>
          </a:xfrm>
        </p:spPr>
        <p:txBody>
          <a:bodyPr>
            <a:normAutofit/>
          </a:bodyPr>
          <a:lstStyle/>
          <a:p>
            <a:r>
              <a:rPr lang="en-AU" dirty="0">
                <a:solidFill>
                  <a:schemeClr val="tx1">
                    <a:lumMod val="85000"/>
                    <a:lumOff val="15000"/>
                  </a:schemeClr>
                </a:solidFill>
              </a:rPr>
              <a:t>Key indicators of tone &amp; mood</a:t>
            </a:r>
          </a:p>
        </p:txBody>
      </p:sp>
      <p:sp>
        <p:nvSpPr>
          <p:cNvPr id="3" name="Content Placeholder 2">
            <a:extLst>
              <a:ext uri="{FF2B5EF4-FFF2-40B4-BE49-F238E27FC236}">
                <a16:creationId xmlns:a16="http://schemas.microsoft.com/office/drawing/2014/main" id="{741362D8-6CCE-6B47-C668-26A873D5AAEA}"/>
              </a:ext>
            </a:extLst>
          </p:cNvPr>
          <p:cNvSpPr>
            <a:spLocks noGrp="1"/>
          </p:cNvSpPr>
          <p:nvPr>
            <p:ph idx="1"/>
          </p:nvPr>
        </p:nvSpPr>
        <p:spPr>
          <a:xfrm>
            <a:off x="1137033" y="2194101"/>
            <a:ext cx="5903847" cy="4054298"/>
          </a:xfrm>
        </p:spPr>
        <p:txBody>
          <a:bodyPr>
            <a:normAutofit fontScale="92500" lnSpcReduction="10000"/>
          </a:bodyPr>
          <a:lstStyle/>
          <a:p>
            <a:pPr marL="0" indent="0">
              <a:buNone/>
            </a:pPr>
            <a:r>
              <a:rPr lang="en-GB" sz="1800" dirty="0"/>
              <a:t>Although all film techniques can contribute to tone &amp; mood, some of the biggest indicators are: </a:t>
            </a:r>
          </a:p>
          <a:p>
            <a:r>
              <a:rPr lang="en-GB" sz="1800" b="1" dirty="0"/>
              <a:t>Lighting &amp; colour palette</a:t>
            </a:r>
            <a:r>
              <a:rPr lang="en-GB" sz="1800" dirty="0"/>
              <a:t>: Dark shadows create mystery and suspense while bright ‘high key’ lighting contributes to a fun, relaxed mood. Lots of vivid colours creates a happy/funny tone, while duller shades usually indicate a more serious tone </a:t>
            </a:r>
          </a:p>
          <a:p>
            <a:r>
              <a:rPr lang="en-GB" sz="1800" b="1" dirty="0"/>
              <a:t>Setting</a:t>
            </a:r>
            <a:r>
              <a:rPr lang="en-GB" sz="1800" dirty="0"/>
              <a:t>: when and where the film or scene takes place. A scene set at night in an abandoned mansion will have a very different mood to a scene set at daytime in a cotton candy kingdom. </a:t>
            </a:r>
          </a:p>
          <a:p>
            <a:r>
              <a:rPr lang="en-GB" sz="1800" b="1" dirty="0"/>
              <a:t>Score: </a:t>
            </a:r>
            <a:r>
              <a:rPr lang="en-GB" sz="1800" dirty="0"/>
              <a:t>the same scene with different music can have a totally different, even opposite, mood</a:t>
            </a:r>
          </a:p>
          <a:p>
            <a:r>
              <a:rPr lang="en-GB" sz="1800" b="1" dirty="0"/>
              <a:t>Genre: </a:t>
            </a:r>
            <a:r>
              <a:rPr lang="en-GB" sz="1800" dirty="0"/>
              <a:t>different genres of film often have pre-established moods that readers will expect. Thrillers, horror &amp; crime films usually have a dark, ominous mood, while romance films often have a light-hearted, comedic mood</a:t>
            </a:r>
          </a:p>
          <a:p>
            <a:pPr marL="0" indent="0">
              <a:buNone/>
            </a:pPr>
            <a:endParaRPr lang="en-GB" sz="1800" b="1" dirty="0"/>
          </a:p>
          <a:p>
            <a:endParaRPr lang="en-AU" sz="1800" dirty="0">
              <a:solidFill>
                <a:schemeClr val="tx1">
                  <a:lumMod val="85000"/>
                  <a:lumOff val="15000"/>
                </a:schemeClr>
              </a:solidFill>
            </a:endParaRPr>
          </a:p>
          <a:p>
            <a:endParaRPr lang="en-AU" sz="1400" dirty="0">
              <a:solidFill>
                <a:schemeClr val="tx1">
                  <a:lumMod val="85000"/>
                  <a:lumOff val="15000"/>
                </a:schemeClr>
              </a:solidFill>
            </a:endParaRPr>
          </a:p>
        </p:txBody>
      </p:sp>
      <p:pic>
        <p:nvPicPr>
          <p:cNvPr id="2052" name="Picture 4" descr="Color Palettes From Famous Movies Show How Colors Set The Mood Of A Film">
            <a:extLst>
              <a:ext uri="{FF2B5EF4-FFF2-40B4-BE49-F238E27FC236}">
                <a16:creationId xmlns:a16="http://schemas.microsoft.com/office/drawing/2014/main" id="{0C310454-6AE7-7358-604A-D9AB15E8BB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143" r="2965" b="2965"/>
          <a:stretch/>
        </p:blipFill>
        <p:spPr bwMode="auto">
          <a:xfrm>
            <a:off x="7821015" y="3429000"/>
            <a:ext cx="4390035" cy="3429000"/>
          </a:xfrm>
          <a:custGeom>
            <a:avLst/>
            <a:gdLst/>
            <a:ahLst/>
            <a:cxnLst/>
            <a:rect l="l" t="t" r="r" b="b"/>
            <a:pathLst>
              <a:path w="4390035" h="3429000">
                <a:moveTo>
                  <a:pt x="73290" y="0"/>
                </a:moveTo>
                <a:lnTo>
                  <a:pt x="4390035" y="0"/>
                </a:lnTo>
                <a:lnTo>
                  <a:pt x="4390035" y="3429000"/>
                </a:lnTo>
                <a:lnTo>
                  <a:pt x="436073" y="3429000"/>
                </a:lnTo>
                <a:lnTo>
                  <a:pt x="427332" y="3410468"/>
                </a:lnTo>
                <a:cubicBezTo>
                  <a:pt x="419323" y="3391643"/>
                  <a:pt x="413863" y="3372861"/>
                  <a:pt x="421685" y="3366814"/>
                </a:cubicBezTo>
                <a:cubicBezTo>
                  <a:pt x="417583" y="3332384"/>
                  <a:pt x="433681" y="3294011"/>
                  <a:pt x="423663" y="3247798"/>
                </a:cubicBezTo>
                <a:cubicBezTo>
                  <a:pt x="421194" y="3188032"/>
                  <a:pt x="418245" y="3205513"/>
                  <a:pt x="412524" y="3110724"/>
                </a:cubicBezTo>
                <a:cubicBezTo>
                  <a:pt x="404022" y="3069386"/>
                  <a:pt x="436006" y="3027577"/>
                  <a:pt x="419732" y="3004503"/>
                </a:cubicBezTo>
                <a:cubicBezTo>
                  <a:pt x="407578" y="2949657"/>
                  <a:pt x="388511" y="2896851"/>
                  <a:pt x="363651" y="2842588"/>
                </a:cubicBezTo>
                <a:cubicBezTo>
                  <a:pt x="332103" y="2797699"/>
                  <a:pt x="331554" y="2711800"/>
                  <a:pt x="263212" y="2651456"/>
                </a:cubicBezTo>
                <a:cubicBezTo>
                  <a:pt x="235935" y="2585326"/>
                  <a:pt x="214760" y="2535145"/>
                  <a:pt x="194330" y="2484251"/>
                </a:cubicBezTo>
                <a:cubicBezTo>
                  <a:pt x="184580" y="2468441"/>
                  <a:pt x="154039" y="2380429"/>
                  <a:pt x="140630" y="2346096"/>
                </a:cubicBezTo>
                <a:cubicBezTo>
                  <a:pt x="76681" y="2257531"/>
                  <a:pt x="91260" y="2243719"/>
                  <a:pt x="77185" y="2144811"/>
                </a:cubicBezTo>
                <a:cubicBezTo>
                  <a:pt x="66953" y="2112233"/>
                  <a:pt x="67414" y="2096078"/>
                  <a:pt x="50887" y="2061697"/>
                </a:cubicBezTo>
                <a:lnTo>
                  <a:pt x="27133" y="1969379"/>
                </a:lnTo>
                <a:lnTo>
                  <a:pt x="29988" y="1961973"/>
                </a:lnTo>
                <a:lnTo>
                  <a:pt x="31559" y="1961231"/>
                </a:lnTo>
                <a:lnTo>
                  <a:pt x="14905" y="1880268"/>
                </a:lnTo>
                <a:cubicBezTo>
                  <a:pt x="12271" y="1874644"/>
                  <a:pt x="-805" y="1860096"/>
                  <a:pt x="2188" y="1847922"/>
                </a:cubicBezTo>
                <a:lnTo>
                  <a:pt x="21879" y="1779161"/>
                </a:lnTo>
                <a:lnTo>
                  <a:pt x="27968" y="1733684"/>
                </a:lnTo>
                <a:cubicBezTo>
                  <a:pt x="25035" y="1726530"/>
                  <a:pt x="21617" y="1619937"/>
                  <a:pt x="16511" y="1614373"/>
                </a:cubicBezTo>
                <a:cubicBezTo>
                  <a:pt x="47946" y="1547691"/>
                  <a:pt x="4394" y="1556097"/>
                  <a:pt x="12613" y="1479987"/>
                </a:cubicBezTo>
                <a:cubicBezTo>
                  <a:pt x="15110" y="1387360"/>
                  <a:pt x="4986" y="1320420"/>
                  <a:pt x="4190" y="1214801"/>
                </a:cubicBezTo>
                <a:cubicBezTo>
                  <a:pt x="3611" y="1152457"/>
                  <a:pt x="-6268" y="1080052"/>
                  <a:pt x="6503" y="966549"/>
                </a:cubicBezTo>
                <a:cubicBezTo>
                  <a:pt x="10182" y="901722"/>
                  <a:pt x="25065" y="884915"/>
                  <a:pt x="20609" y="845066"/>
                </a:cubicBezTo>
                <a:cubicBezTo>
                  <a:pt x="20199" y="816540"/>
                  <a:pt x="19791" y="788014"/>
                  <a:pt x="19381" y="759488"/>
                </a:cubicBezTo>
                <a:lnTo>
                  <a:pt x="21672" y="741102"/>
                </a:lnTo>
                <a:lnTo>
                  <a:pt x="30720" y="737125"/>
                </a:lnTo>
                <a:lnTo>
                  <a:pt x="23211" y="691098"/>
                </a:lnTo>
                <a:cubicBezTo>
                  <a:pt x="25461" y="680873"/>
                  <a:pt x="43338" y="650431"/>
                  <a:pt x="42062" y="637700"/>
                </a:cubicBezTo>
                <a:cubicBezTo>
                  <a:pt x="23297" y="593852"/>
                  <a:pt x="30263" y="601340"/>
                  <a:pt x="41571" y="540174"/>
                </a:cubicBezTo>
                <a:cubicBezTo>
                  <a:pt x="35397" y="519975"/>
                  <a:pt x="35174" y="428356"/>
                  <a:pt x="46636" y="415352"/>
                </a:cubicBezTo>
                <a:cubicBezTo>
                  <a:pt x="48960" y="401821"/>
                  <a:pt x="44602" y="386587"/>
                  <a:pt x="56977" y="379461"/>
                </a:cubicBezTo>
                <a:cubicBezTo>
                  <a:pt x="71829" y="368123"/>
                  <a:pt x="47958" y="323384"/>
                  <a:pt x="65759" y="328645"/>
                </a:cubicBezTo>
                <a:cubicBezTo>
                  <a:pt x="49386" y="296830"/>
                  <a:pt x="65237" y="231983"/>
                  <a:pt x="72589" y="203608"/>
                </a:cubicBezTo>
                <a:cubicBezTo>
                  <a:pt x="75524" y="153257"/>
                  <a:pt x="77980" y="142710"/>
                  <a:pt x="78370" y="105992"/>
                </a:cubicBezTo>
                <a:cubicBezTo>
                  <a:pt x="80828" y="104127"/>
                  <a:pt x="70890" y="52128"/>
                  <a:pt x="70125" y="25135"/>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9DA2DE5-989E-377B-1747-60047B3ACBF1}"/>
              </a:ext>
            </a:extLst>
          </p:cNvPr>
          <p:cNvPicPr>
            <a:picLocks noChangeAspect="1"/>
          </p:cNvPicPr>
          <p:nvPr/>
        </p:nvPicPr>
        <p:blipFill rotWithShape="1">
          <a:blip r:embed="rId3"/>
          <a:srcRect l="10432" r="236" b="-4"/>
          <a:stretch/>
        </p:blipFill>
        <p:spPr>
          <a:xfrm>
            <a:off x="7842932" y="-17"/>
            <a:ext cx="4349068" cy="3432349"/>
          </a:xfrm>
          <a:custGeom>
            <a:avLst/>
            <a:gdLst/>
            <a:ahLst/>
            <a:cxnLst/>
            <a:rect l="l" t="t" r="r" b="b"/>
            <a:pathLst>
              <a:path w="4349068" h="3428999">
                <a:moveTo>
                  <a:pt x="711944" y="0"/>
                </a:moveTo>
                <a:lnTo>
                  <a:pt x="4349068" y="0"/>
                </a:lnTo>
                <a:lnTo>
                  <a:pt x="4349068" y="3428999"/>
                </a:lnTo>
                <a:lnTo>
                  <a:pt x="32307" y="3428999"/>
                </a:lnTo>
                <a:lnTo>
                  <a:pt x="34693" y="3410051"/>
                </a:lnTo>
                <a:cubicBezTo>
                  <a:pt x="37039" y="3395347"/>
                  <a:pt x="38143" y="3381819"/>
                  <a:pt x="32792" y="3373027"/>
                </a:cubicBezTo>
                <a:cubicBezTo>
                  <a:pt x="29961" y="3298527"/>
                  <a:pt x="20335" y="3290617"/>
                  <a:pt x="14318" y="3222737"/>
                </a:cubicBezTo>
                <a:cubicBezTo>
                  <a:pt x="11384" y="3146284"/>
                  <a:pt x="-6116" y="3184007"/>
                  <a:pt x="2241" y="3118188"/>
                </a:cubicBezTo>
                <a:cubicBezTo>
                  <a:pt x="16306" y="3109217"/>
                  <a:pt x="34183" y="3024732"/>
                  <a:pt x="27952" y="3003808"/>
                </a:cubicBezTo>
                <a:cubicBezTo>
                  <a:pt x="27563" y="2966753"/>
                  <a:pt x="27366" y="2989870"/>
                  <a:pt x="27149" y="2944921"/>
                </a:cubicBezTo>
                <a:lnTo>
                  <a:pt x="41941" y="2877744"/>
                </a:lnTo>
                <a:cubicBezTo>
                  <a:pt x="36258" y="2880724"/>
                  <a:pt x="54303" y="2822146"/>
                  <a:pt x="53926" y="2807161"/>
                </a:cubicBezTo>
                <a:cubicBezTo>
                  <a:pt x="56083" y="2775643"/>
                  <a:pt x="30060" y="2769288"/>
                  <a:pt x="53334" y="2752347"/>
                </a:cubicBezTo>
                <a:lnTo>
                  <a:pt x="60008" y="2748299"/>
                </a:lnTo>
                <a:cubicBezTo>
                  <a:pt x="60210" y="2745962"/>
                  <a:pt x="60411" y="2743625"/>
                  <a:pt x="60613" y="2741288"/>
                </a:cubicBezTo>
                <a:cubicBezTo>
                  <a:pt x="60116" y="2737657"/>
                  <a:pt x="58269" y="2735847"/>
                  <a:pt x="53819" y="2737160"/>
                </a:cubicBezTo>
                <a:cubicBezTo>
                  <a:pt x="70191" y="2705347"/>
                  <a:pt x="64153" y="2699356"/>
                  <a:pt x="66799" y="2659631"/>
                </a:cubicBezTo>
                <a:cubicBezTo>
                  <a:pt x="77943" y="2612127"/>
                  <a:pt x="64846" y="2628594"/>
                  <a:pt x="86795" y="2573336"/>
                </a:cubicBezTo>
                <a:cubicBezTo>
                  <a:pt x="96119" y="2559732"/>
                  <a:pt x="108676" y="2541339"/>
                  <a:pt x="108890" y="2528057"/>
                </a:cubicBezTo>
                <a:lnTo>
                  <a:pt x="137074" y="2489594"/>
                </a:lnTo>
                <a:cubicBezTo>
                  <a:pt x="138076" y="2487774"/>
                  <a:pt x="138422" y="2473350"/>
                  <a:pt x="137897" y="2468303"/>
                </a:cubicBezTo>
                <a:lnTo>
                  <a:pt x="155171" y="2460480"/>
                </a:lnTo>
                <a:lnTo>
                  <a:pt x="147972" y="2423535"/>
                </a:lnTo>
                <a:lnTo>
                  <a:pt x="155293" y="2404394"/>
                </a:lnTo>
                <a:cubicBezTo>
                  <a:pt x="172891" y="2392610"/>
                  <a:pt x="160687" y="2347474"/>
                  <a:pt x="168818" y="2324643"/>
                </a:cubicBezTo>
                <a:cubicBezTo>
                  <a:pt x="169390" y="2297698"/>
                  <a:pt x="193082" y="2284202"/>
                  <a:pt x="198340" y="2255535"/>
                </a:cubicBezTo>
                <a:cubicBezTo>
                  <a:pt x="214268" y="2249648"/>
                  <a:pt x="228319" y="2207828"/>
                  <a:pt x="217338" y="2184679"/>
                </a:cubicBezTo>
                <a:lnTo>
                  <a:pt x="242924" y="2093132"/>
                </a:lnTo>
                <a:cubicBezTo>
                  <a:pt x="264937" y="2084587"/>
                  <a:pt x="280562" y="1985868"/>
                  <a:pt x="290446" y="1950235"/>
                </a:cubicBezTo>
                <a:cubicBezTo>
                  <a:pt x="308239" y="1920183"/>
                  <a:pt x="350073" y="1898905"/>
                  <a:pt x="361001" y="1861568"/>
                </a:cubicBezTo>
                <a:cubicBezTo>
                  <a:pt x="367163" y="1810687"/>
                  <a:pt x="352049" y="1869507"/>
                  <a:pt x="356015" y="1809499"/>
                </a:cubicBezTo>
                <a:cubicBezTo>
                  <a:pt x="355145" y="1754297"/>
                  <a:pt x="367821" y="1767680"/>
                  <a:pt x="375846" y="1693716"/>
                </a:cubicBezTo>
                <a:cubicBezTo>
                  <a:pt x="374712" y="1654244"/>
                  <a:pt x="382062" y="1627007"/>
                  <a:pt x="381776" y="1605195"/>
                </a:cubicBezTo>
                <a:cubicBezTo>
                  <a:pt x="389848" y="1568952"/>
                  <a:pt x="392552" y="1564518"/>
                  <a:pt x="396301" y="1516217"/>
                </a:cubicBezTo>
                <a:cubicBezTo>
                  <a:pt x="401397" y="1488452"/>
                  <a:pt x="428137" y="1457870"/>
                  <a:pt x="409866" y="1429841"/>
                </a:cubicBezTo>
                <a:cubicBezTo>
                  <a:pt x="422203" y="1412325"/>
                  <a:pt x="460064" y="1413592"/>
                  <a:pt x="442210" y="1380081"/>
                </a:cubicBezTo>
                <a:cubicBezTo>
                  <a:pt x="464590" y="1394128"/>
                  <a:pt x="443394" y="1335176"/>
                  <a:pt x="463662" y="1334891"/>
                </a:cubicBezTo>
                <a:cubicBezTo>
                  <a:pt x="480316" y="1336427"/>
                  <a:pt x="515162" y="1194568"/>
                  <a:pt x="519523" y="1185551"/>
                </a:cubicBezTo>
                <a:cubicBezTo>
                  <a:pt x="527731" y="1149210"/>
                  <a:pt x="536547" y="1148087"/>
                  <a:pt x="542909" y="1111168"/>
                </a:cubicBezTo>
                <a:cubicBezTo>
                  <a:pt x="555522" y="1057226"/>
                  <a:pt x="531818" y="1022543"/>
                  <a:pt x="543055" y="993353"/>
                </a:cubicBezTo>
                <a:cubicBezTo>
                  <a:pt x="559986" y="960214"/>
                  <a:pt x="580459" y="867450"/>
                  <a:pt x="592544" y="813953"/>
                </a:cubicBezTo>
                <a:cubicBezTo>
                  <a:pt x="604272" y="746430"/>
                  <a:pt x="608119" y="666470"/>
                  <a:pt x="613420" y="588218"/>
                </a:cubicBezTo>
                <a:cubicBezTo>
                  <a:pt x="604962" y="475380"/>
                  <a:pt x="590630" y="536119"/>
                  <a:pt x="596055" y="376479"/>
                </a:cubicBezTo>
                <a:lnTo>
                  <a:pt x="605018" y="280992"/>
                </a:lnTo>
                <a:cubicBezTo>
                  <a:pt x="604854" y="276227"/>
                  <a:pt x="610771" y="223140"/>
                  <a:pt x="610608" y="218374"/>
                </a:cubicBezTo>
                <a:lnTo>
                  <a:pt x="604880" y="188178"/>
                </a:lnTo>
                <a:lnTo>
                  <a:pt x="630913" y="152404"/>
                </a:lnTo>
                <a:cubicBezTo>
                  <a:pt x="640688" y="136342"/>
                  <a:pt x="647365" y="122048"/>
                  <a:pt x="663530" y="91810"/>
                </a:cubicBezTo>
                <a:lnTo>
                  <a:pt x="705264" y="3016"/>
                </a:lnTo>
                <a:close/>
              </a:path>
            </a:pathLst>
          </a:custGeom>
        </p:spPr>
      </p:pic>
    </p:spTree>
    <p:extLst>
      <p:ext uri="{BB962C8B-B14F-4D97-AF65-F5344CB8AC3E}">
        <p14:creationId xmlns:p14="http://schemas.microsoft.com/office/powerpoint/2010/main" val="1360507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A9FA03-35A0-DDC4-5138-50C22715871D}"/>
              </a:ext>
            </a:extLst>
          </p:cNvPr>
          <p:cNvSpPr>
            <a:spLocks noGrp="1"/>
          </p:cNvSpPr>
          <p:nvPr>
            <p:ph type="title"/>
          </p:nvPr>
        </p:nvSpPr>
        <p:spPr>
          <a:xfrm>
            <a:off x="838201" y="365125"/>
            <a:ext cx="5251316" cy="1807305"/>
          </a:xfrm>
        </p:spPr>
        <p:txBody>
          <a:bodyPr>
            <a:normAutofit/>
          </a:bodyPr>
          <a:lstStyle/>
          <a:p>
            <a:r>
              <a:rPr lang="en-AU" dirty="0"/>
              <a:t>Effect of Tone &amp; Mood on Audience</a:t>
            </a:r>
          </a:p>
        </p:txBody>
      </p:sp>
      <p:sp>
        <p:nvSpPr>
          <p:cNvPr id="3" name="Content Placeholder 2">
            <a:extLst>
              <a:ext uri="{FF2B5EF4-FFF2-40B4-BE49-F238E27FC236}">
                <a16:creationId xmlns:a16="http://schemas.microsoft.com/office/drawing/2014/main" id="{A0427C0B-2BA7-D0A2-0FAB-5763CCB2C057}"/>
              </a:ext>
            </a:extLst>
          </p:cNvPr>
          <p:cNvSpPr>
            <a:spLocks noGrp="1"/>
          </p:cNvSpPr>
          <p:nvPr>
            <p:ph idx="1"/>
          </p:nvPr>
        </p:nvSpPr>
        <p:spPr>
          <a:xfrm>
            <a:off x="838200" y="2333297"/>
            <a:ext cx="4619621" cy="3843666"/>
          </a:xfrm>
        </p:spPr>
        <p:txBody>
          <a:bodyPr>
            <a:normAutofit/>
          </a:bodyPr>
          <a:lstStyle/>
          <a:p>
            <a:r>
              <a:rPr lang="en-AU" sz="1800" b="1" dirty="0"/>
              <a:t>Engagement:</a:t>
            </a:r>
            <a:r>
              <a:rPr lang="en-AU" sz="1800" dirty="0"/>
              <a:t> Creates </a:t>
            </a:r>
            <a:r>
              <a:rPr lang="en-GB" sz="1800" dirty="0"/>
              <a:t>an emotional response. This helps you to ‘invest’ in the story – i.e. feel like you care about the characters or are interested to know what happens in the plot. Means you’re m</a:t>
            </a:r>
            <a:r>
              <a:rPr lang="en-AU" sz="1800" dirty="0"/>
              <a:t>ore likely to </a:t>
            </a:r>
            <a:r>
              <a:rPr lang="en-GB" sz="1800" dirty="0"/>
              <a:t>understand the themes &amp; messages of the film</a:t>
            </a:r>
            <a:r>
              <a:rPr lang="en-AU" sz="1800" dirty="0"/>
              <a:t>. </a:t>
            </a:r>
            <a:endParaRPr lang="en-GB" sz="1800" dirty="0"/>
          </a:p>
          <a:p>
            <a:r>
              <a:rPr lang="en-GB" sz="1800" b="1" dirty="0"/>
              <a:t>Memorable: </a:t>
            </a:r>
            <a:r>
              <a:rPr lang="en-GB" sz="1800" dirty="0"/>
              <a:t>Sticks with you. The ‘mood/feel’ of a film is often more memorable than the plot. We remember how things make us feel better than we remember facts &amp; information</a:t>
            </a:r>
          </a:p>
          <a:p>
            <a:r>
              <a:rPr lang="en-GB" sz="1800" b="1" dirty="0"/>
              <a:t>Persuasion:</a:t>
            </a:r>
            <a:r>
              <a:rPr lang="en-GB" sz="1800" dirty="0"/>
              <a:t> </a:t>
            </a:r>
            <a:r>
              <a:rPr lang="en-AU" sz="1800" dirty="0"/>
              <a:t>makes you feel about this story the way the filmmaker wants you to feel</a:t>
            </a:r>
          </a:p>
        </p:txBody>
      </p:sp>
      <p:pic>
        <p:nvPicPr>
          <p:cNvPr id="7170" name="Picture 2" descr="109 Angry Film Director Stock Photos, Pictures &amp; Royalty-Free Images -  iStock">
            <a:extLst>
              <a:ext uri="{FF2B5EF4-FFF2-40B4-BE49-F238E27FC236}">
                <a16:creationId xmlns:a16="http://schemas.microsoft.com/office/drawing/2014/main" id="{39475C98-1B9D-10E7-FEAE-7CE5F4ED51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607" r="17356"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883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27FF48C-AF46-4D52-998F-ED0BDDEEF2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39000"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BA875C8-5959-0BDB-2B1F-3F7BE78464AD}"/>
              </a:ext>
            </a:extLst>
          </p:cNvPr>
          <p:cNvSpPr>
            <a:spLocks noGrp="1"/>
          </p:cNvSpPr>
          <p:nvPr>
            <p:ph type="title"/>
          </p:nvPr>
        </p:nvSpPr>
        <p:spPr>
          <a:xfrm>
            <a:off x="1137034" y="609599"/>
            <a:ext cx="5338194" cy="1322888"/>
          </a:xfrm>
        </p:spPr>
        <p:txBody>
          <a:bodyPr>
            <a:normAutofit/>
          </a:bodyPr>
          <a:lstStyle/>
          <a:p>
            <a:r>
              <a:rPr lang="en-AU" dirty="0"/>
              <a:t>Tone vs Mood</a:t>
            </a:r>
          </a:p>
        </p:txBody>
      </p:sp>
      <p:sp>
        <p:nvSpPr>
          <p:cNvPr id="3" name="Content Placeholder 2">
            <a:extLst>
              <a:ext uri="{FF2B5EF4-FFF2-40B4-BE49-F238E27FC236}">
                <a16:creationId xmlns:a16="http://schemas.microsoft.com/office/drawing/2014/main" id="{EE9EA196-43CD-6249-6EDF-5E33033CE72D}"/>
              </a:ext>
            </a:extLst>
          </p:cNvPr>
          <p:cNvSpPr>
            <a:spLocks noGrp="1"/>
          </p:cNvSpPr>
          <p:nvPr>
            <p:ph idx="1"/>
          </p:nvPr>
        </p:nvSpPr>
        <p:spPr>
          <a:xfrm>
            <a:off x="1137034" y="2194101"/>
            <a:ext cx="4742771" cy="3983415"/>
          </a:xfrm>
        </p:spPr>
        <p:txBody>
          <a:bodyPr>
            <a:normAutofit/>
          </a:bodyPr>
          <a:lstStyle/>
          <a:p>
            <a:pPr marL="0" indent="0">
              <a:buNone/>
            </a:pPr>
            <a:r>
              <a:rPr lang="en-AU" sz="2000" dirty="0"/>
              <a:t>What’s the difference?</a:t>
            </a:r>
          </a:p>
          <a:p>
            <a:endParaRPr lang="en-AU" sz="2000" dirty="0"/>
          </a:p>
          <a:p>
            <a:r>
              <a:rPr lang="en-AU" sz="2000" b="1" dirty="0"/>
              <a:t>Tone</a:t>
            </a:r>
            <a:r>
              <a:rPr lang="en-AU" sz="2000" dirty="0"/>
              <a:t>: the </a:t>
            </a:r>
            <a:r>
              <a:rPr lang="en-AU" sz="2000" u="sng" dirty="0">
                <a:solidFill>
                  <a:schemeClr val="accent2"/>
                </a:solidFill>
              </a:rPr>
              <a:t>author/filmmaker</a:t>
            </a:r>
            <a:r>
              <a:rPr lang="en-AU" sz="2000" dirty="0"/>
              <a:t>’s feelings about the topic or characters </a:t>
            </a:r>
          </a:p>
          <a:p>
            <a:endParaRPr lang="en-AU" sz="2000" dirty="0"/>
          </a:p>
          <a:p>
            <a:r>
              <a:rPr lang="en-AU" sz="2000" b="1" dirty="0"/>
              <a:t>Mood</a:t>
            </a:r>
            <a:r>
              <a:rPr lang="en-AU" sz="2000" dirty="0"/>
              <a:t>: the atmosphere or feeling that the film gives the </a:t>
            </a:r>
            <a:r>
              <a:rPr lang="en-AU" sz="2000" u="sng" dirty="0">
                <a:solidFill>
                  <a:srgbClr val="0EA27F"/>
                </a:solidFill>
              </a:rPr>
              <a:t>viewer</a:t>
            </a:r>
          </a:p>
          <a:p>
            <a:endParaRPr lang="en-AU" sz="2000" u="sng" dirty="0"/>
          </a:p>
          <a:p>
            <a:pPr marL="0" indent="0">
              <a:buNone/>
            </a:pPr>
            <a:r>
              <a:rPr lang="en-AU" sz="2000" dirty="0"/>
              <a:t>They are linked because the author’s tone affects the mood they create.</a:t>
            </a:r>
          </a:p>
        </p:txBody>
      </p:sp>
      <p:pic>
        <p:nvPicPr>
          <p:cNvPr id="5" name="Picture 4">
            <a:extLst>
              <a:ext uri="{FF2B5EF4-FFF2-40B4-BE49-F238E27FC236}">
                <a16:creationId xmlns:a16="http://schemas.microsoft.com/office/drawing/2014/main" id="{6B1D0694-CD82-DBB0-6351-62E9632C73C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84422" y="962526"/>
            <a:ext cx="1911329" cy="2293596"/>
          </a:xfrm>
          <a:prstGeom prst="rect">
            <a:avLst/>
          </a:prstGeom>
        </p:spPr>
      </p:pic>
      <p:sp>
        <p:nvSpPr>
          <p:cNvPr id="7" name="Arrow: Right 6">
            <a:extLst>
              <a:ext uri="{FF2B5EF4-FFF2-40B4-BE49-F238E27FC236}">
                <a16:creationId xmlns:a16="http://schemas.microsoft.com/office/drawing/2014/main" id="{98E1D667-A515-7E76-6C25-EB9B8C8FE01B}"/>
              </a:ext>
            </a:extLst>
          </p:cNvPr>
          <p:cNvSpPr/>
          <p:nvPr/>
        </p:nvSpPr>
        <p:spPr>
          <a:xfrm rot="20647774">
            <a:off x="5835404" y="2396347"/>
            <a:ext cx="2088858" cy="713065"/>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Arrow: Right 7">
            <a:extLst>
              <a:ext uri="{FF2B5EF4-FFF2-40B4-BE49-F238E27FC236}">
                <a16:creationId xmlns:a16="http://schemas.microsoft.com/office/drawing/2014/main" id="{996F6231-148E-4FF8-5E8B-8B2CCA7AEFFC}"/>
              </a:ext>
            </a:extLst>
          </p:cNvPr>
          <p:cNvSpPr/>
          <p:nvPr/>
        </p:nvSpPr>
        <p:spPr>
          <a:xfrm rot="620507">
            <a:off x="5972410" y="4238515"/>
            <a:ext cx="2088858" cy="713065"/>
          </a:xfrm>
          <a:prstGeom prst="rightArrow">
            <a:avLst/>
          </a:prstGeom>
          <a:solidFill>
            <a:srgbClr val="0E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a:extLst>
              <a:ext uri="{FF2B5EF4-FFF2-40B4-BE49-F238E27FC236}">
                <a16:creationId xmlns:a16="http://schemas.microsoft.com/office/drawing/2014/main" id="{043540C9-71FC-DD63-D321-825943C9F561}"/>
              </a:ext>
            </a:extLst>
          </p:cNvPr>
          <p:cNvPicPr>
            <a:picLocks noChangeAspect="1"/>
          </p:cNvPicPr>
          <p:nvPr/>
        </p:nvPicPr>
        <p:blipFill rotWithShape="1">
          <a:blip r:embed="rId3"/>
          <a:srcRect l="3445" t="3670" r="2728" b="7038"/>
          <a:stretch/>
        </p:blipFill>
        <p:spPr>
          <a:xfrm>
            <a:off x="8108306" y="3923930"/>
            <a:ext cx="3441543" cy="2183907"/>
          </a:xfrm>
          <a:prstGeom prst="rect">
            <a:avLst/>
          </a:prstGeom>
        </p:spPr>
      </p:pic>
    </p:spTree>
    <p:extLst>
      <p:ext uri="{BB962C8B-B14F-4D97-AF65-F5344CB8AC3E}">
        <p14:creationId xmlns:p14="http://schemas.microsoft.com/office/powerpoint/2010/main" val="936458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84" name="Rectangle 308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ow to Find Freelance, Entry-Level Film Director Jobs | Backstage">
            <a:extLst>
              <a:ext uri="{FF2B5EF4-FFF2-40B4-BE49-F238E27FC236}">
                <a16:creationId xmlns:a16="http://schemas.microsoft.com/office/drawing/2014/main" id="{76B69391-CF51-61E0-4037-0F10A002E75F}"/>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12537" r="19907" b="-1"/>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E80B55D-1A4F-7E94-5295-B56A592575C1}"/>
              </a:ext>
            </a:extLst>
          </p:cNvPr>
          <p:cNvSpPr>
            <a:spLocks noGrp="1"/>
          </p:cNvSpPr>
          <p:nvPr>
            <p:ph type="ctrTitle"/>
          </p:nvPr>
        </p:nvSpPr>
        <p:spPr>
          <a:xfrm>
            <a:off x="1524000" y="1122362"/>
            <a:ext cx="9144000" cy="2900518"/>
          </a:xfrm>
        </p:spPr>
        <p:txBody>
          <a:bodyPr>
            <a:normAutofit/>
          </a:bodyPr>
          <a:lstStyle/>
          <a:p>
            <a:r>
              <a:rPr lang="en-AU">
                <a:solidFill>
                  <a:srgbClr val="FFFFFF"/>
                </a:solidFill>
              </a:rPr>
              <a:t>TONE</a:t>
            </a:r>
          </a:p>
        </p:txBody>
      </p:sp>
    </p:spTree>
    <p:extLst>
      <p:ext uri="{BB962C8B-B14F-4D97-AF65-F5344CB8AC3E}">
        <p14:creationId xmlns:p14="http://schemas.microsoft.com/office/powerpoint/2010/main" val="254567297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2F96C3-D4C9-CEF7-F008-B3979160FF9B}"/>
              </a:ext>
            </a:extLst>
          </p:cNvPr>
          <p:cNvSpPr>
            <a:spLocks noGrp="1"/>
          </p:cNvSpPr>
          <p:nvPr>
            <p:ph type="title"/>
          </p:nvPr>
        </p:nvSpPr>
        <p:spPr>
          <a:xfrm>
            <a:off x="572493" y="238539"/>
            <a:ext cx="11018520" cy="1434415"/>
          </a:xfrm>
        </p:spPr>
        <p:txBody>
          <a:bodyPr anchor="b">
            <a:normAutofit/>
          </a:bodyPr>
          <a:lstStyle/>
          <a:p>
            <a:r>
              <a:rPr lang="en-AU" sz="5400" dirty="0"/>
              <a:t>Tone in writing</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ED04888-53A9-C726-DF83-6E1129335B14}"/>
              </a:ext>
            </a:extLst>
          </p:cNvPr>
          <p:cNvSpPr>
            <a:spLocks noGrp="1"/>
          </p:cNvSpPr>
          <p:nvPr>
            <p:ph idx="1"/>
          </p:nvPr>
        </p:nvSpPr>
        <p:spPr>
          <a:xfrm>
            <a:off x="572493" y="2071316"/>
            <a:ext cx="6713552" cy="4119172"/>
          </a:xfrm>
        </p:spPr>
        <p:txBody>
          <a:bodyPr anchor="t">
            <a:normAutofit/>
          </a:bodyPr>
          <a:lstStyle/>
          <a:p>
            <a:r>
              <a:rPr lang="en-AU" sz="1900" dirty="0"/>
              <a:t>If you are telling a story about someone you don’t like, when you do their voice, you make them sound stupid. This is an example of tone!</a:t>
            </a:r>
          </a:p>
          <a:p>
            <a:r>
              <a:rPr lang="en-AU" sz="1900" dirty="0"/>
              <a:t>When an author is writing about a character they don’t approve of, or a situation they think is bad, they might use negative descriptive words or phrases like ‘</a:t>
            </a:r>
            <a:r>
              <a:rPr lang="en-AU" sz="1900" dirty="0">
                <a:solidFill>
                  <a:srgbClr val="FF0000"/>
                </a:solidFill>
              </a:rPr>
              <a:t>cowardly, ugly, disgusting, horrible</a:t>
            </a:r>
            <a:r>
              <a:rPr lang="en-AU" sz="1900" dirty="0"/>
              <a:t>’</a:t>
            </a:r>
          </a:p>
          <a:p>
            <a:r>
              <a:rPr lang="en-AU" sz="1900" dirty="0"/>
              <a:t>If they like or admire the character, they might use positive or sympathetic words to describe them like ‘</a:t>
            </a:r>
            <a:r>
              <a:rPr lang="en-AU" sz="1900" dirty="0">
                <a:solidFill>
                  <a:schemeClr val="accent1"/>
                </a:solidFill>
              </a:rPr>
              <a:t>innocent, brave, friendly, cheerful</a:t>
            </a:r>
            <a:r>
              <a:rPr lang="en-AU" sz="1900" dirty="0"/>
              <a:t>’</a:t>
            </a:r>
          </a:p>
          <a:p>
            <a:r>
              <a:rPr lang="en-AU" sz="1900" dirty="0"/>
              <a:t>You can tell from the words they pick how they feel about the topic. </a:t>
            </a:r>
          </a:p>
          <a:p>
            <a:r>
              <a:rPr lang="en-AU" sz="1900" dirty="0"/>
              <a:t>Also shows what they want the reader to feel about it</a:t>
            </a:r>
          </a:p>
        </p:txBody>
      </p:sp>
      <p:pic>
        <p:nvPicPr>
          <p:cNvPr id="4" name="Picture 3">
            <a:extLst>
              <a:ext uri="{FF2B5EF4-FFF2-40B4-BE49-F238E27FC236}">
                <a16:creationId xmlns:a16="http://schemas.microsoft.com/office/drawing/2014/main" id="{1EF8D6CE-8304-3709-F9F6-2CC1DD2571EB}"/>
              </a:ext>
            </a:extLst>
          </p:cNvPr>
          <p:cNvPicPr>
            <a:picLocks noChangeAspect="1"/>
          </p:cNvPicPr>
          <p:nvPr/>
        </p:nvPicPr>
        <p:blipFill rotWithShape="1">
          <a:blip r:embed="rId2"/>
          <a:srcRect l="15048" r="12798"/>
          <a:stretch/>
        </p:blipFill>
        <p:spPr>
          <a:xfrm>
            <a:off x="7675658" y="2093976"/>
            <a:ext cx="3941064" cy="4096512"/>
          </a:xfrm>
          <a:prstGeom prst="rect">
            <a:avLst/>
          </a:prstGeom>
        </p:spPr>
      </p:pic>
    </p:spTree>
    <p:extLst>
      <p:ext uri="{BB962C8B-B14F-4D97-AF65-F5344CB8AC3E}">
        <p14:creationId xmlns:p14="http://schemas.microsoft.com/office/powerpoint/2010/main" val="3338067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24" name="Rectangle 4123">
            <a:extLst>
              <a:ext uri="{FF2B5EF4-FFF2-40B4-BE49-F238E27FC236}">
                <a16:creationId xmlns:a16="http://schemas.microsoft.com/office/drawing/2014/main" id="{FF93924A-10DF-4647-8C7A-115C0175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257812-1DF1-7F69-E5E3-59E7C918D4ED}"/>
              </a:ext>
            </a:extLst>
          </p:cNvPr>
          <p:cNvSpPr>
            <a:spLocks noGrp="1"/>
          </p:cNvSpPr>
          <p:nvPr>
            <p:ph type="title"/>
          </p:nvPr>
        </p:nvSpPr>
        <p:spPr>
          <a:xfrm>
            <a:off x="838201" y="549249"/>
            <a:ext cx="4802249" cy="1671570"/>
          </a:xfrm>
        </p:spPr>
        <p:txBody>
          <a:bodyPr>
            <a:normAutofit/>
          </a:bodyPr>
          <a:lstStyle/>
          <a:p>
            <a:r>
              <a:rPr lang="en-AU" sz="4000"/>
              <a:t>Tone in film</a:t>
            </a:r>
          </a:p>
        </p:txBody>
      </p:sp>
      <p:pic>
        <p:nvPicPr>
          <p:cNvPr id="1028" name="Picture 4">
            <a:extLst>
              <a:ext uri="{FF2B5EF4-FFF2-40B4-BE49-F238E27FC236}">
                <a16:creationId xmlns:a16="http://schemas.microsoft.com/office/drawing/2014/main" id="{188C0487-702F-5F47-9E08-DE7341B50D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468" r="9224" b="5"/>
          <a:stretch/>
        </p:blipFill>
        <p:spPr bwMode="auto">
          <a:xfrm>
            <a:off x="5995436" y="1"/>
            <a:ext cx="3016307" cy="22233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7 details from the '101 Dalmatians' book that 'Cruella' left out | Mashable">
            <a:extLst>
              <a:ext uri="{FF2B5EF4-FFF2-40B4-BE49-F238E27FC236}">
                <a16:creationId xmlns:a16="http://schemas.microsoft.com/office/drawing/2014/main" id="{01CA6914-6085-31B9-15A9-16EB26719D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960" r="-4" b="-4"/>
          <a:stretch/>
        </p:blipFill>
        <p:spPr bwMode="auto">
          <a:xfrm>
            <a:off x="9188878" y="10"/>
            <a:ext cx="3003123" cy="167949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82C94FC-118E-4E34-F119-1F7A0CA5A765}"/>
              </a:ext>
            </a:extLst>
          </p:cNvPr>
          <p:cNvSpPr>
            <a:spLocks noGrp="1"/>
          </p:cNvSpPr>
          <p:nvPr>
            <p:ph idx="1"/>
          </p:nvPr>
        </p:nvSpPr>
        <p:spPr>
          <a:xfrm>
            <a:off x="838201" y="2384215"/>
            <a:ext cx="4802249" cy="3744871"/>
          </a:xfrm>
        </p:spPr>
        <p:txBody>
          <a:bodyPr>
            <a:normAutofit/>
          </a:bodyPr>
          <a:lstStyle/>
          <a:p>
            <a:pPr marL="0" indent="0">
              <a:buNone/>
            </a:pPr>
            <a:r>
              <a:rPr lang="en-AU" sz="1300"/>
              <a:t>Filmmakers also show how they feel about their characters and situations. In film it’s even easier to do this. If they wanted to make a character seem bad they could use:</a:t>
            </a:r>
          </a:p>
          <a:p>
            <a:r>
              <a:rPr lang="en-AU" sz="1300"/>
              <a:t>Scary/ominous music</a:t>
            </a:r>
          </a:p>
          <a:p>
            <a:r>
              <a:rPr lang="en-AU" sz="1300"/>
              <a:t>High contrast lighting or silhouette lighting</a:t>
            </a:r>
          </a:p>
          <a:p>
            <a:r>
              <a:rPr lang="en-AU" sz="1300"/>
              <a:t>Symbolism in props or costumes e.g. snake motif</a:t>
            </a:r>
          </a:p>
          <a:p>
            <a:r>
              <a:rPr lang="en-AU" sz="1300"/>
              <a:t>Colours associated with danger/death e.g. red, black</a:t>
            </a:r>
          </a:p>
          <a:p>
            <a:r>
              <a:rPr lang="en-AU" sz="1300"/>
              <a:t>Low camera angle to make them seem looming/threatening</a:t>
            </a:r>
          </a:p>
          <a:p>
            <a:r>
              <a:rPr lang="en-AU" sz="1300"/>
              <a:t>Makeup, costumes, prosthetics to make them look frightening</a:t>
            </a:r>
          </a:p>
          <a:p>
            <a:r>
              <a:rPr lang="en-AU" sz="1300"/>
              <a:t>Setting – put them in surroundings that are dark, dirty or disgusting </a:t>
            </a:r>
          </a:p>
          <a:p>
            <a:r>
              <a:rPr lang="en-AU" sz="1300"/>
              <a:t>Proxemics – have them get uncomfortably close, invading personal space</a:t>
            </a:r>
          </a:p>
        </p:txBody>
      </p:sp>
      <p:pic>
        <p:nvPicPr>
          <p:cNvPr id="1038" name="Picture 14" descr="The Lion King: Be Prepared | Sing-A-Long | Disney - YouTube">
            <a:extLst>
              <a:ext uri="{FF2B5EF4-FFF2-40B4-BE49-F238E27FC236}">
                <a16:creationId xmlns:a16="http://schemas.microsoft.com/office/drawing/2014/main" id="{282E3487-8CDF-05B8-5137-007E4B9B06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63" r="16198" b="3"/>
          <a:stretch/>
        </p:blipFill>
        <p:spPr bwMode="auto">
          <a:xfrm>
            <a:off x="5995437" y="2384215"/>
            <a:ext cx="3016307" cy="22341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Rings of Power: How the Balrog Changes Lord of the Rings Canon | Den of  Geek">
            <a:extLst>
              <a:ext uri="{FF2B5EF4-FFF2-40B4-BE49-F238E27FC236}">
                <a16:creationId xmlns:a16="http://schemas.microsoft.com/office/drawing/2014/main" id="{6E68C7BC-6734-92BC-C075-AF25FDCEF0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49" r="12948" b="3"/>
          <a:stretch/>
        </p:blipFill>
        <p:spPr bwMode="auto">
          <a:xfrm>
            <a:off x="9188877" y="1843285"/>
            <a:ext cx="3003123" cy="20649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enom, Spider-Man's arch-enemy, to get his own spin-off film | Venom | The  Guardian">
            <a:extLst>
              <a:ext uri="{FF2B5EF4-FFF2-40B4-BE49-F238E27FC236}">
                <a16:creationId xmlns:a16="http://schemas.microsoft.com/office/drawing/2014/main" id="{E173F404-053D-81F9-7D32-C6160D0915D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72" r="3" b="7322"/>
          <a:stretch/>
        </p:blipFill>
        <p:spPr bwMode="auto">
          <a:xfrm>
            <a:off x="5995436" y="4790113"/>
            <a:ext cx="3016307" cy="206788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arth Maul deserves a proper Star Wars comeback | GamesRadar+">
            <a:extLst>
              <a:ext uri="{FF2B5EF4-FFF2-40B4-BE49-F238E27FC236}">
                <a16:creationId xmlns:a16="http://schemas.microsoft.com/office/drawing/2014/main" id="{D0CC980D-D2CC-217F-6B97-7FB24E6ED16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221" r="19973" b="2"/>
          <a:stretch/>
        </p:blipFill>
        <p:spPr bwMode="auto">
          <a:xfrm>
            <a:off x="9188878" y="4079988"/>
            <a:ext cx="3003123" cy="2778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147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0D2D9-0835-5DBC-9AF5-A4C2D20ED57F}"/>
              </a:ext>
            </a:extLst>
          </p:cNvPr>
          <p:cNvSpPr>
            <a:spLocks noGrp="1"/>
          </p:cNvSpPr>
          <p:nvPr>
            <p:ph type="title"/>
          </p:nvPr>
        </p:nvSpPr>
        <p:spPr>
          <a:xfrm>
            <a:off x="6940295" y="1396289"/>
            <a:ext cx="4668257" cy="1325563"/>
          </a:xfrm>
        </p:spPr>
        <p:txBody>
          <a:bodyPr>
            <a:normAutofit/>
          </a:bodyPr>
          <a:lstStyle/>
          <a:p>
            <a:r>
              <a:rPr lang="en-AU" dirty="0"/>
              <a:t>Types of Tone</a:t>
            </a:r>
          </a:p>
        </p:txBody>
      </p:sp>
      <p:sp>
        <p:nvSpPr>
          <p:cNvPr id="5131" name="Freeform: Shape 5130">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3" name="Freeform: Shape 5132">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5" name="Oval 5134">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6" name="Picture 6" descr="Us (2019) - IMDb">
            <a:extLst>
              <a:ext uri="{FF2B5EF4-FFF2-40B4-BE49-F238E27FC236}">
                <a16:creationId xmlns:a16="http://schemas.microsoft.com/office/drawing/2014/main" id="{11B01C28-8EB6-D4B9-BC3C-00110FCBCF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38" t="10782" r="414" b="32263"/>
          <a:stretch/>
        </p:blipFill>
        <p:spPr bwMode="auto">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Lst>
        </p:spPr>
      </p:pic>
      <p:pic>
        <p:nvPicPr>
          <p:cNvPr id="5124" name="Picture 4" descr="1998 - Drama: Titanic | Golden Globes">
            <a:extLst>
              <a:ext uri="{FF2B5EF4-FFF2-40B4-BE49-F238E27FC236}">
                <a16:creationId xmlns:a16="http://schemas.microsoft.com/office/drawing/2014/main" id="{FDD23684-1CD2-1042-225A-403ACDB9D5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865" r="1" b="41008"/>
          <a:stretch/>
        </p:blipFill>
        <p:spPr bwMode="auto">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a:extLst>
            <a:ext uri="{909E8E84-426E-40DD-AFC4-6F175D3DCCD1}">
              <a14:hiddenFill xmlns:a14="http://schemas.microsoft.com/office/drawing/2010/main">
                <a:solidFill>
                  <a:srgbClr val="FFFFFF"/>
                </a:solidFill>
              </a14:hiddenFill>
            </a:ext>
          </a:extLst>
        </p:spPr>
      </p:pic>
      <p:pic>
        <p:nvPicPr>
          <p:cNvPr id="5122" name="Picture 2" descr="The 12 undisputed best comedy movies of all time - The Manual">
            <a:extLst>
              <a:ext uri="{FF2B5EF4-FFF2-40B4-BE49-F238E27FC236}">
                <a16:creationId xmlns:a16="http://schemas.microsoft.com/office/drawing/2014/main" id="{E1613917-6557-3EDA-2419-4C1A6F4098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130" r="2" b="14560"/>
          <a:stretch/>
        </p:blipFill>
        <p:spPr bwMode="auto">
          <a:xfrm>
            <a:off x="9325" y="4007251"/>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482684A-2C3F-EA76-ABA6-2669F5C77F21}"/>
              </a:ext>
            </a:extLst>
          </p:cNvPr>
          <p:cNvSpPr>
            <a:spLocks noGrp="1"/>
          </p:cNvSpPr>
          <p:nvPr>
            <p:ph idx="1"/>
          </p:nvPr>
        </p:nvSpPr>
        <p:spPr>
          <a:xfrm>
            <a:off x="6940296" y="2871982"/>
            <a:ext cx="4668256" cy="3181684"/>
          </a:xfrm>
        </p:spPr>
        <p:txBody>
          <a:bodyPr anchor="t">
            <a:normAutofit lnSpcReduction="10000"/>
          </a:bodyPr>
          <a:lstStyle/>
          <a:p>
            <a:pPr marL="0" indent="0">
              <a:buNone/>
            </a:pPr>
            <a:r>
              <a:rPr lang="en-AU" sz="1800" dirty="0"/>
              <a:t>In film, tone typically falls into one of three broad categories:</a:t>
            </a:r>
          </a:p>
          <a:p>
            <a:r>
              <a:rPr lang="en-AU" sz="1800" b="1" dirty="0"/>
              <a:t>Comedic: </a:t>
            </a:r>
            <a:r>
              <a:rPr lang="en-AU" sz="1800" dirty="0"/>
              <a:t>The filmmaker is light-hearted toward the subject, and the overall intention is to make the audience laugh</a:t>
            </a:r>
          </a:p>
          <a:p>
            <a:r>
              <a:rPr lang="en-AU" sz="1800" b="1" dirty="0"/>
              <a:t>Dramatic: </a:t>
            </a:r>
            <a:r>
              <a:rPr lang="en-AU" sz="1800" dirty="0"/>
              <a:t>The filmmaker is solemn or sincere about the subject, finds it inspirational or tragic</a:t>
            </a:r>
          </a:p>
          <a:p>
            <a:r>
              <a:rPr lang="en-AU" sz="1800" b="1" dirty="0"/>
              <a:t>Suspenseful: </a:t>
            </a:r>
            <a:r>
              <a:rPr lang="en-AU" sz="1800" dirty="0"/>
              <a:t>The filmmaker is pessimistic, outraged or critical of the subject and wants the audience to be shocked or scared</a:t>
            </a:r>
          </a:p>
          <a:p>
            <a:endParaRPr lang="en-AU" sz="1700" dirty="0"/>
          </a:p>
        </p:txBody>
      </p:sp>
    </p:spTree>
    <p:extLst>
      <p:ext uri="{BB962C8B-B14F-4D97-AF65-F5344CB8AC3E}">
        <p14:creationId xmlns:p14="http://schemas.microsoft.com/office/powerpoint/2010/main" val="2437669700"/>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5" name="Rectangle 3094">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A person sitting in a chair&#10;&#10;Description automatically generated with medium confidence">
            <a:extLst>
              <a:ext uri="{FF2B5EF4-FFF2-40B4-BE49-F238E27FC236}">
                <a16:creationId xmlns:a16="http://schemas.microsoft.com/office/drawing/2014/main" id="{1FDA8E1E-A2D7-EF76-2A39-33FD9CEBF3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33275"/>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A living room with a fireplace&#10;&#10;Description automatically generated with medium confidence">
            <a:extLst>
              <a:ext uri="{FF2B5EF4-FFF2-40B4-BE49-F238E27FC236}">
                <a16:creationId xmlns:a16="http://schemas.microsoft.com/office/drawing/2014/main" id="{BBEA6F26-25F8-BAA5-3DCB-AB64B1C607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22" r="-2" b="-2"/>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3097" name="Freeform: Shape 3096">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99" name="Freeform: Shape 3098">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F12C3200-4125-7EC2-90D5-F42B5028AEBF}"/>
              </a:ext>
            </a:extLst>
          </p:cNvPr>
          <p:cNvSpPr>
            <a:spLocks noGrp="1"/>
          </p:cNvSpPr>
          <p:nvPr>
            <p:ph type="title"/>
          </p:nvPr>
        </p:nvSpPr>
        <p:spPr>
          <a:xfrm>
            <a:off x="448056" y="859536"/>
            <a:ext cx="4832802" cy="1243584"/>
          </a:xfrm>
        </p:spPr>
        <p:txBody>
          <a:bodyPr>
            <a:normAutofit/>
          </a:bodyPr>
          <a:lstStyle/>
          <a:p>
            <a:r>
              <a:rPr lang="en-AU" sz="3400"/>
              <a:t>Examples of Tone</a:t>
            </a:r>
          </a:p>
        </p:txBody>
      </p:sp>
      <p:sp>
        <p:nvSpPr>
          <p:cNvPr id="3101" name="Rectangle 3100">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103" name="Rectangle 3102">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05" name="Rectangle 3104">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86713FC9-F45F-9617-C315-F34868BCFD56}"/>
              </a:ext>
            </a:extLst>
          </p:cNvPr>
          <p:cNvSpPr>
            <a:spLocks noGrp="1"/>
          </p:cNvSpPr>
          <p:nvPr>
            <p:ph idx="1"/>
          </p:nvPr>
        </p:nvSpPr>
        <p:spPr>
          <a:xfrm>
            <a:off x="448056" y="2512611"/>
            <a:ext cx="4832803" cy="3664351"/>
          </a:xfrm>
        </p:spPr>
        <p:txBody>
          <a:bodyPr>
            <a:normAutofit/>
          </a:bodyPr>
          <a:lstStyle/>
          <a:p>
            <a:r>
              <a:rPr lang="en-AU" sz="1700" dirty="0">
                <a:effectLst/>
                <a:latin typeface="Calibri" panose="020F0502020204030204" pitchFamily="34" charset="0"/>
                <a:ea typeface="Times New Roman" panose="02020603050405020304" pitchFamily="18" charset="0"/>
                <a:cs typeface="Calibri" panose="020F0502020204030204" pitchFamily="34" charset="0"/>
              </a:rPr>
              <a:t>Nancy Meyers is known for her romantic comedies and frequently uses set design to create a pleasant, light-hearted comedic tone as a backdrop. </a:t>
            </a:r>
          </a:p>
          <a:p>
            <a:r>
              <a:rPr lang="en-AU" sz="1700" dirty="0">
                <a:effectLst/>
                <a:latin typeface="Calibri" panose="020F0502020204030204" pitchFamily="34" charset="0"/>
                <a:ea typeface="Times New Roman" panose="02020603050405020304" pitchFamily="18" charset="0"/>
                <a:cs typeface="Calibri" panose="020F0502020204030204" pitchFamily="34" charset="0"/>
              </a:rPr>
              <a:t>In her film </a:t>
            </a:r>
            <a:r>
              <a:rPr lang="en-AU" sz="1700" i="1" dirty="0">
                <a:effectLst/>
                <a:latin typeface="Calibri" panose="020F0502020204030204" pitchFamily="34" charset="0"/>
                <a:ea typeface="Times New Roman" panose="02020603050405020304" pitchFamily="18" charset="0"/>
                <a:cs typeface="Calibri" panose="020F0502020204030204" pitchFamily="34" charset="0"/>
              </a:rPr>
              <a:t>Something’s </a:t>
            </a:r>
            <a:r>
              <a:rPr lang="en-AU" sz="1700" i="1" dirty="0" err="1">
                <a:effectLst/>
                <a:latin typeface="Calibri" panose="020F0502020204030204" pitchFamily="34" charset="0"/>
                <a:ea typeface="Times New Roman" panose="02020603050405020304" pitchFamily="18" charset="0"/>
                <a:cs typeface="Calibri" panose="020F0502020204030204" pitchFamily="34" charset="0"/>
              </a:rPr>
              <a:t>Gotta</a:t>
            </a:r>
            <a:r>
              <a:rPr lang="en-AU" sz="1700" i="1" dirty="0">
                <a:effectLst/>
                <a:latin typeface="Calibri" panose="020F0502020204030204" pitchFamily="34" charset="0"/>
                <a:ea typeface="Times New Roman" panose="02020603050405020304" pitchFamily="18" charset="0"/>
                <a:cs typeface="Calibri" panose="020F0502020204030204" pitchFamily="34" charset="0"/>
              </a:rPr>
              <a:t> Give</a:t>
            </a:r>
            <a:r>
              <a:rPr lang="en-AU" sz="1700" dirty="0">
                <a:effectLst/>
                <a:latin typeface="Calibri" panose="020F0502020204030204" pitchFamily="34" charset="0"/>
                <a:ea typeface="Times New Roman" panose="02020603050405020304" pitchFamily="18" charset="0"/>
                <a:cs typeface="Calibri" panose="020F0502020204030204" pitchFamily="34" charset="0"/>
              </a:rPr>
              <a:t>, Meyers gives Erica Berry (played by Diane Keaton) a bright, large, comfortable home in a pleasing cream-colored palette, helping flesh out the main character as someone who is self-sufficient and stable in her life before she falls in love. </a:t>
            </a:r>
          </a:p>
          <a:p>
            <a:r>
              <a:rPr lang="en-AU" sz="1700" dirty="0">
                <a:effectLst/>
                <a:latin typeface="Calibri" panose="020F0502020204030204" pitchFamily="34" charset="0"/>
                <a:ea typeface="Times New Roman" panose="02020603050405020304" pitchFamily="18" charset="0"/>
                <a:cs typeface="Calibri" panose="020F0502020204030204" pitchFamily="34" charset="0"/>
              </a:rPr>
              <a:t>The filmmaker is showing their attitude to the character using these techniques.</a:t>
            </a:r>
            <a:endParaRPr lang="en-AU" sz="1700" dirty="0"/>
          </a:p>
        </p:txBody>
      </p:sp>
    </p:spTree>
    <p:extLst>
      <p:ext uri="{BB962C8B-B14F-4D97-AF65-F5344CB8AC3E}">
        <p14:creationId xmlns:p14="http://schemas.microsoft.com/office/powerpoint/2010/main" val="1583054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0" name="Rectangle 3089">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2C3200-4125-7EC2-90D5-F42B5028AEBF}"/>
              </a:ext>
            </a:extLst>
          </p:cNvPr>
          <p:cNvSpPr>
            <a:spLocks noGrp="1"/>
          </p:cNvSpPr>
          <p:nvPr>
            <p:ph type="title"/>
          </p:nvPr>
        </p:nvSpPr>
        <p:spPr>
          <a:xfrm>
            <a:off x="6770254" y="365125"/>
            <a:ext cx="4405745" cy="1938076"/>
          </a:xfrm>
        </p:spPr>
        <p:txBody>
          <a:bodyPr>
            <a:normAutofit/>
          </a:bodyPr>
          <a:lstStyle/>
          <a:p>
            <a:r>
              <a:rPr lang="en-AU" dirty="0"/>
              <a:t>Examples of Tone</a:t>
            </a:r>
          </a:p>
        </p:txBody>
      </p:sp>
      <p:sp>
        <p:nvSpPr>
          <p:cNvPr id="3" name="Content Placeholder 2">
            <a:extLst>
              <a:ext uri="{FF2B5EF4-FFF2-40B4-BE49-F238E27FC236}">
                <a16:creationId xmlns:a16="http://schemas.microsoft.com/office/drawing/2014/main" id="{86713FC9-F45F-9617-C315-F34868BCFD56}"/>
              </a:ext>
            </a:extLst>
          </p:cNvPr>
          <p:cNvSpPr>
            <a:spLocks noGrp="1"/>
          </p:cNvSpPr>
          <p:nvPr>
            <p:ph idx="1"/>
          </p:nvPr>
        </p:nvSpPr>
        <p:spPr>
          <a:xfrm>
            <a:off x="6667064" y="2207491"/>
            <a:ext cx="4814312" cy="4198841"/>
          </a:xfrm>
        </p:spPr>
        <p:txBody>
          <a:bodyPr>
            <a:normAutofit lnSpcReduction="10000"/>
          </a:bodyPr>
          <a:lstStyle/>
          <a:p>
            <a:r>
              <a:rPr lang="en-AU" sz="2000" dirty="0">
                <a:effectLst/>
                <a:latin typeface="Calibri" panose="020F0502020204030204" pitchFamily="34" charset="0"/>
                <a:ea typeface="Times New Roman" panose="02020603050405020304" pitchFamily="18" charset="0"/>
                <a:cs typeface="Calibri" panose="020F0502020204030204" pitchFamily="34" charset="0"/>
              </a:rPr>
              <a:t>In </a:t>
            </a:r>
            <a:r>
              <a:rPr lang="en-AU" sz="2000" dirty="0">
                <a:latin typeface="Calibri" panose="020F0502020204030204" pitchFamily="34" charset="0"/>
                <a:ea typeface="Times New Roman" panose="02020603050405020304" pitchFamily="18" charset="0"/>
                <a:cs typeface="Calibri" panose="020F0502020204030204" pitchFamily="34" charset="0"/>
              </a:rPr>
              <a:t>the horror </a:t>
            </a:r>
            <a:r>
              <a:rPr lang="en-AU" sz="2000" dirty="0">
                <a:effectLst/>
                <a:latin typeface="Calibri" panose="020F0502020204030204" pitchFamily="34" charset="0"/>
                <a:ea typeface="Times New Roman" panose="02020603050405020304" pitchFamily="18" charset="0"/>
                <a:cs typeface="Calibri" panose="020F0502020204030204" pitchFamily="34" charset="0"/>
              </a:rPr>
              <a:t>movie </a:t>
            </a:r>
            <a:r>
              <a:rPr lang="en-AU" sz="2000" i="1" dirty="0">
                <a:effectLst/>
                <a:latin typeface="Calibri" panose="020F0502020204030204" pitchFamily="34" charset="0"/>
                <a:ea typeface="Times New Roman" panose="02020603050405020304" pitchFamily="18" charset="0"/>
                <a:cs typeface="Calibri" panose="020F0502020204030204" pitchFamily="34" charset="0"/>
              </a:rPr>
              <a:t>Get Out</a:t>
            </a:r>
            <a:r>
              <a:rPr lang="en-AU" sz="2000" dirty="0">
                <a:effectLst/>
                <a:latin typeface="Calibri" panose="020F0502020204030204" pitchFamily="34" charset="0"/>
                <a:ea typeface="Times New Roman" panose="02020603050405020304" pitchFamily="18" charset="0"/>
                <a:cs typeface="Calibri" panose="020F0502020204030204" pitchFamily="34" charset="0"/>
              </a:rPr>
              <a:t>, director Jordan Peele uses lighting and contrasting colour palettes to create tension. </a:t>
            </a:r>
          </a:p>
          <a:p>
            <a:r>
              <a:rPr lang="en-AU" sz="2000" dirty="0">
                <a:effectLst/>
                <a:latin typeface="Calibri" panose="020F0502020204030204" pitchFamily="34" charset="0"/>
                <a:ea typeface="Times New Roman" panose="02020603050405020304" pitchFamily="18" charset="0"/>
                <a:cs typeface="Calibri" panose="020F0502020204030204" pitchFamily="34" charset="0"/>
              </a:rPr>
              <a:t>At the beginning of the film, when Chris Washington (played by Daniel </a:t>
            </a:r>
            <a:r>
              <a:rPr lang="en-AU" sz="2000" dirty="0" err="1">
                <a:effectLst/>
                <a:latin typeface="Calibri" panose="020F0502020204030204" pitchFamily="34" charset="0"/>
                <a:ea typeface="Times New Roman" panose="02020603050405020304" pitchFamily="18" charset="0"/>
                <a:cs typeface="Calibri" panose="020F0502020204030204" pitchFamily="34" charset="0"/>
              </a:rPr>
              <a:t>Kaluuya</a:t>
            </a:r>
            <a:r>
              <a:rPr lang="en-AU" sz="2000" dirty="0">
                <a:effectLst/>
                <a:latin typeface="Calibri" panose="020F0502020204030204" pitchFamily="34" charset="0"/>
                <a:ea typeface="Times New Roman" panose="02020603050405020304" pitchFamily="18" charset="0"/>
                <a:cs typeface="Calibri" panose="020F0502020204030204" pitchFamily="34" charset="0"/>
              </a:rPr>
              <a:t>) arrives at his girlfriend’s parents’ house, the lighting is warm, bright, and inviting, lulling the audience into a false sense of security. </a:t>
            </a:r>
          </a:p>
          <a:p>
            <a:r>
              <a:rPr lang="en-AU" sz="2000" dirty="0">
                <a:effectLst/>
                <a:latin typeface="Calibri" panose="020F0502020204030204" pitchFamily="34" charset="0"/>
                <a:ea typeface="Times New Roman" panose="02020603050405020304" pitchFamily="18" charset="0"/>
                <a:cs typeface="Calibri" panose="020F0502020204030204" pitchFamily="34" charset="0"/>
              </a:rPr>
              <a:t>As the film progresses and the threat of danger gets revealed, the lighting and colours become darker and more ominous. The filmmaker is showing their attitude to events by using these techniques.</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AU" sz="1600" dirty="0"/>
          </a:p>
        </p:txBody>
      </p:sp>
      <p:pic>
        <p:nvPicPr>
          <p:cNvPr id="2052" name="Picture 4">
            <a:extLst>
              <a:ext uri="{FF2B5EF4-FFF2-40B4-BE49-F238E27FC236}">
                <a16:creationId xmlns:a16="http://schemas.microsoft.com/office/drawing/2014/main" id="{1FDA8E1E-A2D7-EF76-2A39-33FD9CEBF3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585" b="5585"/>
          <a:stretch/>
        </p:blipFill>
        <p:spPr bwMode="auto">
          <a:xfrm flipH="1">
            <a:off x="4474" y="-5"/>
            <a:ext cx="6474240" cy="3833094"/>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BBEA6F26-25F8-BAA5-3DCB-AB64B1C60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321" b="4321"/>
          <a:stretch/>
        </p:blipFill>
        <p:spPr bwMode="auto">
          <a:xfrm flipH="1">
            <a:off x="-1" y="3730901"/>
            <a:ext cx="6634017" cy="3127101"/>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418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60" name="Rectangle 615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8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2" name="Rectangle 616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6164" name="Straight Connector 616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8815A"/>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E70E1AC-5B55-73FE-04D9-1FDF188E4FEA}"/>
              </a:ext>
            </a:extLst>
          </p:cNvPr>
          <p:cNvSpPr>
            <a:spLocks noGrp="1"/>
          </p:cNvSpPr>
          <p:nvPr>
            <p:ph type="ctrTitle"/>
          </p:nvPr>
        </p:nvSpPr>
        <p:spPr>
          <a:xfrm>
            <a:off x="1109980" y="4277356"/>
            <a:ext cx="9966960" cy="1560320"/>
          </a:xfrm>
        </p:spPr>
        <p:txBody>
          <a:bodyPr>
            <a:normAutofit/>
          </a:bodyPr>
          <a:lstStyle/>
          <a:p>
            <a:r>
              <a:rPr lang="en-AU" sz="5800">
                <a:solidFill>
                  <a:srgbClr val="48815A"/>
                </a:solidFill>
              </a:rPr>
              <a:t>Mood</a:t>
            </a:r>
          </a:p>
        </p:txBody>
      </p:sp>
      <p:pic>
        <p:nvPicPr>
          <p:cNvPr id="6146" name="Picture 2" descr="Time for a Mood Check">
            <a:extLst>
              <a:ext uri="{FF2B5EF4-FFF2-40B4-BE49-F238E27FC236}">
                <a16:creationId xmlns:a16="http://schemas.microsoft.com/office/drawing/2014/main" id="{12B9E3F0-FB77-09F5-FF8D-078667F1A7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6779"/>
          <a:stretch/>
        </p:blipFill>
        <p:spPr bwMode="auto">
          <a:xfrm>
            <a:off x="243840" y="256540"/>
            <a:ext cx="11704320" cy="3764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0798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661</TotalTime>
  <Words>984</Words>
  <Application>Microsoft Office PowerPoint</Application>
  <PresentationFormat>Widescreen</PresentationFormat>
  <Paragraphs>60</Paragraphs>
  <Slides>13</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Tone &amp; Mood</vt:lpstr>
      <vt:lpstr>Tone vs Mood</vt:lpstr>
      <vt:lpstr>TONE</vt:lpstr>
      <vt:lpstr>Tone in writing</vt:lpstr>
      <vt:lpstr>Tone in film</vt:lpstr>
      <vt:lpstr>Types of Tone</vt:lpstr>
      <vt:lpstr>Examples of Tone</vt:lpstr>
      <vt:lpstr>Examples of Tone</vt:lpstr>
      <vt:lpstr>Mood</vt:lpstr>
      <vt:lpstr>Mood</vt:lpstr>
      <vt:lpstr>Examples of Mood</vt:lpstr>
      <vt:lpstr>Key indicators of tone &amp; mood</vt:lpstr>
      <vt:lpstr>Effect of Tone &amp; Mood on Audience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Features of a Narrative 3:</dc:title>
  <dc:creator>Sarah Burney</dc:creator>
  <cp:lastModifiedBy>Sarah Burney</cp:lastModifiedBy>
  <cp:revision>2</cp:revision>
  <dcterms:created xsi:type="dcterms:W3CDTF">2022-09-05T00:05:45Z</dcterms:created>
  <dcterms:modified xsi:type="dcterms:W3CDTF">2023-02-06T01:00:29Z</dcterms:modified>
</cp:coreProperties>
</file>