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DC0F8-53B5-45E7-8D13-37B39D4A97E5}" v="67" dt="2023-05-05T05:38:20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0A6DC0F8-53B5-45E7-8D13-37B39D4A97E5}"/>
    <pc:docChg chg="undo custSel addSld modSld sldOrd">
      <pc:chgData name="Sarah Burney" userId="3ff1fe9c-ec4d-4417-af83-dbc6e1aa8c41" providerId="ADAL" clId="{0A6DC0F8-53B5-45E7-8D13-37B39D4A97E5}" dt="2023-05-05T05:39:11.260" v="3144" actId="1076"/>
      <pc:docMkLst>
        <pc:docMk/>
      </pc:docMkLst>
      <pc:sldChg chg="delSp modSp mod ord">
        <pc:chgData name="Sarah Burney" userId="3ff1fe9c-ec4d-4417-af83-dbc6e1aa8c41" providerId="ADAL" clId="{0A6DC0F8-53B5-45E7-8D13-37B39D4A97E5}" dt="2023-05-05T05:39:11.260" v="3144" actId="1076"/>
        <pc:sldMkLst>
          <pc:docMk/>
          <pc:sldMk cId="324709402" sldId="257"/>
        </pc:sldMkLst>
        <pc:spChg chg="del">
          <ac:chgData name="Sarah Burney" userId="3ff1fe9c-ec4d-4417-af83-dbc6e1aa8c41" providerId="ADAL" clId="{0A6DC0F8-53B5-45E7-8D13-37B39D4A97E5}" dt="2023-05-05T05:39:04.372" v="3142" actId="478"/>
          <ac:spMkLst>
            <pc:docMk/>
            <pc:sldMk cId="324709402" sldId="257"/>
            <ac:spMk id="2" creationId="{09B72CF0-ECE3-7CF3-8FE4-6B3D3F1A4EF1}"/>
          </ac:spMkLst>
        </pc:spChg>
        <pc:picChg chg="mod">
          <ac:chgData name="Sarah Burney" userId="3ff1fe9c-ec4d-4417-af83-dbc6e1aa8c41" providerId="ADAL" clId="{0A6DC0F8-53B5-45E7-8D13-37B39D4A97E5}" dt="2023-05-05T05:39:11.260" v="3144" actId="1076"/>
          <ac:picMkLst>
            <pc:docMk/>
            <pc:sldMk cId="324709402" sldId="257"/>
            <ac:picMk id="6" creationId="{6271B0C8-5511-7F9E-598A-C791C374D198}"/>
          </ac:picMkLst>
        </pc:picChg>
      </pc:sldChg>
      <pc:sldChg chg="addSp modSp new mod setBg">
        <pc:chgData name="Sarah Burney" userId="3ff1fe9c-ec4d-4417-af83-dbc6e1aa8c41" providerId="ADAL" clId="{0A6DC0F8-53B5-45E7-8D13-37B39D4A97E5}" dt="2023-05-05T05:38:24.621" v="3141" actId="26606"/>
        <pc:sldMkLst>
          <pc:docMk/>
          <pc:sldMk cId="4198045288" sldId="258"/>
        </pc:sldMkLst>
        <pc:spChg chg="mod or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2" creationId="{22FF1429-48EC-DA3A-765B-33D01226C581}"/>
          </ac:spMkLst>
        </pc:spChg>
        <pc:spChg chg="mod or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3" creationId="{9C3912A8-F7DD-5604-4B94-7CA82930716A}"/>
          </ac:spMkLst>
        </pc:spChg>
        <pc:spChg chg="ad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3079" creationId="{987A0FBA-CC04-4256-A8EB-BB3C543E989C}"/>
          </ac:spMkLst>
        </pc:spChg>
        <pc:spChg chg="ad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3081" creationId="{3362A0EA-3E81-4464-94B8-70BE5870EDC0}"/>
          </ac:spMkLst>
        </pc:spChg>
        <pc:picChg chg="add mod">
          <ac:chgData name="Sarah Burney" userId="3ff1fe9c-ec4d-4417-af83-dbc6e1aa8c41" providerId="ADAL" clId="{0A6DC0F8-53B5-45E7-8D13-37B39D4A97E5}" dt="2023-05-05T05:38:24.621" v="3141" actId="26606"/>
          <ac:picMkLst>
            <pc:docMk/>
            <pc:sldMk cId="4198045288" sldId="258"/>
            <ac:picMk id="3074" creationId="{E5A35778-7AA5-4A3E-07D2-0B81CC7A51B3}"/>
          </ac:picMkLst>
        </pc:picChg>
      </pc:sldChg>
      <pc:sldChg chg="modSp new mod">
        <pc:chgData name="Sarah Burney" userId="3ff1fe9c-ec4d-4417-af83-dbc6e1aa8c41" providerId="ADAL" clId="{0A6DC0F8-53B5-45E7-8D13-37B39D4A97E5}" dt="2023-05-05T04:55:41.880" v="620" actId="113"/>
        <pc:sldMkLst>
          <pc:docMk/>
          <pc:sldMk cId="64700449" sldId="259"/>
        </pc:sldMkLst>
        <pc:spChg chg="mod">
          <ac:chgData name="Sarah Burney" userId="3ff1fe9c-ec4d-4417-af83-dbc6e1aa8c41" providerId="ADAL" clId="{0A6DC0F8-53B5-45E7-8D13-37B39D4A97E5}" dt="2023-05-05T04:55:13.808" v="587" actId="20577"/>
          <ac:spMkLst>
            <pc:docMk/>
            <pc:sldMk cId="64700449" sldId="259"/>
            <ac:spMk id="2" creationId="{B2B5B612-C83E-FC03-C6CB-90108D4D671C}"/>
          </ac:spMkLst>
        </pc:spChg>
        <pc:spChg chg="mod">
          <ac:chgData name="Sarah Burney" userId="3ff1fe9c-ec4d-4417-af83-dbc6e1aa8c41" providerId="ADAL" clId="{0A6DC0F8-53B5-45E7-8D13-37B39D4A97E5}" dt="2023-05-05T04:55:41.880" v="620" actId="113"/>
          <ac:spMkLst>
            <pc:docMk/>
            <pc:sldMk cId="64700449" sldId="259"/>
            <ac:spMk id="3" creationId="{42749BE6-AD73-3A91-0D54-A723D1263CED}"/>
          </ac:spMkLst>
        </pc:spChg>
      </pc:sldChg>
      <pc:sldChg chg="addSp delSp modSp new mod setBg addAnim delAnim">
        <pc:chgData name="Sarah Burney" userId="3ff1fe9c-ec4d-4417-af83-dbc6e1aa8c41" providerId="ADAL" clId="{0A6DC0F8-53B5-45E7-8D13-37B39D4A97E5}" dt="2023-05-05T05:24:46.211" v="3113" actId="20577"/>
        <pc:sldMkLst>
          <pc:docMk/>
          <pc:sldMk cId="373793069" sldId="260"/>
        </pc:sldMkLst>
        <pc:spChg chg="mod ord">
          <ac:chgData name="Sarah Burney" userId="3ff1fe9c-ec4d-4417-af83-dbc6e1aa8c41" providerId="ADAL" clId="{0A6DC0F8-53B5-45E7-8D13-37B39D4A97E5}" dt="2023-05-05T05:24:46.211" v="3113" actId="20577"/>
          <ac:spMkLst>
            <pc:docMk/>
            <pc:sldMk cId="373793069" sldId="260"/>
            <ac:spMk id="2" creationId="{49A13DE3-7270-7447-88C1-A0B217117194}"/>
          </ac:spMkLst>
        </pc:spChg>
        <pc:spChg chg="del mod">
          <ac:chgData name="Sarah Burney" userId="3ff1fe9c-ec4d-4417-af83-dbc6e1aa8c41" providerId="ADAL" clId="{0A6DC0F8-53B5-45E7-8D13-37B39D4A97E5}" dt="2023-05-05T05:21:49.036" v="2926"/>
          <ac:spMkLst>
            <pc:docMk/>
            <pc:sldMk cId="373793069" sldId="260"/>
            <ac:spMk id="3" creationId="{198E361A-7F51-9F4B-2522-C8C5D9028AE0}"/>
          </ac:spMkLst>
        </pc:spChg>
        <pc:spChg chg="add del mod">
          <ac:chgData name="Sarah Burney" userId="3ff1fe9c-ec4d-4417-af83-dbc6e1aa8c41" providerId="ADAL" clId="{0A6DC0F8-53B5-45E7-8D13-37B39D4A97E5}" dt="2023-05-05T05:24:22.941" v="3108" actId="26606"/>
          <ac:spMkLst>
            <pc:docMk/>
            <pc:sldMk cId="373793069" sldId="260"/>
            <ac:spMk id="9" creationId="{2A874E05-0F9F-B6DF-119E-05F917973BC6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0" creationId="{A6EF5A53-0A64-4CA5-B9C7-1CB97CB5CF1C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2" creationId="{34ABFBEA-4EB0-4D02-A2C0-1733CD3D6F12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4" creationId="{19E083F6-57F4-487B-A766-EA0462B1EED8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6" creationId="{7A18C9FB-EC4C-4DAE-8F7D-C6E5AF607958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8" creationId="{F798D3DD-23B7-41EE-9021-C8F9A8E2C19B}"/>
          </ac:spMkLst>
        </pc:spChg>
        <pc:spChg chg="add del">
          <ac:chgData name="Sarah Burney" userId="3ff1fe9c-ec4d-4417-af83-dbc6e1aa8c41" providerId="ADAL" clId="{0A6DC0F8-53B5-45E7-8D13-37B39D4A97E5}" dt="2023-05-05T05:23:08.447" v="2973" actId="26606"/>
          <ac:spMkLst>
            <pc:docMk/>
            <pc:sldMk cId="373793069" sldId="260"/>
            <ac:spMk id="24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3:08.447" v="2973" actId="26606"/>
          <ac:spMkLst>
            <pc:docMk/>
            <pc:sldMk cId="373793069" sldId="260"/>
            <ac:spMk id="25" creationId="{3362A0EA-3E81-4464-94B8-70BE5870EDC0}"/>
          </ac:spMkLst>
        </pc:spChg>
        <pc:spChg chg="add del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27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28" creationId="{3362A0EA-3E81-4464-94B8-70BE5870EDC0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0" creationId="{A6EF5A53-0A64-4CA5-B9C7-1CB97CB5CF1C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2" creationId="{34ABFBEA-4EB0-4D02-A2C0-1733CD3D6F12}"/>
          </ac:spMkLst>
        </pc:spChg>
        <pc:spChg chg="add del">
          <ac:chgData name="Sarah Burney" userId="3ff1fe9c-ec4d-4417-af83-dbc6e1aa8c41" providerId="ADAL" clId="{0A6DC0F8-53B5-45E7-8D13-37B39D4A97E5}" dt="2023-05-05T05:24:18.732" v="3106" actId="26606"/>
          <ac:spMkLst>
            <pc:docMk/>
            <pc:sldMk cId="373793069" sldId="260"/>
            <ac:spMk id="33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4" creationId="{19E083F6-57F4-487B-A766-EA0462B1EED8}"/>
          </ac:spMkLst>
        </pc:spChg>
        <pc:spChg chg="add del">
          <ac:chgData name="Sarah Burney" userId="3ff1fe9c-ec4d-4417-af83-dbc6e1aa8c41" providerId="ADAL" clId="{0A6DC0F8-53B5-45E7-8D13-37B39D4A97E5}" dt="2023-05-05T05:24:18.732" v="3106" actId="26606"/>
          <ac:spMkLst>
            <pc:docMk/>
            <pc:sldMk cId="373793069" sldId="260"/>
            <ac:spMk id="35" creationId="{3362A0EA-3E81-4464-94B8-70BE5870EDC0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6" creationId="{7A18C9FB-EC4C-4DAE-8F7D-C6E5AF607958}"/>
          </ac:spMkLst>
        </pc:spChg>
        <pc:spChg chg="add del">
          <ac:chgData name="Sarah Burney" userId="3ff1fe9c-ec4d-4417-af83-dbc6e1aa8c41" providerId="ADAL" clId="{0A6DC0F8-53B5-45E7-8D13-37B39D4A97E5}" dt="2023-05-05T05:24:22.941" v="3108" actId="26606"/>
          <ac:spMkLst>
            <pc:docMk/>
            <pc:sldMk cId="373793069" sldId="260"/>
            <ac:spMk id="37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8" creationId="{1A0F8916-44ED-4BA2-B4A8-BFF92E4B49BE}"/>
          </ac:spMkLst>
        </pc:spChg>
        <pc:spChg chg="add del">
          <ac:chgData name="Sarah Burney" userId="3ff1fe9c-ec4d-4417-af83-dbc6e1aa8c41" providerId="ADAL" clId="{0A6DC0F8-53B5-45E7-8D13-37B39D4A97E5}" dt="2023-05-05T05:24:22.941" v="3108" actId="26606"/>
          <ac:spMkLst>
            <pc:docMk/>
            <pc:sldMk cId="373793069" sldId="260"/>
            <ac:spMk id="39" creationId="{E633B38B-B87A-4288-A20F-0223A6C27A5A}"/>
          </ac:spMkLst>
        </pc:spChg>
        <pc:spChg chg="add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41" creationId="{987A0FBA-CC04-4256-A8EB-BB3C543E989C}"/>
          </ac:spMkLst>
        </pc:spChg>
        <pc:spChg chg="add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42" creationId="{3362A0EA-3E81-4464-94B8-70BE5870EDC0}"/>
          </ac:spMkLst>
        </pc:spChg>
        <pc:grpChg chg="add del">
          <ac:chgData name="Sarah Burney" userId="3ff1fe9c-ec4d-4417-af83-dbc6e1aa8c41" providerId="ADAL" clId="{0A6DC0F8-53B5-45E7-8D13-37B39D4A97E5}" dt="2023-05-05T05:22:30.246" v="2930" actId="26606"/>
          <ac:grpSpMkLst>
            <pc:docMk/>
            <pc:sldMk cId="373793069" sldId="260"/>
            <ac:grpSpMk id="20" creationId="{2C072688-BFC7-4FE8-A45E-B3C63CBB9632}"/>
          </ac:grpSpMkLst>
        </pc:grpChg>
        <pc:picChg chg="add mod">
          <ac:chgData name="Sarah Burney" userId="3ff1fe9c-ec4d-4417-af83-dbc6e1aa8c41" providerId="ADAL" clId="{0A6DC0F8-53B5-45E7-8D13-37B39D4A97E5}" dt="2023-05-05T05:24:22.941" v="3108" actId="26606"/>
          <ac:picMkLst>
            <pc:docMk/>
            <pc:sldMk cId="373793069" sldId="260"/>
            <ac:picMk id="5" creationId="{86D3E9DF-7D4C-112C-15E4-5165D25F7D5B}"/>
          </ac:picMkLst>
        </pc:picChg>
      </pc:sldChg>
      <pc:sldChg chg="addSp delSp modSp new mod">
        <pc:chgData name="Sarah Burney" userId="3ff1fe9c-ec4d-4417-af83-dbc6e1aa8c41" providerId="ADAL" clId="{0A6DC0F8-53B5-45E7-8D13-37B39D4A97E5}" dt="2023-05-05T05:32:21.893" v="3139" actId="27636"/>
        <pc:sldMkLst>
          <pc:docMk/>
          <pc:sldMk cId="2567573185" sldId="261"/>
        </pc:sldMkLst>
        <pc:spChg chg="mod">
          <ac:chgData name="Sarah Burney" userId="3ff1fe9c-ec4d-4417-af83-dbc6e1aa8c41" providerId="ADAL" clId="{0A6DC0F8-53B5-45E7-8D13-37B39D4A97E5}" dt="2023-05-05T04:57:31.928" v="706" actId="20577"/>
          <ac:spMkLst>
            <pc:docMk/>
            <pc:sldMk cId="2567573185" sldId="261"/>
            <ac:spMk id="2" creationId="{73EE411A-8F3B-91A6-3E60-ED9EDE660FCF}"/>
          </ac:spMkLst>
        </pc:spChg>
        <pc:spChg chg="mod">
          <ac:chgData name="Sarah Burney" userId="3ff1fe9c-ec4d-4417-af83-dbc6e1aa8c41" providerId="ADAL" clId="{0A6DC0F8-53B5-45E7-8D13-37B39D4A97E5}" dt="2023-05-05T05:32:21.893" v="3139" actId="27636"/>
          <ac:spMkLst>
            <pc:docMk/>
            <pc:sldMk cId="2567573185" sldId="261"/>
            <ac:spMk id="3" creationId="{B8286614-BF22-A99E-E51C-1389492E5651}"/>
          </ac:spMkLst>
        </pc:spChg>
        <pc:spChg chg="add del">
          <ac:chgData name="Sarah Burney" userId="3ff1fe9c-ec4d-4417-af83-dbc6e1aa8c41" providerId="ADAL" clId="{0A6DC0F8-53B5-45E7-8D13-37B39D4A97E5}" dt="2023-05-05T05:30:39.878" v="3124" actId="478"/>
          <ac:spMkLst>
            <pc:docMk/>
            <pc:sldMk cId="2567573185" sldId="261"/>
            <ac:spMk id="4" creationId="{73019DD3-575E-BE5C-CF4F-B61FC5960F3A}"/>
          </ac:spMkLst>
        </pc:spChg>
        <pc:picChg chg="add mod">
          <ac:chgData name="Sarah Burney" userId="3ff1fe9c-ec4d-4417-af83-dbc6e1aa8c41" providerId="ADAL" clId="{0A6DC0F8-53B5-45E7-8D13-37B39D4A97E5}" dt="2023-05-05T05:32:17.615" v="3137" actId="1076"/>
          <ac:picMkLst>
            <pc:docMk/>
            <pc:sldMk cId="2567573185" sldId="261"/>
            <ac:picMk id="2052" creationId="{AC3D2A4B-5936-77B3-CBE2-2C28A5E45ECF}"/>
          </ac:picMkLst>
        </pc:picChg>
        <pc:picChg chg="add mod">
          <ac:chgData name="Sarah Burney" userId="3ff1fe9c-ec4d-4417-af83-dbc6e1aa8c41" providerId="ADAL" clId="{0A6DC0F8-53B5-45E7-8D13-37B39D4A97E5}" dt="2023-05-05T05:32:14.569" v="3136" actId="1076"/>
          <ac:picMkLst>
            <pc:docMk/>
            <pc:sldMk cId="2567573185" sldId="261"/>
            <ac:picMk id="2054" creationId="{79D9A63E-22B2-EB92-0138-65E2BBEC23EE}"/>
          </ac:picMkLst>
        </pc:picChg>
      </pc:sldChg>
      <pc:sldChg chg="addSp delSp modSp new mod setBg">
        <pc:chgData name="Sarah Burney" userId="3ff1fe9c-ec4d-4417-af83-dbc6e1aa8c41" providerId="ADAL" clId="{0A6DC0F8-53B5-45E7-8D13-37B39D4A97E5}" dt="2023-05-05T05:26:35.856" v="3122" actId="1076"/>
        <pc:sldMkLst>
          <pc:docMk/>
          <pc:sldMk cId="3026268942" sldId="262"/>
        </pc:sldMkLst>
        <pc:spChg chg="mod ord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2" creationId="{182C0E54-D203-ED8F-202F-9CF9BFBF01B1}"/>
          </ac:spMkLst>
        </pc:spChg>
        <pc:spChg chg="mod ord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3" creationId="{BC38572E-2081-7CAA-4FF3-DB17316517DF}"/>
          </ac:spMkLst>
        </pc:spChg>
        <pc:spChg chg="add del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1031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1033" creationId="{3362A0EA-3E81-4464-94B8-70BE5870EDC0}"/>
          </ac:spMkLst>
        </pc:spChg>
        <pc:picChg chg="add mod">
          <ac:chgData name="Sarah Burney" userId="3ff1fe9c-ec4d-4417-af83-dbc6e1aa8c41" providerId="ADAL" clId="{0A6DC0F8-53B5-45E7-8D13-37B39D4A97E5}" dt="2023-05-05T05:26:35.856" v="3122" actId="1076"/>
          <ac:picMkLst>
            <pc:docMk/>
            <pc:sldMk cId="3026268942" sldId="262"/>
            <ac:picMk id="4" creationId="{BC0C9087-1685-FB17-0F4D-1DA5D0B72F60}"/>
          </ac:picMkLst>
        </pc:picChg>
        <pc:picChg chg="add del mod">
          <ac:chgData name="Sarah Burney" userId="3ff1fe9c-ec4d-4417-af83-dbc6e1aa8c41" providerId="ADAL" clId="{0A6DC0F8-53B5-45E7-8D13-37B39D4A97E5}" dt="2023-05-05T05:25:47.911" v="3118" actId="478"/>
          <ac:picMkLst>
            <pc:docMk/>
            <pc:sldMk cId="3026268942" sldId="262"/>
            <ac:picMk id="1026" creationId="{037BC0B2-AE54-0788-AD16-8C3E3765E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2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9S6-2vqYs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975013EF-EC0A-8185-9054-0A9550074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4" r="10564" b="2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0A94-6237-8F4C-E013-E30FF54BE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AU" sz="4400" dirty="0"/>
              <a:t>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1186E-E7E9-5704-8060-6213DA08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Context Audience Purpose</a:t>
            </a:r>
          </a:p>
        </p:txBody>
      </p:sp>
    </p:spTree>
    <p:extLst>
      <p:ext uri="{BB962C8B-B14F-4D97-AF65-F5344CB8AC3E}">
        <p14:creationId xmlns:p14="http://schemas.microsoft.com/office/powerpoint/2010/main" val="421621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D3E9DF-7D4C-112C-15E4-5165D25F7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18132" b="-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42" name="Freeform: Shape 34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874E05-0F9F-B6DF-119E-05F91797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Look at the C.A.P.</a:t>
            </a:r>
          </a:p>
          <a:p>
            <a:r>
              <a:rPr lang="en-US" sz="2400" b="1" dirty="0"/>
              <a:t>C</a:t>
            </a:r>
            <a:r>
              <a:rPr lang="en-US" sz="2400" dirty="0"/>
              <a:t>ontext</a:t>
            </a:r>
          </a:p>
          <a:p>
            <a:r>
              <a:rPr lang="en-US" sz="2400" b="1" dirty="0"/>
              <a:t>A</a:t>
            </a:r>
            <a:r>
              <a:rPr lang="en-US" sz="2400" dirty="0"/>
              <a:t>udience</a:t>
            </a:r>
          </a:p>
          <a:p>
            <a:r>
              <a:rPr lang="en-US" sz="2400" b="1" dirty="0"/>
              <a:t>P</a:t>
            </a:r>
            <a:r>
              <a:rPr lang="en-US" sz="2400" dirty="0"/>
              <a:t>urpose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13DE3-7270-7447-88C1-A0B21711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 dirty="0"/>
              <a:t>To understand any text…</a:t>
            </a:r>
          </a:p>
        </p:txBody>
      </p:sp>
    </p:spTree>
    <p:extLst>
      <p:ext uri="{BB962C8B-B14F-4D97-AF65-F5344CB8AC3E}">
        <p14:creationId xmlns:p14="http://schemas.microsoft.com/office/powerpoint/2010/main" val="3737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411A-8F3B-91A6-3E60-ED9EDE6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6614-BF22-A99E-E51C-1389492E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077075" cy="381808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The circumstances or environment in which a text was created</a:t>
            </a:r>
            <a:endParaRPr lang="en-AU" b="1" dirty="0"/>
          </a:p>
          <a:p>
            <a:pPr lvl="1"/>
            <a:r>
              <a:rPr lang="en-AU" b="1" dirty="0"/>
              <a:t>When</a:t>
            </a:r>
            <a:r>
              <a:rPr lang="en-AU" dirty="0"/>
              <a:t> in history? </a:t>
            </a:r>
            <a:r>
              <a:rPr lang="en-AU" b="1" dirty="0"/>
              <a:t>Where</a:t>
            </a:r>
            <a:r>
              <a:rPr lang="en-AU" dirty="0"/>
              <a:t> in the world?</a:t>
            </a:r>
          </a:p>
          <a:p>
            <a:pPr lvl="1"/>
            <a:r>
              <a:rPr lang="en-AU" dirty="0"/>
              <a:t>What events were happening at that time? </a:t>
            </a:r>
          </a:p>
          <a:p>
            <a:pPr lvl="1"/>
            <a:r>
              <a:rPr lang="en-AU" dirty="0"/>
              <a:t>What beliefs, values, experiences, knowledge, and cultural practices did most people have in that time/place?</a:t>
            </a:r>
          </a:p>
          <a:p>
            <a:pPr lvl="1"/>
            <a:r>
              <a:rPr lang="en-AU" dirty="0"/>
              <a:t>Did the creator of the text share these beliefs &amp; practices?</a:t>
            </a:r>
          </a:p>
        </p:txBody>
      </p:sp>
      <p:pic>
        <p:nvPicPr>
          <p:cNvPr id="2052" name="Picture 4" descr="Jigsaw Puzzles for Adults Budapest 252/520 Pieces Couple - Etsy">
            <a:extLst>
              <a:ext uri="{FF2B5EF4-FFF2-40B4-BE49-F238E27FC236}">
                <a16:creationId xmlns:a16="http://schemas.microsoft.com/office/drawing/2014/main" id="{AC3D2A4B-5936-77B3-CBE2-2C28A5E4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908949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ingbok 500 Piece Wood Jigsaw Puzzle - Lakeside : Buy Online at Best  Price in KSA - Souq is now Amazon.sa: Toys">
            <a:extLst>
              <a:ext uri="{FF2B5EF4-FFF2-40B4-BE49-F238E27FC236}">
                <a16:creationId xmlns:a16="http://schemas.microsoft.com/office/drawing/2014/main" id="{79D9A63E-22B2-EB92-0138-65E2BBEC2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6111" r="20695" b="24028"/>
          <a:stretch/>
        </p:blipFill>
        <p:spPr bwMode="auto">
          <a:xfrm>
            <a:off x="8191500" y="215251"/>
            <a:ext cx="3836785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7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0E54-D203-ED8F-202F-9CF9BFBF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572E-2081-7CAA-4FF3-DB173165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Who was this text created for? </a:t>
            </a:r>
          </a:p>
          <a:p>
            <a:pPr lvl="1"/>
            <a:r>
              <a:rPr lang="en-AU" dirty="0"/>
              <a:t>What age, gender, education, wealth/class?</a:t>
            </a:r>
          </a:p>
          <a:p>
            <a:pPr lvl="1"/>
            <a:r>
              <a:rPr lang="en-AU" dirty="0"/>
              <a:t>What beliefs, values, experiences, knowledge, cultural practices?</a:t>
            </a:r>
          </a:p>
          <a:p>
            <a:r>
              <a:rPr lang="en-AU" dirty="0"/>
              <a:t>Did this influence the author? </a:t>
            </a:r>
          </a:p>
          <a:p>
            <a:pPr lvl="1"/>
            <a:r>
              <a:rPr lang="en-AU" dirty="0"/>
              <a:t>Were they hoping to reach or appeal to a particular group? </a:t>
            </a:r>
          </a:p>
          <a:p>
            <a:pPr lvl="1"/>
            <a:r>
              <a:rPr lang="en-AU" dirty="0"/>
              <a:t>Did this affect/change the way they wrote it?</a:t>
            </a:r>
          </a:p>
          <a:p>
            <a:pPr lvl="1"/>
            <a:endParaRPr lang="en-AU" dirty="0"/>
          </a:p>
        </p:txBody>
      </p:sp>
      <p:pic>
        <p:nvPicPr>
          <p:cNvPr id="4" name="Picture 2" descr="60,900+ Audience Illustrations, Royalty-Free Vector Graphics &amp; Clip Art -  iStock | Conference audience, Crowd, Conference">
            <a:extLst>
              <a:ext uri="{FF2B5EF4-FFF2-40B4-BE49-F238E27FC236}">
                <a16:creationId xmlns:a16="http://schemas.microsoft.com/office/drawing/2014/main" id="{BC0C9087-1685-FB17-0F4D-1DA5D0B72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4"/>
          <a:stretch/>
        </p:blipFill>
        <p:spPr bwMode="auto">
          <a:xfrm>
            <a:off x="7448550" y="318262"/>
            <a:ext cx="4552950" cy="19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6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SCOVERING YOUR PURPOSE: Live a life of joy, love and fulfillment | The  Mindful Word">
            <a:extLst>
              <a:ext uri="{FF2B5EF4-FFF2-40B4-BE49-F238E27FC236}">
                <a16:creationId xmlns:a16="http://schemas.microsoft.com/office/drawing/2014/main" id="{E5A35778-7AA5-4A3E-07D2-0B81CC7A5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4603" b="-2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12A8-F7DD-5604-4B94-7CA82930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/>
              <a:t>The reason the text was created</a:t>
            </a:r>
          </a:p>
          <a:p>
            <a:r>
              <a:rPr lang="en-AU" sz="2400"/>
              <a:t>Why does it exist? </a:t>
            </a:r>
          </a:p>
          <a:p>
            <a:r>
              <a:rPr lang="en-AU" sz="2400"/>
              <a:t>What motivated the creator to make it? </a:t>
            </a:r>
          </a:p>
          <a:p>
            <a:r>
              <a:rPr lang="en-AU" sz="2400"/>
              <a:t>What did they want to achieve by creating this text?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F1429-48EC-DA3A-765B-33D01226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19804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B612-C83E-FC03-C6CB-90108D4D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49BE6-AD73-3A91-0D54-A723D126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purpose of a text usually falls into one of 3 broad categories: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inform</a:t>
            </a:r>
            <a:r>
              <a:rPr lang="en-AU" dirty="0"/>
              <a:t> (e.g. encyclopedia, news article)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entertain</a:t>
            </a:r>
            <a:r>
              <a:rPr lang="en-AU" dirty="0"/>
              <a:t> (e.g. novel, film, play)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persuade</a:t>
            </a:r>
            <a:r>
              <a:rPr lang="en-AU" dirty="0"/>
              <a:t> (e.g. advertisement, opinion piece)</a:t>
            </a:r>
          </a:p>
          <a:p>
            <a:r>
              <a:rPr lang="en-AU" dirty="0"/>
              <a:t>These can overlap – might do all 3 at once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70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Context, Audience, Purpose">
            <a:hlinkClick r:id="" action="ppaction://media"/>
            <a:extLst>
              <a:ext uri="{FF2B5EF4-FFF2-40B4-BE49-F238E27FC236}">
                <a16:creationId xmlns:a16="http://schemas.microsoft.com/office/drawing/2014/main" id="{6271B0C8-5511-7F9E-598A-C791C374D1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4568" y="742950"/>
            <a:ext cx="9253245" cy="52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236</Words>
  <Application>Microsoft Office PowerPoint</Application>
  <PresentationFormat>Widescreen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 Next LT Pro Light</vt:lpstr>
      <vt:lpstr>Sitka Subheading</vt:lpstr>
      <vt:lpstr>PebbleVTI</vt:lpstr>
      <vt:lpstr>CAP</vt:lpstr>
      <vt:lpstr>To understand any text…</vt:lpstr>
      <vt:lpstr>Context</vt:lpstr>
      <vt:lpstr>Audience</vt:lpstr>
      <vt:lpstr>Purpose</vt:lpstr>
      <vt:lpstr>Purpose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>Sarah Burney</dc:creator>
  <cp:lastModifiedBy>Sarah Burney</cp:lastModifiedBy>
  <cp:revision>1</cp:revision>
  <dcterms:created xsi:type="dcterms:W3CDTF">2023-04-12T06:07:21Z</dcterms:created>
  <dcterms:modified xsi:type="dcterms:W3CDTF">2023-05-05T05:39:13Z</dcterms:modified>
</cp:coreProperties>
</file>