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60" r:id="rId6"/>
    <p:sldId id="263" r:id="rId7"/>
    <p:sldId id="258" r:id="rId8"/>
    <p:sldId id="259" r:id="rId9"/>
    <p:sldId id="267" r:id="rId10"/>
    <p:sldId id="261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D11"/>
    <a:srgbClr val="FAD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02E09-EACA-49EB-82D0-0BD4279FD74A}" v="11" dt="2023-06-19T11:14:06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03B02E09-EACA-49EB-82D0-0BD4279FD74A}"/>
    <pc:docChg chg="custSel addSld modSld sldOrd">
      <pc:chgData name="Sarah Burney" userId="3ff1fe9c-ec4d-4417-af83-dbc6e1aa8c41" providerId="ADAL" clId="{03B02E09-EACA-49EB-82D0-0BD4279FD74A}" dt="2023-06-19T11:15:22.711" v="3837" actId="114"/>
      <pc:docMkLst>
        <pc:docMk/>
      </pc:docMkLst>
      <pc:sldChg chg="modSp mod">
        <pc:chgData name="Sarah Burney" userId="3ff1fe9c-ec4d-4417-af83-dbc6e1aa8c41" providerId="ADAL" clId="{03B02E09-EACA-49EB-82D0-0BD4279FD74A}" dt="2023-06-19T10:49:58.260" v="2730" actId="20577"/>
        <pc:sldMkLst>
          <pc:docMk/>
          <pc:sldMk cId="623416678" sldId="260"/>
        </pc:sldMkLst>
        <pc:spChg chg="mod">
          <ac:chgData name="Sarah Burney" userId="3ff1fe9c-ec4d-4417-af83-dbc6e1aa8c41" providerId="ADAL" clId="{03B02E09-EACA-49EB-82D0-0BD4279FD74A}" dt="2023-06-19T10:49:58.260" v="2730" actId="20577"/>
          <ac:spMkLst>
            <pc:docMk/>
            <pc:sldMk cId="623416678" sldId="260"/>
            <ac:spMk id="3" creationId="{2EA70D66-F051-63FF-4DAE-B8ACD60324D9}"/>
          </ac:spMkLst>
        </pc:spChg>
      </pc:sldChg>
      <pc:sldChg chg="ord">
        <pc:chgData name="Sarah Burney" userId="3ff1fe9c-ec4d-4417-af83-dbc6e1aa8c41" providerId="ADAL" clId="{03B02E09-EACA-49EB-82D0-0BD4279FD74A}" dt="2023-06-17T15:58:47.660" v="896"/>
        <pc:sldMkLst>
          <pc:docMk/>
          <pc:sldMk cId="983883280" sldId="261"/>
        </pc:sldMkLst>
      </pc:sldChg>
      <pc:sldChg chg="modSp mod ord">
        <pc:chgData name="Sarah Burney" userId="3ff1fe9c-ec4d-4417-af83-dbc6e1aa8c41" providerId="ADAL" clId="{03B02E09-EACA-49EB-82D0-0BD4279FD74A}" dt="2023-06-17T15:58:49.560" v="898"/>
        <pc:sldMkLst>
          <pc:docMk/>
          <pc:sldMk cId="2231840748" sldId="264"/>
        </pc:sldMkLst>
        <pc:spChg chg="mod">
          <ac:chgData name="Sarah Burney" userId="3ff1fe9c-ec4d-4417-af83-dbc6e1aa8c41" providerId="ADAL" clId="{03B02E09-EACA-49EB-82D0-0BD4279FD74A}" dt="2023-06-17T15:51:22.615" v="207" actId="20577"/>
          <ac:spMkLst>
            <pc:docMk/>
            <pc:sldMk cId="2231840748" sldId="264"/>
            <ac:spMk id="3" creationId="{E05A8441-9E7D-5EB4-8C7F-1A1032EF2DBB}"/>
          </ac:spMkLst>
        </pc:spChg>
      </pc:sldChg>
      <pc:sldChg chg="addSp modSp new mod setBg">
        <pc:chgData name="Sarah Burney" userId="3ff1fe9c-ec4d-4417-af83-dbc6e1aa8c41" providerId="ADAL" clId="{03B02E09-EACA-49EB-82D0-0BD4279FD74A}" dt="2023-06-17T15:58:59.233" v="900" actId="113"/>
        <pc:sldMkLst>
          <pc:docMk/>
          <pc:sldMk cId="1719549562" sldId="265"/>
        </pc:sldMkLst>
        <pc:spChg chg="mod">
          <ac:chgData name="Sarah Burney" userId="3ff1fe9c-ec4d-4417-af83-dbc6e1aa8c41" providerId="ADAL" clId="{03B02E09-EACA-49EB-82D0-0BD4279FD74A}" dt="2023-06-17T15:58:00.675" v="887" actId="26606"/>
          <ac:spMkLst>
            <pc:docMk/>
            <pc:sldMk cId="1719549562" sldId="265"/>
            <ac:spMk id="2" creationId="{2C688934-148B-B7A2-F544-FC0C630280F5}"/>
          </ac:spMkLst>
        </pc:spChg>
        <pc:spChg chg="mod">
          <ac:chgData name="Sarah Burney" userId="3ff1fe9c-ec4d-4417-af83-dbc6e1aa8c41" providerId="ADAL" clId="{03B02E09-EACA-49EB-82D0-0BD4279FD74A}" dt="2023-06-17T15:58:59.233" v="900" actId="113"/>
          <ac:spMkLst>
            <pc:docMk/>
            <pc:sldMk cId="1719549562" sldId="265"/>
            <ac:spMk id="3" creationId="{B5643EAB-A93F-5DF4-61AD-A4FFF94AEF16}"/>
          </ac:spMkLst>
        </pc:spChg>
        <pc:spChg chg="add">
          <ac:chgData name="Sarah Burney" userId="3ff1fe9c-ec4d-4417-af83-dbc6e1aa8c41" providerId="ADAL" clId="{03B02E09-EACA-49EB-82D0-0BD4279FD74A}" dt="2023-06-17T15:58:00.675" v="887" actId="26606"/>
          <ac:spMkLst>
            <pc:docMk/>
            <pc:sldMk cId="1719549562" sldId="265"/>
            <ac:spMk id="9" creationId="{DBC6133C-0615-4CE4-9132-37E609A9BDFA}"/>
          </ac:spMkLst>
        </pc:spChg>
        <pc:spChg chg="add">
          <ac:chgData name="Sarah Burney" userId="3ff1fe9c-ec4d-4417-af83-dbc6e1aa8c41" providerId="ADAL" clId="{03B02E09-EACA-49EB-82D0-0BD4279FD74A}" dt="2023-06-17T15:58:00.675" v="887" actId="26606"/>
          <ac:spMkLst>
            <pc:docMk/>
            <pc:sldMk cId="1719549562" sldId="265"/>
            <ac:spMk id="11" creationId="{169CC832-2974-4E8D-90ED-3E2941BA7336}"/>
          </ac:spMkLst>
        </pc:spChg>
        <pc:spChg chg="add">
          <ac:chgData name="Sarah Burney" userId="3ff1fe9c-ec4d-4417-af83-dbc6e1aa8c41" providerId="ADAL" clId="{03B02E09-EACA-49EB-82D0-0BD4279FD74A}" dt="2023-06-17T15:58:00.675" v="887" actId="26606"/>
          <ac:spMkLst>
            <pc:docMk/>
            <pc:sldMk cId="1719549562" sldId="265"/>
            <ac:spMk id="13" creationId="{55222F96-971A-4F90-B841-6BAB416C7AC1}"/>
          </ac:spMkLst>
        </pc:spChg>
        <pc:spChg chg="add">
          <ac:chgData name="Sarah Burney" userId="3ff1fe9c-ec4d-4417-af83-dbc6e1aa8c41" providerId="ADAL" clId="{03B02E09-EACA-49EB-82D0-0BD4279FD74A}" dt="2023-06-17T15:58:00.675" v="887" actId="26606"/>
          <ac:spMkLst>
            <pc:docMk/>
            <pc:sldMk cId="1719549562" sldId="265"/>
            <ac:spMk id="15" creationId="{08980754-6F4B-43C9-B9BE-127B6BED6586}"/>
          </ac:spMkLst>
        </pc:spChg>
        <pc:spChg chg="add">
          <ac:chgData name="Sarah Burney" userId="3ff1fe9c-ec4d-4417-af83-dbc6e1aa8c41" providerId="ADAL" clId="{03B02E09-EACA-49EB-82D0-0BD4279FD74A}" dt="2023-06-17T15:58:00.675" v="887" actId="26606"/>
          <ac:spMkLst>
            <pc:docMk/>
            <pc:sldMk cId="1719549562" sldId="265"/>
            <ac:spMk id="17" creationId="{2C1BBA94-3F40-40AA-8BB9-E69E25E537C1}"/>
          </ac:spMkLst>
        </pc:spChg>
        <pc:picChg chg="add mod">
          <ac:chgData name="Sarah Burney" userId="3ff1fe9c-ec4d-4417-af83-dbc6e1aa8c41" providerId="ADAL" clId="{03B02E09-EACA-49EB-82D0-0BD4279FD74A}" dt="2023-06-17T15:58:00.675" v="887" actId="26606"/>
          <ac:picMkLst>
            <pc:docMk/>
            <pc:sldMk cId="1719549562" sldId="265"/>
            <ac:picMk id="4" creationId="{E389BB5D-A958-3EE2-9F40-AF639B45BF28}"/>
          </ac:picMkLst>
        </pc:picChg>
      </pc:sldChg>
      <pc:sldChg chg="addSp delSp modSp new mod ord setBg">
        <pc:chgData name="Sarah Burney" userId="3ff1fe9c-ec4d-4417-af83-dbc6e1aa8c41" providerId="ADAL" clId="{03B02E09-EACA-49EB-82D0-0BD4279FD74A}" dt="2023-06-19T11:12:55.173" v="3573" actId="20577"/>
        <pc:sldMkLst>
          <pc:docMk/>
          <pc:sldMk cId="3738432807" sldId="266"/>
        </pc:sldMkLst>
        <pc:spChg chg="mod">
          <ac:chgData name="Sarah Burney" userId="3ff1fe9c-ec4d-4417-af83-dbc6e1aa8c41" providerId="ADAL" clId="{03B02E09-EACA-49EB-82D0-0BD4279FD74A}" dt="2023-06-19T10:49:17.185" v="2702" actId="20577"/>
          <ac:spMkLst>
            <pc:docMk/>
            <pc:sldMk cId="3738432807" sldId="266"/>
            <ac:spMk id="2" creationId="{10B5D0AF-5BBC-B8CA-6127-E18FD29CC724}"/>
          </ac:spMkLst>
        </pc:spChg>
        <pc:spChg chg="mod">
          <ac:chgData name="Sarah Burney" userId="3ff1fe9c-ec4d-4417-af83-dbc6e1aa8c41" providerId="ADAL" clId="{03B02E09-EACA-49EB-82D0-0BD4279FD74A}" dt="2023-06-19T11:12:55.173" v="3573" actId="20577"/>
          <ac:spMkLst>
            <pc:docMk/>
            <pc:sldMk cId="3738432807" sldId="266"/>
            <ac:spMk id="3" creationId="{C3E9054E-F1ED-C79B-E108-C940923E8B72}"/>
          </ac:spMkLst>
        </pc:spChg>
        <pc:spChg chg="add del">
          <ac:chgData name="Sarah Burney" userId="3ff1fe9c-ec4d-4417-af83-dbc6e1aa8c41" providerId="ADAL" clId="{03B02E09-EACA-49EB-82D0-0BD4279FD74A}" dt="2023-06-17T17:21:33.875" v="2468" actId="26606"/>
          <ac:spMkLst>
            <pc:docMk/>
            <pc:sldMk cId="3738432807" sldId="266"/>
            <ac:spMk id="1031" creationId="{117AB3D3-3C9C-4DED-809A-78734805B895}"/>
          </ac:spMkLst>
        </pc:spChg>
        <pc:spChg chg="add del">
          <ac:chgData name="Sarah Burney" userId="3ff1fe9c-ec4d-4417-af83-dbc6e1aa8c41" providerId="ADAL" clId="{03B02E09-EACA-49EB-82D0-0BD4279FD74A}" dt="2023-06-17T17:21:33.875" v="2468" actId="26606"/>
          <ac:spMkLst>
            <pc:docMk/>
            <pc:sldMk cId="3738432807" sldId="266"/>
            <ac:spMk id="1033" creationId="{3A9A4357-BD1D-4622-A4FE-766E6AB8DE84}"/>
          </ac:spMkLst>
        </pc:spChg>
        <pc:spChg chg="add del">
          <ac:chgData name="Sarah Burney" userId="3ff1fe9c-ec4d-4417-af83-dbc6e1aa8c41" providerId="ADAL" clId="{03B02E09-EACA-49EB-82D0-0BD4279FD74A}" dt="2023-06-17T17:21:33.875" v="2468" actId="26606"/>
          <ac:spMkLst>
            <pc:docMk/>
            <pc:sldMk cId="3738432807" sldId="266"/>
            <ac:spMk id="1035" creationId="{E659831F-0D9A-4C63-9EBB-8435B85A440F}"/>
          </ac:spMkLst>
        </pc:spChg>
        <pc:spChg chg="add del">
          <ac:chgData name="Sarah Burney" userId="3ff1fe9c-ec4d-4417-af83-dbc6e1aa8c41" providerId="ADAL" clId="{03B02E09-EACA-49EB-82D0-0BD4279FD74A}" dt="2023-06-17T17:21:33.875" v="2468" actId="26606"/>
          <ac:spMkLst>
            <pc:docMk/>
            <pc:sldMk cId="3738432807" sldId="266"/>
            <ac:spMk id="1037" creationId="{E6995CE5-F890-4ABA-82A2-26507CE8D2A3}"/>
          </ac:spMkLst>
        </pc:spChg>
        <pc:spChg chg="add">
          <ac:chgData name="Sarah Burney" userId="3ff1fe9c-ec4d-4417-af83-dbc6e1aa8c41" providerId="ADAL" clId="{03B02E09-EACA-49EB-82D0-0BD4279FD74A}" dt="2023-06-17T17:21:33.875" v="2468" actId="26606"/>
          <ac:spMkLst>
            <pc:docMk/>
            <pc:sldMk cId="3738432807" sldId="266"/>
            <ac:spMk id="1042" creationId="{9427AF5F-9A0E-42B7-A252-FD64C9885F9C}"/>
          </ac:spMkLst>
        </pc:spChg>
        <pc:picChg chg="add mod">
          <ac:chgData name="Sarah Burney" userId="3ff1fe9c-ec4d-4417-af83-dbc6e1aa8c41" providerId="ADAL" clId="{03B02E09-EACA-49EB-82D0-0BD4279FD74A}" dt="2023-06-17T17:21:50.985" v="2469" actId="732"/>
          <ac:picMkLst>
            <pc:docMk/>
            <pc:sldMk cId="3738432807" sldId="266"/>
            <ac:picMk id="1026" creationId="{C234D249-7942-1DEF-A131-FFADA5128E6C}"/>
          </ac:picMkLst>
        </pc:picChg>
      </pc:sldChg>
      <pc:sldChg chg="addSp modSp new mod setBg">
        <pc:chgData name="Sarah Burney" userId="3ff1fe9c-ec4d-4417-af83-dbc6e1aa8c41" providerId="ADAL" clId="{03B02E09-EACA-49EB-82D0-0BD4279FD74A}" dt="2023-06-19T11:15:22.711" v="3837" actId="114"/>
        <pc:sldMkLst>
          <pc:docMk/>
          <pc:sldMk cId="3599269377" sldId="267"/>
        </pc:sldMkLst>
        <pc:spChg chg="mod">
          <ac:chgData name="Sarah Burney" userId="3ff1fe9c-ec4d-4417-af83-dbc6e1aa8c41" providerId="ADAL" clId="{03B02E09-EACA-49EB-82D0-0BD4279FD74A}" dt="2023-06-19T11:09:40.758" v="3211" actId="26606"/>
          <ac:spMkLst>
            <pc:docMk/>
            <pc:sldMk cId="3599269377" sldId="267"/>
            <ac:spMk id="2" creationId="{EA8F237F-F72D-1B4B-410A-7704D235F098}"/>
          </ac:spMkLst>
        </pc:spChg>
        <pc:spChg chg="mod ord">
          <ac:chgData name="Sarah Burney" userId="3ff1fe9c-ec4d-4417-af83-dbc6e1aa8c41" providerId="ADAL" clId="{03B02E09-EACA-49EB-82D0-0BD4279FD74A}" dt="2023-06-19T11:15:22.711" v="3837" actId="114"/>
          <ac:spMkLst>
            <pc:docMk/>
            <pc:sldMk cId="3599269377" sldId="267"/>
            <ac:spMk id="3" creationId="{CDE4CB7D-E7F1-335D-4541-1D0CBFB09612}"/>
          </ac:spMkLst>
        </pc:spChg>
        <pc:spChg chg="add">
          <ac:chgData name="Sarah Burney" userId="3ff1fe9c-ec4d-4417-af83-dbc6e1aa8c41" providerId="ADAL" clId="{03B02E09-EACA-49EB-82D0-0BD4279FD74A}" dt="2023-06-19T11:09:40.758" v="3211" actId="26606"/>
          <ac:spMkLst>
            <pc:docMk/>
            <pc:sldMk cId="3599269377" sldId="267"/>
            <ac:spMk id="1035" creationId="{2ABE1108-6423-4E53-85A1-817683043C77}"/>
          </ac:spMkLst>
        </pc:spChg>
        <pc:picChg chg="add mod">
          <ac:chgData name="Sarah Burney" userId="3ff1fe9c-ec4d-4417-af83-dbc6e1aa8c41" providerId="ADAL" clId="{03B02E09-EACA-49EB-82D0-0BD4279FD74A}" dt="2023-06-19T11:09:40.758" v="3211" actId="26606"/>
          <ac:picMkLst>
            <pc:docMk/>
            <pc:sldMk cId="3599269377" sldId="267"/>
            <ac:picMk id="1026" creationId="{7C83874B-CD5A-379E-861D-F27D3D32546C}"/>
          </ac:picMkLst>
        </pc:picChg>
        <pc:picChg chg="add mod">
          <ac:chgData name="Sarah Burney" userId="3ff1fe9c-ec4d-4417-af83-dbc6e1aa8c41" providerId="ADAL" clId="{03B02E09-EACA-49EB-82D0-0BD4279FD74A}" dt="2023-06-19T11:09:40.758" v="3211" actId="26606"/>
          <ac:picMkLst>
            <pc:docMk/>
            <pc:sldMk cId="3599269377" sldId="267"/>
            <ac:picMk id="1028" creationId="{5385E5AB-0BEC-03F4-B555-F413E5BDC049}"/>
          </ac:picMkLst>
        </pc:picChg>
        <pc:picChg chg="add mod ord">
          <ac:chgData name="Sarah Burney" userId="3ff1fe9c-ec4d-4417-af83-dbc6e1aa8c41" providerId="ADAL" clId="{03B02E09-EACA-49EB-82D0-0BD4279FD74A}" dt="2023-06-19T11:09:40.758" v="3211" actId="26606"/>
          <ac:picMkLst>
            <pc:docMk/>
            <pc:sldMk cId="3599269377" sldId="267"/>
            <ac:picMk id="1030" creationId="{F51D98EC-A2A5-BBDD-64A4-505D7A62F4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2F99-3E00-5D7A-D352-7E8376238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B9255-FE96-5C62-5B34-E9E1AB279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90F7C-5D44-0693-62E2-09E1684E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7A56-7AA7-46FB-880C-95DB08C3D489}" type="datetimeFigureOut">
              <a:rPr lang="en-AU" smtClean="0"/>
              <a:t>19/06/2023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4666D-ED5F-9204-3D0F-CF7CE8D0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294AC-81F4-DCE1-3C6F-E83222D6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ACC-CCFD-4F6F-B29E-42014034E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64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70EF-9852-FF64-FC7A-DE04CC59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E7335-F997-5D2D-5F4F-3F30B3204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74A96-17E6-385E-7141-3FB55330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7A56-7AA7-46FB-880C-95DB08C3D489}" type="datetimeFigureOut">
              <a:rPr lang="en-AU" smtClean="0"/>
              <a:t>19/06/2023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B40B2-E54C-64D2-6F5D-228F394D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BFE5A-F94F-1D9D-59D8-2CED677F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ACC-CCFD-4F6F-B29E-42014034E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766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4C0DF9-8340-1005-8419-D6754277F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D3FA9-0FA0-267D-7BA9-1A41361D7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E71FA-12F5-185F-4DE1-2A829584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7A56-7AA7-46FB-880C-95DB08C3D489}" type="datetimeFigureOut">
              <a:rPr lang="en-AU" smtClean="0"/>
              <a:t>19/06/2023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DD581-ECEB-34E1-23D5-D393F7CD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AAD19-F457-1B7B-9BFC-E40A51B9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ACC-CCFD-4F6F-B29E-42014034E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05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173F-2BCA-F943-6733-37588679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26DD-A0BE-2892-3F4B-53ABC2254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597B3-497C-8BCA-FF49-1293FCF6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7A56-7AA7-46FB-880C-95DB08C3D489}" type="datetimeFigureOut">
              <a:rPr lang="en-AU" smtClean="0"/>
              <a:t>19/06/2023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92536-083C-8A6F-BB85-61E7DAB8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FF6C9-2E61-66EE-4562-D6B70833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ACC-CCFD-4F6F-B29E-42014034E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912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8EDE-523B-051A-F502-B73466977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00202-0CBA-285A-1B2E-968D2BA2E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F5D24-A71D-D5F0-54F2-1AE2EC3D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7A56-7AA7-46FB-880C-95DB08C3D489}" type="datetimeFigureOut">
              <a:rPr lang="en-AU" smtClean="0"/>
              <a:t>19/06/2023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8606E-70A9-9778-678B-D7C8066C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29D04-C166-4DEF-C04F-AAEE7785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ACC-CCFD-4F6F-B29E-42014034E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32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1918-83C4-12CD-08E6-805AC88A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72103-09A5-9AD2-CE76-9257185A8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9861-B391-BACA-0C10-1A0843570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4CE14-1572-7B97-8180-5D80A87C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7A56-7AA7-46FB-880C-95DB08C3D489}" type="datetimeFigureOut">
              <a:rPr lang="en-AU" smtClean="0"/>
              <a:t>19/06/2023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B330E-A59D-7316-BC13-D5BFF4AB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DD2F4-C56A-CBD4-EB3D-10330DBA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ACC-CCFD-4F6F-B29E-42014034E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923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DB70-8C67-784F-805B-209839B6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2954-0A8F-345D-D746-ED5D71424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7F9EE-A250-E564-9BA2-80CC5425C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30B61-B1FE-1EA8-1D9F-F3D289191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C5A97-A4C0-1CF9-8974-0FE70FBC1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29E2A6-047F-2389-966D-C0A21EE0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7A56-7AA7-46FB-880C-95DB08C3D489}" type="datetimeFigureOut">
              <a:rPr lang="en-AU" smtClean="0"/>
              <a:t>19/06/2023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688A8B-EEEA-4F70-10F3-389E0EDF9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7B8696-8800-DE7E-C180-45FE8FD7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ACC-CCFD-4F6F-B29E-42014034E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05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40F3-52F9-EE1C-A1DC-66307155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0CA38-42EB-A1D9-7CEF-CA4C997A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7A56-7AA7-46FB-880C-95DB08C3D489}" type="datetimeFigureOut">
              <a:rPr lang="en-AU" smtClean="0"/>
              <a:t>19/06/2023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E7C2E-28C4-3B20-77AE-574D0A98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BE9AF-FB06-3C29-B43A-931DF1C9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ACC-CCFD-4F6F-B29E-42014034E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08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B17E5-8D1A-4F64-32C6-8B8E7385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7A56-7AA7-46FB-880C-95DB08C3D489}" type="datetimeFigureOut">
              <a:rPr lang="en-AU" smtClean="0"/>
              <a:t>19/06/2023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2DE40-EEA2-529F-13E9-0EE0136B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1DB3E-8400-42F9-6F92-E822A9D5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ACC-CCFD-4F6F-B29E-42014034E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69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183F-83DD-97C6-19DE-BDE75C6A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BE1F-D17F-DAF2-F68E-FEB477BF6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43826-8E07-7788-ACEC-2F1CE632F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37568-923C-BDEE-2D15-92CE82C0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7A56-7AA7-46FB-880C-95DB08C3D489}" type="datetimeFigureOut">
              <a:rPr lang="en-AU" smtClean="0"/>
              <a:t>19/06/2023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D2BE9-192E-B07D-613D-1A4462C7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9930E-6711-82E7-6D9E-116503FE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ACC-CCFD-4F6F-B29E-42014034E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64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6774-F688-0C53-3AA4-E5DFE94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C902A6-F241-1E66-B013-588CA320D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A2BBD-F108-4B2F-5798-85C25E342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FB41F-340A-666E-FBF8-A58CC0EB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7A56-7AA7-46FB-880C-95DB08C3D489}" type="datetimeFigureOut">
              <a:rPr lang="en-AU" smtClean="0"/>
              <a:t>19/06/2023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B89E8-4547-7398-F73B-12719FFA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8FABC-1593-8AD8-70A5-4F0CF563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ACC-CCFD-4F6F-B29E-42014034E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08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C95E0-9F5E-4D0B-DA65-9DCF07E2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628D1-B502-8C1A-17FB-F744CBF1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F42B9-A589-F8F1-1F86-A2C8FEC32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A7A56-7AA7-46FB-880C-95DB08C3D489}" type="datetimeFigureOut">
              <a:rPr lang="en-AU" smtClean="0"/>
              <a:t>19/06/2023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01B3D-FBAB-4FA9-3E8E-B4985C44D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553BC-E4BE-1C80-2F43-481569A2D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ECACC-CCFD-4F6F-B29E-42014034E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18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7 Ways to Motivate Yourself When You're Exhausted | Grammarly">
            <a:extLst>
              <a:ext uri="{FF2B5EF4-FFF2-40B4-BE49-F238E27FC236}">
                <a16:creationId xmlns:a16="http://schemas.microsoft.com/office/drawing/2014/main" id="{4F7C5F10-70E6-A90E-A3A3-8C2FA9924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r="2739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9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sn't It Ironic? Well… Is It? | Listen &amp; Learn">
            <a:extLst>
              <a:ext uri="{FF2B5EF4-FFF2-40B4-BE49-F238E27FC236}">
                <a16:creationId xmlns:a16="http://schemas.microsoft.com/office/drawing/2014/main" id="{53BB5D11-697C-4613-52D6-509E5802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34" y="1262160"/>
            <a:ext cx="54483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304FE-1FF3-9119-1090-760F2BAE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66" y="1038225"/>
            <a:ext cx="8791575" cy="2111375"/>
          </a:xfrm>
        </p:spPr>
        <p:txBody>
          <a:bodyPr>
            <a:noAutofit/>
          </a:bodyPr>
          <a:lstStyle/>
          <a:p>
            <a:r>
              <a:rPr lang="en-AU" sz="6000" b="1" dirty="0">
                <a:solidFill>
                  <a:srgbClr val="453D11"/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  <a:t>Situational</a:t>
            </a:r>
            <a:br>
              <a:rPr lang="en-AU" sz="6000" b="1" dirty="0">
                <a:solidFill>
                  <a:srgbClr val="453D11"/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</a:br>
            <a:br>
              <a:rPr lang="en-AU" sz="6000" b="1" dirty="0">
                <a:solidFill>
                  <a:srgbClr val="453D11"/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</a:br>
            <a:r>
              <a:rPr lang="en-AU" sz="6000" b="1" dirty="0">
                <a:solidFill>
                  <a:srgbClr val="453D11"/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  <a:t> Irony</a:t>
            </a:r>
          </a:p>
        </p:txBody>
      </p:sp>
    </p:spTree>
    <p:extLst>
      <p:ext uri="{BB962C8B-B14F-4D97-AF65-F5344CB8AC3E}">
        <p14:creationId xmlns:p14="http://schemas.microsoft.com/office/powerpoint/2010/main" val="98388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5CE19-1DED-382F-AC2D-B5EAAB6A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5400"/>
              <a:t>Situational Irony</a:t>
            </a:r>
          </a:p>
        </p:txBody>
      </p:sp>
      <p:pic>
        <p:nvPicPr>
          <p:cNvPr id="7170" name="Picture 2" descr="fire hydrant – Forest Park Christian Church">
            <a:extLst>
              <a:ext uri="{FF2B5EF4-FFF2-40B4-BE49-F238E27FC236}">
                <a16:creationId xmlns:a16="http://schemas.microsoft.com/office/drawing/2014/main" id="{DBCFEDF1-DDE5-E111-1964-6C167BF7F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234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8441-9E7D-5EB4-8C7F-1A1032EF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200" dirty="0"/>
              <a:t>When a situation or event is ironic because it’s the opposite of what you would expect.</a:t>
            </a:r>
          </a:p>
          <a:p>
            <a:pPr marL="0" indent="0">
              <a:buNone/>
            </a:pPr>
            <a:r>
              <a:rPr lang="en-AU" sz="2200" dirty="0"/>
              <a:t>Examples:</a:t>
            </a:r>
          </a:p>
          <a:p>
            <a:pPr lvl="1"/>
            <a:r>
              <a:rPr lang="en-AU" sz="2200" dirty="0"/>
              <a:t>A fire station burns down</a:t>
            </a:r>
          </a:p>
          <a:p>
            <a:pPr lvl="1"/>
            <a:r>
              <a:rPr lang="en-AU" sz="2200" dirty="0"/>
              <a:t>A marriage counsellor gets a divorce</a:t>
            </a:r>
          </a:p>
          <a:p>
            <a:pPr lvl="1"/>
            <a:r>
              <a:rPr lang="en-AU" sz="2200" dirty="0"/>
              <a:t>A lifeguard drowns while trying to rescue someone from drowning</a:t>
            </a:r>
          </a:p>
          <a:p>
            <a:pPr lvl="1"/>
            <a:r>
              <a:rPr lang="en-AU" sz="2200" dirty="0"/>
              <a:t>A navigational expert gets lost</a:t>
            </a:r>
          </a:p>
          <a:p>
            <a:pPr lvl="1"/>
            <a:r>
              <a:rPr lang="en-AU" sz="2200" dirty="0"/>
              <a:t>Someone cuts themselves while doing a demonstration about knife safety</a:t>
            </a:r>
          </a:p>
        </p:txBody>
      </p:sp>
    </p:spTree>
    <p:extLst>
      <p:ext uri="{BB962C8B-B14F-4D97-AF65-F5344CB8AC3E}">
        <p14:creationId xmlns:p14="http://schemas.microsoft.com/office/powerpoint/2010/main" val="223184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88934-148B-B7A2-F544-FC0C6302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Summary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43EAB-A93F-5DF4-61AD-A4FFF94AE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dirty="0"/>
              <a:t>Irony = opposite to </a:t>
            </a:r>
            <a:r>
              <a:rPr lang="en-GB" sz="1800" b="1" dirty="0"/>
              <a:t>expectations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Words</a:t>
            </a:r>
            <a:r>
              <a:rPr lang="en-GB" sz="1800" dirty="0"/>
              <a:t> are the opposite of what you’d expect – </a:t>
            </a:r>
            <a:r>
              <a:rPr lang="en-GB" sz="1800" b="1" dirty="0"/>
              <a:t>verbal irony</a:t>
            </a:r>
          </a:p>
          <a:p>
            <a:r>
              <a:rPr lang="en-GB" sz="1800" b="1" dirty="0">
                <a:solidFill>
                  <a:schemeClr val="accent2">
                    <a:lumMod val="50000"/>
                  </a:schemeClr>
                </a:solidFill>
              </a:rPr>
              <a:t>Character</a:t>
            </a:r>
            <a:r>
              <a:rPr lang="en-GB" sz="1800" dirty="0"/>
              <a:t> expects the opposite of what the </a:t>
            </a: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</a:rPr>
              <a:t>audience</a:t>
            </a:r>
            <a:r>
              <a:rPr lang="en-GB" sz="1800" dirty="0"/>
              <a:t> expects – </a:t>
            </a:r>
            <a:r>
              <a:rPr lang="en-GB" sz="1800" b="1" dirty="0"/>
              <a:t>dramatic irony</a:t>
            </a:r>
          </a:p>
          <a:p>
            <a:r>
              <a:rPr lang="en-GB" sz="1800" b="1" dirty="0">
                <a:solidFill>
                  <a:schemeClr val="accent1">
                    <a:lumMod val="50000"/>
                  </a:schemeClr>
                </a:solidFill>
              </a:rPr>
              <a:t>Event</a:t>
            </a:r>
            <a:r>
              <a:rPr lang="en-GB" sz="1800" dirty="0"/>
              <a:t> is the opposite of what you’d expect – </a:t>
            </a:r>
            <a:r>
              <a:rPr lang="en-GB" sz="1800" b="1" dirty="0"/>
              <a:t>situational irony</a:t>
            </a:r>
          </a:p>
          <a:p>
            <a:endParaRPr lang="en-AU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9BB5D-A958-3EE2-9F40-AF639B45B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263" y="650494"/>
            <a:ext cx="523096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4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87101-C15C-70B7-BEA0-89D170AD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AU" dirty="0"/>
              <a:t>What is Irony?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725D-4958-FE7C-6D47-AE825E3E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Irony is about </a:t>
            </a:r>
            <a:r>
              <a:rPr lang="en-AU" sz="2000" b="1" dirty="0"/>
              <a:t>EXPECTATIONS!</a:t>
            </a:r>
          </a:p>
          <a:p>
            <a:pPr marL="0" indent="0">
              <a:buNone/>
            </a:pPr>
            <a:r>
              <a:rPr lang="en-AU" sz="2000" dirty="0"/>
              <a:t>It’s ironic if it’s the opposite of what is expected.</a:t>
            </a:r>
          </a:p>
          <a:p>
            <a:endParaRPr lang="en-AU" sz="2000" dirty="0"/>
          </a:p>
          <a:p>
            <a:pPr marL="0" indent="0">
              <a:buNone/>
            </a:pPr>
            <a:r>
              <a:rPr lang="en-AU" sz="2000" b="1" dirty="0"/>
              <a:t>3 kinds of irony:</a:t>
            </a:r>
          </a:p>
          <a:p>
            <a:r>
              <a:rPr lang="en-AU" sz="2000" dirty="0"/>
              <a:t>Verbal</a:t>
            </a:r>
          </a:p>
          <a:p>
            <a:r>
              <a:rPr lang="en-AU" sz="2000" dirty="0"/>
              <a:t>Dramatic</a:t>
            </a:r>
          </a:p>
          <a:p>
            <a:r>
              <a:rPr lang="en-AU" sz="2000" dirty="0"/>
              <a:t>Situational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F340C-506A-2E44-B7EC-7F7FA9E58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705" y="661916"/>
            <a:ext cx="5460644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8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5D0AF-5BBC-B8CA-6127-E18FD29C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AU" sz="4000" dirty="0"/>
              <a:t>Irony: Purpose (why it is used)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9054E-F1ED-C79B-E108-C940923E8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58951" cy="4303464"/>
          </a:xfrm>
        </p:spPr>
        <p:txBody>
          <a:bodyPr>
            <a:normAutofit/>
          </a:bodyPr>
          <a:lstStyle/>
          <a:p>
            <a:r>
              <a:rPr lang="en-AU" sz="1800" dirty="0"/>
              <a:t>Like other figurative (non-literal) language, the use of irony can add interest, depth, suspense, and humour, to texts. </a:t>
            </a:r>
          </a:p>
          <a:p>
            <a:r>
              <a:rPr lang="en-AU" sz="1800" dirty="0"/>
              <a:t>In order to work out and understand the irony, the reader has to engage their brain and use their imagination. This makes it more engaging.</a:t>
            </a:r>
          </a:p>
          <a:p>
            <a:r>
              <a:rPr lang="en-AU" sz="1800" dirty="0"/>
              <a:t>Irony is about contrast – the difference between reality and what’s being said. This means it can be used to point out the hypocrisy in society or two-faced people.</a:t>
            </a:r>
          </a:p>
          <a:p>
            <a:r>
              <a:rPr lang="en-AU" sz="1800" dirty="0"/>
              <a:t>Real life is full of irony and ironic situations, so using it reflects reality.</a:t>
            </a:r>
          </a:p>
        </p:txBody>
      </p:sp>
      <p:pic>
        <p:nvPicPr>
          <p:cNvPr id="1026" name="Picture 2" descr="Definition and Examples of Irony (Figure of Speech)">
            <a:extLst>
              <a:ext uri="{FF2B5EF4-FFF2-40B4-BE49-F238E27FC236}">
                <a16:creationId xmlns:a16="http://schemas.microsoft.com/office/drawing/2014/main" id="{C234D249-7942-1DEF-A131-FFADA5128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r="2511" b="-2"/>
          <a:stretch/>
        </p:blipFill>
        <p:spPr bwMode="auto">
          <a:xfrm>
            <a:off x="5719665" y="1904282"/>
            <a:ext cx="5634134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3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Verbal Irony: 9 Examples that Will Make You Smirk">
            <a:extLst>
              <a:ext uri="{FF2B5EF4-FFF2-40B4-BE49-F238E27FC236}">
                <a16:creationId xmlns:a16="http://schemas.microsoft.com/office/drawing/2014/main" id="{1513317F-1305-8E55-8A8A-6FED1270FA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r="5582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41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8" name="Rectangle 616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3ECB6-7285-1545-B187-FE3BAEDE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AU" sz="4000"/>
              <a:t>Verbal Irony</a:t>
            </a:r>
          </a:p>
        </p:txBody>
      </p:sp>
      <p:grpSp>
        <p:nvGrpSpPr>
          <p:cNvPr id="6170" name="Group 616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171" name="Rectangle 617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2" name="Rectangle 617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74" name="Rectangle 617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70D66-F051-63FF-4DAE-B8ACD6032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 dirty="0"/>
              <a:t>Saying the opposite of what you mean</a:t>
            </a:r>
          </a:p>
          <a:p>
            <a:r>
              <a:rPr lang="en-AU" sz="2000" dirty="0"/>
              <a:t>One form of verbal irony is </a:t>
            </a:r>
            <a:r>
              <a:rPr lang="en-AU" sz="2000" b="1" dirty="0"/>
              <a:t>sarcasm</a:t>
            </a:r>
          </a:p>
          <a:p>
            <a:r>
              <a:rPr lang="en-AU" sz="2000" dirty="0"/>
              <a:t>Sarcasm is usually negative – intended to mock or insult someone, often said in a sneering way:</a:t>
            </a:r>
            <a:r>
              <a:rPr lang="en-AU" sz="1600" dirty="0"/>
              <a:t>  </a:t>
            </a:r>
          </a:p>
          <a:p>
            <a:pPr lvl="1"/>
            <a:r>
              <a:rPr lang="en-AU" sz="1600" i="1" dirty="0"/>
              <a:t>“Thanks for that, genius.”</a:t>
            </a:r>
          </a:p>
          <a:p>
            <a:pPr lvl="1"/>
            <a:r>
              <a:rPr lang="en-AU" sz="1600" i="1" dirty="0"/>
              <a:t>“Nice monobrow.”</a:t>
            </a:r>
          </a:p>
          <a:p>
            <a:pPr marL="0" indent="0">
              <a:buNone/>
            </a:pPr>
            <a:r>
              <a:rPr lang="en-AU" sz="2000" dirty="0"/>
              <a:t>Verbal irony is usually not personal and not intended to be insulting. </a:t>
            </a:r>
          </a:p>
          <a:p>
            <a:pPr lvl="1"/>
            <a:r>
              <a:rPr lang="en-AU" sz="1800" i="1" dirty="0"/>
              <a:t>“Oh, fantastic, I just spilled coffee on my shirt!” </a:t>
            </a:r>
          </a:p>
          <a:p>
            <a:pPr lvl="1"/>
            <a:r>
              <a:rPr lang="en-AU" sz="1800" i="1" dirty="0"/>
              <a:t>“Yay, just what I always wanted!”</a:t>
            </a:r>
          </a:p>
        </p:txBody>
      </p:sp>
      <p:sp>
        <p:nvSpPr>
          <p:cNvPr id="6176" name="Rectangle 617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8" name="Rectangle 617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6CD4C18-0CE3-57E5-A9C9-70B36779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" b="153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1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0DB353-A478-CBF8-A3A2-08240299A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29996"/>
            <a:ext cx="10905066" cy="53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4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Dramatic Irony: Definition and Examples | Grammarly Blog">
            <a:extLst>
              <a:ext uri="{FF2B5EF4-FFF2-40B4-BE49-F238E27FC236}">
                <a16:creationId xmlns:a16="http://schemas.microsoft.com/office/drawing/2014/main" id="{2BB403D8-5427-0B80-BB0C-AE992B4F7B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-2" b="-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4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0A64-86CC-ED45-7C30-234F670F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Dramatic Irony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85609-0420-D62B-30A2-C04B7EC87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4094" cy="4351338"/>
          </a:xfrm>
        </p:spPr>
        <p:txBody>
          <a:bodyPr>
            <a:normAutofit/>
          </a:bodyPr>
          <a:lstStyle/>
          <a:p>
            <a:r>
              <a:rPr lang="en-AU" dirty="0"/>
              <a:t>When the audience knows more than the characters (in a film, play, novel etc)</a:t>
            </a:r>
          </a:p>
          <a:p>
            <a:r>
              <a:rPr lang="en-AU" dirty="0"/>
              <a:t>Can create tension/suspense or comedy</a:t>
            </a:r>
          </a:p>
          <a:p>
            <a:r>
              <a:rPr lang="en-AU" dirty="0"/>
              <a:t>Can also happen in real life</a:t>
            </a:r>
          </a:p>
          <a:p>
            <a:pPr lvl="1"/>
            <a:r>
              <a:rPr lang="en-AU" dirty="0"/>
              <a:t>E.g. you’re laughing at someone for sitting on wet paint, unaware that you are also sitting on it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0134F-0EFC-5432-CF77-4792560C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76599"/>
            <a:ext cx="5461387" cy="400615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AE669D-C4EE-D633-8335-A60B41DF5A8A}"/>
              </a:ext>
            </a:extLst>
          </p:cNvPr>
          <p:cNvSpPr txBox="1"/>
          <p:nvPr/>
        </p:nvSpPr>
        <p:spPr>
          <a:xfrm>
            <a:off x="5872294" y="475243"/>
            <a:ext cx="2575421" cy="1298377"/>
          </a:xfrm>
          <a:prstGeom prst="wedgeEllipseCallout">
            <a:avLst>
              <a:gd name="adj1" fmla="val 30804"/>
              <a:gd name="adj2" fmla="val 1576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Modern Love Caps" panose="04070805081001020A01" pitchFamily="82" charset="0"/>
              </a:rPr>
              <a:t>An unsinkable ship! What could go wrong?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4FF31-67A6-F24E-F771-1D4006E1D309}"/>
              </a:ext>
            </a:extLst>
          </p:cNvPr>
          <p:cNvSpPr txBox="1"/>
          <p:nvPr/>
        </p:nvSpPr>
        <p:spPr>
          <a:xfrm>
            <a:off x="9205672" y="1467735"/>
            <a:ext cx="2575421" cy="908864"/>
          </a:xfrm>
          <a:prstGeom prst="wedgeEllipseCallout">
            <a:avLst>
              <a:gd name="adj1" fmla="val -41183"/>
              <a:gd name="adj2" fmla="val 1693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Modern Love Caps" panose="04070805081001020A01" pitchFamily="82" charset="0"/>
              </a:rPr>
              <a:t>This is going to be a wonderful trip!</a:t>
            </a:r>
          </a:p>
        </p:txBody>
      </p:sp>
    </p:spTree>
    <p:extLst>
      <p:ext uri="{BB962C8B-B14F-4D97-AF65-F5344CB8AC3E}">
        <p14:creationId xmlns:p14="http://schemas.microsoft.com/office/powerpoint/2010/main" val="255872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8F237F-F72D-1B4B-410A-7704D235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1675626"/>
          </a:xfrm>
        </p:spPr>
        <p:txBody>
          <a:bodyPr>
            <a:normAutofit/>
          </a:bodyPr>
          <a:lstStyle/>
          <a:p>
            <a:r>
              <a:rPr lang="en-AU" sz="4000"/>
              <a:t>Examples</a:t>
            </a:r>
          </a:p>
        </p:txBody>
      </p:sp>
      <p:pic>
        <p:nvPicPr>
          <p:cNvPr id="1030" name="Picture 6" descr="Magical Mondays: Beauty and the Beast &amp; Magic and Morality | Lady Geek Girl  and Friends">
            <a:extLst>
              <a:ext uri="{FF2B5EF4-FFF2-40B4-BE49-F238E27FC236}">
                <a16:creationId xmlns:a16="http://schemas.microsoft.com/office/drawing/2014/main" id="{F51D98EC-A2A5-BBDD-64A4-505D7A62F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" r="3" b="3"/>
          <a:stretch/>
        </p:blipFill>
        <p:spPr bwMode="auto">
          <a:xfrm>
            <a:off x="20" y="1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fasa Death Scene: The Original Lion King Animators Discuss">
            <a:extLst>
              <a:ext uri="{FF2B5EF4-FFF2-40B4-BE49-F238E27FC236}">
                <a16:creationId xmlns:a16="http://schemas.microsoft.com/office/drawing/2014/main" id="{7C83874B-CD5A-379E-861D-F27D3D325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545"/>
          <a:stretch/>
        </p:blipFill>
        <p:spPr bwMode="auto">
          <a:xfrm>
            <a:off x="20" y="2342320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Really Happened to Andy's Dad in Toy Story? | Reader's Digest">
            <a:extLst>
              <a:ext uri="{FF2B5EF4-FFF2-40B4-BE49-F238E27FC236}">
                <a16:creationId xmlns:a16="http://schemas.microsoft.com/office/drawing/2014/main" id="{5385E5AB-0BEC-03F4-B555-F413E5BDC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" r="3" b="16650"/>
          <a:stretch/>
        </p:blipFill>
        <p:spPr bwMode="auto">
          <a:xfrm>
            <a:off x="20" y="4693680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CB7D-E7F1-335D-4541-1D0CBFB0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2399720"/>
            <a:ext cx="6870954" cy="3736507"/>
          </a:xfrm>
        </p:spPr>
        <p:txBody>
          <a:bodyPr>
            <a:normAutofit/>
          </a:bodyPr>
          <a:lstStyle/>
          <a:p>
            <a:r>
              <a:rPr lang="en-AU" sz="2000" dirty="0"/>
              <a:t>In </a:t>
            </a:r>
            <a:r>
              <a:rPr lang="en-AU" sz="2000" i="1" dirty="0"/>
              <a:t>Beauty and the Beast, </a:t>
            </a:r>
            <a:r>
              <a:rPr lang="en-AU" sz="2000" dirty="0"/>
              <a:t>Belle doesn’t know that the Beast is really a prince, but the audience does.</a:t>
            </a:r>
          </a:p>
          <a:p>
            <a:r>
              <a:rPr lang="en-AU" sz="2000" dirty="0"/>
              <a:t>In </a:t>
            </a:r>
            <a:r>
              <a:rPr lang="en-AU" sz="2000" i="1" dirty="0"/>
              <a:t>The Lion King</a:t>
            </a:r>
            <a:r>
              <a:rPr lang="en-AU" sz="2000" dirty="0"/>
              <a:t>, the audience knows that Scar killed Mufasa but Simba doesn’t.</a:t>
            </a:r>
          </a:p>
          <a:p>
            <a:r>
              <a:rPr lang="en-AU" sz="2000" dirty="0"/>
              <a:t>In </a:t>
            </a:r>
            <a:r>
              <a:rPr lang="en-AU" sz="2000" i="1" dirty="0"/>
              <a:t>Toy Story</a:t>
            </a:r>
            <a:r>
              <a:rPr lang="en-AU" sz="2000" dirty="0"/>
              <a:t>, Andy doesn’t know that his toys come to life when he’s not around, but the audience does.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Dramatic irony creates suspense (WILL the character find out what I know?) It creates depth and layers of meaning. This engages the audience and captivates their interest.</a:t>
            </a:r>
          </a:p>
        </p:txBody>
      </p:sp>
    </p:spTree>
    <p:extLst>
      <p:ext uri="{BB962C8B-B14F-4D97-AF65-F5344CB8AC3E}">
        <p14:creationId xmlns:p14="http://schemas.microsoft.com/office/powerpoint/2010/main" val="3599269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487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Agent Orange</vt:lpstr>
      <vt:lpstr>Arial</vt:lpstr>
      <vt:lpstr>Calibri</vt:lpstr>
      <vt:lpstr>Calibri Light</vt:lpstr>
      <vt:lpstr>Modern Love Caps</vt:lpstr>
      <vt:lpstr>Office Theme</vt:lpstr>
      <vt:lpstr>PowerPoint Presentation</vt:lpstr>
      <vt:lpstr>What is Irony?</vt:lpstr>
      <vt:lpstr>Irony: Purpose (why it is used)</vt:lpstr>
      <vt:lpstr>PowerPoint Presentation</vt:lpstr>
      <vt:lpstr>Verbal Irony</vt:lpstr>
      <vt:lpstr>PowerPoint Presentation</vt:lpstr>
      <vt:lpstr>PowerPoint Presentation</vt:lpstr>
      <vt:lpstr>Dramatic Irony</vt:lpstr>
      <vt:lpstr>Examples</vt:lpstr>
      <vt:lpstr>Situational   Irony</vt:lpstr>
      <vt:lpstr>Situational Irony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Burney</dc:creator>
  <cp:lastModifiedBy>Sarah Burney</cp:lastModifiedBy>
  <cp:revision>1</cp:revision>
  <dcterms:created xsi:type="dcterms:W3CDTF">2023-06-17T13:38:06Z</dcterms:created>
  <dcterms:modified xsi:type="dcterms:W3CDTF">2023-06-19T11:15:23Z</dcterms:modified>
</cp:coreProperties>
</file>