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57" r:id="rId4"/>
    <p:sldId id="258" r:id="rId5"/>
    <p:sldId id="259" r:id="rId6"/>
    <p:sldId id="269" r:id="rId7"/>
    <p:sldId id="261" r:id="rId8"/>
    <p:sldId id="264" r:id="rId9"/>
    <p:sldId id="265" r:id="rId10"/>
    <p:sldId id="266"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A49A2-7726-48E3-B2CC-10457AD5F08A}" v="38" dt="2023-06-20T17:30:50.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60AA49A2-7726-48E3-B2CC-10457AD5F08A}"/>
    <pc:docChg chg="undo custSel addSld delSld modSld sldOrd">
      <pc:chgData name="Sarah Burney" userId="3ff1fe9c-ec4d-4417-af83-dbc6e1aa8c41" providerId="ADAL" clId="{60AA49A2-7726-48E3-B2CC-10457AD5F08A}" dt="2023-06-20T17:32:03.391" v="11099" actId="20577"/>
      <pc:docMkLst>
        <pc:docMk/>
      </pc:docMkLst>
      <pc:sldChg chg="addSp delSp modSp del mod setBg addAnim delAnim">
        <pc:chgData name="Sarah Burney" userId="3ff1fe9c-ec4d-4417-af83-dbc6e1aa8c41" providerId="ADAL" clId="{60AA49A2-7726-48E3-B2CC-10457AD5F08A}" dt="2023-06-19T17:27:06.212" v="1952" actId="47"/>
        <pc:sldMkLst>
          <pc:docMk/>
          <pc:sldMk cId="459087699" sldId="256"/>
        </pc:sldMkLst>
        <pc:spChg chg="del mod">
          <ac:chgData name="Sarah Burney" userId="3ff1fe9c-ec4d-4417-af83-dbc6e1aa8c41" providerId="ADAL" clId="{60AA49A2-7726-48E3-B2CC-10457AD5F08A}" dt="2023-06-19T17:25:08.575" v="1828" actId="478"/>
          <ac:spMkLst>
            <pc:docMk/>
            <pc:sldMk cId="459087699" sldId="256"/>
            <ac:spMk id="2" creationId="{5FA53F3B-83C0-AF93-515F-C754A19DCC1E}"/>
          </ac:spMkLst>
        </pc:spChg>
        <pc:spChg chg="del mod">
          <ac:chgData name="Sarah Burney" userId="3ff1fe9c-ec4d-4417-af83-dbc6e1aa8c41" providerId="ADAL" clId="{60AA49A2-7726-48E3-B2CC-10457AD5F08A}" dt="2023-06-19T17:24:30.899" v="1812" actId="478"/>
          <ac:spMkLst>
            <pc:docMk/>
            <pc:sldMk cId="459087699" sldId="256"/>
            <ac:spMk id="3" creationId="{F66D744D-123E-0362-D9E4-E25540D1B9F9}"/>
          </ac:spMkLst>
        </pc:spChg>
        <pc:spChg chg="add del mod">
          <ac:chgData name="Sarah Burney" userId="3ff1fe9c-ec4d-4417-af83-dbc6e1aa8c41" providerId="ADAL" clId="{60AA49A2-7726-48E3-B2CC-10457AD5F08A}" dt="2023-06-19T17:24:33.573" v="1813" actId="478"/>
          <ac:spMkLst>
            <pc:docMk/>
            <pc:sldMk cId="459087699" sldId="256"/>
            <ac:spMk id="8" creationId="{5B24BCC4-FF48-D717-BBFC-0B8D6A8CBFDB}"/>
          </ac:spMkLst>
        </pc:spChg>
        <pc:spChg chg="add del mod">
          <ac:chgData name="Sarah Burney" userId="3ff1fe9c-ec4d-4417-af83-dbc6e1aa8c41" providerId="ADAL" clId="{60AA49A2-7726-48E3-B2CC-10457AD5F08A}" dt="2023-06-19T17:25:11.937" v="1829" actId="478"/>
          <ac:spMkLst>
            <pc:docMk/>
            <pc:sldMk cId="459087699" sldId="256"/>
            <ac:spMk id="10" creationId="{B726DB30-F229-727B-74D4-4453FE297DBB}"/>
          </ac:spMkLst>
        </pc:spChg>
        <pc:spChg chg="add del">
          <ac:chgData name="Sarah Burney" userId="3ff1fe9c-ec4d-4417-af83-dbc6e1aa8c41" providerId="ADAL" clId="{60AA49A2-7726-48E3-B2CC-10457AD5F08A}" dt="2023-06-19T17:24:43.765" v="1818" actId="26606"/>
          <ac:spMkLst>
            <pc:docMk/>
            <pc:sldMk cId="459087699" sldId="256"/>
            <ac:spMk id="11" creationId="{9180DE06-7362-4888-AADA-7AADD57AC49D}"/>
          </ac:spMkLst>
        </pc:spChg>
        <pc:spChg chg="add del">
          <ac:chgData name="Sarah Burney" userId="3ff1fe9c-ec4d-4417-af83-dbc6e1aa8c41" providerId="ADAL" clId="{60AA49A2-7726-48E3-B2CC-10457AD5F08A}" dt="2023-06-19T17:24:43.765" v="1818" actId="26606"/>
          <ac:spMkLst>
            <pc:docMk/>
            <pc:sldMk cId="459087699" sldId="256"/>
            <ac:spMk id="17" creationId="{04357C93-F0CB-4A1C-8F77-4E9063789819}"/>
          </ac:spMkLst>
        </pc:spChg>
        <pc:spChg chg="add del">
          <ac:chgData name="Sarah Burney" userId="3ff1fe9c-ec4d-4417-af83-dbc6e1aa8c41" providerId="ADAL" clId="{60AA49A2-7726-48E3-B2CC-10457AD5F08A}" dt="2023-06-19T17:24:42.938" v="1815" actId="26606"/>
          <ac:spMkLst>
            <pc:docMk/>
            <pc:sldMk cId="459087699" sldId="256"/>
            <ac:spMk id="22" creationId="{9180DE06-7362-4888-AADA-7AADD57AC49D}"/>
          </ac:spMkLst>
        </pc:spChg>
        <pc:spChg chg="add del">
          <ac:chgData name="Sarah Burney" userId="3ff1fe9c-ec4d-4417-af83-dbc6e1aa8c41" providerId="ADAL" clId="{60AA49A2-7726-48E3-B2CC-10457AD5F08A}" dt="2023-06-19T17:24:42.938" v="1815" actId="26606"/>
          <ac:spMkLst>
            <pc:docMk/>
            <pc:sldMk cId="459087699" sldId="256"/>
            <ac:spMk id="28" creationId="{04357C93-F0CB-4A1C-8F77-4E9063789819}"/>
          </ac:spMkLst>
        </pc:spChg>
        <pc:spChg chg="add del">
          <ac:chgData name="Sarah Burney" userId="3ff1fe9c-ec4d-4417-af83-dbc6e1aa8c41" providerId="ADAL" clId="{60AA49A2-7726-48E3-B2CC-10457AD5F08A}" dt="2023-06-19T17:24:43.761" v="1817" actId="26606"/>
          <ac:spMkLst>
            <pc:docMk/>
            <pc:sldMk cId="459087699" sldId="256"/>
            <ac:spMk id="29" creationId="{B81933D1-5615-42C7-9C0B-4EB7105CCE2D}"/>
          </ac:spMkLst>
        </pc:spChg>
        <pc:spChg chg="add del">
          <ac:chgData name="Sarah Burney" userId="3ff1fe9c-ec4d-4417-af83-dbc6e1aa8c41" providerId="ADAL" clId="{60AA49A2-7726-48E3-B2CC-10457AD5F08A}" dt="2023-06-19T17:24:43.761" v="1817" actId="26606"/>
          <ac:spMkLst>
            <pc:docMk/>
            <pc:sldMk cId="459087699" sldId="256"/>
            <ac:spMk id="30" creationId="{47942995-B07F-4636-9A06-C6A104B260A8}"/>
          </ac:spMkLst>
        </pc:spChg>
        <pc:spChg chg="add del">
          <ac:chgData name="Sarah Burney" userId="3ff1fe9c-ec4d-4417-af83-dbc6e1aa8c41" providerId="ADAL" clId="{60AA49A2-7726-48E3-B2CC-10457AD5F08A}" dt="2023-06-19T17:24:43.761" v="1817" actId="26606"/>
          <ac:spMkLst>
            <pc:docMk/>
            <pc:sldMk cId="459087699" sldId="256"/>
            <ac:spMk id="31" creationId="{19C9EAEA-39D0-4B0E-A0EB-51E7B26740B1}"/>
          </ac:spMkLst>
        </pc:spChg>
        <pc:spChg chg="add del">
          <ac:chgData name="Sarah Burney" userId="3ff1fe9c-ec4d-4417-af83-dbc6e1aa8c41" providerId="ADAL" clId="{60AA49A2-7726-48E3-B2CC-10457AD5F08A}" dt="2023-06-19T17:24:57.202" v="1826" actId="26606"/>
          <ac:spMkLst>
            <pc:docMk/>
            <pc:sldMk cId="459087699" sldId="256"/>
            <ac:spMk id="35" creationId="{9180DE06-7362-4888-AADA-7AADD57AC49D}"/>
          </ac:spMkLst>
        </pc:spChg>
        <pc:spChg chg="add del">
          <ac:chgData name="Sarah Burney" userId="3ff1fe9c-ec4d-4417-af83-dbc6e1aa8c41" providerId="ADAL" clId="{60AA49A2-7726-48E3-B2CC-10457AD5F08A}" dt="2023-06-19T17:24:57.202" v="1826" actId="26606"/>
          <ac:spMkLst>
            <pc:docMk/>
            <pc:sldMk cId="459087699" sldId="256"/>
            <ac:spMk id="38" creationId="{04357C93-F0CB-4A1C-8F77-4E9063789819}"/>
          </ac:spMkLst>
        </pc:spChg>
        <pc:spChg chg="add del">
          <ac:chgData name="Sarah Burney" userId="3ff1fe9c-ec4d-4417-af83-dbc6e1aa8c41" providerId="ADAL" clId="{60AA49A2-7726-48E3-B2CC-10457AD5F08A}" dt="2023-06-19T17:24:55.418" v="1822" actId="26606"/>
          <ac:spMkLst>
            <pc:docMk/>
            <pc:sldMk cId="459087699" sldId="256"/>
            <ac:spMk id="43" creationId="{043017B7-DB56-477D-A4AE-8EC1B3C99C78}"/>
          </ac:spMkLst>
        </pc:spChg>
        <pc:spChg chg="add del">
          <ac:chgData name="Sarah Burney" userId="3ff1fe9c-ec4d-4417-af83-dbc6e1aa8c41" providerId="ADAL" clId="{60AA49A2-7726-48E3-B2CC-10457AD5F08A}" dt="2023-06-19T17:24:55.418" v="1822" actId="26606"/>
          <ac:spMkLst>
            <pc:docMk/>
            <pc:sldMk cId="459087699" sldId="256"/>
            <ac:spMk id="49" creationId="{04357C93-F0CB-4A1C-8F77-4E9063789819}"/>
          </ac:spMkLst>
        </pc:spChg>
        <pc:spChg chg="add del">
          <ac:chgData name="Sarah Burney" userId="3ff1fe9c-ec4d-4417-af83-dbc6e1aa8c41" providerId="ADAL" clId="{60AA49A2-7726-48E3-B2CC-10457AD5F08A}" dt="2023-06-19T17:24:57.198" v="1825" actId="26606"/>
          <ac:spMkLst>
            <pc:docMk/>
            <pc:sldMk cId="459087699" sldId="256"/>
            <ac:spMk id="53" creationId="{62542EEC-4F7C-4AE2-933E-EAC8EB3FA378}"/>
          </ac:spMkLst>
        </pc:spChg>
        <pc:spChg chg="add del">
          <ac:chgData name="Sarah Burney" userId="3ff1fe9c-ec4d-4417-af83-dbc6e1aa8c41" providerId="ADAL" clId="{60AA49A2-7726-48E3-B2CC-10457AD5F08A}" dt="2023-06-19T17:24:57.198" v="1825" actId="26606"/>
          <ac:spMkLst>
            <pc:docMk/>
            <pc:sldMk cId="459087699" sldId="256"/>
            <ac:spMk id="54" creationId="{B81933D1-5615-42C7-9C0B-4EB7105CCE2D}"/>
          </ac:spMkLst>
        </pc:spChg>
        <pc:spChg chg="add del">
          <ac:chgData name="Sarah Burney" userId="3ff1fe9c-ec4d-4417-af83-dbc6e1aa8c41" providerId="ADAL" clId="{60AA49A2-7726-48E3-B2CC-10457AD5F08A}" dt="2023-06-19T17:24:57.198" v="1825" actId="26606"/>
          <ac:spMkLst>
            <pc:docMk/>
            <pc:sldMk cId="459087699" sldId="256"/>
            <ac:spMk id="55" creationId="{19C9EAEA-39D0-4B0E-A0EB-51E7B26740B1}"/>
          </ac:spMkLst>
        </pc:spChg>
        <pc:spChg chg="add">
          <ac:chgData name="Sarah Burney" userId="3ff1fe9c-ec4d-4417-af83-dbc6e1aa8c41" providerId="ADAL" clId="{60AA49A2-7726-48E3-B2CC-10457AD5F08A}" dt="2023-06-19T17:24:57.202" v="1826" actId="26606"/>
          <ac:spMkLst>
            <pc:docMk/>
            <pc:sldMk cId="459087699" sldId="256"/>
            <ac:spMk id="58" creationId="{043017B7-DB56-477D-A4AE-8EC1B3C99C78}"/>
          </ac:spMkLst>
        </pc:spChg>
        <pc:spChg chg="add">
          <ac:chgData name="Sarah Burney" userId="3ff1fe9c-ec4d-4417-af83-dbc6e1aa8c41" providerId="ADAL" clId="{60AA49A2-7726-48E3-B2CC-10457AD5F08A}" dt="2023-06-19T17:24:57.202" v="1826" actId="26606"/>
          <ac:spMkLst>
            <pc:docMk/>
            <pc:sldMk cId="459087699" sldId="256"/>
            <ac:spMk id="60" creationId="{04357C93-F0CB-4A1C-8F77-4E9063789819}"/>
          </ac:spMkLst>
        </pc:spChg>
        <pc:grpChg chg="add del">
          <ac:chgData name="Sarah Burney" userId="3ff1fe9c-ec4d-4417-af83-dbc6e1aa8c41" providerId="ADAL" clId="{60AA49A2-7726-48E3-B2CC-10457AD5F08A}" dt="2023-06-19T17:24:43.765" v="1818" actId="26606"/>
          <ac:grpSpMkLst>
            <pc:docMk/>
            <pc:sldMk cId="459087699" sldId="256"/>
            <ac:grpSpMk id="13" creationId="{3AF6A671-C637-4547-85F4-51B6D1881399}"/>
          </ac:grpSpMkLst>
        </pc:grpChg>
        <pc:grpChg chg="add del">
          <ac:chgData name="Sarah Burney" userId="3ff1fe9c-ec4d-4417-af83-dbc6e1aa8c41" providerId="ADAL" clId="{60AA49A2-7726-48E3-B2CC-10457AD5F08A}" dt="2023-06-19T17:24:42.938" v="1815" actId="26606"/>
          <ac:grpSpMkLst>
            <pc:docMk/>
            <pc:sldMk cId="459087699" sldId="256"/>
            <ac:grpSpMk id="24" creationId="{3AF6A671-C637-4547-85F4-51B6D1881399}"/>
          </ac:grpSpMkLst>
        </pc:grpChg>
        <pc:grpChg chg="add del">
          <ac:chgData name="Sarah Burney" userId="3ff1fe9c-ec4d-4417-af83-dbc6e1aa8c41" providerId="ADAL" clId="{60AA49A2-7726-48E3-B2CC-10457AD5F08A}" dt="2023-06-19T17:24:43.761" v="1817" actId="26606"/>
          <ac:grpSpMkLst>
            <pc:docMk/>
            <pc:sldMk cId="459087699" sldId="256"/>
            <ac:grpSpMk id="32" creationId="{032D8612-31EB-44CF-A1D0-14FD4C705424}"/>
          </ac:grpSpMkLst>
        </pc:grpChg>
        <pc:grpChg chg="add del">
          <ac:chgData name="Sarah Burney" userId="3ff1fe9c-ec4d-4417-af83-dbc6e1aa8c41" providerId="ADAL" clId="{60AA49A2-7726-48E3-B2CC-10457AD5F08A}" dt="2023-06-19T17:24:57.202" v="1826" actId="26606"/>
          <ac:grpSpMkLst>
            <pc:docMk/>
            <pc:sldMk cId="459087699" sldId="256"/>
            <ac:grpSpMk id="36" creationId="{3AF6A671-C637-4547-85F4-51B6D1881399}"/>
          </ac:grpSpMkLst>
        </pc:grpChg>
        <pc:grpChg chg="add del">
          <ac:chgData name="Sarah Burney" userId="3ff1fe9c-ec4d-4417-af83-dbc6e1aa8c41" providerId="ADAL" clId="{60AA49A2-7726-48E3-B2CC-10457AD5F08A}" dt="2023-06-19T17:24:55.418" v="1822" actId="26606"/>
          <ac:grpSpMkLst>
            <pc:docMk/>
            <pc:sldMk cId="459087699" sldId="256"/>
            <ac:grpSpMk id="45" creationId="{3AF6A671-C637-4547-85F4-51B6D1881399}"/>
          </ac:grpSpMkLst>
        </pc:grpChg>
        <pc:grpChg chg="add del">
          <ac:chgData name="Sarah Burney" userId="3ff1fe9c-ec4d-4417-af83-dbc6e1aa8c41" providerId="ADAL" clId="{60AA49A2-7726-48E3-B2CC-10457AD5F08A}" dt="2023-06-19T17:24:57.198" v="1825" actId="26606"/>
          <ac:grpSpMkLst>
            <pc:docMk/>
            <pc:sldMk cId="459087699" sldId="256"/>
            <ac:grpSpMk id="56" creationId="{032D8612-31EB-44CF-A1D0-14FD4C705424}"/>
          </ac:grpSpMkLst>
        </pc:grpChg>
        <pc:grpChg chg="add">
          <ac:chgData name="Sarah Burney" userId="3ff1fe9c-ec4d-4417-af83-dbc6e1aa8c41" providerId="ADAL" clId="{60AA49A2-7726-48E3-B2CC-10457AD5F08A}" dt="2023-06-19T17:24:57.202" v="1826" actId="26606"/>
          <ac:grpSpMkLst>
            <pc:docMk/>
            <pc:sldMk cId="459087699" sldId="256"/>
            <ac:grpSpMk id="59" creationId="{3AF6A671-C637-4547-85F4-51B6D1881399}"/>
          </ac:grpSpMkLst>
        </pc:grpChg>
        <pc:picChg chg="add del mod modCrop">
          <ac:chgData name="Sarah Burney" userId="3ff1fe9c-ec4d-4417-af83-dbc6e1aa8c41" providerId="ADAL" clId="{60AA49A2-7726-48E3-B2CC-10457AD5F08A}" dt="2023-06-19T17:17:31.062" v="1808" actId="478"/>
          <ac:picMkLst>
            <pc:docMk/>
            <pc:sldMk cId="459087699" sldId="256"/>
            <ac:picMk id="4" creationId="{211F9B45-CACE-F256-6F71-4D380A9252CE}"/>
          </ac:picMkLst>
        </pc:picChg>
        <pc:picChg chg="add mod">
          <ac:chgData name="Sarah Burney" userId="3ff1fe9c-ec4d-4417-af83-dbc6e1aa8c41" providerId="ADAL" clId="{60AA49A2-7726-48E3-B2CC-10457AD5F08A}" dt="2023-06-19T17:24:57.202" v="1826" actId="26606"/>
          <ac:picMkLst>
            <pc:docMk/>
            <pc:sldMk cId="459087699" sldId="256"/>
            <ac:picMk id="6" creationId="{2412047F-F282-BBB9-9EDC-DC98FA7C8A19}"/>
          </ac:picMkLst>
        </pc:picChg>
        <pc:picChg chg="add del mod">
          <ac:chgData name="Sarah Burney" userId="3ff1fe9c-ec4d-4417-af83-dbc6e1aa8c41" providerId="ADAL" clId="{60AA49A2-7726-48E3-B2CC-10457AD5F08A}" dt="2023-06-19T17:18:02.614" v="1809" actId="478"/>
          <ac:picMkLst>
            <pc:docMk/>
            <pc:sldMk cId="459087699" sldId="256"/>
            <ac:picMk id="1026" creationId="{614AC5EB-9FE3-EC03-3493-371FC878F9F4}"/>
          </ac:picMkLst>
        </pc:picChg>
      </pc:sldChg>
      <pc:sldChg chg="addSp modSp mod">
        <pc:chgData name="Sarah Burney" userId="3ff1fe9c-ec4d-4417-af83-dbc6e1aa8c41" providerId="ADAL" clId="{60AA49A2-7726-48E3-B2CC-10457AD5F08A}" dt="2023-06-20T13:38:19.145" v="2195" actId="20577"/>
        <pc:sldMkLst>
          <pc:docMk/>
          <pc:sldMk cId="2646168384" sldId="257"/>
        </pc:sldMkLst>
        <pc:spChg chg="mod">
          <ac:chgData name="Sarah Burney" userId="3ff1fe9c-ec4d-4417-af83-dbc6e1aa8c41" providerId="ADAL" clId="{60AA49A2-7726-48E3-B2CC-10457AD5F08A}" dt="2023-06-19T17:26:32.517" v="1871" actId="20577"/>
          <ac:spMkLst>
            <pc:docMk/>
            <pc:sldMk cId="2646168384" sldId="257"/>
            <ac:spMk id="2" creationId="{FF83FB3B-18D7-0BB4-4B62-11AC3B365A32}"/>
          </ac:spMkLst>
        </pc:spChg>
        <pc:spChg chg="mod">
          <ac:chgData name="Sarah Burney" userId="3ff1fe9c-ec4d-4417-af83-dbc6e1aa8c41" providerId="ADAL" clId="{60AA49A2-7726-48E3-B2CC-10457AD5F08A}" dt="2023-06-20T13:38:19.145" v="2195" actId="20577"/>
          <ac:spMkLst>
            <pc:docMk/>
            <pc:sldMk cId="2646168384" sldId="257"/>
            <ac:spMk id="3" creationId="{D59D5D71-60FC-3D14-55F4-0DA58A84A5AB}"/>
          </ac:spMkLst>
        </pc:spChg>
        <pc:picChg chg="add mod">
          <ac:chgData name="Sarah Burney" userId="3ff1fe9c-ec4d-4417-af83-dbc6e1aa8c41" providerId="ADAL" clId="{60AA49A2-7726-48E3-B2CC-10457AD5F08A}" dt="2023-06-19T17:28:34.908" v="1957" actId="1076"/>
          <ac:picMkLst>
            <pc:docMk/>
            <pc:sldMk cId="2646168384" sldId="257"/>
            <ac:picMk id="3074" creationId="{6B295357-6B2A-9FCA-B90D-01290AF92ACC}"/>
          </ac:picMkLst>
        </pc:picChg>
      </pc:sldChg>
      <pc:sldChg chg="modSp mod">
        <pc:chgData name="Sarah Burney" userId="3ff1fe9c-ec4d-4417-af83-dbc6e1aa8c41" providerId="ADAL" clId="{60AA49A2-7726-48E3-B2CC-10457AD5F08A}" dt="2023-06-20T13:37:52.037" v="2175" actId="20577"/>
        <pc:sldMkLst>
          <pc:docMk/>
          <pc:sldMk cId="3109556760" sldId="258"/>
        </pc:sldMkLst>
        <pc:spChg chg="mod">
          <ac:chgData name="Sarah Burney" userId="3ff1fe9c-ec4d-4417-af83-dbc6e1aa8c41" providerId="ADAL" clId="{60AA49A2-7726-48E3-B2CC-10457AD5F08A}" dt="2023-06-20T13:37:52.037" v="2175" actId="20577"/>
          <ac:spMkLst>
            <pc:docMk/>
            <pc:sldMk cId="3109556760" sldId="258"/>
            <ac:spMk id="3" creationId="{773EB781-A10C-4007-B97A-7DAE9155A787}"/>
          </ac:spMkLst>
        </pc:spChg>
      </pc:sldChg>
      <pc:sldChg chg="modSp mod">
        <pc:chgData name="Sarah Burney" userId="3ff1fe9c-ec4d-4417-af83-dbc6e1aa8c41" providerId="ADAL" clId="{60AA49A2-7726-48E3-B2CC-10457AD5F08A}" dt="2023-06-20T13:39:06.517" v="2203" actId="20577"/>
        <pc:sldMkLst>
          <pc:docMk/>
          <pc:sldMk cId="3339635675" sldId="259"/>
        </pc:sldMkLst>
        <pc:spChg chg="mod">
          <ac:chgData name="Sarah Burney" userId="3ff1fe9c-ec4d-4417-af83-dbc6e1aa8c41" providerId="ADAL" clId="{60AA49A2-7726-48E3-B2CC-10457AD5F08A}" dt="2023-06-20T13:39:06.517" v="2203" actId="20577"/>
          <ac:spMkLst>
            <pc:docMk/>
            <pc:sldMk cId="3339635675" sldId="259"/>
            <ac:spMk id="3" creationId="{CD4DEC21-9E11-6551-C1AB-513F4488AF71}"/>
          </ac:spMkLst>
        </pc:spChg>
      </pc:sldChg>
      <pc:sldChg chg="addSp modSp mod ord setBg">
        <pc:chgData name="Sarah Burney" userId="3ff1fe9c-ec4d-4417-af83-dbc6e1aa8c41" providerId="ADAL" clId="{60AA49A2-7726-48E3-B2CC-10457AD5F08A}" dt="2023-06-20T17:27:07.207" v="11062" actId="20577"/>
        <pc:sldMkLst>
          <pc:docMk/>
          <pc:sldMk cId="2534521874" sldId="260"/>
        </pc:sldMkLst>
        <pc:spChg chg="mod">
          <ac:chgData name="Sarah Burney" userId="3ff1fe9c-ec4d-4417-af83-dbc6e1aa8c41" providerId="ADAL" clId="{60AA49A2-7726-48E3-B2CC-10457AD5F08A}" dt="2023-06-19T17:30:01.130" v="1959" actId="26606"/>
          <ac:spMkLst>
            <pc:docMk/>
            <pc:sldMk cId="2534521874" sldId="260"/>
            <ac:spMk id="2" creationId="{B94B0372-3537-28CE-71CA-458BCC232CE0}"/>
          </ac:spMkLst>
        </pc:spChg>
        <pc:spChg chg="mod ord">
          <ac:chgData name="Sarah Burney" userId="3ff1fe9c-ec4d-4417-af83-dbc6e1aa8c41" providerId="ADAL" clId="{60AA49A2-7726-48E3-B2CC-10457AD5F08A}" dt="2023-06-20T17:27:07.207" v="11062" actId="20577"/>
          <ac:spMkLst>
            <pc:docMk/>
            <pc:sldMk cId="2534521874" sldId="260"/>
            <ac:spMk id="3" creationId="{0AFB00F4-0926-C13F-1725-26F72D7E9D29}"/>
          </ac:spMkLst>
        </pc:spChg>
        <pc:spChg chg="add">
          <ac:chgData name="Sarah Burney" userId="3ff1fe9c-ec4d-4417-af83-dbc6e1aa8c41" providerId="ADAL" clId="{60AA49A2-7726-48E3-B2CC-10457AD5F08A}" dt="2023-06-19T17:30:01.130" v="1959" actId="26606"/>
          <ac:spMkLst>
            <pc:docMk/>
            <pc:sldMk cId="2534521874" sldId="260"/>
            <ac:spMk id="5127" creationId="{0FE2D22C-409B-48AF-B24F-7988A8F7F848}"/>
          </ac:spMkLst>
        </pc:spChg>
        <pc:spChg chg="add">
          <ac:chgData name="Sarah Burney" userId="3ff1fe9c-ec4d-4417-af83-dbc6e1aa8c41" providerId="ADAL" clId="{60AA49A2-7726-48E3-B2CC-10457AD5F08A}" dt="2023-06-19T17:30:01.130" v="1959" actId="26606"/>
          <ac:spMkLst>
            <pc:docMk/>
            <pc:sldMk cId="2534521874" sldId="260"/>
            <ac:spMk id="5129" creationId="{90464369-70FA-42AF-948F-80664CA7BFE5}"/>
          </ac:spMkLst>
        </pc:spChg>
        <pc:spChg chg="add">
          <ac:chgData name="Sarah Burney" userId="3ff1fe9c-ec4d-4417-af83-dbc6e1aa8c41" providerId="ADAL" clId="{60AA49A2-7726-48E3-B2CC-10457AD5F08A}" dt="2023-06-19T17:30:01.130" v="1959" actId="26606"/>
          <ac:spMkLst>
            <pc:docMk/>
            <pc:sldMk cId="2534521874" sldId="260"/>
            <ac:spMk id="5131" creationId="{A648176E-454C-437C-B0FC-9B82FCF32B24}"/>
          </ac:spMkLst>
        </pc:spChg>
        <pc:spChg chg="add">
          <ac:chgData name="Sarah Burney" userId="3ff1fe9c-ec4d-4417-af83-dbc6e1aa8c41" providerId="ADAL" clId="{60AA49A2-7726-48E3-B2CC-10457AD5F08A}" dt="2023-06-19T17:30:01.130" v="1959" actId="26606"/>
          <ac:spMkLst>
            <pc:docMk/>
            <pc:sldMk cId="2534521874" sldId="260"/>
            <ac:spMk id="5133" creationId="{A6604B49-AD5C-4590-B051-06C8222ECD99}"/>
          </ac:spMkLst>
        </pc:spChg>
        <pc:spChg chg="add">
          <ac:chgData name="Sarah Burney" userId="3ff1fe9c-ec4d-4417-af83-dbc6e1aa8c41" providerId="ADAL" clId="{60AA49A2-7726-48E3-B2CC-10457AD5F08A}" dt="2023-06-19T17:30:01.130" v="1959" actId="26606"/>
          <ac:spMkLst>
            <pc:docMk/>
            <pc:sldMk cId="2534521874" sldId="260"/>
            <ac:spMk id="5135" creationId="{CC552A98-EF7D-4D42-AB69-066B786AB55B}"/>
          </ac:spMkLst>
        </pc:spChg>
        <pc:picChg chg="add mod">
          <ac:chgData name="Sarah Burney" userId="3ff1fe9c-ec4d-4417-af83-dbc6e1aa8c41" providerId="ADAL" clId="{60AA49A2-7726-48E3-B2CC-10457AD5F08A}" dt="2023-06-19T17:30:01.130" v="1959" actId="26606"/>
          <ac:picMkLst>
            <pc:docMk/>
            <pc:sldMk cId="2534521874" sldId="260"/>
            <ac:picMk id="5122" creationId="{F7D7CA8E-919D-1540-85BB-E036951314AA}"/>
          </ac:picMkLst>
        </pc:picChg>
      </pc:sldChg>
      <pc:sldChg chg="addSp modSp mod setBg">
        <pc:chgData name="Sarah Burney" userId="3ff1fe9c-ec4d-4417-af83-dbc6e1aa8c41" providerId="ADAL" clId="{60AA49A2-7726-48E3-B2CC-10457AD5F08A}" dt="2023-06-20T14:31:44.759" v="7253" actId="20578"/>
        <pc:sldMkLst>
          <pc:docMk/>
          <pc:sldMk cId="2798130574" sldId="261"/>
        </pc:sldMkLst>
        <pc:spChg chg="mod">
          <ac:chgData name="Sarah Burney" userId="3ff1fe9c-ec4d-4417-af83-dbc6e1aa8c41" providerId="ADAL" clId="{60AA49A2-7726-48E3-B2CC-10457AD5F08A}" dt="2023-06-20T14:07:21.814" v="5156" actId="26606"/>
          <ac:spMkLst>
            <pc:docMk/>
            <pc:sldMk cId="2798130574" sldId="261"/>
            <ac:spMk id="2" creationId="{D4D26555-4A1B-AFB2-B909-8CFB1E318C11}"/>
          </ac:spMkLst>
        </pc:spChg>
        <pc:spChg chg="mod">
          <ac:chgData name="Sarah Burney" userId="3ff1fe9c-ec4d-4417-af83-dbc6e1aa8c41" providerId="ADAL" clId="{60AA49A2-7726-48E3-B2CC-10457AD5F08A}" dt="2023-06-20T14:31:44.759" v="7253" actId="20578"/>
          <ac:spMkLst>
            <pc:docMk/>
            <pc:sldMk cId="2798130574" sldId="261"/>
            <ac:spMk id="3" creationId="{9D073369-2A38-E036-A1C6-79232236E8F6}"/>
          </ac:spMkLst>
        </pc:spChg>
        <pc:spChg chg="add">
          <ac:chgData name="Sarah Burney" userId="3ff1fe9c-ec4d-4417-af83-dbc6e1aa8c41" providerId="ADAL" clId="{60AA49A2-7726-48E3-B2CC-10457AD5F08A}" dt="2023-06-20T14:07:21.814" v="5156" actId="26606"/>
          <ac:spMkLst>
            <pc:docMk/>
            <pc:sldMk cId="2798130574" sldId="261"/>
            <ac:spMk id="1031" creationId="{058A14AF-9FB5-4CC7-BA35-E8E85D3EDF0E}"/>
          </ac:spMkLst>
        </pc:spChg>
        <pc:spChg chg="add">
          <ac:chgData name="Sarah Burney" userId="3ff1fe9c-ec4d-4417-af83-dbc6e1aa8c41" providerId="ADAL" clId="{60AA49A2-7726-48E3-B2CC-10457AD5F08A}" dt="2023-06-20T14:07:21.814" v="5156" actId="26606"/>
          <ac:spMkLst>
            <pc:docMk/>
            <pc:sldMk cId="2798130574" sldId="261"/>
            <ac:spMk id="1033" creationId="{3A9A4357-BD1D-4622-A4FE-766E6AB8DE84}"/>
          </ac:spMkLst>
        </pc:spChg>
        <pc:spChg chg="add">
          <ac:chgData name="Sarah Burney" userId="3ff1fe9c-ec4d-4417-af83-dbc6e1aa8c41" providerId="ADAL" clId="{60AA49A2-7726-48E3-B2CC-10457AD5F08A}" dt="2023-06-20T14:07:21.814" v="5156" actId="26606"/>
          <ac:spMkLst>
            <pc:docMk/>
            <pc:sldMk cId="2798130574" sldId="261"/>
            <ac:spMk id="1035" creationId="{E659831F-0D9A-4C63-9EBB-8435B85A440F}"/>
          </ac:spMkLst>
        </pc:spChg>
        <pc:spChg chg="add">
          <ac:chgData name="Sarah Burney" userId="3ff1fe9c-ec4d-4417-af83-dbc6e1aa8c41" providerId="ADAL" clId="{60AA49A2-7726-48E3-B2CC-10457AD5F08A}" dt="2023-06-20T14:07:21.814" v="5156" actId="26606"/>
          <ac:spMkLst>
            <pc:docMk/>
            <pc:sldMk cId="2798130574" sldId="261"/>
            <ac:spMk id="1037" creationId="{E6995CE5-F890-4ABA-82A2-26507CE8D2A3}"/>
          </ac:spMkLst>
        </pc:spChg>
        <pc:picChg chg="add mod">
          <ac:chgData name="Sarah Burney" userId="3ff1fe9c-ec4d-4417-af83-dbc6e1aa8c41" providerId="ADAL" clId="{60AA49A2-7726-48E3-B2CC-10457AD5F08A}" dt="2023-06-20T14:07:21.814" v="5156" actId="26606"/>
          <ac:picMkLst>
            <pc:docMk/>
            <pc:sldMk cId="2798130574" sldId="261"/>
            <ac:picMk id="1026" creationId="{4F069499-697C-2486-318A-952F92E7AD4A}"/>
          </ac:picMkLst>
        </pc:picChg>
      </pc:sldChg>
      <pc:sldChg chg="addSp new ord">
        <pc:chgData name="Sarah Burney" userId="3ff1fe9c-ec4d-4417-af83-dbc6e1aa8c41" providerId="ADAL" clId="{60AA49A2-7726-48E3-B2CC-10457AD5F08A}" dt="2023-06-19T17:25:51.835" v="1833"/>
        <pc:sldMkLst>
          <pc:docMk/>
          <pc:sldMk cId="3349140995" sldId="262"/>
        </pc:sldMkLst>
        <pc:picChg chg="add">
          <ac:chgData name="Sarah Burney" userId="3ff1fe9c-ec4d-4417-af83-dbc6e1aa8c41" providerId="ADAL" clId="{60AA49A2-7726-48E3-B2CC-10457AD5F08A}" dt="2023-06-19T17:25:48.466" v="1831"/>
          <ac:picMkLst>
            <pc:docMk/>
            <pc:sldMk cId="3349140995" sldId="262"/>
            <ac:picMk id="2050" creationId="{A818A8D5-708C-BE00-6DC4-A879278E47BD}"/>
          </ac:picMkLst>
        </pc:picChg>
      </pc:sldChg>
      <pc:sldChg chg="addSp modSp new mod setBg">
        <pc:chgData name="Sarah Burney" userId="3ff1fe9c-ec4d-4417-af83-dbc6e1aa8c41" providerId="ADAL" clId="{60AA49A2-7726-48E3-B2CC-10457AD5F08A}" dt="2023-06-19T17:26:53.620" v="1951" actId="20577"/>
        <pc:sldMkLst>
          <pc:docMk/>
          <pc:sldMk cId="388695762" sldId="263"/>
        </pc:sldMkLst>
        <pc:spChg chg="mod">
          <ac:chgData name="Sarah Burney" userId="3ff1fe9c-ec4d-4417-af83-dbc6e1aa8c41" providerId="ADAL" clId="{60AA49A2-7726-48E3-B2CC-10457AD5F08A}" dt="2023-06-19T17:26:22.713" v="1854" actId="26606"/>
          <ac:spMkLst>
            <pc:docMk/>
            <pc:sldMk cId="388695762" sldId="263"/>
            <ac:spMk id="2" creationId="{088997C9-B337-E1EC-AE8F-229BB109DD07}"/>
          </ac:spMkLst>
        </pc:spChg>
        <pc:spChg chg="mod">
          <ac:chgData name="Sarah Burney" userId="3ff1fe9c-ec4d-4417-af83-dbc6e1aa8c41" providerId="ADAL" clId="{60AA49A2-7726-48E3-B2CC-10457AD5F08A}" dt="2023-06-19T17:26:53.620" v="1951" actId="20577"/>
          <ac:spMkLst>
            <pc:docMk/>
            <pc:sldMk cId="388695762" sldId="263"/>
            <ac:spMk id="3" creationId="{987847C2-E529-371E-F1C2-1837BDE55671}"/>
          </ac:spMkLst>
        </pc:spChg>
        <pc:spChg chg="add">
          <ac:chgData name="Sarah Burney" userId="3ff1fe9c-ec4d-4417-af83-dbc6e1aa8c41" providerId="ADAL" clId="{60AA49A2-7726-48E3-B2CC-10457AD5F08A}" dt="2023-06-19T17:26:22.713" v="1854" actId="26606"/>
          <ac:spMkLst>
            <pc:docMk/>
            <pc:sldMk cId="388695762" sldId="263"/>
            <ac:spMk id="9" creationId="{201CC55D-ED54-4C5C-95E6-10947BD1103B}"/>
          </ac:spMkLst>
        </pc:spChg>
        <pc:spChg chg="add">
          <ac:chgData name="Sarah Burney" userId="3ff1fe9c-ec4d-4417-af83-dbc6e1aa8c41" providerId="ADAL" clId="{60AA49A2-7726-48E3-B2CC-10457AD5F08A}" dt="2023-06-19T17:26:22.713" v="1854" actId="26606"/>
          <ac:spMkLst>
            <pc:docMk/>
            <pc:sldMk cId="388695762" sldId="263"/>
            <ac:spMk id="15" creationId="{3873B707-463F-40B0-8227-E8CC6C67EB25}"/>
          </ac:spMkLst>
        </pc:spChg>
        <pc:spChg chg="add">
          <ac:chgData name="Sarah Burney" userId="3ff1fe9c-ec4d-4417-af83-dbc6e1aa8c41" providerId="ADAL" clId="{60AA49A2-7726-48E3-B2CC-10457AD5F08A}" dt="2023-06-19T17:26:22.713" v="1854" actId="26606"/>
          <ac:spMkLst>
            <pc:docMk/>
            <pc:sldMk cId="388695762" sldId="263"/>
            <ac:spMk id="17" creationId="{C13237C8-E62C-4F0D-A318-BD6FB6C2D138}"/>
          </ac:spMkLst>
        </pc:spChg>
        <pc:spChg chg="add">
          <ac:chgData name="Sarah Burney" userId="3ff1fe9c-ec4d-4417-af83-dbc6e1aa8c41" providerId="ADAL" clId="{60AA49A2-7726-48E3-B2CC-10457AD5F08A}" dt="2023-06-19T17:26:22.713" v="1854" actId="26606"/>
          <ac:spMkLst>
            <pc:docMk/>
            <pc:sldMk cId="388695762" sldId="263"/>
            <ac:spMk id="19" creationId="{19C9EAEA-39D0-4B0E-A0EB-51E7B26740B1}"/>
          </ac:spMkLst>
        </pc:spChg>
        <pc:grpChg chg="add">
          <ac:chgData name="Sarah Burney" userId="3ff1fe9c-ec4d-4417-af83-dbc6e1aa8c41" providerId="ADAL" clId="{60AA49A2-7726-48E3-B2CC-10457AD5F08A}" dt="2023-06-19T17:26:22.713" v="1854" actId="26606"/>
          <ac:grpSpMkLst>
            <pc:docMk/>
            <pc:sldMk cId="388695762" sldId="263"/>
            <ac:grpSpMk id="11" creationId="{1DE889C7-FAD6-4397-98E2-05D503484459}"/>
          </ac:grpSpMkLst>
        </pc:grpChg>
        <pc:picChg chg="add mod">
          <ac:chgData name="Sarah Burney" userId="3ff1fe9c-ec4d-4417-af83-dbc6e1aa8c41" providerId="ADAL" clId="{60AA49A2-7726-48E3-B2CC-10457AD5F08A}" dt="2023-06-19T17:26:22.713" v="1854" actId="26606"/>
          <ac:picMkLst>
            <pc:docMk/>
            <pc:sldMk cId="388695762" sldId="263"/>
            <ac:picMk id="4" creationId="{8DCA4978-27CE-79CB-5288-0CAC0F4F7E58}"/>
          </ac:picMkLst>
        </pc:picChg>
      </pc:sldChg>
      <pc:sldChg chg="addSp delSp modSp new mod setBg">
        <pc:chgData name="Sarah Burney" userId="3ff1fe9c-ec4d-4417-af83-dbc6e1aa8c41" providerId="ADAL" clId="{60AA49A2-7726-48E3-B2CC-10457AD5F08A}" dt="2023-06-20T14:32:13.987" v="7280" actId="20577"/>
        <pc:sldMkLst>
          <pc:docMk/>
          <pc:sldMk cId="776101323" sldId="264"/>
        </pc:sldMkLst>
        <pc:spChg chg="mod">
          <ac:chgData name="Sarah Burney" userId="3ff1fe9c-ec4d-4417-af83-dbc6e1aa8c41" providerId="ADAL" clId="{60AA49A2-7726-48E3-B2CC-10457AD5F08A}" dt="2023-06-20T14:27:23.731" v="6939" actId="26606"/>
          <ac:spMkLst>
            <pc:docMk/>
            <pc:sldMk cId="776101323" sldId="264"/>
            <ac:spMk id="2" creationId="{389A409E-550A-2B4C-BB56-CBF74B5CEFAE}"/>
          </ac:spMkLst>
        </pc:spChg>
        <pc:spChg chg="mod ord">
          <ac:chgData name="Sarah Burney" userId="3ff1fe9c-ec4d-4417-af83-dbc6e1aa8c41" providerId="ADAL" clId="{60AA49A2-7726-48E3-B2CC-10457AD5F08A}" dt="2023-06-20T14:32:13.987" v="7280" actId="20577"/>
          <ac:spMkLst>
            <pc:docMk/>
            <pc:sldMk cId="776101323" sldId="264"/>
            <ac:spMk id="3" creationId="{22D0A7E5-60B5-D480-A57D-68F8434D56E3}"/>
          </ac:spMkLst>
        </pc:spChg>
        <pc:spChg chg="add del">
          <ac:chgData name="Sarah Burney" userId="3ff1fe9c-ec4d-4417-af83-dbc6e1aa8c41" providerId="ADAL" clId="{60AA49A2-7726-48E3-B2CC-10457AD5F08A}" dt="2023-06-20T13:52:10.551" v="3418" actId="22"/>
          <ac:spMkLst>
            <pc:docMk/>
            <pc:sldMk cId="776101323" sldId="264"/>
            <ac:spMk id="5" creationId="{C737470C-A56E-8175-2B75-EA46C0E17430}"/>
          </ac:spMkLst>
        </pc:spChg>
        <pc:spChg chg="add">
          <ac:chgData name="Sarah Burney" userId="3ff1fe9c-ec4d-4417-af83-dbc6e1aa8c41" providerId="ADAL" clId="{60AA49A2-7726-48E3-B2CC-10457AD5F08A}" dt="2023-06-20T14:27:23.731" v="6939" actId="26606"/>
          <ac:spMkLst>
            <pc:docMk/>
            <pc:sldMk cId="776101323" sldId="264"/>
            <ac:spMk id="2055" creationId="{E51BA4DF-2BD4-4EC2-B1DB-B27C8AC71864}"/>
          </ac:spMkLst>
        </pc:spChg>
        <pc:picChg chg="add mod">
          <ac:chgData name="Sarah Burney" userId="3ff1fe9c-ec4d-4417-af83-dbc6e1aa8c41" providerId="ADAL" clId="{60AA49A2-7726-48E3-B2CC-10457AD5F08A}" dt="2023-06-20T14:27:23.731" v="6939" actId="26606"/>
          <ac:picMkLst>
            <pc:docMk/>
            <pc:sldMk cId="776101323" sldId="264"/>
            <ac:picMk id="2050" creationId="{95CE2EFE-ECC9-8B13-836D-30015A9FADC0}"/>
          </ac:picMkLst>
        </pc:picChg>
      </pc:sldChg>
      <pc:sldChg chg="addSp delSp modSp new mod setBg">
        <pc:chgData name="Sarah Burney" userId="3ff1fe9c-ec4d-4417-af83-dbc6e1aa8c41" providerId="ADAL" clId="{60AA49A2-7726-48E3-B2CC-10457AD5F08A}" dt="2023-06-20T16:10:54.913" v="9150" actId="20577"/>
        <pc:sldMkLst>
          <pc:docMk/>
          <pc:sldMk cId="684463358" sldId="265"/>
        </pc:sldMkLst>
        <pc:spChg chg="mod">
          <ac:chgData name="Sarah Burney" userId="3ff1fe9c-ec4d-4417-af83-dbc6e1aa8c41" providerId="ADAL" clId="{60AA49A2-7726-48E3-B2CC-10457AD5F08A}" dt="2023-06-20T14:35:26.554" v="7286" actId="26606"/>
          <ac:spMkLst>
            <pc:docMk/>
            <pc:sldMk cId="684463358" sldId="265"/>
            <ac:spMk id="2" creationId="{EAB9BDD8-2A81-75A2-574F-34C72DAD6CDB}"/>
          </ac:spMkLst>
        </pc:spChg>
        <pc:spChg chg="mod">
          <ac:chgData name="Sarah Burney" userId="3ff1fe9c-ec4d-4417-af83-dbc6e1aa8c41" providerId="ADAL" clId="{60AA49A2-7726-48E3-B2CC-10457AD5F08A}" dt="2023-06-20T16:10:54.913" v="9150" actId="20577"/>
          <ac:spMkLst>
            <pc:docMk/>
            <pc:sldMk cId="684463358" sldId="265"/>
            <ac:spMk id="3" creationId="{388E2855-6991-CB04-AECA-755F1803EAC9}"/>
          </ac:spMkLst>
        </pc:spChg>
        <pc:spChg chg="add del">
          <ac:chgData name="Sarah Burney" userId="3ff1fe9c-ec4d-4417-af83-dbc6e1aa8c41" providerId="ADAL" clId="{60AA49A2-7726-48E3-B2CC-10457AD5F08A}" dt="2023-06-20T14:02:47.928" v="4884" actId="22"/>
          <ac:spMkLst>
            <pc:docMk/>
            <pc:sldMk cId="684463358" sldId="265"/>
            <ac:spMk id="5" creationId="{F7DD2B24-22CD-62F2-D6C1-E5B5B8E5FA0D}"/>
          </ac:spMkLst>
        </pc:spChg>
        <pc:spChg chg="add del">
          <ac:chgData name="Sarah Burney" userId="3ff1fe9c-ec4d-4417-af83-dbc6e1aa8c41" providerId="ADAL" clId="{60AA49A2-7726-48E3-B2CC-10457AD5F08A}" dt="2023-06-20T14:35:26.546" v="7285" actId="26606"/>
          <ac:spMkLst>
            <pc:docMk/>
            <pc:sldMk cId="684463358" sldId="265"/>
            <ac:spMk id="3079" creationId="{04812C46-200A-4DEB-A05E-3ED6C68C2387}"/>
          </ac:spMkLst>
        </pc:spChg>
        <pc:spChg chg="add del">
          <ac:chgData name="Sarah Burney" userId="3ff1fe9c-ec4d-4417-af83-dbc6e1aa8c41" providerId="ADAL" clId="{60AA49A2-7726-48E3-B2CC-10457AD5F08A}" dt="2023-06-20T14:35:26.546" v="7285" actId="26606"/>
          <ac:spMkLst>
            <pc:docMk/>
            <pc:sldMk cId="684463358" sldId="265"/>
            <ac:spMk id="3081" creationId="{D1EA859B-E555-4109-94F3-6700E046E008}"/>
          </ac:spMkLst>
        </pc:spChg>
        <pc:spChg chg="add">
          <ac:chgData name="Sarah Burney" userId="3ff1fe9c-ec4d-4417-af83-dbc6e1aa8c41" providerId="ADAL" clId="{60AA49A2-7726-48E3-B2CC-10457AD5F08A}" dt="2023-06-20T14:35:26.554" v="7286" actId="26606"/>
          <ac:spMkLst>
            <pc:docMk/>
            <pc:sldMk cId="684463358" sldId="265"/>
            <ac:spMk id="3084" creationId="{201CC55D-ED54-4C5C-95E6-10947BD1103B}"/>
          </ac:spMkLst>
        </pc:spChg>
        <pc:spChg chg="add">
          <ac:chgData name="Sarah Burney" userId="3ff1fe9c-ec4d-4417-af83-dbc6e1aa8c41" providerId="ADAL" clId="{60AA49A2-7726-48E3-B2CC-10457AD5F08A}" dt="2023-06-20T14:35:26.554" v="7286" actId="26606"/>
          <ac:spMkLst>
            <pc:docMk/>
            <pc:sldMk cId="684463358" sldId="265"/>
            <ac:spMk id="3085" creationId="{3873B707-463F-40B0-8227-E8CC6C67EB25}"/>
          </ac:spMkLst>
        </pc:spChg>
        <pc:spChg chg="add">
          <ac:chgData name="Sarah Burney" userId="3ff1fe9c-ec4d-4417-af83-dbc6e1aa8c41" providerId="ADAL" clId="{60AA49A2-7726-48E3-B2CC-10457AD5F08A}" dt="2023-06-20T14:35:26.554" v="7286" actId="26606"/>
          <ac:spMkLst>
            <pc:docMk/>
            <pc:sldMk cId="684463358" sldId="265"/>
            <ac:spMk id="3087" creationId="{C13237C8-E62C-4F0D-A318-BD6FB6C2D138}"/>
          </ac:spMkLst>
        </pc:spChg>
        <pc:spChg chg="add">
          <ac:chgData name="Sarah Burney" userId="3ff1fe9c-ec4d-4417-af83-dbc6e1aa8c41" providerId="ADAL" clId="{60AA49A2-7726-48E3-B2CC-10457AD5F08A}" dt="2023-06-20T14:35:26.554" v="7286" actId="26606"/>
          <ac:spMkLst>
            <pc:docMk/>
            <pc:sldMk cId="684463358" sldId="265"/>
            <ac:spMk id="3089" creationId="{19C9EAEA-39D0-4B0E-A0EB-51E7B26740B1}"/>
          </ac:spMkLst>
        </pc:spChg>
        <pc:grpChg chg="add">
          <ac:chgData name="Sarah Burney" userId="3ff1fe9c-ec4d-4417-af83-dbc6e1aa8c41" providerId="ADAL" clId="{60AA49A2-7726-48E3-B2CC-10457AD5F08A}" dt="2023-06-20T14:35:26.554" v="7286" actId="26606"/>
          <ac:grpSpMkLst>
            <pc:docMk/>
            <pc:sldMk cId="684463358" sldId="265"/>
            <ac:grpSpMk id="3086" creationId="{1DE889C7-FAD6-4397-98E2-05D503484459}"/>
          </ac:grpSpMkLst>
        </pc:grpChg>
        <pc:picChg chg="add del mod">
          <ac:chgData name="Sarah Burney" userId="3ff1fe9c-ec4d-4417-af83-dbc6e1aa8c41" providerId="ADAL" clId="{60AA49A2-7726-48E3-B2CC-10457AD5F08A}" dt="2023-06-20T14:35:01.945" v="7282" actId="478"/>
          <ac:picMkLst>
            <pc:docMk/>
            <pc:sldMk cId="684463358" sldId="265"/>
            <ac:picMk id="6" creationId="{1F4AA4EE-E9EB-7F47-2E76-515D65F5C9CE}"/>
          </ac:picMkLst>
        </pc:picChg>
        <pc:picChg chg="add mod ord">
          <ac:chgData name="Sarah Burney" userId="3ff1fe9c-ec4d-4417-af83-dbc6e1aa8c41" providerId="ADAL" clId="{60AA49A2-7726-48E3-B2CC-10457AD5F08A}" dt="2023-06-20T14:35:42.563" v="7287" actId="18131"/>
          <ac:picMkLst>
            <pc:docMk/>
            <pc:sldMk cId="684463358" sldId="265"/>
            <ac:picMk id="3074" creationId="{3F67C5F0-3E3E-A6FE-E14F-3A227879BF49}"/>
          </ac:picMkLst>
        </pc:picChg>
      </pc:sldChg>
      <pc:sldChg chg="addSp delSp modSp new mod setBg">
        <pc:chgData name="Sarah Burney" userId="3ff1fe9c-ec4d-4417-af83-dbc6e1aa8c41" providerId="ADAL" clId="{60AA49A2-7726-48E3-B2CC-10457AD5F08A}" dt="2023-06-20T17:32:03.391" v="11099" actId="20577"/>
        <pc:sldMkLst>
          <pc:docMk/>
          <pc:sldMk cId="2554620627" sldId="266"/>
        </pc:sldMkLst>
        <pc:spChg chg="mod">
          <ac:chgData name="Sarah Burney" userId="3ff1fe9c-ec4d-4417-af83-dbc6e1aa8c41" providerId="ADAL" clId="{60AA49A2-7726-48E3-B2CC-10457AD5F08A}" dt="2023-06-20T16:48:07.856" v="10966" actId="14100"/>
          <ac:spMkLst>
            <pc:docMk/>
            <pc:sldMk cId="2554620627" sldId="266"/>
            <ac:spMk id="2" creationId="{78F70C74-C519-BF3F-AA01-DD6A90EA4A18}"/>
          </ac:spMkLst>
        </pc:spChg>
        <pc:spChg chg="mod ord">
          <ac:chgData name="Sarah Burney" userId="3ff1fe9c-ec4d-4417-af83-dbc6e1aa8c41" providerId="ADAL" clId="{60AA49A2-7726-48E3-B2CC-10457AD5F08A}" dt="2023-06-20T17:32:03.391" v="11099" actId="20577"/>
          <ac:spMkLst>
            <pc:docMk/>
            <pc:sldMk cId="2554620627" sldId="266"/>
            <ac:spMk id="3" creationId="{D900CBE6-53EC-EEF0-3CF9-C643B9454F89}"/>
          </ac:spMkLst>
        </pc:spChg>
        <pc:spChg chg="add del">
          <ac:chgData name="Sarah Burney" userId="3ff1fe9c-ec4d-4417-af83-dbc6e1aa8c41" providerId="ADAL" clId="{60AA49A2-7726-48E3-B2CC-10457AD5F08A}" dt="2023-06-20T16:47:00.146" v="10878" actId="26606"/>
          <ac:spMkLst>
            <pc:docMk/>
            <pc:sldMk cId="2554620627" sldId="266"/>
            <ac:spMk id="4102" creationId="{49AE1604-BB93-4F6D-94D6-F2A6021FC5AD}"/>
          </ac:spMkLst>
        </pc:spChg>
        <pc:spChg chg="add del">
          <ac:chgData name="Sarah Burney" userId="3ff1fe9c-ec4d-4417-af83-dbc6e1aa8c41" providerId="ADAL" clId="{60AA49A2-7726-48E3-B2CC-10457AD5F08A}" dt="2023-06-20T16:45:30.293" v="10859" actId="26606"/>
          <ac:spMkLst>
            <pc:docMk/>
            <pc:sldMk cId="2554620627" sldId="266"/>
            <ac:spMk id="4105" creationId="{0FE2D22C-409B-48AF-B24F-7988A8F7F848}"/>
          </ac:spMkLst>
        </pc:spChg>
        <pc:spChg chg="add del">
          <ac:chgData name="Sarah Burney" userId="3ff1fe9c-ec4d-4417-af83-dbc6e1aa8c41" providerId="ADAL" clId="{60AA49A2-7726-48E3-B2CC-10457AD5F08A}" dt="2023-06-20T16:47:00.146" v="10878" actId="26606"/>
          <ac:spMkLst>
            <pc:docMk/>
            <pc:sldMk cId="2554620627" sldId="266"/>
            <ac:spMk id="4106" creationId="{CBC4F608-B4B8-48C3-9572-C0F061B1CD99}"/>
          </ac:spMkLst>
        </pc:spChg>
        <pc:spChg chg="add del">
          <ac:chgData name="Sarah Burney" userId="3ff1fe9c-ec4d-4417-af83-dbc6e1aa8c41" providerId="ADAL" clId="{60AA49A2-7726-48E3-B2CC-10457AD5F08A}" dt="2023-06-20T16:45:30.293" v="10859" actId="26606"/>
          <ac:spMkLst>
            <pc:docMk/>
            <pc:sldMk cId="2554620627" sldId="266"/>
            <ac:spMk id="4107" creationId="{90464369-70FA-42AF-948F-80664CA7BFE5}"/>
          </ac:spMkLst>
        </pc:spChg>
        <pc:spChg chg="add del">
          <ac:chgData name="Sarah Burney" userId="3ff1fe9c-ec4d-4417-af83-dbc6e1aa8c41" providerId="ADAL" clId="{60AA49A2-7726-48E3-B2CC-10457AD5F08A}" dt="2023-06-20T16:45:30.293" v="10859" actId="26606"/>
          <ac:spMkLst>
            <pc:docMk/>
            <pc:sldMk cId="2554620627" sldId="266"/>
            <ac:spMk id="4109" creationId="{A648176E-454C-437C-B0FC-9B82FCF32B24}"/>
          </ac:spMkLst>
        </pc:spChg>
        <pc:spChg chg="add del">
          <ac:chgData name="Sarah Burney" userId="3ff1fe9c-ec4d-4417-af83-dbc6e1aa8c41" providerId="ADAL" clId="{60AA49A2-7726-48E3-B2CC-10457AD5F08A}" dt="2023-06-20T16:47:00.146" v="10878" actId="26606"/>
          <ac:spMkLst>
            <pc:docMk/>
            <pc:sldMk cId="2554620627" sldId="266"/>
            <ac:spMk id="4110" creationId="{1382A32C-5B0C-4B1C-A074-76C6DBCC9F87}"/>
          </ac:spMkLst>
        </pc:spChg>
        <pc:spChg chg="add del">
          <ac:chgData name="Sarah Burney" userId="3ff1fe9c-ec4d-4417-af83-dbc6e1aa8c41" providerId="ADAL" clId="{60AA49A2-7726-48E3-B2CC-10457AD5F08A}" dt="2023-06-20T16:45:30.293" v="10859" actId="26606"/>
          <ac:spMkLst>
            <pc:docMk/>
            <pc:sldMk cId="2554620627" sldId="266"/>
            <ac:spMk id="4111" creationId="{A6604B49-AD5C-4590-B051-06C8222ECD99}"/>
          </ac:spMkLst>
        </pc:spChg>
        <pc:spChg chg="add del">
          <ac:chgData name="Sarah Burney" userId="3ff1fe9c-ec4d-4417-af83-dbc6e1aa8c41" providerId="ADAL" clId="{60AA49A2-7726-48E3-B2CC-10457AD5F08A}" dt="2023-06-20T16:45:52.806" v="10861" actId="26606"/>
          <ac:spMkLst>
            <pc:docMk/>
            <pc:sldMk cId="2554620627" sldId="266"/>
            <ac:spMk id="4112" creationId="{D5B0017B-2ECA-49AF-B397-DC140825DF8D}"/>
          </ac:spMkLst>
        </pc:spChg>
        <pc:spChg chg="add del">
          <ac:chgData name="Sarah Burney" userId="3ff1fe9c-ec4d-4417-af83-dbc6e1aa8c41" providerId="ADAL" clId="{60AA49A2-7726-48E3-B2CC-10457AD5F08A}" dt="2023-06-20T16:45:30.293" v="10859" actId="26606"/>
          <ac:spMkLst>
            <pc:docMk/>
            <pc:sldMk cId="2554620627" sldId="266"/>
            <ac:spMk id="4113" creationId="{CC552A98-EF7D-4D42-AB69-066B786AB55B}"/>
          </ac:spMkLst>
        </pc:spChg>
        <pc:spChg chg="add del">
          <ac:chgData name="Sarah Burney" userId="3ff1fe9c-ec4d-4417-af83-dbc6e1aa8c41" providerId="ADAL" clId="{60AA49A2-7726-48E3-B2CC-10457AD5F08A}" dt="2023-06-20T16:45:52.806" v="10861" actId="26606"/>
          <ac:spMkLst>
            <pc:docMk/>
            <pc:sldMk cId="2554620627" sldId="266"/>
            <ac:spMk id="4115" creationId="{B0B8DCBA-FEED-46EF-A140-35B904015B49}"/>
          </ac:spMkLst>
        </pc:spChg>
        <pc:spChg chg="add del">
          <ac:chgData name="Sarah Burney" userId="3ff1fe9c-ec4d-4417-af83-dbc6e1aa8c41" providerId="ADAL" clId="{60AA49A2-7726-48E3-B2CC-10457AD5F08A}" dt="2023-06-20T16:47:10.249" v="10880" actId="26606"/>
          <ac:spMkLst>
            <pc:docMk/>
            <pc:sldMk cId="2554620627" sldId="266"/>
            <ac:spMk id="4117" creationId="{361DC183-07AE-409A-AB63-34A0C77B60E6}"/>
          </ac:spMkLst>
        </pc:spChg>
        <pc:spChg chg="add del">
          <ac:chgData name="Sarah Burney" userId="3ff1fe9c-ec4d-4417-af83-dbc6e1aa8c41" providerId="ADAL" clId="{60AA49A2-7726-48E3-B2CC-10457AD5F08A}" dt="2023-06-20T16:47:10.249" v="10880" actId="26606"/>
          <ac:spMkLst>
            <pc:docMk/>
            <pc:sldMk cId="2554620627" sldId="266"/>
            <ac:spMk id="4118" creationId="{90464369-70FA-42AF-948F-80664CA7BFE5}"/>
          </ac:spMkLst>
        </pc:spChg>
        <pc:spChg chg="add del">
          <ac:chgData name="Sarah Burney" userId="3ff1fe9c-ec4d-4417-af83-dbc6e1aa8c41" providerId="ADAL" clId="{60AA49A2-7726-48E3-B2CC-10457AD5F08A}" dt="2023-06-20T16:45:56.222" v="10863" actId="26606"/>
          <ac:spMkLst>
            <pc:docMk/>
            <pc:sldMk cId="2554620627" sldId="266"/>
            <ac:spMk id="4119" creationId="{28D31E1B-0407-4223-9642-0B642CBF57D9}"/>
          </ac:spMkLst>
        </pc:spChg>
        <pc:spChg chg="add del">
          <ac:chgData name="Sarah Burney" userId="3ff1fe9c-ec4d-4417-af83-dbc6e1aa8c41" providerId="ADAL" clId="{60AA49A2-7726-48E3-B2CC-10457AD5F08A}" dt="2023-06-20T16:47:10.249" v="10880" actId="26606"/>
          <ac:spMkLst>
            <pc:docMk/>
            <pc:sldMk cId="2554620627" sldId="266"/>
            <ac:spMk id="4121" creationId="{A6604B49-AD5C-4590-B051-06C8222ECD99}"/>
          </ac:spMkLst>
        </pc:spChg>
        <pc:spChg chg="add del">
          <ac:chgData name="Sarah Burney" userId="3ff1fe9c-ec4d-4417-af83-dbc6e1aa8c41" providerId="ADAL" clId="{60AA49A2-7726-48E3-B2CC-10457AD5F08A}" dt="2023-06-20T16:47:10.249" v="10880" actId="26606"/>
          <ac:spMkLst>
            <pc:docMk/>
            <pc:sldMk cId="2554620627" sldId="266"/>
            <ac:spMk id="4122" creationId="{CC552A98-EF7D-4D42-AB69-066B786AB55B}"/>
          </ac:spMkLst>
        </pc:spChg>
        <pc:spChg chg="add del">
          <ac:chgData name="Sarah Burney" userId="3ff1fe9c-ec4d-4417-af83-dbc6e1aa8c41" providerId="ADAL" clId="{60AA49A2-7726-48E3-B2CC-10457AD5F08A}" dt="2023-06-20T16:47:10.249" v="10880" actId="26606"/>
          <ac:spMkLst>
            <pc:docMk/>
            <pc:sldMk cId="2554620627" sldId="266"/>
            <ac:spMk id="4123" creationId="{A648176E-454C-437C-B0FC-9B82FCF32B24}"/>
          </ac:spMkLst>
        </pc:spChg>
        <pc:spChg chg="add del">
          <ac:chgData name="Sarah Burney" userId="3ff1fe9c-ec4d-4417-af83-dbc6e1aa8c41" providerId="ADAL" clId="{60AA49A2-7726-48E3-B2CC-10457AD5F08A}" dt="2023-06-20T16:45:56.222" v="10863" actId="26606"/>
          <ac:spMkLst>
            <pc:docMk/>
            <pc:sldMk cId="2554620627" sldId="266"/>
            <ac:spMk id="4124" creationId="{D5B0017B-2ECA-49AF-B397-DC140825DF8D}"/>
          </ac:spMkLst>
        </pc:spChg>
        <pc:spChg chg="add del">
          <ac:chgData name="Sarah Burney" userId="3ff1fe9c-ec4d-4417-af83-dbc6e1aa8c41" providerId="ADAL" clId="{60AA49A2-7726-48E3-B2CC-10457AD5F08A}" dt="2023-06-20T16:45:56.222" v="10863" actId="26606"/>
          <ac:spMkLst>
            <pc:docMk/>
            <pc:sldMk cId="2554620627" sldId="266"/>
            <ac:spMk id="4125" creationId="{70E96339-907C-46C3-99AC-31179B6F0EBD}"/>
          </ac:spMkLst>
        </pc:spChg>
        <pc:spChg chg="add">
          <ac:chgData name="Sarah Burney" userId="3ff1fe9c-ec4d-4417-af83-dbc6e1aa8c41" providerId="ADAL" clId="{60AA49A2-7726-48E3-B2CC-10457AD5F08A}" dt="2023-06-20T16:47:10.254" v="10881" actId="26606"/>
          <ac:spMkLst>
            <pc:docMk/>
            <pc:sldMk cId="2554620627" sldId="266"/>
            <ac:spMk id="4127" creationId="{04812C46-200A-4DEB-A05E-3ED6C68C2387}"/>
          </ac:spMkLst>
        </pc:spChg>
        <pc:spChg chg="add del">
          <ac:chgData name="Sarah Burney" userId="3ff1fe9c-ec4d-4417-af83-dbc6e1aa8c41" providerId="ADAL" clId="{60AA49A2-7726-48E3-B2CC-10457AD5F08A}" dt="2023-06-20T16:45:59.434" v="10865" actId="26606"/>
          <ac:spMkLst>
            <pc:docMk/>
            <pc:sldMk cId="2554620627" sldId="266"/>
            <ac:spMk id="4128" creationId="{FF81F8D5-515A-45DC-B296-30AB11F2C19F}"/>
          </ac:spMkLst>
        </pc:spChg>
        <pc:spChg chg="add del">
          <ac:chgData name="Sarah Burney" userId="3ff1fe9c-ec4d-4417-af83-dbc6e1aa8c41" providerId="ADAL" clId="{60AA49A2-7726-48E3-B2CC-10457AD5F08A}" dt="2023-06-20T16:45:59.434" v="10865" actId="26606"/>
          <ac:spMkLst>
            <pc:docMk/>
            <pc:sldMk cId="2554620627" sldId="266"/>
            <ac:spMk id="4129" creationId="{90464369-70FA-42AF-948F-80664CA7BFE5}"/>
          </ac:spMkLst>
        </pc:spChg>
        <pc:spChg chg="add del">
          <ac:chgData name="Sarah Burney" userId="3ff1fe9c-ec4d-4417-af83-dbc6e1aa8c41" providerId="ADAL" clId="{60AA49A2-7726-48E3-B2CC-10457AD5F08A}" dt="2023-06-20T16:45:59.434" v="10865" actId="26606"/>
          <ac:spMkLst>
            <pc:docMk/>
            <pc:sldMk cId="2554620627" sldId="266"/>
            <ac:spMk id="4130" creationId="{A6604B49-AD5C-4590-B051-06C8222ECD99}"/>
          </ac:spMkLst>
        </pc:spChg>
        <pc:spChg chg="add del">
          <ac:chgData name="Sarah Burney" userId="3ff1fe9c-ec4d-4417-af83-dbc6e1aa8c41" providerId="ADAL" clId="{60AA49A2-7726-48E3-B2CC-10457AD5F08A}" dt="2023-06-20T16:45:59.434" v="10865" actId="26606"/>
          <ac:spMkLst>
            <pc:docMk/>
            <pc:sldMk cId="2554620627" sldId="266"/>
            <ac:spMk id="4131" creationId="{CC552A98-EF7D-4D42-AB69-066B786AB55B}"/>
          </ac:spMkLst>
        </pc:spChg>
        <pc:spChg chg="add del">
          <ac:chgData name="Sarah Burney" userId="3ff1fe9c-ec4d-4417-af83-dbc6e1aa8c41" providerId="ADAL" clId="{60AA49A2-7726-48E3-B2CC-10457AD5F08A}" dt="2023-06-20T16:45:59.434" v="10865" actId="26606"/>
          <ac:spMkLst>
            <pc:docMk/>
            <pc:sldMk cId="2554620627" sldId="266"/>
            <ac:spMk id="4132" creationId="{A648176E-454C-437C-B0FC-9B82FCF32B24}"/>
          </ac:spMkLst>
        </pc:spChg>
        <pc:spChg chg="add">
          <ac:chgData name="Sarah Burney" userId="3ff1fe9c-ec4d-4417-af83-dbc6e1aa8c41" providerId="ADAL" clId="{60AA49A2-7726-48E3-B2CC-10457AD5F08A}" dt="2023-06-20T16:47:10.254" v="10881" actId="26606"/>
          <ac:spMkLst>
            <pc:docMk/>
            <pc:sldMk cId="2554620627" sldId="266"/>
            <ac:spMk id="4133" creationId="{6A507CAB-6FAD-4543-BAF2-DD9DD2970D6A}"/>
          </ac:spMkLst>
        </pc:spChg>
        <pc:spChg chg="add del">
          <ac:chgData name="Sarah Burney" userId="3ff1fe9c-ec4d-4417-af83-dbc6e1aa8c41" providerId="ADAL" clId="{60AA49A2-7726-48E3-B2CC-10457AD5F08A}" dt="2023-06-20T16:46:03.121" v="10867" actId="26606"/>
          <ac:spMkLst>
            <pc:docMk/>
            <pc:sldMk cId="2554620627" sldId="266"/>
            <ac:spMk id="4134" creationId="{0FE2D22C-409B-48AF-B24F-7988A8F7F848}"/>
          </ac:spMkLst>
        </pc:spChg>
        <pc:spChg chg="add del">
          <ac:chgData name="Sarah Burney" userId="3ff1fe9c-ec4d-4417-af83-dbc6e1aa8c41" providerId="ADAL" clId="{60AA49A2-7726-48E3-B2CC-10457AD5F08A}" dt="2023-06-20T16:46:03.121" v="10867" actId="26606"/>
          <ac:spMkLst>
            <pc:docMk/>
            <pc:sldMk cId="2554620627" sldId="266"/>
            <ac:spMk id="4135" creationId="{90464369-70FA-42AF-948F-80664CA7BFE5}"/>
          </ac:spMkLst>
        </pc:spChg>
        <pc:spChg chg="add del">
          <ac:chgData name="Sarah Burney" userId="3ff1fe9c-ec4d-4417-af83-dbc6e1aa8c41" providerId="ADAL" clId="{60AA49A2-7726-48E3-B2CC-10457AD5F08A}" dt="2023-06-20T16:46:03.121" v="10867" actId="26606"/>
          <ac:spMkLst>
            <pc:docMk/>
            <pc:sldMk cId="2554620627" sldId="266"/>
            <ac:spMk id="4136" creationId="{A648176E-454C-437C-B0FC-9B82FCF32B24}"/>
          </ac:spMkLst>
        </pc:spChg>
        <pc:spChg chg="add del">
          <ac:chgData name="Sarah Burney" userId="3ff1fe9c-ec4d-4417-af83-dbc6e1aa8c41" providerId="ADAL" clId="{60AA49A2-7726-48E3-B2CC-10457AD5F08A}" dt="2023-06-20T16:46:03.121" v="10867" actId="26606"/>
          <ac:spMkLst>
            <pc:docMk/>
            <pc:sldMk cId="2554620627" sldId="266"/>
            <ac:spMk id="4137" creationId="{A6604B49-AD5C-4590-B051-06C8222ECD99}"/>
          </ac:spMkLst>
        </pc:spChg>
        <pc:spChg chg="add del">
          <ac:chgData name="Sarah Burney" userId="3ff1fe9c-ec4d-4417-af83-dbc6e1aa8c41" providerId="ADAL" clId="{60AA49A2-7726-48E3-B2CC-10457AD5F08A}" dt="2023-06-20T16:46:03.121" v="10867" actId="26606"/>
          <ac:spMkLst>
            <pc:docMk/>
            <pc:sldMk cId="2554620627" sldId="266"/>
            <ac:spMk id="4138" creationId="{CC552A98-EF7D-4D42-AB69-066B786AB55B}"/>
          </ac:spMkLst>
        </pc:spChg>
        <pc:spChg chg="add del">
          <ac:chgData name="Sarah Burney" userId="3ff1fe9c-ec4d-4417-af83-dbc6e1aa8c41" providerId="ADAL" clId="{60AA49A2-7726-48E3-B2CC-10457AD5F08A}" dt="2023-06-20T16:46:08.233" v="10869" actId="26606"/>
          <ac:spMkLst>
            <pc:docMk/>
            <pc:sldMk cId="2554620627" sldId="266"/>
            <ac:spMk id="4140" creationId="{D1D34770-47A8-402C-AF23-2B653F2D88C1}"/>
          </ac:spMkLst>
        </pc:spChg>
        <pc:spChg chg="add del">
          <ac:chgData name="Sarah Burney" userId="3ff1fe9c-ec4d-4417-af83-dbc6e1aa8c41" providerId="ADAL" clId="{60AA49A2-7726-48E3-B2CC-10457AD5F08A}" dt="2023-06-20T16:46:20.611" v="10871" actId="26606"/>
          <ac:spMkLst>
            <pc:docMk/>
            <pc:sldMk cId="2554620627" sldId="266"/>
            <ac:spMk id="4142" creationId="{F5897CCA-486C-491C-B4C1-5E5C95A82709}"/>
          </ac:spMkLst>
        </pc:spChg>
        <pc:spChg chg="add del">
          <ac:chgData name="Sarah Burney" userId="3ff1fe9c-ec4d-4417-af83-dbc6e1aa8c41" providerId="ADAL" clId="{60AA49A2-7726-48E3-B2CC-10457AD5F08A}" dt="2023-06-20T16:46:23.058" v="10873" actId="26606"/>
          <ac:spMkLst>
            <pc:docMk/>
            <pc:sldMk cId="2554620627" sldId="266"/>
            <ac:spMk id="4144" creationId="{058A14AF-9FB5-4CC7-BA35-E8E85D3EDF0E}"/>
          </ac:spMkLst>
        </pc:spChg>
        <pc:spChg chg="add del">
          <ac:chgData name="Sarah Burney" userId="3ff1fe9c-ec4d-4417-af83-dbc6e1aa8c41" providerId="ADAL" clId="{60AA49A2-7726-48E3-B2CC-10457AD5F08A}" dt="2023-06-20T16:46:23.058" v="10873" actId="26606"/>
          <ac:spMkLst>
            <pc:docMk/>
            <pc:sldMk cId="2554620627" sldId="266"/>
            <ac:spMk id="4145" creationId="{3A9A4357-BD1D-4622-A4FE-766E6AB8DE84}"/>
          </ac:spMkLst>
        </pc:spChg>
        <pc:spChg chg="add del">
          <ac:chgData name="Sarah Burney" userId="3ff1fe9c-ec4d-4417-af83-dbc6e1aa8c41" providerId="ADAL" clId="{60AA49A2-7726-48E3-B2CC-10457AD5F08A}" dt="2023-06-20T16:46:23.058" v="10873" actId="26606"/>
          <ac:spMkLst>
            <pc:docMk/>
            <pc:sldMk cId="2554620627" sldId="266"/>
            <ac:spMk id="4146" creationId="{E659831F-0D9A-4C63-9EBB-8435B85A440F}"/>
          </ac:spMkLst>
        </pc:spChg>
        <pc:spChg chg="add del">
          <ac:chgData name="Sarah Burney" userId="3ff1fe9c-ec4d-4417-af83-dbc6e1aa8c41" providerId="ADAL" clId="{60AA49A2-7726-48E3-B2CC-10457AD5F08A}" dt="2023-06-20T16:46:23.058" v="10873" actId="26606"/>
          <ac:spMkLst>
            <pc:docMk/>
            <pc:sldMk cId="2554620627" sldId="266"/>
            <ac:spMk id="4147" creationId="{E6995CE5-F890-4ABA-82A2-26507CE8D2A3}"/>
          </ac:spMkLst>
        </pc:spChg>
        <pc:grpChg chg="add del">
          <ac:chgData name="Sarah Burney" userId="3ff1fe9c-ec4d-4417-af83-dbc6e1aa8c41" providerId="ADAL" clId="{60AA49A2-7726-48E3-B2CC-10457AD5F08A}" dt="2023-06-20T16:47:00.146" v="10878" actId="26606"/>
          <ac:grpSpMkLst>
            <pc:docMk/>
            <pc:sldMk cId="2554620627" sldId="266"/>
            <ac:grpSpMk id="4103" creationId="{A9270323-9616-4384-857D-E86B78272EFE}"/>
          </ac:grpSpMkLst>
        </pc:grpChg>
        <pc:grpChg chg="add del">
          <ac:chgData name="Sarah Burney" userId="3ff1fe9c-ec4d-4417-af83-dbc6e1aa8c41" providerId="ADAL" clId="{60AA49A2-7726-48E3-B2CC-10457AD5F08A}" dt="2023-06-20T16:45:52.806" v="10861" actId="26606"/>
          <ac:grpSpMkLst>
            <pc:docMk/>
            <pc:sldMk cId="2554620627" sldId="266"/>
            <ac:grpSpMk id="4116" creationId="{AE1C45F0-260A-458C-96ED-C1F6D2151219}"/>
          </ac:grpSpMkLst>
        </pc:grpChg>
        <pc:grpChg chg="add del">
          <ac:chgData name="Sarah Burney" userId="3ff1fe9c-ec4d-4417-af83-dbc6e1aa8c41" providerId="ADAL" clId="{60AA49A2-7726-48E3-B2CC-10457AD5F08A}" dt="2023-06-20T16:45:56.222" v="10863" actId="26606"/>
          <ac:grpSpMkLst>
            <pc:docMk/>
            <pc:sldMk cId="2554620627" sldId="266"/>
            <ac:grpSpMk id="4120" creationId="{AE1C45F0-260A-458C-96ED-C1F6D2151219}"/>
          </ac:grpSpMkLst>
        </pc:grpChg>
        <pc:picChg chg="add del">
          <ac:chgData name="Sarah Burney" userId="3ff1fe9c-ec4d-4417-af83-dbc6e1aa8c41" providerId="ADAL" clId="{60AA49A2-7726-48E3-B2CC-10457AD5F08A}" dt="2023-06-20T16:45:05.879" v="10856" actId="478"/>
          <ac:picMkLst>
            <pc:docMk/>
            <pc:sldMk cId="2554620627" sldId="266"/>
            <ac:picMk id="4098" creationId="{F5E44245-4417-9743-648A-41ABA4637E53}"/>
          </ac:picMkLst>
        </pc:picChg>
        <pc:picChg chg="add mod">
          <ac:chgData name="Sarah Burney" userId="3ff1fe9c-ec4d-4417-af83-dbc6e1aa8c41" providerId="ADAL" clId="{60AA49A2-7726-48E3-B2CC-10457AD5F08A}" dt="2023-06-20T16:47:17.174" v="10882" actId="18131"/>
          <ac:picMkLst>
            <pc:docMk/>
            <pc:sldMk cId="2554620627" sldId="266"/>
            <ac:picMk id="4100" creationId="{8DE51874-6040-F7E1-2749-6F8949D7CE20}"/>
          </ac:picMkLst>
        </pc:picChg>
        <pc:cxnChg chg="add del">
          <ac:chgData name="Sarah Burney" userId="3ff1fe9c-ec4d-4417-af83-dbc6e1aa8c41" providerId="ADAL" clId="{60AA49A2-7726-48E3-B2CC-10457AD5F08A}" dt="2023-06-20T16:45:52.806" v="10861" actId="26606"/>
          <ac:cxnSpMkLst>
            <pc:docMk/>
            <pc:sldMk cId="2554620627" sldId="266"/>
            <ac:cxnSpMk id="4114" creationId="{6CF1BAF6-AD41-4082-B212-8A1F9A2E8779}"/>
          </ac:cxnSpMkLst>
        </pc:cxnChg>
        <pc:cxnChg chg="add del">
          <ac:chgData name="Sarah Burney" userId="3ff1fe9c-ec4d-4417-af83-dbc6e1aa8c41" providerId="ADAL" clId="{60AA49A2-7726-48E3-B2CC-10457AD5F08A}" dt="2023-06-20T16:45:56.222" v="10863" actId="26606"/>
          <ac:cxnSpMkLst>
            <pc:docMk/>
            <pc:sldMk cId="2554620627" sldId="266"/>
            <ac:cxnSpMk id="4126" creationId="{6CF1BAF6-AD41-4082-B212-8A1F9A2E8779}"/>
          </ac:cxnSpMkLst>
        </pc:cxnChg>
      </pc:sldChg>
      <pc:sldChg chg="new add del">
        <pc:chgData name="Sarah Burney" userId="3ff1fe9c-ec4d-4417-af83-dbc6e1aa8c41" providerId="ADAL" clId="{60AA49A2-7726-48E3-B2CC-10457AD5F08A}" dt="2023-06-20T17:30:03.556" v="11085" actId="47"/>
        <pc:sldMkLst>
          <pc:docMk/>
          <pc:sldMk cId="3853224602" sldId="267"/>
        </pc:sldMkLst>
      </pc:sldChg>
      <pc:sldChg chg="modSp new del mod">
        <pc:chgData name="Sarah Burney" userId="3ff1fe9c-ec4d-4417-af83-dbc6e1aa8c41" providerId="ADAL" clId="{60AA49A2-7726-48E3-B2CC-10457AD5F08A}" dt="2023-06-20T17:26:47.661" v="10982" actId="47"/>
        <pc:sldMkLst>
          <pc:docMk/>
          <pc:sldMk cId="4062509175" sldId="267"/>
        </pc:sldMkLst>
        <pc:spChg chg="mod">
          <ac:chgData name="Sarah Burney" userId="3ff1fe9c-ec4d-4417-af83-dbc6e1aa8c41" providerId="ADAL" clId="{60AA49A2-7726-48E3-B2CC-10457AD5F08A}" dt="2023-06-20T17:26:30.071" v="10977" actId="20577"/>
          <ac:spMkLst>
            <pc:docMk/>
            <pc:sldMk cId="4062509175" sldId="267"/>
            <ac:spMk id="2" creationId="{AA5174D6-B93F-AA4B-0B6F-61E62C1ACDB1}"/>
          </ac:spMkLst>
        </pc:spChg>
      </pc:sldChg>
      <pc:sldChg chg="addSp delSp new del">
        <pc:chgData name="Sarah Burney" userId="3ff1fe9c-ec4d-4417-af83-dbc6e1aa8c41" providerId="ADAL" clId="{60AA49A2-7726-48E3-B2CC-10457AD5F08A}" dt="2023-06-20T17:30:06.059" v="11086" actId="47"/>
        <pc:sldMkLst>
          <pc:docMk/>
          <pc:sldMk cId="2183610361" sldId="268"/>
        </pc:sldMkLst>
        <pc:picChg chg="add del">
          <ac:chgData name="Sarah Burney" userId="3ff1fe9c-ec4d-4417-af83-dbc6e1aa8c41" providerId="ADAL" clId="{60AA49A2-7726-48E3-B2CC-10457AD5F08A}" dt="2023-06-20T17:29:27.296" v="11067"/>
          <ac:picMkLst>
            <pc:docMk/>
            <pc:sldMk cId="2183610361" sldId="268"/>
            <ac:picMk id="1026" creationId="{2898D731-DDBC-DE92-0AD0-12F8CEDD8FF8}"/>
          </ac:picMkLst>
        </pc:picChg>
      </pc:sldChg>
      <pc:sldChg chg="addSp delSp modSp new mod setBg addAnim delAnim">
        <pc:chgData name="Sarah Burney" userId="3ff1fe9c-ec4d-4417-af83-dbc6e1aa8c41" providerId="ADAL" clId="{60AA49A2-7726-48E3-B2CC-10457AD5F08A}" dt="2023-06-20T17:30:58.109" v="11094" actId="26606"/>
        <pc:sldMkLst>
          <pc:docMk/>
          <pc:sldMk cId="1053444086" sldId="269"/>
        </pc:sldMkLst>
        <pc:spChg chg="mod">
          <ac:chgData name="Sarah Burney" userId="3ff1fe9c-ec4d-4417-af83-dbc6e1aa8c41" providerId="ADAL" clId="{60AA49A2-7726-48E3-B2CC-10457AD5F08A}" dt="2023-06-20T17:30:58.109" v="11094" actId="26606"/>
          <ac:spMkLst>
            <pc:docMk/>
            <pc:sldMk cId="1053444086" sldId="269"/>
            <ac:spMk id="2" creationId="{B31EFCB8-5194-C228-869A-2D43123840E2}"/>
          </ac:spMkLst>
        </pc:spChg>
        <pc:spChg chg="del">
          <ac:chgData name="Sarah Burney" userId="3ff1fe9c-ec4d-4417-af83-dbc6e1aa8c41" providerId="ADAL" clId="{60AA49A2-7726-48E3-B2CC-10457AD5F08A}" dt="2023-06-20T17:29:49.135" v="11083" actId="478"/>
          <ac:spMkLst>
            <pc:docMk/>
            <pc:sldMk cId="1053444086" sldId="269"/>
            <ac:spMk id="3" creationId="{78CD155D-F649-C224-2E2A-76C008CFD30B}"/>
          </ac:spMkLst>
        </pc:spChg>
        <pc:spChg chg="add del">
          <ac:chgData name="Sarah Burney" userId="3ff1fe9c-ec4d-4417-af83-dbc6e1aa8c41" providerId="ADAL" clId="{60AA49A2-7726-48E3-B2CC-10457AD5F08A}" dt="2023-06-20T17:30:58.109" v="11094" actId="26606"/>
          <ac:spMkLst>
            <pc:docMk/>
            <pc:sldMk cId="1053444086" sldId="269"/>
            <ac:spMk id="2055" creationId="{4FA4E651-C3D8-4DB8-A026-E8531C6AFACC}"/>
          </ac:spMkLst>
        </pc:spChg>
        <pc:spChg chg="add del">
          <ac:chgData name="Sarah Burney" userId="3ff1fe9c-ec4d-4417-af83-dbc6e1aa8c41" providerId="ADAL" clId="{60AA49A2-7726-48E3-B2CC-10457AD5F08A}" dt="2023-06-20T17:30:56.725" v="11091" actId="26606"/>
          <ac:spMkLst>
            <pc:docMk/>
            <pc:sldMk cId="1053444086" sldId="269"/>
            <ac:spMk id="2060" creationId="{4FA4E651-C3D8-4DB8-A026-E8531C6AFACC}"/>
          </ac:spMkLst>
        </pc:spChg>
        <pc:spChg chg="add del">
          <ac:chgData name="Sarah Burney" userId="3ff1fe9c-ec4d-4417-af83-dbc6e1aa8c41" providerId="ADAL" clId="{60AA49A2-7726-48E3-B2CC-10457AD5F08A}" dt="2023-06-20T17:30:58.105" v="11093" actId="26606"/>
          <ac:spMkLst>
            <pc:docMk/>
            <pc:sldMk cId="1053444086" sldId="269"/>
            <ac:spMk id="2062" creationId="{99413ED5-9ED4-4772-BCE4-2BCAE6B12E35}"/>
          </ac:spMkLst>
        </pc:spChg>
        <pc:spChg chg="add del">
          <ac:chgData name="Sarah Burney" userId="3ff1fe9c-ec4d-4417-af83-dbc6e1aa8c41" providerId="ADAL" clId="{60AA49A2-7726-48E3-B2CC-10457AD5F08A}" dt="2023-06-20T17:30:58.105" v="11093" actId="26606"/>
          <ac:spMkLst>
            <pc:docMk/>
            <pc:sldMk cId="1053444086" sldId="269"/>
            <ac:spMk id="2063" creationId="{E45B1D5C-0827-4AF0-8186-11FC5A8B8B92}"/>
          </ac:spMkLst>
        </pc:spChg>
        <pc:spChg chg="add del">
          <ac:chgData name="Sarah Burney" userId="3ff1fe9c-ec4d-4417-af83-dbc6e1aa8c41" providerId="ADAL" clId="{60AA49A2-7726-48E3-B2CC-10457AD5F08A}" dt="2023-06-20T17:30:58.105" v="11093" actId="26606"/>
          <ac:spMkLst>
            <pc:docMk/>
            <pc:sldMk cId="1053444086" sldId="269"/>
            <ac:spMk id="2064" creationId="{04357C93-F0CB-4A1C-8F77-4E9063789819}"/>
          </ac:spMkLst>
        </pc:spChg>
        <pc:spChg chg="add del">
          <ac:chgData name="Sarah Burney" userId="3ff1fe9c-ec4d-4417-af83-dbc6e1aa8c41" providerId="ADAL" clId="{60AA49A2-7726-48E3-B2CC-10457AD5F08A}" dt="2023-06-20T17:30:58.105" v="11093" actId="26606"/>
          <ac:spMkLst>
            <pc:docMk/>
            <pc:sldMk cId="1053444086" sldId="269"/>
            <ac:spMk id="2066" creationId="{90F533E9-6690-41A8-A372-4C6C622D028D}"/>
          </ac:spMkLst>
        </pc:spChg>
        <pc:spChg chg="add">
          <ac:chgData name="Sarah Burney" userId="3ff1fe9c-ec4d-4417-af83-dbc6e1aa8c41" providerId="ADAL" clId="{60AA49A2-7726-48E3-B2CC-10457AD5F08A}" dt="2023-06-20T17:30:58.109" v="11094" actId="26606"/>
          <ac:spMkLst>
            <pc:docMk/>
            <pc:sldMk cId="1053444086" sldId="269"/>
            <ac:spMk id="2068" creationId="{854DEE1C-7FD6-4FA0-A96A-BDF952F199AB}"/>
          </ac:spMkLst>
        </pc:spChg>
        <pc:picChg chg="add del mod">
          <ac:chgData name="Sarah Burney" userId="3ff1fe9c-ec4d-4417-af83-dbc6e1aa8c41" providerId="ADAL" clId="{60AA49A2-7726-48E3-B2CC-10457AD5F08A}" dt="2023-06-20T17:30:49.449" v="11087" actId="478"/>
          <ac:picMkLst>
            <pc:docMk/>
            <pc:sldMk cId="1053444086" sldId="269"/>
            <ac:picMk id="2050" creationId="{07578F64-A9FB-4C9F-D392-67295AA9BEB9}"/>
          </ac:picMkLst>
        </pc:picChg>
        <pc:picChg chg="add mod">
          <ac:chgData name="Sarah Burney" userId="3ff1fe9c-ec4d-4417-af83-dbc6e1aa8c41" providerId="ADAL" clId="{60AA49A2-7726-48E3-B2CC-10457AD5F08A}" dt="2023-06-20T17:30:58.109" v="11094" actId="26606"/>
          <ac:picMkLst>
            <pc:docMk/>
            <pc:sldMk cId="1053444086" sldId="269"/>
            <ac:picMk id="2052" creationId="{D3150B21-8003-712F-0940-8F6BFFD72A9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8778-0170-BFA2-9186-9B1210232F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8A56BD5-BB64-2B73-B7E1-3E49686B9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DB6118C-133C-D2C5-6809-FFC8855823CD}"/>
              </a:ext>
            </a:extLst>
          </p:cNvPr>
          <p:cNvSpPr>
            <a:spLocks noGrp="1"/>
          </p:cNvSpPr>
          <p:nvPr>
            <p:ph type="dt" sz="half" idx="10"/>
          </p:nvPr>
        </p:nvSpPr>
        <p:spPr/>
        <p:txBody>
          <a:bodyPr/>
          <a:lstStyle/>
          <a:p>
            <a:fld id="{B21709CA-E26D-4631-B3B1-F678C7C6A07C}" type="datetimeFigureOut">
              <a:rPr lang="en-AU" smtClean="0"/>
              <a:t>21/06/2023</a:t>
            </a:fld>
            <a:endParaRPr lang="en-AU"/>
          </a:p>
        </p:txBody>
      </p:sp>
      <p:sp>
        <p:nvSpPr>
          <p:cNvPr id="5" name="Footer Placeholder 4">
            <a:extLst>
              <a:ext uri="{FF2B5EF4-FFF2-40B4-BE49-F238E27FC236}">
                <a16:creationId xmlns:a16="http://schemas.microsoft.com/office/drawing/2014/main" id="{FD43FC2E-0E02-7442-8954-D247E558FD0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EE74E0-6A7D-0A5E-22F6-1B2909239C20}"/>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404069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D62C-0890-6E13-C3F6-48103943DA8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597771A-A976-6B77-8B55-F87BF38A41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FDDA51F-B812-D604-957E-9CEC83A9E746}"/>
              </a:ext>
            </a:extLst>
          </p:cNvPr>
          <p:cNvSpPr>
            <a:spLocks noGrp="1"/>
          </p:cNvSpPr>
          <p:nvPr>
            <p:ph type="dt" sz="half" idx="10"/>
          </p:nvPr>
        </p:nvSpPr>
        <p:spPr/>
        <p:txBody>
          <a:bodyPr/>
          <a:lstStyle/>
          <a:p>
            <a:fld id="{B21709CA-E26D-4631-B3B1-F678C7C6A07C}" type="datetimeFigureOut">
              <a:rPr lang="en-AU" smtClean="0"/>
              <a:t>21/06/2023</a:t>
            </a:fld>
            <a:endParaRPr lang="en-AU"/>
          </a:p>
        </p:txBody>
      </p:sp>
      <p:sp>
        <p:nvSpPr>
          <p:cNvPr id="5" name="Footer Placeholder 4">
            <a:extLst>
              <a:ext uri="{FF2B5EF4-FFF2-40B4-BE49-F238E27FC236}">
                <a16:creationId xmlns:a16="http://schemas.microsoft.com/office/drawing/2014/main" id="{EEEAF228-9C21-6368-D2DB-ABF758784C7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094646-A853-9D0F-E839-20399019866F}"/>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81050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626DF4-F341-17C1-5AB8-BDA136602D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21BF82E-8D44-123E-EE39-E3E91C43CF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4A2FFFC-F559-3ABC-A336-2B18F6100A82}"/>
              </a:ext>
            </a:extLst>
          </p:cNvPr>
          <p:cNvSpPr>
            <a:spLocks noGrp="1"/>
          </p:cNvSpPr>
          <p:nvPr>
            <p:ph type="dt" sz="half" idx="10"/>
          </p:nvPr>
        </p:nvSpPr>
        <p:spPr/>
        <p:txBody>
          <a:bodyPr/>
          <a:lstStyle/>
          <a:p>
            <a:fld id="{B21709CA-E26D-4631-B3B1-F678C7C6A07C}" type="datetimeFigureOut">
              <a:rPr lang="en-AU" smtClean="0"/>
              <a:t>21/06/2023</a:t>
            </a:fld>
            <a:endParaRPr lang="en-AU"/>
          </a:p>
        </p:txBody>
      </p:sp>
      <p:sp>
        <p:nvSpPr>
          <p:cNvPr id="5" name="Footer Placeholder 4">
            <a:extLst>
              <a:ext uri="{FF2B5EF4-FFF2-40B4-BE49-F238E27FC236}">
                <a16:creationId xmlns:a16="http://schemas.microsoft.com/office/drawing/2014/main" id="{7DD8789C-66F9-01C2-1131-593B6475F35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61885F-6CE8-1300-C5E9-7B1FB2EDBA1C}"/>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403104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0408-6908-2022-F1FD-D42BDEF0FE0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E641591-935F-4CD8-FCBF-2AC8BE0F0A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E8BD42-3D13-1807-4A91-B3F70FE160F9}"/>
              </a:ext>
            </a:extLst>
          </p:cNvPr>
          <p:cNvSpPr>
            <a:spLocks noGrp="1"/>
          </p:cNvSpPr>
          <p:nvPr>
            <p:ph type="dt" sz="half" idx="10"/>
          </p:nvPr>
        </p:nvSpPr>
        <p:spPr/>
        <p:txBody>
          <a:bodyPr/>
          <a:lstStyle/>
          <a:p>
            <a:fld id="{B21709CA-E26D-4631-B3B1-F678C7C6A07C}" type="datetimeFigureOut">
              <a:rPr lang="en-AU" smtClean="0"/>
              <a:t>21/06/2023</a:t>
            </a:fld>
            <a:endParaRPr lang="en-AU"/>
          </a:p>
        </p:txBody>
      </p:sp>
      <p:sp>
        <p:nvSpPr>
          <p:cNvPr id="5" name="Footer Placeholder 4">
            <a:extLst>
              <a:ext uri="{FF2B5EF4-FFF2-40B4-BE49-F238E27FC236}">
                <a16:creationId xmlns:a16="http://schemas.microsoft.com/office/drawing/2014/main" id="{5CA433BE-0BAC-6C68-3506-BD83A98D6C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3E42D94-626D-1E31-9E8F-F9EAD11676C8}"/>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317029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4023-2B55-3F54-4E2D-E49758ACE4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CCC92B2-1A3E-D4CC-8BAC-51926EFF8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957605-4FC8-29F6-DA6A-6BF2D80798BA}"/>
              </a:ext>
            </a:extLst>
          </p:cNvPr>
          <p:cNvSpPr>
            <a:spLocks noGrp="1"/>
          </p:cNvSpPr>
          <p:nvPr>
            <p:ph type="dt" sz="half" idx="10"/>
          </p:nvPr>
        </p:nvSpPr>
        <p:spPr/>
        <p:txBody>
          <a:bodyPr/>
          <a:lstStyle/>
          <a:p>
            <a:fld id="{B21709CA-E26D-4631-B3B1-F678C7C6A07C}" type="datetimeFigureOut">
              <a:rPr lang="en-AU" smtClean="0"/>
              <a:t>21/06/2023</a:t>
            </a:fld>
            <a:endParaRPr lang="en-AU"/>
          </a:p>
        </p:txBody>
      </p:sp>
      <p:sp>
        <p:nvSpPr>
          <p:cNvPr id="5" name="Footer Placeholder 4">
            <a:extLst>
              <a:ext uri="{FF2B5EF4-FFF2-40B4-BE49-F238E27FC236}">
                <a16:creationId xmlns:a16="http://schemas.microsoft.com/office/drawing/2014/main" id="{40B4034C-5B2F-15C8-FADF-35B78435CE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28587B0-553A-A087-664A-CDF4A164C354}"/>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229077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6307-DFC8-B694-65B8-4092AB6E6A3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1B54C67-3439-1C9E-884D-67ACB6C145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54014AE-B4EF-1605-D813-BD09E1A001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F4FBB55-890E-F687-E12E-F156C7E13074}"/>
              </a:ext>
            </a:extLst>
          </p:cNvPr>
          <p:cNvSpPr>
            <a:spLocks noGrp="1"/>
          </p:cNvSpPr>
          <p:nvPr>
            <p:ph type="dt" sz="half" idx="10"/>
          </p:nvPr>
        </p:nvSpPr>
        <p:spPr/>
        <p:txBody>
          <a:bodyPr/>
          <a:lstStyle/>
          <a:p>
            <a:fld id="{B21709CA-E26D-4631-B3B1-F678C7C6A07C}" type="datetimeFigureOut">
              <a:rPr lang="en-AU" smtClean="0"/>
              <a:t>21/06/2023</a:t>
            </a:fld>
            <a:endParaRPr lang="en-AU"/>
          </a:p>
        </p:txBody>
      </p:sp>
      <p:sp>
        <p:nvSpPr>
          <p:cNvPr id="6" name="Footer Placeholder 5">
            <a:extLst>
              <a:ext uri="{FF2B5EF4-FFF2-40B4-BE49-F238E27FC236}">
                <a16:creationId xmlns:a16="http://schemas.microsoft.com/office/drawing/2014/main" id="{1B3055DF-21F3-B389-D88C-E572BB95793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9362191-5D2D-706F-A6C8-AEBD1B7CDEDF}"/>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206022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163A5-8014-8B69-7944-EFC7EEA66E0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8123B98-0714-97F8-898A-F534E60374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208009-4C11-D440-E01E-C1EC1E102D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D8EE43F-C08A-33B1-25EE-B2D1EB36F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5971CA-7870-A05A-F762-7FC3DACB61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B21E66C-A8E0-A3D6-DFF4-60B7CEB18766}"/>
              </a:ext>
            </a:extLst>
          </p:cNvPr>
          <p:cNvSpPr>
            <a:spLocks noGrp="1"/>
          </p:cNvSpPr>
          <p:nvPr>
            <p:ph type="dt" sz="half" idx="10"/>
          </p:nvPr>
        </p:nvSpPr>
        <p:spPr/>
        <p:txBody>
          <a:bodyPr/>
          <a:lstStyle/>
          <a:p>
            <a:fld id="{B21709CA-E26D-4631-B3B1-F678C7C6A07C}" type="datetimeFigureOut">
              <a:rPr lang="en-AU" smtClean="0"/>
              <a:t>21/06/2023</a:t>
            </a:fld>
            <a:endParaRPr lang="en-AU"/>
          </a:p>
        </p:txBody>
      </p:sp>
      <p:sp>
        <p:nvSpPr>
          <p:cNvPr id="8" name="Footer Placeholder 7">
            <a:extLst>
              <a:ext uri="{FF2B5EF4-FFF2-40B4-BE49-F238E27FC236}">
                <a16:creationId xmlns:a16="http://schemas.microsoft.com/office/drawing/2014/main" id="{2F3E2619-9B4A-7B28-79CA-7263EB24BAA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64A6F18-4CA5-EC04-B8B6-FB97DC143417}"/>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259133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0F18-29EE-2A48-DF69-69601E1877A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73B1814-E25B-B5CF-9DE7-5C6E4F0EF454}"/>
              </a:ext>
            </a:extLst>
          </p:cNvPr>
          <p:cNvSpPr>
            <a:spLocks noGrp="1"/>
          </p:cNvSpPr>
          <p:nvPr>
            <p:ph type="dt" sz="half" idx="10"/>
          </p:nvPr>
        </p:nvSpPr>
        <p:spPr/>
        <p:txBody>
          <a:bodyPr/>
          <a:lstStyle/>
          <a:p>
            <a:fld id="{B21709CA-E26D-4631-B3B1-F678C7C6A07C}" type="datetimeFigureOut">
              <a:rPr lang="en-AU" smtClean="0"/>
              <a:t>21/06/2023</a:t>
            </a:fld>
            <a:endParaRPr lang="en-AU"/>
          </a:p>
        </p:txBody>
      </p:sp>
      <p:sp>
        <p:nvSpPr>
          <p:cNvPr id="4" name="Footer Placeholder 3">
            <a:extLst>
              <a:ext uri="{FF2B5EF4-FFF2-40B4-BE49-F238E27FC236}">
                <a16:creationId xmlns:a16="http://schemas.microsoft.com/office/drawing/2014/main" id="{27EE4A55-5122-1804-1FD1-DFCF20B13B5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FBB31A2-808A-B65D-6C94-A24D5A01339D}"/>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247262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83363B-1DF9-14F3-4D3F-37108544A6CC}"/>
              </a:ext>
            </a:extLst>
          </p:cNvPr>
          <p:cNvSpPr>
            <a:spLocks noGrp="1"/>
          </p:cNvSpPr>
          <p:nvPr>
            <p:ph type="dt" sz="half" idx="10"/>
          </p:nvPr>
        </p:nvSpPr>
        <p:spPr/>
        <p:txBody>
          <a:bodyPr/>
          <a:lstStyle/>
          <a:p>
            <a:fld id="{B21709CA-E26D-4631-B3B1-F678C7C6A07C}" type="datetimeFigureOut">
              <a:rPr lang="en-AU" smtClean="0"/>
              <a:t>21/06/2023</a:t>
            </a:fld>
            <a:endParaRPr lang="en-AU"/>
          </a:p>
        </p:txBody>
      </p:sp>
      <p:sp>
        <p:nvSpPr>
          <p:cNvPr id="3" name="Footer Placeholder 2">
            <a:extLst>
              <a:ext uri="{FF2B5EF4-FFF2-40B4-BE49-F238E27FC236}">
                <a16:creationId xmlns:a16="http://schemas.microsoft.com/office/drawing/2014/main" id="{240A2400-E85B-5DBF-071B-CA73EBE7C5A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0F9351F-F961-6FC7-0F69-66109797ED18}"/>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30489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B499-1B52-CDDE-1E78-682F86D72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14E131-CFCB-F7AE-0BFE-189FE9BD6C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130BEEB-E6B5-8CBF-50AA-3D4CA5CFE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607D4-82BE-CAE1-D40D-84C8C6A13A57}"/>
              </a:ext>
            </a:extLst>
          </p:cNvPr>
          <p:cNvSpPr>
            <a:spLocks noGrp="1"/>
          </p:cNvSpPr>
          <p:nvPr>
            <p:ph type="dt" sz="half" idx="10"/>
          </p:nvPr>
        </p:nvSpPr>
        <p:spPr/>
        <p:txBody>
          <a:bodyPr/>
          <a:lstStyle/>
          <a:p>
            <a:fld id="{B21709CA-E26D-4631-B3B1-F678C7C6A07C}" type="datetimeFigureOut">
              <a:rPr lang="en-AU" smtClean="0"/>
              <a:t>21/06/2023</a:t>
            </a:fld>
            <a:endParaRPr lang="en-AU"/>
          </a:p>
        </p:txBody>
      </p:sp>
      <p:sp>
        <p:nvSpPr>
          <p:cNvPr id="6" name="Footer Placeholder 5">
            <a:extLst>
              <a:ext uri="{FF2B5EF4-FFF2-40B4-BE49-F238E27FC236}">
                <a16:creationId xmlns:a16="http://schemas.microsoft.com/office/drawing/2014/main" id="{42879B6F-EA35-6179-5B66-D9889F6BC3C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FF205D-1A7F-93C9-19FB-D868E93519C7}"/>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342024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B9D0-1A1C-C6FE-0FE5-DCBA4985D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C093BD3-6ED3-697F-5EB9-D1EAA5E805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41D92A3-5578-6A6C-BF3B-5FDF17AA8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B6D807-4ECF-3879-ADDF-F79D5CF9397E}"/>
              </a:ext>
            </a:extLst>
          </p:cNvPr>
          <p:cNvSpPr>
            <a:spLocks noGrp="1"/>
          </p:cNvSpPr>
          <p:nvPr>
            <p:ph type="dt" sz="half" idx="10"/>
          </p:nvPr>
        </p:nvSpPr>
        <p:spPr/>
        <p:txBody>
          <a:bodyPr/>
          <a:lstStyle/>
          <a:p>
            <a:fld id="{B21709CA-E26D-4631-B3B1-F678C7C6A07C}" type="datetimeFigureOut">
              <a:rPr lang="en-AU" smtClean="0"/>
              <a:t>21/06/2023</a:t>
            </a:fld>
            <a:endParaRPr lang="en-AU"/>
          </a:p>
        </p:txBody>
      </p:sp>
      <p:sp>
        <p:nvSpPr>
          <p:cNvPr id="6" name="Footer Placeholder 5">
            <a:extLst>
              <a:ext uri="{FF2B5EF4-FFF2-40B4-BE49-F238E27FC236}">
                <a16:creationId xmlns:a16="http://schemas.microsoft.com/office/drawing/2014/main" id="{B85A4371-3595-8A4D-AB64-1C3D91A1F14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862C52F-3B2F-5802-0FCA-F18A21E9156D}"/>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277271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DD1F05-9D19-2019-1425-536907D2DA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C83961A-9940-C808-C713-491FC55B6E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6B9253-274A-70F0-1364-8678A70A4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709CA-E26D-4631-B3B1-F678C7C6A07C}" type="datetimeFigureOut">
              <a:rPr lang="en-AU" smtClean="0"/>
              <a:t>21/06/2023</a:t>
            </a:fld>
            <a:endParaRPr lang="en-AU"/>
          </a:p>
        </p:txBody>
      </p:sp>
      <p:sp>
        <p:nvSpPr>
          <p:cNvPr id="5" name="Footer Placeholder 4">
            <a:extLst>
              <a:ext uri="{FF2B5EF4-FFF2-40B4-BE49-F238E27FC236}">
                <a16:creationId xmlns:a16="http://schemas.microsoft.com/office/drawing/2014/main" id="{B8F31D69-2454-0435-31F1-0566AFE652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89E4A1C-A2EE-925B-40E2-A8D0B7DE6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D0000-A52C-4AFA-9ABA-DBF05F11B1E5}" type="slidenum">
              <a:rPr lang="en-AU" smtClean="0"/>
              <a:t>‹#›</a:t>
            </a:fld>
            <a:endParaRPr lang="en-AU"/>
          </a:p>
        </p:txBody>
      </p:sp>
    </p:spTree>
    <p:extLst>
      <p:ext uri="{BB962C8B-B14F-4D97-AF65-F5344CB8AC3E}">
        <p14:creationId xmlns:p14="http://schemas.microsoft.com/office/powerpoint/2010/main" val="185393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lash: Grammar Rules About How to Use a Slash | Grammarly">
            <a:extLst>
              <a:ext uri="{FF2B5EF4-FFF2-40B4-BE49-F238E27FC236}">
                <a16:creationId xmlns:a16="http://schemas.microsoft.com/office/drawing/2014/main" id="{A818A8D5-708C-BE00-6DC4-A879278E4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75"/>
            <a:ext cx="12192000" cy="641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14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7" name="Rectangle 410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70C74-C519-BF3F-AA01-DD6A90EA4A18}"/>
              </a:ext>
            </a:extLst>
          </p:cNvPr>
          <p:cNvSpPr>
            <a:spLocks noGrp="1"/>
          </p:cNvSpPr>
          <p:nvPr>
            <p:ph type="title"/>
          </p:nvPr>
        </p:nvSpPr>
        <p:spPr>
          <a:xfrm>
            <a:off x="5952557" y="681037"/>
            <a:ext cx="5529056" cy="1091779"/>
          </a:xfrm>
        </p:spPr>
        <p:txBody>
          <a:bodyPr>
            <a:normAutofit/>
          </a:bodyPr>
          <a:lstStyle/>
          <a:p>
            <a:r>
              <a:rPr lang="en-AU" sz="4000" dirty="0"/>
              <a:t>Stereotypes in Satire</a:t>
            </a:r>
          </a:p>
        </p:txBody>
      </p:sp>
      <p:sp>
        <p:nvSpPr>
          <p:cNvPr id="4133" name="Rounded Rectangle 26">
            <a:extLst>
              <a:ext uri="{FF2B5EF4-FFF2-40B4-BE49-F238E27FC236}">
                <a16:creationId xmlns:a16="http://schemas.microsoft.com/office/drawing/2014/main" id="{6A507CAB-6FAD-4543-BAF2-DD9DD2970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4" y="640080"/>
            <a:ext cx="4809175" cy="5577818"/>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Australia | Stacey College">
            <a:extLst>
              <a:ext uri="{FF2B5EF4-FFF2-40B4-BE49-F238E27FC236}">
                <a16:creationId xmlns:a16="http://schemas.microsoft.com/office/drawing/2014/main" id="{8DE51874-6040-F7E1-2749-6F8949D7CE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2192" r="1" b="7308"/>
          <a:stretch/>
        </p:blipFill>
        <p:spPr bwMode="auto">
          <a:xfrm>
            <a:off x="811051" y="804661"/>
            <a:ext cx="4480560" cy="524865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900CBE6-53EC-EEF0-3CF9-C643B9454F89}"/>
              </a:ext>
            </a:extLst>
          </p:cNvPr>
          <p:cNvSpPr>
            <a:spLocks noGrp="1"/>
          </p:cNvSpPr>
          <p:nvPr>
            <p:ph idx="1"/>
          </p:nvPr>
        </p:nvSpPr>
        <p:spPr>
          <a:xfrm>
            <a:off x="5747657" y="1931437"/>
            <a:ext cx="5733954" cy="4245525"/>
          </a:xfrm>
        </p:spPr>
        <p:txBody>
          <a:bodyPr>
            <a:normAutofit/>
          </a:bodyPr>
          <a:lstStyle/>
          <a:p>
            <a:r>
              <a:rPr lang="en-GB" sz="1800" dirty="0"/>
              <a:t>Stereotypes can be used in satire as a tool to criticize or mock societal attitudes, prejudices, and assumptions. </a:t>
            </a:r>
          </a:p>
          <a:p>
            <a:r>
              <a:rPr lang="en-GB" sz="1800" dirty="0"/>
              <a:t>Satire often uses </a:t>
            </a:r>
            <a:r>
              <a:rPr lang="en-GB" sz="1800" b="1" dirty="0"/>
              <a:t>exaggeration</a:t>
            </a:r>
            <a:r>
              <a:rPr lang="en-GB" sz="1800" dirty="0"/>
              <a:t> or </a:t>
            </a:r>
            <a:r>
              <a:rPr lang="en-GB" sz="1800" b="1" dirty="0"/>
              <a:t>subversion </a:t>
            </a:r>
            <a:r>
              <a:rPr lang="en-GB" sz="1800" dirty="0"/>
              <a:t>of stereotypes to expose the absurdity or flaws in them</a:t>
            </a:r>
          </a:p>
          <a:p>
            <a:pPr lvl="1"/>
            <a:r>
              <a:rPr lang="en-GB" sz="1800" b="1" dirty="0"/>
              <a:t>Exaggeration</a:t>
            </a:r>
            <a:r>
              <a:rPr lang="en-GB" sz="1800" dirty="0"/>
              <a:t> – taking the stereotype to extremes to show why it’s ridiculous </a:t>
            </a:r>
          </a:p>
          <a:p>
            <a:pPr lvl="2"/>
            <a:r>
              <a:rPr lang="en-GB" sz="1800" dirty="0"/>
              <a:t>E.g. a teen character stares obliviously at their phone as the house burns down around them, to challenge the stereotype that ‘teenagers are always on their phones’ </a:t>
            </a:r>
          </a:p>
          <a:p>
            <a:pPr lvl="1"/>
            <a:r>
              <a:rPr lang="en-GB" sz="1800" b="1" dirty="0"/>
              <a:t>Subversion </a:t>
            </a:r>
            <a:r>
              <a:rPr lang="en-GB" sz="1800" dirty="0"/>
              <a:t>– reverse the stereotype to challenge people’s expectations. </a:t>
            </a:r>
          </a:p>
          <a:p>
            <a:pPr lvl="2"/>
            <a:r>
              <a:rPr lang="en-GB" sz="1800" dirty="0"/>
              <a:t>E.g. a female character saying stereotypically ‘manly’ things, to point out how silly they sound out of context</a:t>
            </a:r>
          </a:p>
        </p:txBody>
      </p:sp>
    </p:spTree>
    <p:extLst>
      <p:ext uri="{BB962C8B-B14F-4D97-AF65-F5344CB8AC3E}">
        <p14:creationId xmlns:p14="http://schemas.microsoft.com/office/powerpoint/2010/main" val="2554620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B0372-3537-28CE-71CA-458BCC232CE0}"/>
              </a:ext>
            </a:extLst>
          </p:cNvPr>
          <p:cNvSpPr>
            <a:spLocks noGrp="1"/>
          </p:cNvSpPr>
          <p:nvPr>
            <p:ph type="title"/>
          </p:nvPr>
        </p:nvSpPr>
        <p:spPr>
          <a:xfrm>
            <a:off x="5764783" y="349664"/>
            <a:ext cx="5845571" cy="1638377"/>
          </a:xfrm>
        </p:spPr>
        <p:txBody>
          <a:bodyPr anchor="b">
            <a:normAutofit/>
          </a:bodyPr>
          <a:lstStyle/>
          <a:p>
            <a:r>
              <a:rPr lang="en-AU" sz="4800"/>
              <a:t>Activity</a:t>
            </a:r>
          </a:p>
        </p:txBody>
      </p:sp>
      <p:sp>
        <p:nvSpPr>
          <p:cNvPr id="5131" name="Rectangle 5130">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Rectangle 513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o it now handdrawn card template. 2982288 Vector Art at Vecteezy">
            <a:extLst>
              <a:ext uri="{FF2B5EF4-FFF2-40B4-BE49-F238E27FC236}">
                <a16:creationId xmlns:a16="http://schemas.microsoft.com/office/drawing/2014/main" id="{F7D7CA8E-919D-1540-85BB-E036951314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680"/>
          <a:stretch/>
        </p:blipFill>
        <p:spPr bwMode="auto">
          <a:xfrm>
            <a:off x="535110" y="627954"/>
            <a:ext cx="4235516" cy="53533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AFB00F4-0926-C13F-1725-26F72D7E9D29}"/>
              </a:ext>
            </a:extLst>
          </p:cNvPr>
          <p:cNvSpPr>
            <a:spLocks noGrp="1"/>
          </p:cNvSpPr>
          <p:nvPr>
            <p:ph idx="1"/>
          </p:nvPr>
        </p:nvSpPr>
        <p:spPr>
          <a:xfrm>
            <a:off x="5766262" y="2620641"/>
            <a:ext cx="5837750" cy="3023702"/>
          </a:xfrm>
        </p:spPr>
        <p:txBody>
          <a:bodyPr anchor="ctr">
            <a:normAutofit/>
          </a:bodyPr>
          <a:lstStyle/>
          <a:p>
            <a:r>
              <a:rPr lang="en-AU" sz="2000" dirty="0"/>
              <a:t>Do the worksheet – questions on stereotypes &amp; satire</a:t>
            </a:r>
          </a:p>
          <a:p>
            <a:r>
              <a:rPr lang="en-AU" sz="2000" dirty="0"/>
              <a:t>Can discuss answers in groups, but must submit answers individually in your own words. </a:t>
            </a:r>
          </a:p>
          <a:p>
            <a:r>
              <a:rPr lang="en-AU" sz="2000" dirty="0"/>
              <a:t>Put your answers on a word doc &amp; email it to me when finished</a:t>
            </a:r>
          </a:p>
        </p:txBody>
      </p:sp>
    </p:spTree>
    <p:extLst>
      <p:ext uri="{BB962C8B-B14F-4D97-AF65-F5344CB8AC3E}">
        <p14:creationId xmlns:p14="http://schemas.microsoft.com/office/powerpoint/2010/main" val="253452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997C9-B337-E1EC-AE8F-229BB109DD07}"/>
              </a:ext>
            </a:extLst>
          </p:cNvPr>
          <p:cNvSpPr>
            <a:spLocks noGrp="1"/>
          </p:cNvSpPr>
          <p:nvPr>
            <p:ph type="title"/>
          </p:nvPr>
        </p:nvSpPr>
        <p:spPr>
          <a:xfrm>
            <a:off x="589560" y="856180"/>
            <a:ext cx="4560584" cy="1128068"/>
          </a:xfrm>
        </p:spPr>
        <p:txBody>
          <a:bodyPr anchor="ctr">
            <a:normAutofit/>
          </a:bodyPr>
          <a:lstStyle/>
          <a:p>
            <a:r>
              <a:rPr lang="en-AU" sz="4000"/>
              <a:t>What is Satire?</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7847C2-E529-371E-F1C2-1837BDE55671}"/>
              </a:ext>
            </a:extLst>
          </p:cNvPr>
          <p:cNvSpPr>
            <a:spLocks noGrp="1"/>
          </p:cNvSpPr>
          <p:nvPr>
            <p:ph idx="1"/>
          </p:nvPr>
        </p:nvSpPr>
        <p:spPr>
          <a:xfrm>
            <a:off x="590719" y="2330505"/>
            <a:ext cx="4559425" cy="3979585"/>
          </a:xfrm>
        </p:spPr>
        <p:txBody>
          <a:bodyPr anchor="ctr">
            <a:normAutofit/>
          </a:bodyPr>
          <a:lstStyle/>
          <a:p>
            <a:r>
              <a:rPr lang="en-GB" sz="2000" dirty="0"/>
              <a:t>The use of irony, humour, exaggeration, stereotyping and ridicule to expose and criticise people’s stupidity or vices, particularly in the context of politics and other current issues. </a:t>
            </a:r>
          </a:p>
          <a:p>
            <a:r>
              <a:rPr lang="en-GB" sz="2000" dirty="0"/>
              <a:t>The aim of satire is to encourage the target to change for the better</a:t>
            </a:r>
          </a:p>
          <a:p>
            <a:endParaRPr lang="en-AU"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DCA4978-27CE-79CB-5288-0CAC0F4F7E58}"/>
              </a:ext>
            </a:extLst>
          </p:cNvPr>
          <p:cNvPicPr>
            <a:picLocks noChangeAspect="1"/>
          </p:cNvPicPr>
          <p:nvPr/>
        </p:nvPicPr>
        <p:blipFill rotWithShape="1">
          <a:blip r:embed="rId2"/>
          <a:srcRect r="451" b="-1"/>
          <a:stretch/>
        </p:blipFill>
        <p:spPr>
          <a:xfrm>
            <a:off x="5977788" y="799352"/>
            <a:ext cx="5425410" cy="5259296"/>
          </a:xfrm>
          <a:prstGeom prst="rect">
            <a:avLst/>
          </a:prstGeom>
        </p:spPr>
      </p:pic>
    </p:spTree>
    <p:extLst>
      <p:ext uri="{BB962C8B-B14F-4D97-AF65-F5344CB8AC3E}">
        <p14:creationId xmlns:p14="http://schemas.microsoft.com/office/powerpoint/2010/main" val="38869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FB3B-18D7-0BB4-4B62-11AC3B365A32}"/>
              </a:ext>
            </a:extLst>
          </p:cNvPr>
          <p:cNvSpPr>
            <a:spLocks noGrp="1"/>
          </p:cNvSpPr>
          <p:nvPr>
            <p:ph type="title"/>
          </p:nvPr>
        </p:nvSpPr>
        <p:spPr/>
        <p:txBody>
          <a:bodyPr/>
          <a:lstStyle/>
          <a:p>
            <a:r>
              <a:rPr lang="en-AU" dirty="0"/>
              <a:t>Purpose of Satire</a:t>
            </a:r>
          </a:p>
        </p:txBody>
      </p:sp>
      <p:sp>
        <p:nvSpPr>
          <p:cNvPr id="3" name="Content Placeholder 2">
            <a:extLst>
              <a:ext uri="{FF2B5EF4-FFF2-40B4-BE49-F238E27FC236}">
                <a16:creationId xmlns:a16="http://schemas.microsoft.com/office/drawing/2014/main" id="{D59D5D71-60FC-3D14-55F4-0DA58A84A5AB}"/>
              </a:ext>
            </a:extLst>
          </p:cNvPr>
          <p:cNvSpPr>
            <a:spLocks noGrp="1"/>
          </p:cNvSpPr>
          <p:nvPr>
            <p:ph idx="1"/>
          </p:nvPr>
        </p:nvSpPr>
        <p:spPr/>
        <p:txBody>
          <a:bodyPr>
            <a:normAutofit/>
          </a:bodyPr>
          <a:lstStyle/>
          <a:p>
            <a:pPr marL="0" indent="0">
              <a:buNone/>
            </a:pPr>
            <a:r>
              <a:rPr lang="en-AU" dirty="0"/>
              <a:t>Satire has two main purposes:</a:t>
            </a:r>
          </a:p>
          <a:p>
            <a:r>
              <a:rPr lang="en-AU" dirty="0"/>
              <a:t>To entertain and make people laugh</a:t>
            </a:r>
          </a:p>
          <a:p>
            <a:r>
              <a:rPr lang="en-AU" dirty="0"/>
              <a:t>To make people think</a:t>
            </a:r>
          </a:p>
          <a:p>
            <a:pPr lvl="1"/>
            <a:r>
              <a:rPr lang="en-AU" dirty="0"/>
              <a:t>Why is this being mocked? </a:t>
            </a:r>
          </a:p>
          <a:p>
            <a:pPr lvl="1"/>
            <a:r>
              <a:rPr lang="en-AU" dirty="0"/>
              <a:t>It’s true, this IS ridiculous!</a:t>
            </a:r>
          </a:p>
          <a:p>
            <a:pPr lvl="1"/>
            <a:endParaRPr lang="en-AU" dirty="0"/>
          </a:p>
          <a:p>
            <a:r>
              <a:rPr lang="en-AU" dirty="0"/>
              <a:t>Satire is a form of </a:t>
            </a:r>
            <a:r>
              <a:rPr lang="en-AU" b="1" dirty="0"/>
              <a:t>social commentary</a:t>
            </a:r>
            <a:r>
              <a:rPr lang="en-AU" dirty="0"/>
              <a:t>. It is often used to highlight or draw attention to flaws or problems in institutions, people, or ideas. It points out behaviour or attitudes that are wrong or bad and need to change.</a:t>
            </a:r>
          </a:p>
          <a:p>
            <a:endParaRPr lang="en-AU" dirty="0"/>
          </a:p>
          <a:p>
            <a:pPr lvl="1"/>
            <a:endParaRPr lang="en-AU" dirty="0"/>
          </a:p>
        </p:txBody>
      </p:sp>
      <p:pic>
        <p:nvPicPr>
          <p:cNvPr id="3074" name="Picture 2" descr="User blog:Seacastles/PSA: not everything comedic is satire | Fantendo -  Game Ideas &amp; More | Fandom">
            <a:extLst>
              <a:ext uri="{FF2B5EF4-FFF2-40B4-BE49-F238E27FC236}">
                <a16:creationId xmlns:a16="http://schemas.microsoft.com/office/drawing/2014/main" id="{6B295357-6B2A-9FCA-B90D-01290AF92A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12"/>
          <a:stretch/>
        </p:blipFill>
        <p:spPr bwMode="auto">
          <a:xfrm>
            <a:off x="6662057" y="1604865"/>
            <a:ext cx="5015982" cy="250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6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30DEB-B595-A9ED-49A1-50502102C47D}"/>
              </a:ext>
            </a:extLst>
          </p:cNvPr>
          <p:cNvSpPr>
            <a:spLocks noGrp="1"/>
          </p:cNvSpPr>
          <p:nvPr>
            <p:ph type="title"/>
          </p:nvPr>
        </p:nvSpPr>
        <p:spPr>
          <a:xfrm>
            <a:off x="589560" y="856180"/>
            <a:ext cx="4560584" cy="1128068"/>
          </a:xfrm>
        </p:spPr>
        <p:txBody>
          <a:bodyPr anchor="ctr">
            <a:normAutofit/>
          </a:bodyPr>
          <a:lstStyle/>
          <a:p>
            <a:r>
              <a:rPr lang="en-AU" sz="4000"/>
              <a:t>Example 1</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3EB781-A10C-4007-B97A-7DAE9155A787}"/>
              </a:ext>
            </a:extLst>
          </p:cNvPr>
          <p:cNvSpPr>
            <a:spLocks noGrp="1"/>
          </p:cNvSpPr>
          <p:nvPr>
            <p:ph idx="1"/>
          </p:nvPr>
        </p:nvSpPr>
        <p:spPr>
          <a:xfrm>
            <a:off x="590719" y="2330505"/>
            <a:ext cx="4559425" cy="3979585"/>
          </a:xfrm>
        </p:spPr>
        <p:txBody>
          <a:bodyPr anchor="ctr">
            <a:normAutofit/>
          </a:bodyPr>
          <a:lstStyle/>
          <a:p>
            <a:pPr marL="0" indent="0">
              <a:buNone/>
            </a:pPr>
            <a:r>
              <a:rPr lang="en-AU" sz="1300" b="1" dirty="0"/>
              <a:t>What is the issue?</a:t>
            </a:r>
          </a:p>
          <a:p>
            <a:r>
              <a:rPr lang="en-AU" sz="1300" dirty="0"/>
              <a:t>Negative attitude towards migrants by white Australians – seen on the slogans of their T-shirts. “Rack off, we’re full” (we don’t want migrants here, there’s no room) and “Love it or leave” (if you don’t like the way things are in Australia, go to another country).</a:t>
            </a:r>
          </a:p>
          <a:p>
            <a:pPr marL="0" indent="0">
              <a:buNone/>
            </a:pPr>
            <a:r>
              <a:rPr lang="en-AU" sz="1300" b="1" dirty="0"/>
              <a:t>Why is this attitude being mocked?</a:t>
            </a:r>
          </a:p>
          <a:p>
            <a:r>
              <a:rPr lang="en-AU" sz="1300" dirty="0"/>
              <a:t>The T-shirt wearers are proud of being Australian and think it is an exclusive privilege or right that they don’t want anyone else to have. However, ironically, their own behaviour suggests that Australians aren’t very nice people.</a:t>
            </a:r>
          </a:p>
          <a:p>
            <a:pPr marL="0" indent="0">
              <a:buNone/>
            </a:pPr>
            <a:r>
              <a:rPr lang="en-AU" sz="1300" b="1" dirty="0"/>
              <a:t>Where is the humour?</a:t>
            </a:r>
          </a:p>
          <a:p>
            <a:r>
              <a:rPr lang="en-AU" sz="1300" dirty="0"/>
              <a:t>The comic uses </a:t>
            </a:r>
            <a:r>
              <a:rPr lang="en-AU" sz="1300" b="1" dirty="0"/>
              <a:t>ridicule </a:t>
            </a:r>
            <a:r>
              <a:rPr lang="en-AU" sz="1300" dirty="0"/>
              <a:t>to point out the toxic behaviour of the T-shirt wearers (drunken shouting in public, littering, rudeness) as contrasted to the behaviour of the migrant family, suggesting that perhaps they are not the ones who should be unwelcome.</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5">
            <a:extLst>
              <a:ext uri="{FF2B5EF4-FFF2-40B4-BE49-F238E27FC236}">
                <a16:creationId xmlns:a16="http://schemas.microsoft.com/office/drawing/2014/main" id="{E2DB7ABE-D6CB-130C-54FC-2CA4922AAD88}"/>
              </a:ext>
            </a:extLst>
          </p:cNvPr>
          <p:cNvPicPr>
            <a:picLocks noChangeAspect="1"/>
          </p:cNvPicPr>
          <p:nvPr/>
        </p:nvPicPr>
        <p:blipFill rotWithShape="1">
          <a:blip r:embed="rId2"/>
          <a:srcRect l="4541" r="16542" b="-1"/>
          <a:stretch/>
        </p:blipFill>
        <p:spPr>
          <a:xfrm>
            <a:off x="5977788" y="799352"/>
            <a:ext cx="5425410" cy="5259296"/>
          </a:xfrm>
          <a:prstGeom prst="rect">
            <a:avLst/>
          </a:prstGeom>
        </p:spPr>
      </p:pic>
    </p:spTree>
    <p:extLst>
      <p:ext uri="{BB962C8B-B14F-4D97-AF65-F5344CB8AC3E}">
        <p14:creationId xmlns:p14="http://schemas.microsoft.com/office/powerpoint/2010/main" val="310955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51FA80-D715-B7A9-8B77-3ED808D81BE2}"/>
              </a:ext>
            </a:extLst>
          </p:cNvPr>
          <p:cNvSpPr>
            <a:spLocks noGrp="1"/>
          </p:cNvSpPr>
          <p:nvPr>
            <p:ph type="title"/>
          </p:nvPr>
        </p:nvSpPr>
        <p:spPr>
          <a:xfrm>
            <a:off x="795528" y="386930"/>
            <a:ext cx="10141799" cy="1300554"/>
          </a:xfrm>
        </p:spPr>
        <p:txBody>
          <a:bodyPr anchor="b">
            <a:normAutofit/>
          </a:bodyPr>
          <a:lstStyle/>
          <a:p>
            <a:r>
              <a:rPr lang="en-AU" sz="4800"/>
              <a:t>Example 2</a:t>
            </a:r>
          </a:p>
        </p:txBody>
      </p:sp>
      <p:sp>
        <p:nvSpPr>
          <p:cNvPr id="11" name="Rectangle 1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rc_mi">
            <a:extLst>
              <a:ext uri="{FF2B5EF4-FFF2-40B4-BE49-F238E27FC236}">
                <a16:creationId xmlns:a16="http://schemas.microsoft.com/office/drawing/2014/main" id="{E4DBE149-8EE1-DAE2-BA2A-45311625B67E}"/>
              </a:ext>
            </a:extLst>
          </p:cNvPr>
          <p:cNvPicPr>
            <a:picLocks noChangeAspect="1"/>
          </p:cNvPicPr>
          <p:nvPr/>
        </p:nvPicPr>
        <p:blipFill rotWithShape="1">
          <a:blip r:embed="rId2">
            <a:extLst>
              <a:ext uri="{28A0092B-C50C-407E-A947-70E740481C1C}">
                <a14:useLocalDpi xmlns:a14="http://schemas.microsoft.com/office/drawing/2010/main" val="0"/>
              </a:ext>
            </a:extLst>
          </a:blip>
          <a:srcRect l="1845" r="676"/>
          <a:stretch/>
        </p:blipFill>
        <p:spPr bwMode="auto">
          <a:xfrm>
            <a:off x="635295" y="2592060"/>
            <a:ext cx="5150277" cy="3579553"/>
          </a:xfrm>
          <a:prstGeom prst="rect">
            <a:avLst/>
          </a:prstGeom>
          <a:noFill/>
        </p:spPr>
      </p:pic>
      <p:sp>
        <p:nvSpPr>
          <p:cNvPr id="3" name="Content Placeholder 2">
            <a:extLst>
              <a:ext uri="{FF2B5EF4-FFF2-40B4-BE49-F238E27FC236}">
                <a16:creationId xmlns:a16="http://schemas.microsoft.com/office/drawing/2014/main" id="{CD4DEC21-9E11-6551-C1AB-513F4488AF71}"/>
              </a:ext>
            </a:extLst>
          </p:cNvPr>
          <p:cNvSpPr>
            <a:spLocks noGrp="1"/>
          </p:cNvSpPr>
          <p:nvPr>
            <p:ph idx="1"/>
          </p:nvPr>
        </p:nvSpPr>
        <p:spPr>
          <a:xfrm>
            <a:off x="6406429" y="2599509"/>
            <a:ext cx="4530898" cy="3639450"/>
          </a:xfrm>
        </p:spPr>
        <p:txBody>
          <a:bodyPr anchor="ctr">
            <a:normAutofit fontScale="77500" lnSpcReduction="20000"/>
          </a:bodyPr>
          <a:lstStyle/>
          <a:p>
            <a:pPr marL="0" indent="0">
              <a:buNone/>
            </a:pPr>
            <a:r>
              <a:rPr lang="en-AU" sz="2000" b="1" dirty="0"/>
              <a:t>What is the issue?</a:t>
            </a:r>
          </a:p>
          <a:p>
            <a:r>
              <a:rPr lang="en-AU" sz="2000" dirty="0"/>
              <a:t>While most white Australians celebrate Australia Day with BBQs and parties, many Indigenous Australians consider it hurtful and disrespectful to celebrate a historical event which involved slaughtering their people &amp; taking over their homeland.</a:t>
            </a:r>
          </a:p>
          <a:p>
            <a:pPr marL="0" indent="0">
              <a:buNone/>
            </a:pPr>
            <a:r>
              <a:rPr lang="en-AU" sz="2000" b="1" dirty="0"/>
              <a:t>Why is this attitude being mocked?</a:t>
            </a:r>
          </a:p>
          <a:p>
            <a:r>
              <a:rPr lang="en-AU" sz="2000" dirty="0"/>
              <a:t>The people celebrating do not want to be reminded of the past. They would rather ignore it and enjoy themselves, even if it hurts others. This shows wilful ignorance and lack of respect.</a:t>
            </a:r>
          </a:p>
          <a:p>
            <a:pPr marL="0" indent="0">
              <a:buNone/>
            </a:pPr>
            <a:r>
              <a:rPr lang="en-AU" sz="2000" b="1" dirty="0"/>
              <a:t>Where is the humour?</a:t>
            </a:r>
          </a:p>
          <a:p>
            <a:r>
              <a:rPr lang="en-AU" sz="2000" dirty="0"/>
              <a:t>The comic uses </a:t>
            </a:r>
            <a:r>
              <a:rPr lang="en-AU" sz="2000" b="1" dirty="0"/>
              <a:t>exaggeration </a:t>
            </a:r>
            <a:r>
              <a:rPr lang="en-AU" sz="2000" dirty="0"/>
              <a:t>and ridicule to expose white Australia’s tendency to stick their heads in the sand when faced with Indigenous people and their problems.</a:t>
            </a:r>
          </a:p>
          <a:p>
            <a:endParaRPr lang="en-AU" sz="2000" dirty="0"/>
          </a:p>
        </p:txBody>
      </p:sp>
      <p:sp>
        <p:nvSpPr>
          <p:cNvPr id="15" name="Rectangle 1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63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59">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1EFCB8-5194-C228-869A-2D43123840E2}"/>
              </a:ext>
            </a:extLst>
          </p:cNvPr>
          <p:cNvSpPr>
            <a:spLocks noGrp="1"/>
          </p:cNvSpPr>
          <p:nvPr>
            <p:ph type="ctrTitle"/>
          </p:nvPr>
        </p:nvSpPr>
        <p:spPr>
          <a:xfrm>
            <a:off x="1524000" y="4370227"/>
            <a:ext cx="9144000" cy="1193138"/>
          </a:xfrm>
        </p:spPr>
        <p:txBody>
          <a:bodyPr>
            <a:normAutofit/>
          </a:bodyPr>
          <a:lstStyle/>
          <a:p>
            <a:r>
              <a:rPr lang="en-AU" sz="4400"/>
              <a:t>Stereotypes</a:t>
            </a:r>
          </a:p>
        </p:txBody>
      </p:sp>
      <p:pic>
        <p:nvPicPr>
          <p:cNvPr id="2052" name="Picture 4" descr="Forget Stereotypes: Here Are The Real Reasons Millennials Are Stuck">
            <a:extLst>
              <a:ext uri="{FF2B5EF4-FFF2-40B4-BE49-F238E27FC236}">
                <a16:creationId xmlns:a16="http://schemas.microsoft.com/office/drawing/2014/main" id="{D3150B21-8003-712F-0940-8F6BFFD72A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5" r="2" b="8090"/>
          <a:stretch/>
        </p:blipFill>
        <p:spPr bwMode="auto">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44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26555-4A1B-AFB2-B909-8CFB1E318C11}"/>
              </a:ext>
            </a:extLst>
          </p:cNvPr>
          <p:cNvSpPr>
            <a:spLocks noGrp="1"/>
          </p:cNvSpPr>
          <p:nvPr>
            <p:ph type="title"/>
          </p:nvPr>
        </p:nvSpPr>
        <p:spPr>
          <a:xfrm>
            <a:off x="793662" y="386930"/>
            <a:ext cx="10066122" cy="1298448"/>
          </a:xfrm>
        </p:spPr>
        <p:txBody>
          <a:bodyPr anchor="b">
            <a:normAutofit/>
          </a:bodyPr>
          <a:lstStyle/>
          <a:p>
            <a:r>
              <a:rPr lang="en-AU" sz="4800"/>
              <a:t>Stereotypes</a:t>
            </a:r>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073369-2A38-E036-A1C6-79232236E8F6}"/>
              </a:ext>
            </a:extLst>
          </p:cNvPr>
          <p:cNvSpPr>
            <a:spLocks noGrp="1"/>
          </p:cNvSpPr>
          <p:nvPr>
            <p:ph idx="1"/>
          </p:nvPr>
        </p:nvSpPr>
        <p:spPr>
          <a:xfrm>
            <a:off x="793661" y="2599509"/>
            <a:ext cx="4530898" cy="3639450"/>
          </a:xfrm>
        </p:spPr>
        <p:txBody>
          <a:bodyPr anchor="ctr">
            <a:normAutofit/>
          </a:bodyPr>
          <a:lstStyle/>
          <a:p>
            <a:r>
              <a:rPr lang="en-GB" sz="1700" dirty="0"/>
              <a:t>Stereotypes are beliefs or assumptions about a particular group of people. They can involve various aspects such as race, ethnicity, gender, religion, nationality, age, occupation, or social class. Stereotypes can be both positive and negative.</a:t>
            </a:r>
          </a:p>
          <a:p>
            <a:r>
              <a:rPr lang="en-GB" sz="1700" dirty="0"/>
              <a:t>Examples:</a:t>
            </a:r>
          </a:p>
          <a:p>
            <a:pPr lvl="1"/>
            <a:r>
              <a:rPr lang="en-GB" sz="1700" dirty="0"/>
              <a:t>Elderly people are wise and experienced</a:t>
            </a:r>
          </a:p>
          <a:p>
            <a:pPr lvl="1"/>
            <a:r>
              <a:rPr lang="en-GB" sz="1700" dirty="0"/>
              <a:t>Blondes are dumb</a:t>
            </a:r>
          </a:p>
          <a:p>
            <a:pPr lvl="1"/>
            <a:r>
              <a:rPr lang="en-GB" sz="1700" dirty="0"/>
              <a:t>Women are nurturing and caring</a:t>
            </a:r>
          </a:p>
          <a:p>
            <a:pPr lvl="1"/>
            <a:r>
              <a:rPr lang="en-GB" sz="1700" dirty="0"/>
              <a:t>Muslims are terrorists</a:t>
            </a:r>
          </a:p>
          <a:p>
            <a:pPr lvl="1"/>
            <a:r>
              <a:rPr lang="en-GB" sz="1700" dirty="0"/>
              <a:t>Asians are good at maths</a:t>
            </a:r>
          </a:p>
          <a:p>
            <a:pPr marL="0" indent="0">
              <a:buNone/>
            </a:pPr>
            <a:endParaRPr lang="en-GB" sz="1700" dirty="0"/>
          </a:p>
        </p:txBody>
      </p:sp>
      <p:pic>
        <p:nvPicPr>
          <p:cNvPr id="1026" name="Picture 2" descr="YourVoice+Achieving True Gender Equality">
            <a:extLst>
              <a:ext uri="{FF2B5EF4-FFF2-40B4-BE49-F238E27FC236}">
                <a16:creationId xmlns:a16="http://schemas.microsoft.com/office/drawing/2014/main" id="{4F069499-697C-2486-318A-952F92E7AD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847797"/>
            <a:ext cx="5150277" cy="2987160"/>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13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9A409E-550A-2B4C-BB56-CBF74B5CEFAE}"/>
              </a:ext>
            </a:extLst>
          </p:cNvPr>
          <p:cNvSpPr>
            <a:spLocks noGrp="1"/>
          </p:cNvSpPr>
          <p:nvPr>
            <p:ph type="title"/>
          </p:nvPr>
        </p:nvSpPr>
        <p:spPr>
          <a:xfrm>
            <a:off x="4553733" y="548464"/>
            <a:ext cx="6798541" cy="1675623"/>
          </a:xfrm>
        </p:spPr>
        <p:txBody>
          <a:bodyPr anchor="b">
            <a:normAutofit/>
          </a:bodyPr>
          <a:lstStyle/>
          <a:p>
            <a:r>
              <a:rPr lang="en-AU" sz="4000"/>
              <a:t>Why do stereotypes exist?</a:t>
            </a:r>
          </a:p>
        </p:txBody>
      </p:sp>
      <p:pic>
        <p:nvPicPr>
          <p:cNvPr id="2050" name="Picture 2" descr="100 metres - Wikipedia">
            <a:extLst>
              <a:ext uri="{FF2B5EF4-FFF2-40B4-BE49-F238E27FC236}">
                <a16:creationId xmlns:a16="http://schemas.microsoft.com/office/drawing/2014/main" id="{95CE2EFE-ECC9-8B13-836D-30015A9FA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86"/>
          <a:stretch/>
        </p:blipFill>
        <p:spPr bwMode="auto">
          <a:xfrm>
            <a:off x="1" y="10"/>
            <a:ext cx="4196496"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2D0A7E5-60B5-D480-A57D-68F8434D56E3}"/>
              </a:ext>
            </a:extLst>
          </p:cNvPr>
          <p:cNvSpPr>
            <a:spLocks noGrp="1"/>
          </p:cNvSpPr>
          <p:nvPr>
            <p:ph idx="1"/>
          </p:nvPr>
        </p:nvSpPr>
        <p:spPr>
          <a:xfrm>
            <a:off x="4553734" y="2409830"/>
            <a:ext cx="6798539" cy="3705217"/>
          </a:xfrm>
        </p:spPr>
        <p:txBody>
          <a:bodyPr>
            <a:normAutofit/>
          </a:bodyPr>
          <a:lstStyle/>
          <a:p>
            <a:r>
              <a:rPr lang="en-GB" sz="1300" dirty="0"/>
              <a:t>Some generalisations exist because data shows a majority occurs within a group. Humans like to generalise and lump things into simplified categories for easy reference. </a:t>
            </a:r>
          </a:p>
          <a:p>
            <a:pPr marL="0" indent="0">
              <a:buNone/>
            </a:pPr>
            <a:r>
              <a:rPr lang="en-GB" sz="1300" b="1" dirty="0"/>
              <a:t>Statistically speaking…</a:t>
            </a:r>
          </a:p>
          <a:p>
            <a:pPr lvl="1"/>
            <a:r>
              <a:rPr lang="en-GB" sz="1300" dirty="0"/>
              <a:t>Most terrorists are male</a:t>
            </a:r>
          </a:p>
          <a:p>
            <a:pPr lvl="1"/>
            <a:r>
              <a:rPr lang="en-GB" sz="1300" dirty="0"/>
              <a:t>Most social media users are teenagers</a:t>
            </a:r>
          </a:p>
          <a:p>
            <a:pPr lvl="1"/>
            <a:r>
              <a:rPr lang="en-GB" sz="1300" dirty="0"/>
              <a:t>Most Italians are Catholic</a:t>
            </a:r>
          </a:p>
          <a:p>
            <a:pPr lvl="1"/>
            <a:r>
              <a:rPr lang="en-GB" sz="1300" dirty="0"/>
              <a:t>Most Olympic sprinters are black</a:t>
            </a:r>
          </a:p>
          <a:p>
            <a:endParaRPr lang="en-GB" sz="1300" dirty="0"/>
          </a:p>
          <a:p>
            <a:r>
              <a:rPr lang="en-GB" sz="1300" dirty="0"/>
              <a:t>Despite this, it’s important to remember that generalising everyone based on the majority isn’t always useful or true. </a:t>
            </a:r>
          </a:p>
          <a:p>
            <a:r>
              <a:rPr lang="en-GB" sz="1300" dirty="0"/>
              <a:t>EVEN THOUGH most terrorists are male…</a:t>
            </a:r>
          </a:p>
          <a:p>
            <a:pPr lvl="1"/>
            <a:r>
              <a:rPr lang="en-GB" sz="1300" dirty="0"/>
              <a:t>Doesn’t mean ALL men are terrorists</a:t>
            </a:r>
          </a:p>
          <a:p>
            <a:pPr lvl="1"/>
            <a:r>
              <a:rPr lang="en-GB" sz="1300" dirty="0"/>
              <a:t>Doesn’t mean women CAN’T be terrorists</a:t>
            </a:r>
          </a:p>
          <a:p>
            <a:pPr lvl="1"/>
            <a:r>
              <a:rPr lang="en-GB" sz="1300" dirty="0"/>
              <a:t>Can’t assume any man you meet is probably a terrorist</a:t>
            </a:r>
          </a:p>
          <a:p>
            <a:pPr marL="0" indent="0">
              <a:buNone/>
            </a:pPr>
            <a:endParaRPr lang="en-AU" sz="1300" dirty="0"/>
          </a:p>
        </p:txBody>
      </p:sp>
    </p:spTree>
    <p:extLst>
      <p:ext uri="{BB962C8B-B14F-4D97-AF65-F5344CB8AC3E}">
        <p14:creationId xmlns:p14="http://schemas.microsoft.com/office/powerpoint/2010/main" val="77610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7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9BDD8-2A81-75A2-574F-34C72DAD6CDB}"/>
              </a:ext>
            </a:extLst>
          </p:cNvPr>
          <p:cNvSpPr>
            <a:spLocks noGrp="1"/>
          </p:cNvSpPr>
          <p:nvPr>
            <p:ph type="title"/>
          </p:nvPr>
        </p:nvSpPr>
        <p:spPr>
          <a:xfrm>
            <a:off x="589560" y="856180"/>
            <a:ext cx="4560584" cy="1128068"/>
          </a:xfrm>
        </p:spPr>
        <p:txBody>
          <a:bodyPr anchor="ctr">
            <a:normAutofit/>
          </a:bodyPr>
          <a:lstStyle/>
          <a:p>
            <a:r>
              <a:rPr lang="en-AU" sz="4000"/>
              <a:t>Harmful Stereotypes</a:t>
            </a:r>
          </a:p>
        </p:txBody>
      </p:sp>
      <p:grpSp>
        <p:nvGrpSpPr>
          <p:cNvPr id="3086" name="Group 308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82" name="Rectangle 308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8E2855-6991-CB04-AECA-755F1803EAC9}"/>
              </a:ext>
            </a:extLst>
          </p:cNvPr>
          <p:cNvSpPr>
            <a:spLocks noGrp="1"/>
          </p:cNvSpPr>
          <p:nvPr>
            <p:ph idx="1"/>
          </p:nvPr>
        </p:nvSpPr>
        <p:spPr>
          <a:xfrm>
            <a:off x="590719" y="2330505"/>
            <a:ext cx="4559425" cy="3979585"/>
          </a:xfrm>
        </p:spPr>
        <p:txBody>
          <a:bodyPr anchor="ctr">
            <a:normAutofit/>
          </a:bodyPr>
          <a:lstStyle/>
          <a:p>
            <a:r>
              <a:rPr lang="en-GB" sz="1600" dirty="0"/>
              <a:t>Stereotypes don’t accurately represent the diversity and individuality that exists inside a group </a:t>
            </a:r>
          </a:p>
          <a:p>
            <a:r>
              <a:rPr lang="en-GB" sz="1600" dirty="0"/>
              <a:t>People often base stereotypes on limited data. A single personal experience with one or two individuals can shape their idea of an entire country</a:t>
            </a:r>
          </a:p>
          <a:p>
            <a:r>
              <a:rPr lang="en-GB" sz="1600" dirty="0"/>
              <a:t>Stereotyping can lead prejudice, discrimination, and unfair treatment of individuals based on their perceived group characteristics rather than their individual merits or qualities.</a:t>
            </a:r>
          </a:p>
          <a:p>
            <a:r>
              <a:rPr lang="en-GB" sz="1600" dirty="0"/>
              <a:t>Even positive stereotypes can cause incorrect assumptions. </a:t>
            </a:r>
            <a:endParaRPr lang="en-AU" sz="1600" dirty="0"/>
          </a:p>
        </p:txBody>
      </p:sp>
      <p:sp>
        <p:nvSpPr>
          <p:cNvPr id="3087" name="Rectangle 308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rejudice, Discrimination, and Stereotyping | Noba">
            <a:extLst>
              <a:ext uri="{FF2B5EF4-FFF2-40B4-BE49-F238E27FC236}">
                <a16:creationId xmlns:a16="http://schemas.microsoft.com/office/drawing/2014/main" id="{3F67C5F0-3E3E-A6FE-E14F-3A227879BF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7" t="6" r="16404" b="-6"/>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463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818</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What is Satire?</vt:lpstr>
      <vt:lpstr>Purpose of Satire</vt:lpstr>
      <vt:lpstr>Example 1</vt:lpstr>
      <vt:lpstr>Example 2</vt:lpstr>
      <vt:lpstr>Stereotypes</vt:lpstr>
      <vt:lpstr>Stereotypes</vt:lpstr>
      <vt:lpstr>Why do stereotypes exist?</vt:lpstr>
      <vt:lpstr>Harmful Stereotypes</vt:lpstr>
      <vt:lpstr>Stereotypes in Satire</vt:lpstr>
      <vt:lpstr>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Satire</dc:title>
  <dc:creator>Sarah Burney</dc:creator>
  <cp:lastModifiedBy>Sarah Burney</cp:lastModifiedBy>
  <cp:revision>1</cp:revision>
  <dcterms:created xsi:type="dcterms:W3CDTF">2023-06-19T15:20:50Z</dcterms:created>
  <dcterms:modified xsi:type="dcterms:W3CDTF">2023-06-20T17:32:11Z</dcterms:modified>
</cp:coreProperties>
</file>