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257" r:id="rId7"/>
    <p:sldId id="304" r:id="rId8"/>
    <p:sldId id="299" r:id="rId9"/>
    <p:sldId id="305" r:id="rId10"/>
    <p:sldId id="306" r:id="rId11"/>
    <p:sldId id="29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6C130-58BA-472A-8804-08C12E1CB2DA}" v="2" dt="2023-07-30T11:51:15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A586C130-58BA-472A-8804-08C12E1CB2DA}"/>
    <pc:docChg chg="custSel delSld modSld">
      <pc:chgData name="Sarah Burney" userId="3ff1fe9c-ec4d-4417-af83-dbc6e1aa8c41" providerId="ADAL" clId="{A586C130-58BA-472A-8804-08C12E1CB2DA}" dt="2023-07-30T12:03:28.831" v="157" actId="20577"/>
      <pc:docMkLst>
        <pc:docMk/>
      </pc:docMkLst>
      <pc:sldChg chg="modSp mod">
        <pc:chgData name="Sarah Burney" userId="3ff1fe9c-ec4d-4417-af83-dbc6e1aa8c41" providerId="ADAL" clId="{A586C130-58BA-472A-8804-08C12E1CB2DA}" dt="2023-07-30T12:03:28.831" v="157" actId="20577"/>
        <pc:sldMkLst>
          <pc:docMk/>
          <pc:sldMk cId="3138701359" sldId="268"/>
        </pc:sldMkLst>
        <pc:spChg chg="mod">
          <ac:chgData name="Sarah Burney" userId="3ff1fe9c-ec4d-4417-af83-dbc6e1aa8c41" providerId="ADAL" clId="{A586C130-58BA-472A-8804-08C12E1CB2DA}" dt="2023-07-30T12:03:28.831" v="157" actId="20577"/>
          <ac:spMkLst>
            <pc:docMk/>
            <pc:sldMk cId="3138701359" sldId="268"/>
            <ac:spMk id="2" creationId="{D0A56C71-46CC-46CB-980B-3819A9C83566}"/>
          </ac:spMkLst>
        </pc:spChg>
        <pc:spChg chg="mod">
          <ac:chgData name="Sarah Burney" userId="3ff1fe9c-ec4d-4417-af83-dbc6e1aa8c41" providerId="ADAL" clId="{A586C130-58BA-472A-8804-08C12E1CB2DA}" dt="2023-07-30T12:03:13.115" v="148" actId="20577"/>
          <ac:spMkLst>
            <pc:docMk/>
            <pc:sldMk cId="3138701359" sldId="268"/>
            <ac:spMk id="3" creationId="{BB7678AB-71CA-4854-A6F4-318E2E499B9F}"/>
          </ac:spMkLst>
        </pc:spChg>
      </pc:sldChg>
      <pc:sldChg chg="del">
        <pc:chgData name="Sarah Burney" userId="3ff1fe9c-ec4d-4417-af83-dbc6e1aa8c41" providerId="ADAL" clId="{A586C130-58BA-472A-8804-08C12E1CB2DA}" dt="2023-07-30T12:03:23.630" v="149" actId="47"/>
        <pc:sldMkLst>
          <pc:docMk/>
          <pc:sldMk cId="1244811304" sldId="272"/>
        </pc:sldMkLst>
      </pc:sldChg>
      <pc:sldChg chg="modSp mod">
        <pc:chgData name="Sarah Burney" userId="3ff1fe9c-ec4d-4417-af83-dbc6e1aa8c41" providerId="ADAL" clId="{A586C130-58BA-472A-8804-08C12E1CB2DA}" dt="2023-07-30T12:02:26.535" v="61" actId="20577"/>
        <pc:sldMkLst>
          <pc:docMk/>
          <pc:sldMk cId="1732452244" sldId="296"/>
        </pc:sldMkLst>
        <pc:spChg chg="mod">
          <ac:chgData name="Sarah Burney" userId="3ff1fe9c-ec4d-4417-af83-dbc6e1aa8c41" providerId="ADAL" clId="{A586C130-58BA-472A-8804-08C12E1CB2DA}" dt="2023-07-30T12:02:26.535" v="61" actId="20577"/>
          <ac:spMkLst>
            <pc:docMk/>
            <pc:sldMk cId="1732452244" sldId="296"/>
            <ac:spMk id="3" creationId="{50DA7C84-4666-472D-E050-C0778940A8CE}"/>
          </ac:spMkLst>
        </pc:spChg>
      </pc:sldChg>
    </pc:docChg>
  </pc:docChgLst>
  <pc:docChgLst>
    <pc:chgData name="Sarah Burney" userId="3ff1fe9c-ec4d-4417-af83-dbc6e1aa8c41" providerId="ADAL" clId="{15C560F2-D62C-4621-88E5-6F087A22521B}"/>
    <pc:docChg chg="undo custSel addSld delSld modSld sldOrd">
      <pc:chgData name="Sarah Burney" userId="3ff1fe9c-ec4d-4417-af83-dbc6e1aa8c41" providerId="ADAL" clId="{15C560F2-D62C-4621-88E5-6F087A22521B}" dt="2023-07-07T05:30:46.388" v="5380" actId="20577"/>
      <pc:docMkLst>
        <pc:docMk/>
      </pc:docMkLst>
      <pc:sldChg chg="modSp mod">
        <pc:chgData name="Sarah Burney" userId="3ff1fe9c-ec4d-4417-af83-dbc6e1aa8c41" providerId="ADAL" clId="{15C560F2-D62C-4621-88E5-6F087A22521B}" dt="2023-07-07T04:20:38.481" v="2212" actId="20577"/>
        <pc:sldMkLst>
          <pc:docMk/>
          <pc:sldMk cId="4042074399" sldId="256"/>
        </pc:sldMkLst>
        <pc:spChg chg="mod">
          <ac:chgData name="Sarah Burney" userId="3ff1fe9c-ec4d-4417-af83-dbc6e1aa8c41" providerId="ADAL" clId="{15C560F2-D62C-4621-88E5-6F087A22521B}" dt="2023-07-07T04:20:38.481" v="2212" actId="20577"/>
          <ac:spMkLst>
            <pc:docMk/>
            <pc:sldMk cId="4042074399" sldId="256"/>
            <ac:spMk id="3" creationId="{2D45DF1E-AB40-F94A-333C-ACDC678363C5}"/>
          </ac:spMkLst>
        </pc:spChg>
      </pc:sldChg>
      <pc:sldChg chg="addSp modSp mod setBg setClrOvrMap">
        <pc:chgData name="Sarah Burney" userId="3ff1fe9c-ec4d-4417-af83-dbc6e1aa8c41" providerId="ADAL" clId="{15C560F2-D62C-4621-88E5-6F087A22521B}" dt="2023-07-07T03:39:19.081" v="1074" actId="20577"/>
        <pc:sldMkLst>
          <pc:docMk/>
          <pc:sldMk cId="3886107639" sldId="257"/>
        </pc:sldMkLst>
        <pc:spChg chg="mod">
          <ac:chgData name="Sarah Burney" userId="3ff1fe9c-ec4d-4417-af83-dbc6e1aa8c41" providerId="ADAL" clId="{15C560F2-D62C-4621-88E5-6F087A22521B}" dt="2023-07-07T03:38:51.477" v="959" actId="6549"/>
          <ac:spMkLst>
            <pc:docMk/>
            <pc:sldMk cId="3886107639" sldId="257"/>
            <ac:spMk id="2" creationId="{D30B700E-C9A2-7D25-0345-01E1C0110362}"/>
          </ac:spMkLst>
        </pc:spChg>
        <pc:spChg chg="mod">
          <ac:chgData name="Sarah Burney" userId="3ff1fe9c-ec4d-4417-af83-dbc6e1aa8c41" providerId="ADAL" clId="{15C560F2-D62C-4621-88E5-6F087A22521B}" dt="2023-07-07T03:39:19.081" v="1074" actId="20577"/>
          <ac:spMkLst>
            <pc:docMk/>
            <pc:sldMk cId="3886107639" sldId="257"/>
            <ac:spMk id="3" creationId="{AE4DE231-FAAB-E811-3986-1EB5E49A3150}"/>
          </ac:spMkLst>
        </pc:spChg>
        <pc:spChg chg="add">
          <ac:chgData name="Sarah Burney" userId="3ff1fe9c-ec4d-4417-af83-dbc6e1aa8c41" providerId="ADAL" clId="{15C560F2-D62C-4621-88E5-6F087A22521B}" dt="2023-07-07T03:38:42.017" v="947" actId="26606"/>
          <ac:spMkLst>
            <pc:docMk/>
            <pc:sldMk cId="3886107639" sldId="257"/>
            <ac:spMk id="1031" creationId="{71B2258F-86CA-4D4D-8270-BC05FCDEBFB3}"/>
          </ac:spMkLst>
        </pc:spChg>
      </pc:sldChg>
      <pc:sldChg chg="addSp modSp del mod ord setBg">
        <pc:chgData name="Sarah Burney" userId="3ff1fe9c-ec4d-4417-af83-dbc6e1aa8c41" providerId="ADAL" clId="{15C560F2-D62C-4621-88E5-6F087A22521B}" dt="2023-07-07T04:37:26.035" v="2959" actId="47"/>
        <pc:sldMkLst>
          <pc:docMk/>
          <pc:sldMk cId="1720728165" sldId="281"/>
        </pc:sldMkLst>
        <pc:spChg chg="mod">
          <ac:chgData name="Sarah Burney" userId="3ff1fe9c-ec4d-4417-af83-dbc6e1aa8c41" providerId="ADAL" clId="{15C560F2-D62C-4621-88E5-6F087A22521B}" dt="2023-07-07T03:40:46.187" v="1415" actId="26606"/>
          <ac:spMkLst>
            <pc:docMk/>
            <pc:sldMk cId="1720728165" sldId="281"/>
            <ac:spMk id="2" creationId="{E94CC8D3-30A1-4674-8FD1-9807A005D41F}"/>
          </ac:spMkLst>
        </pc:spChg>
        <pc:spChg chg="mod">
          <ac:chgData name="Sarah Burney" userId="3ff1fe9c-ec4d-4417-af83-dbc6e1aa8c41" providerId="ADAL" clId="{15C560F2-D62C-4621-88E5-6F087A22521B}" dt="2023-07-07T04:35:28.582" v="2847" actId="20577"/>
          <ac:spMkLst>
            <pc:docMk/>
            <pc:sldMk cId="1720728165" sldId="281"/>
            <ac:spMk id="3" creationId="{50B13813-E00B-4CBE-A0F5-543A1547D75D}"/>
          </ac:spMkLst>
        </pc:spChg>
        <pc:picChg chg="mod">
          <ac:chgData name="Sarah Burney" userId="3ff1fe9c-ec4d-4417-af83-dbc6e1aa8c41" providerId="ADAL" clId="{15C560F2-D62C-4621-88E5-6F087A22521B}" dt="2023-07-07T03:40:46.187" v="1415" actId="26606"/>
          <ac:picMkLst>
            <pc:docMk/>
            <pc:sldMk cId="1720728165" sldId="281"/>
            <ac:picMk id="2050" creationId="{2DAE3ACF-2AF9-4255-A1A0-A3C6EF7A4E4F}"/>
          </ac:picMkLst>
        </pc:picChg>
        <pc:cxnChg chg="add">
          <ac:chgData name="Sarah Burney" userId="3ff1fe9c-ec4d-4417-af83-dbc6e1aa8c41" providerId="ADAL" clId="{15C560F2-D62C-4621-88E5-6F087A22521B}" dt="2023-07-07T03:40:46.187" v="1415" actId="26606"/>
          <ac:cxnSpMkLst>
            <pc:docMk/>
            <pc:sldMk cId="1720728165" sldId="281"/>
            <ac:cxnSpMk id="2055" creationId="{1503BFE4-729B-D9D0-C17B-501E6AF1127A}"/>
          </ac:cxnSpMkLst>
        </pc:cxnChg>
      </pc:sldChg>
      <pc:sldChg chg="addSp delSp modSp mod">
        <pc:chgData name="Sarah Burney" userId="3ff1fe9c-ec4d-4417-af83-dbc6e1aa8c41" providerId="ADAL" clId="{15C560F2-D62C-4621-88E5-6F087A22521B}" dt="2023-07-07T05:30:46.388" v="5380" actId="20577"/>
        <pc:sldMkLst>
          <pc:docMk/>
          <pc:sldMk cId="1732452244" sldId="296"/>
        </pc:sldMkLst>
        <pc:spChg chg="del mod">
          <ac:chgData name="Sarah Burney" userId="3ff1fe9c-ec4d-4417-af83-dbc6e1aa8c41" providerId="ADAL" clId="{15C560F2-D62C-4621-88E5-6F087A22521B}" dt="2023-07-07T05:24:11.218" v="5342" actId="478"/>
          <ac:spMkLst>
            <pc:docMk/>
            <pc:sldMk cId="1732452244" sldId="296"/>
            <ac:spMk id="2" creationId="{0006D441-7AA8-00E9-48E4-09F097B19CDA}"/>
          </ac:spMkLst>
        </pc:spChg>
        <pc:spChg chg="mod">
          <ac:chgData name="Sarah Burney" userId="3ff1fe9c-ec4d-4417-af83-dbc6e1aa8c41" providerId="ADAL" clId="{15C560F2-D62C-4621-88E5-6F087A22521B}" dt="2023-07-07T05:30:46.388" v="5380" actId="20577"/>
          <ac:spMkLst>
            <pc:docMk/>
            <pc:sldMk cId="1732452244" sldId="296"/>
            <ac:spMk id="3" creationId="{50DA7C84-4666-472D-E050-C0778940A8CE}"/>
          </ac:spMkLst>
        </pc:spChg>
        <pc:spChg chg="add del mod">
          <ac:chgData name="Sarah Burney" userId="3ff1fe9c-ec4d-4417-af83-dbc6e1aa8c41" providerId="ADAL" clId="{15C560F2-D62C-4621-88E5-6F087A22521B}" dt="2023-07-07T05:24:14.738" v="5343" actId="478"/>
          <ac:spMkLst>
            <pc:docMk/>
            <pc:sldMk cId="1732452244" sldId="296"/>
            <ac:spMk id="6" creationId="{3F0AC8E1-8AE4-EC4F-BC40-A55010BD64CD}"/>
          </ac:spMkLst>
        </pc:spChg>
        <pc:picChg chg="mod">
          <ac:chgData name="Sarah Burney" userId="3ff1fe9c-ec4d-4417-af83-dbc6e1aa8c41" providerId="ADAL" clId="{15C560F2-D62C-4621-88E5-6F087A22521B}" dt="2023-07-07T05:24:56.604" v="5359" actId="1076"/>
          <ac:picMkLst>
            <pc:docMk/>
            <pc:sldMk cId="1732452244" sldId="296"/>
            <ac:picMk id="4" creationId="{2EC2D895-336C-4BF4-41B2-2EDC48298392}"/>
          </ac:picMkLst>
        </pc:picChg>
      </pc:sldChg>
      <pc:sldChg chg="modSp mod ord">
        <pc:chgData name="Sarah Burney" userId="3ff1fe9c-ec4d-4417-af83-dbc6e1aa8c41" providerId="ADAL" clId="{15C560F2-D62C-4621-88E5-6F087A22521B}" dt="2023-07-07T05:21:41.520" v="5264" actId="18131"/>
        <pc:sldMkLst>
          <pc:docMk/>
          <pc:sldMk cId="2868643676" sldId="299"/>
        </pc:sldMkLst>
        <pc:spChg chg="mod">
          <ac:chgData name="Sarah Burney" userId="3ff1fe9c-ec4d-4417-af83-dbc6e1aa8c41" providerId="ADAL" clId="{15C560F2-D62C-4621-88E5-6F087A22521B}" dt="2023-07-07T04:36:27.649" v="2928" actId="20577"/>
          <ac:spMkLst>
            <pc:docMk/>
            <pc:sldMk cId="2868643676" sldId="299"/>
            <ac:spMk id="2" creationId="{B3C0AF1B-5BF9-3095-43E9-8AEB8888DA48}"/>
          </ac:spMkLst>
        </pc:spChg>
        <pc:spChg chg="mod">
          <ac:chgData name="Sarah Burney" userId="3ff1fe9c-ec4d-4417-af83-dbc6e1aa8c41" providerId="ADAL" clId="{15C560F2-D62C-4621-88E5-6F087A22521B}" dt="2023-07-07T04:19:59.294" v="2185" actId="20577"/>
          <ac:spMkLst>
            <pc:docMk/>
            <pc:sldMk cId="2868643676" sldId="299"/>
            <ac:spMk id="3" creationId="{2FEE76B9-860E-9EF7-705F-EFAC9C0494BD}"/>
          </ac:spMkLst>
        </pc:spChg>
        <pc:picChg chg="mod">
          <ac:chgData name="Sarah Burney" userId="3ff1fe9c-ec4d-4417-af83-dbc6e1aa8c41" providerId="ADAL" clId="{15C560F2-D62C-4621-88E5-6F087A22521B}" dt="2023-07-07T05:21:41.520" v="5264" actId="18131"/>
          <ac:picMkLst>
            <pc:docMk/>
            <pc:sldMk cId="2868643676" sldId="299"/>
            <ac:picMk id="1030" creationId="{ADA6DF3A-C49D-E236-7E9F-DEC341E26B20}"/>
          </ac:picMkLst>
        </pc:picChg>
      </pc:sldChg>
      <pc:sldChg chg="modSp mod">
        <pc:chgData name="Sarah Burney" userId="3ff1fe9c-ec4d-4417-af83-dbc6e1aa8c41" providerId="ADAL" clId="{15C560F2-D62C-4621-88E5-6F087A22521B}" dt="2023-07-07T04:15:50.108" v="1693" actId="20577"/>
        <pc:sldMkLst>
          <pc:docMk/>
          <pc:sldMk cId="649039357" sldId="300"/>
        </pc:sldMkLst>
        <pc:spChg chg="mod">
          <ac:chgData name="Sarah Burney" userId="3ff1fe9c-ec4d-4417-af83-dbc6e1aa8c41" providerId="ADAL" clId="{15C560F2-D62C-4621-88E5-6F087A22521B}" dt="2023-07-07T04:15:50.108" v="1693" actId="20577"/>
          <ac:spMkLst>
            <pc:docMk/>
            <pc:sldMk cId="649039357" sldId="300"/>
            <ac:spMk id="3" creationId="{3B792E23-5345-38FF-F825-F51B4B96E32C}"/>
          </ac:spMkLst>
        </pc:spChg>
      </pc:sldChg>
      <pc:sldChg chg="addSp modSp mod setBg">
        <pc:chgData name="Sarah Burney" userId="3ff1fe9c-ec4d-4417-af83-dbc6e1aa8c41" providerId="ADAL" clId="{15C560F2-D62C-4621-88E5-6F087A22521B}" dt="2023-07-07T04:20:52.628" v="2233" actId="20577"/>
        <pc:sldMkLst>
          <pc:docMk/>
          <pc:sldMk cId="1446114362" sldId="301"/>
        </pc:sldMkLst>
        <pc:spChg chg="mod">
          <ac:chgData name="Sarah Burney" userId="3ff1fe9c-ec4d-4417-af83-dbc6e1aa8c41" providerId="ADAL" clId="{15C560F2-D62C-4621-88E5-6F087A22521B}" dt="2023-07-07T03:23:45.545" v="125" actId="26606"/>
          <ac:spMkLst>
            <pc:docMk/>
            <pc:sldMk cId="1446114362" sldId="301"/>
            <ac:spMk id="2" creationId="{C2904461-C2FD-0AAF-F118-4B06FDC6B387}"/>
          </ac:spMkLst>
        </pc:spChg>
        <pc:spChg chg="mod">
          <ac:chgData name="Sarah Burney" userId="3ff1fe9c-ec4d-4417-af83-dbc6e1aa8c41" providerId="ADAL" clId="{15C560F2-D62C-4621-88E5-6F087A22521B}" dt="2023-07-07T04:20:52.628" v="2233" actId="20577"/>
          <ac:spMkLst>
            <pc:docMk/>
            <pc:sldMk cId="1446114362" sldId="301"/>
            <ac:spMk id="3" creationId="{E933485D-C6F1-2873-3341-50036605DC15}"/>
          </ac:spMkLst>
        </pc:spChg>
        <pc:spChg chg="add">
          <ac:chgData name="Sarah Burney" userId="3ff1fe9c-ec4d-4417-af83-dbc6e1aa8c41" providerId="ADAL" clId="{15C560F2-D62C-4621-88E5-6F087A22521B}" dt="2023-07-07T03:23:45.545" v="125" actId="26606"/>
          <ac:spMkLst>
            <pc:docMk/>
            <pc:sldMk cId="1446114362" sldId="301"/>
            <ac:spMk id="10" creationId="{D2B783EE-0239-4717-BBEA-8C9EAC61C824}"/>
          </ac:spMkLst>
        </pc:spChg>
        <pc:spChg chg="add">
          <ac:chgData name="Sarah Burney" userId="3ff1fe9c-ec4d-4417-af83-dbc6e1aa8c41" providerId="ADAL" clId="{15C560F2-D62C-4621-88E5-6F087A22521B}" dt="2023-07-07T03:23:45.545" v="125" actId="26606"/>
          <ac:spMkLst>
            <pc:docMk/>
            <pc:sldMk cId="1446114362" sldId="301"/>
            <ac:spMk id="12" creationId="{A7B99495-F43F-4D80-A44F-2CB4764EB90B}"/>
          </ac:spMkLst>
        </pc:spChg>
        <pc:spChg chg="add">
          <ac:chgData name="Sarah Burney" userId="3ff1fe9c-ec4d-4417-af83-dbc6e1aa8c41" providerId="ADAL" clId="{15C560F2-D62C-4621-88E5-6F087A22521B}" dt="2023-07-07T03:23:45.545" v="125" actId="26606"/>
          <ac:spMkLst>
            <pc:docMk/>
            <pc:sldMk cId="1446114362" sldId="301"/>
            <ac:spMk id="14" creationId="{70BEB1E7-2F88-40BC-B73D-42E5B6F80BFC}"/>
          </ac:spMkLst>
        </pc:spChg>
        <pc:picChg chg="add mod">
          <ac:chgData name="Sarah Burney" userId="3ff1fe9c-ec4d-4417-af83-dbc6e1aa8c41" providerId="ADAL" clId="{15C560F2-D62C-4621-88E5-6F087A22521B}" dt="2023-07-07T03:23:45.545" v="125" actId="26606"/>
          <ac:picMkLst>
            <pc:docMk/>
            <pc:sldMk cId="1446114362" sldId="301"/>
            <ac:picMk id="4" creationId="{55E9B887-6CB2-7FC8-5486-E17938E97DC9}"/>
          </ac:picMkLst>
        </pc:picChg>
        <pc:picChg chg="add mod">
          <ac:chgData name="Sarah Burney" userId="3ff1fe9c-ec4d-4417-af83-dbc6e1aa8c41" providerId="ADAL" clId="{15C560F2-D62C-4621-88E5-6F087A22521B}" dt="2023-07-07T03:23:45.545" v="125" actId="26606"/>
          <ac:picMkLst>
            <pc:docMk/>
            <pc:sldMk cId="1446114362" sldId="301"/>
            <ac:picMk id="5" creationId="{FE80EDE5-4769-C013-5743-B06C69EE650E}"/>
          </ac:picMkLst>
        </pc:picChg>
      </pc:sldChg>
      <pc:sldChg chg="addSp modSp new mod setBg">
        <pc:chgData name="Sarah Burney" userId="3ff1fe9c-ec4d-4417-af83-dbc6e1aa8c41" providerId="ADAL" clId="{15C560F2-D62C-4621-88E5-6F087A22521B}" dt="2023-07-07T04:31:47.817" v="2827" actId="20577"/>
        <pc:sldMkLst>
          <pc:docMk/>
          <pc:sldMk cId="2233783386" sldId="302"/>
        </pc:sldMkLst>
        <pc:spChg chg="mod">
          <ac:chgData name="Sarah Burney" userId="3ff1fe9c-ec4d-4417-af83-dbc6e1aa8c41" providerId="ADAL" clId="{15C560F2-D62C-4621-88E5-6F087A22521B}" dt="2023-07-07T03:23:22.447" v="123" actId="26606"/>
          <ac:spMkLst>
            <pc:docMk/>
            <pc:sldMk cId="2233783386" sldId="302"/>
            <ac:spMk id="2" creationId="{9FA7E199-8D7F-C15F-1504-8AB3AD1642E1}"/>
          </ac:spMkLst>
        </pc:spChg>
        <pc:spChg chg="mod ord">
          <ac:chgData name="Sarah Burney" userId="3ff1fe9c-ec4d-4417-af83-dbc6e1aa8c41" providerId="ADAL" clId="{15C560F2-D62C-4621-88E5-6F087A22521B}" dt="2023-07-07T04:31:47.817" v="2827" actId="20577"/>
          <ac:spMkLst>
            <pc:docMk/>
            <pc:sldMk cId="2233783386" sldId="302"/>
            <ac:spMk id="3" creationId="{1A997B51-EAE0-BEAC-CFDB-FB99C521DA1B}"/>
          </ac:spMkLst>
        </pc:spChg>
        <pc:spChg chg="add">
          <ac:chgData name="Sarah Burney" userId="3ff1fe9c-ec4d-4417-af83-dbc6e1aa8c41" providerId="ADAL" clId="{15C560F2-D62C-4621-88E5-6F087A22521B}" dt="2023-07-07T03:23:22.447" v="123" actId="26606"/>
          <ac:spMkLst>
            <pc:docMk/>
            <pc:sldMk cId="2233783386" sldId="302"/>
            <ac:spMk id="9" creationId="{743AA782-23D1-4521-8CAD-47662984AA08}"/>
          </ac:spMkLst>
        </pc:spChg>
        <pc:spChg chg="add">
          <ac:chgData name="Sarah Burney" userId="3ff1fe9c-ec4d-4417-af83-dbc6e1aa8c41" providerId="ADAL" clId="{15C560F2-D62C-4621-88E5-6F087A22521B}" dt="2023-07-07T03:23:22.447" v="123" actId="26606"/>
          <ac:spMkLst>
            <pc:docMk/>
            <pc:sldMk cId="2233783386" sldId="302"/>
            <ac:spMk id="11" creationId="{71877DBC-BB60-40F0-AC93-2ACDBAAE60CE}"/>
          </ac:spMkLst>
        </pc:spChg>
        <pc:picChg chg="add mod">
          <ac:chgData name="Sarah Burney" userId="3ff1fe9c-ec4d-4417-af83-dbc6e1aa8c41" providerId="ADAL" clId="{15C560F2-D62C-4621-88E5-6F087A22521B}" dt="2023-07-07T03:23:22.447" v="123" actId="26606"/>
          <ac:picMkLst>
            <pc:docMk/>
            <pc:sldMk cId="2233783386" sldId="302"/>
            <ac:picMk id="4" creationId="{BE61EEAC-70ED-865F-DCA2-D18CDF738A7E}"/>
          </ac:picMkLst>
        </pc:picChg>
      </pc:sldChg>
      <pc:sldChg chg="addSp delSp modSp new mod setBg">
        <pc:chgData name="Sarah Burney" userId="3ff1fe9c-ec4d-4417-af83-dbc6e1aa8c41" providerId="ADAL" clId="{15C560F2-D62C-4621-88E5-6F087A22521B}" dt="2023-07-07T04:12:27.741" v="1416" actId="20577"/>
        <pc:sldMkLst>
          <pc:docMk/>
          <pc:sldMk cId="3008085337" sldId="303"/>
        </pc:sldMkLst>
        <pc:spChg chg="mod">
          <ac:chgData name="Sarah Burney" userId="3ff1fe9c-ec4d-4417-af83-dbc6e1aa8c41" providerId="ADAL" clId="{15C560F2-D62C-4621-88E5-6F087A22521B}" dt="2023-07-07T03:37:57.158" v="933" actId="26606"/>
          <ac:spMkLst>
            <pc:docMk/>
            <pc:sldMk cId="3008085337" sldId="303"/>
            <ac:spMk id="2" creationId="{F2E6DE80-4229-B686-A979-5D964F616D7B}"/>
          </ac:spMkLst>
        </pc:spChg>
        <pc:spChg chg="mod">
          <ac:chgData name="Sarah Burney" userId="3ff1fe9c-ec4d-4417-af83-dbc6e1aa8c41" providerId="ADAL" clId="{15C560F2-D62C-4621-88E5-6F087A22521B}" dt="2023-07-07T04:12:27.741" v="1416" actId="20577"/>
          <ac:spMkLst>
            <pc:docMk/>
            <pc:sldMk cId="3008085337" sldId="303"/>
            <ac:spMk id="3" creationId="{D426B471-E89A-97F1-9EBA-EA9DC7539800}"/>
          </ac:spMkLst>
        </pc:spChg>
        <pc:spChg chg="add">
          <ac:chgData name="Sarah Burney" userId="3ff1fe9c-ec4d-4417-af83-dbc6e1aa8c41" providerId="ADAL" clId="{15C560F2-D62C-4621-88E5-6F087A22521B}" dt="2023-07-07T03:37:57.158" v="933" actId="26606"/>
          <ac:spMkLst>
            <pc:docMk/>
            <pc:sldMk cId="3008085337" sldId="303"/>
            <ac:spMk id="3081" creationId="{F13C74B1-5B17-4795-BED0-7140497B445A}"/>
          </ac:spMkLst>
        </pc:spChg>
        <pc:spChg chg="add">
          <ac:chgData name="Sarah Burney" userId="3ff1fe9c-ec4d-4417-af83-dbc6e1aa8c41" providerId="ADAL" clId="{15C560F2-D62C-4621-88E5-6F087A22521B}" dt="2023-07-07T03:37:57.158" v="933" actId="26606"/>
          <ac:spMkLst>
            <pc:docMk/>
            <pc:sldMk cId="3008085337" sldId="303"/>
            <ac:spMk id="3083" creationId="{D4974D33-8DC5-464E-8C6D-BE58F0669C17}"/>
          </ac:spMkLst>
        </pc:spChg>
        <pc:picChg chg="add del">
          <ac:chgData name="Sarah Burney" userId="3ff1fe9c-ec4d-4417-af83-dbc6e1aa8c41" providerId="ADAL" clId="{15C560F2-D62C-4621-88E5-6F087A22521B}" dt="2023-07-07T03:37:37.330" v="931"/>
          <ac:picMkLst>
            <pc:docMk/>
            <pc:sldMk cId="3008085337" sldId="303"/>
            <ac:picMk id="3074" creationId="{BEC64DE8-44D4-B8E2-1BC1-5E928741D838}"/>
          </ac:picMkLst>
        </pc:picChg>
        <pc:picChg chg="add mod">
          <ac:chgData name="Sarah Burney" userId="3ff1fe9c-ec4d-4417-af83-dbc6e1aa8c41" providerId="ADAL" clId="{15C560F2-D62C-4621-88E5-6F087A22521B}" dt="2023-07-07T03:37:57.158" v="933" actId="26606"/>
          <ac:picMkLst>
            <pc:docMk/>
            <pc:sldMk cId="3008085337" sldId="303"/>
            <ac:picMk id="3076" creationId="{20E3E678-CB2B-9EC8-F67D-1D52B44D954E}"/>
          </ac:picMkLst>
        </pc:picChg>
      </pc:sldChg>
      <pc:sldChg chg="addSp modSp new mod ord setBg">
        <pc:chgData name="Sarah Burney" userId="3ff1fe9c-ec4d-4417-af83-dbc6e1aa8c41" providerId="ADAL" clId="{15C560F2-D62C-4621-88E5-6F087A22521B}" dt="2023-07-07T05:15:00.122" v="4403" actId="18131"/>
        <pc:sldMkLst>
          <pc:docMk/>
          <pc:sldMk cId="162698185" sldId="304"/>
        </pc:sldMkLst>
        <pc:spChg chg="mod">
          <ac:chgData name="Sarah Burney" userId="3ff1fe9c-ec4d-4417-af83-dbc6e1aa8c41" providerId="ADAL" clId="{15C560F2-D62C-4621-88E5-6F087A22521B}" dt="2023-07-07T05:14:40.122" v="4401" actId="26606"/>
          <ac:spMkLst>
            <pc:docMk/>
            <pc:sldMk cId="162698185" sldId="304"/>
            <ac:spMk id="2" creationId="{31503FA6-8DD9-60E8-B368-A7D95B1586F1}"/>
          </ac:spMkLst>
        </pc:spChg>
        <pc:spChg chg="mod">
          <ac:chgData name="Sarah Burney" userId="3ff1fe9c-ec4d-4417-af83-dbc6e1aa8c41" providerId="ADAL" clId="{15C560F2-D62C-4621-88E5-6F087A22521B}" dt="2023-07-07T05:14:40.122" v="4401" actId="26606"/>
          <ac:spMkLst>
            <pc:docMk/>
            <pc:sldMk cId="162698185" sldId="304"/>
            <ac:spMk id="3" creationId="{DC22ED55-3783-5B7A-38F5-ED5D8EC35D29}"/>
          </ac:spMkLst>
        </pc:spChg>
        <pc:spChg chg="add">
          <ac:chgData name="Sarah Burney" userId="3ff1fe9c-ec4d-4417-af83-dbc6e1aa8c41" providerId="ADAL" clId="{15C560F2-D62C-4621-88E5-6F087A22521B}" dt="2023-07-07T05:14:40.122" v="4401" actId="26606"/>
          <ac:spMkLst>
            <pc:docMk/>
            <pc:sldMk cId="162698185" sldId="304"/>
            <ac:spMk id="4103" creationId="{D1D34770-47A8-402C-AF23-2B653F2D88C1}"/>
          </ac:spMkLst>
        </pc:spChg>
        <pc:picChg chg="add mod">
          <ac:chgData name="Sarah Burney" userId="3ff1fe9c-ec4d-4417-af83-dbc6e1aa8c41" providerId="ADAL" clId="{15C560F2-D62C-4621-88E5-6F087A22521B}" dt="2023-07-07T05:15:00.122" v="4403" actId="18131"/>
          <ac:picMkLst>
            <pc:docMk/>
            <pc:sldMk cId="162698185" sldId="304"/>
            <ac:picMk id="4098" creationId="{74495F28-031C-4F8C-C0EA-12745803FF9C}"/>
          </ac:picMkLst>
        </pc:picChg>
      </pc:sldChg>
      <pc:sldChg chg="addSp delSp modSp new mod setBg">
        <pc:chgData name="Sarah Burney" userId="3ff1fe9c-ec4d-4417-af83-dbc6e1aa8c41" providerId="ADAL" clId="{15C560F2-D62C-4621-88E5-6F087A22521B}" dt="2023-07-07T05:23:36.276" v="5297" actId="20577"/>
        <pc:sldMkLst>
          <pc:docMk/>
          <pc:sldMk cId="1141815301" sldId="305"/>
        </pc:sldMkLst>
        <pc:spChg chg="mod">
          <ac:chgData name="Sarah Burney" userId="3ff1fe9c-ec4d-4417-af83-dbc6e1aa8c41" providerId="ADAL" clId="{15C560F2-D62C-4621-88E5-6F087A22521B}" dt="2023-07-07T05:19:44.616" v="5254" actId="26606"/>
          <ac:spMkLst>
            <pc:docMk/>
            <pc:sldMk cId="1141815301" sldId="305"/>
            <ac:spMk id="2" creationId="{54360D6C-E094-1C39-3538-5073D220529B}"/>
          </ac:spMkLst>
        </pc:spChg>
        <pc:spChg chg="mod ord">
          <ac:chgData name="Sarah Burney" userId="3ff1fe9c-ec4d-4417-af83-dbc6e1aa8c41" providerId="ADAL" clId="{15C560F2-D62C-4621-88E5-6F087A22521B}" dt="2023-07-07T05:23:36.276" v="5297" actId="20577"/>
          <ac:spMkLst>
            <pc:docMk/>
            <pc:sldMk cId="1141815301" sldId="305"/>
            <ac:spMk id="3" creationId="{E2507AA2-53DF-0A8A-A9AE-CA5D19F8FAB9}"/>
          </ac:spMkLst>
        </pc:spChg>
        <pc:spChg chg="add del">
          <ac:chgData name="Sarah Burney" userId="3ff1fe9c-ec4d-4417-af83-dbc6e1aa8c41" providerId="ADAL" clId="{15C560F2-D62C-4621-88E5-6F087A22521B}" dt="2023-07-07T05:18:18.465" v="5063" actId="26606"/>
          <ac:spMkLst>
            <pc:docMk/>
            <pc:sldMk cId="1141815301" sldId="305"/>
            <ac:spMk id="9" creationId="{D1D34770-47A8-402C-AF23-2B653F2D88C1}"/>
          </ac:spMkLst>
        </pc:spChg>
        <pc:spChg chg="add del">
          <ac:chgData name="Sarah Burney" userId="3ff1fe9c-ec4d-4417-af83-dbc6e1aa8c41" providerId="ADAL" clId="{15C560F2-D62C-4621-88E5-6F087A22521B}" dt="2023-07-07T05:19:44.625" v="5255" actId="26606"/>
          <ac:spMkLst>
            <pc:docMk/>
            <pc:sldMk cId="1141815301" sldId="305"/>
            <ac:spMk id="14" creationId="{743AA782-23D1-4521-8CAD-47662984AA08}"/>
          </ac:spMkLst>
        </pc:spChg>
        <pc:spChg chg="add del">
          <ac:chgData name="Sarah Burney" userId="3ff1fe9c-ec4d-4417-af83-dbc6e1aa8c41" providerId="ADAL" clId="{15C560F2-D62C-4621-88E5-6F087A22521B}" dt="2023-07-07T05:19:44.625" v="5255" actId="26606"/>
          <ac:spMkLst>
            <pc:docMk/>
            <pc:sldMk cId="1141815301" sldId="305"/>
            <ac:spMk id="16" creationId="{71877DBC-BB60-40F0-AC93-2ACDBAAE60CE}"/>
          </ac:spMkLst>
        </pc:spChg>
        <pc:spChg chg="add del">
          <ac:chgData name="Sarah Burney" userId="3ff1fe9c-ec4d-4417-af83-dbc6e1aa8c41" providerId="ADAL" clId="{15C560F2-D62C-4621-88E5-6F087A22521B}" dt="2023-07-07T05:19:44.616" v="5254" actId="26606"/>
          <ac:spMkLst>
            <pc:docMk/>
            <pc:sldMk cId="1141815301" sldId="305"/>
            <ac:spMk id="21" creationId="{2EB492CD-616E-47F8-933B-5E2D952A0593}"/>
          </ac:spMkLst>
        </pc:spChg>
        <pc:spChg chg="add del">
          <ac:chgData name="Sarah Burney" userId="3ff1fe9c-ec4d-4417-af83-dbc6e1aa8c41" providerId="ADAL" clId="{15C560F2-D62C-4621-88E5-6F087A22521B}" dt="2023-07-07T05:19:44.616" v="5254" actId="26606"/>
          <ac:spMkLst>
            <pc:docMk/>
            <pc:sldMk cId="1141815301" sldId="305"/>
            <ac:spMk id="23" creationId="{59383CF9-23B5-4335-9B21-1791C4CF1C75}"/>
          </ac:spMkLst>
        </pc:spChg>
        <pc:spChg chg="add del">
          <ac:chgData name="Sarah Burney" userId="3ff1fe9c-ec4d-4417-af83-dbc6e1aa8c41" providerId="ADAL" clId="{15C560F2-D62C-4621-88E5-6F087A22521B}" dt="2023-07-07T05:19:44.616" v="5254" actId="26606"/>
          <ac:spMkLst>
            <pc:docMk/>
            <pc:sldMk cId="1141815301" sldId="305"/>
            <ac:spMk id="25" creationId="{0007FE00-9498-4706-B255-6437B0252C02}"/>
          </ac:spMkLst>
        </pc:spChg>
        <pc:spChg chg="add del">
          <ac:chgData name="Sarah Burney" userId="3ff1fe9c-ec4d-4417-af83-dbc6e1aa8c41" providerId="ADAL" clId="{15C560F2-D62C-4621-88E5-6F087A22521B}" dt="2023-07-07T05:20:27.488" v="5262" actId="26606"/>
          <ac:spMkLst>
            <pc:docMk/>
            <pc:sldMk cId="1141815301" sldId="305"/>
            <ac:spMk id="27" creationId="{743AA782-23D1-4521-8CAD-47662984AA08}"/>
          </ac:spMkLst>
        </pc:spChg>
        <pc:spChg chg="add del">
          <ac:chgData name="Sarah Burney" userId="3ff1fe9c-ec4d-4417-af83-dbc6e1aa8c41" providerId="ADAL" clId="{15C560F2-D62C-4621-88E5-6F087A22521B}" dt="2023-07-07T05:20:27.488" v="5262" actId="26606"/>
          <ac:spMkLst>
            <pc:docMk/>
            <pc:sldMk cId="1141815301" sldId="305"/>
            <ac:spMk id="28" creationId="{71877DBC-BB60-40F0-AC93-2ACDBAAE60CE}"/>
          </ac:spMkLst>
        </pc:spChg>
        <pc:spChg chg="add">
          <ac:chgData name="Sarah Burney" userId="3ff1fe9c-ec4d-4417-af83-dbc6e1aa8c41" providerId="ADAL" clId="{15C560F2-D62C-4621-88E5-6F087A22521B}" dt="2023-07-07T05:20:27.488" v="5262" actId="26606"/>
          <ac:spMkLst>
            <pc:docMk/>
            <pc:sldMk cId="1141815301" sldId="305"/>
            <ac:spMk id="33" creationId="{743AA782-23D1-4521-8CAD-47662984AA08}"/>
          </ac:spMkLst>
        </pc:spChg>
        <pc:spChg chg="add">
          <ac:chgData name="Sarah Burney" userId="3ff1fe9c-ec4d-4417-af83-dbc6e1aa8c41" providerId="ADAL" clId="{15C560F2-D62C-4621-88E5-6F087A22521B}" dt="2023-07-07T05:20:27.488" v="5262" actId="26606"/>
          <ac:spMkLst>
            <pc:docMk/>
            <pc:sldMk cId="1141815301" sldId="305"/>
            <ac:spMk id="35" creationId="{71877DBC-BB60-40F0-AC93-2ACDBAAE60CE}"/>
          </ac:spMkLst>
        </pc:spChg>
        <pc:picChg chg="add del mod">
          <ac:chgData name="Sarah Burney" userId="3ff1fe9c-ec4d-4417-af83-dbc6e1aa8c41" providerId="ADAL" clId="{15C560F2-D62C-4621-88E5-6F087A22521B}" dt="2023-07-07T05:18:12.177" v="5061" actId="478"/>
          <ac:picMkLst>
            <pc:docMk/>
            <pc:sldMk cId="1141815301" sldId="305"/>
            <ac:picMk id="4" creationId="{86B7A377-2309-E442-C54F-CFC60F760669}"/>
          </ac:picMkLst>
        </pc:picChg>
        <pc:picChg chg="add del mod">
          <ac:chgData name="Sarah Burney" userId="3ff1fe9c-ec4d-4417-af83-dbc6e1aa8c41" providerId="ADAL" clId="{15C560F2-D62C-4621-88E5-6F087A22521B}" dt="2023-07-07T05:20:24.056" v="5260" actId="478"/>
          <ac:picMkLst>
            <pc:docMk/>
            <pc:sldMk cId="1141815301" sldId="305"/>
            <ac:picMk id="5" creationId="{D1A8C121-011C-C577-AC4B-048486450163}"/>
          </ac:picMkLst>
        </pc:picChg>
        <pc:picChg chg="add mod">
          <ac:chgData name="Sarah Burney" userId="3ff1fe9c-ec4d-4417-af83-dbc6e1aa8c41" providerId="ADAL" clId="{15C560F2-D62C-4621-88E5-6F087A22521B}" dt="2023-07-07T05:20:27.488" v="5262" actId="26606"/>
          <ac:picMkLst>
            <pc:docMk/>
            <pc:sldMk cId="1141815301" sldId="305"/>
            <ac:picMk id="6" creationId="{5F81B531-6E6E-5441-2910-F3E0B486E88C}"/>
          </ac:picMkLst>
        </pc:picChg>
      </pc:sldChg>
      <pc:sldChg chg="addSp delSp modSp new mod setBg">
        <pc:chgData name="Sarah Burney" userId="3ff1fe9c-ec4d-4417-af83-dbc6e1aa8c41" providerId="ADAL" clId="{15C560F2-D62C-4621-88E5-6F087A22521B}" dt="2023-07-07T05:30:24.118" v="5365" actId="26606"/>
        <pc:sldMkLst>
          <pc:docMk/>
          <pc:sldMk cId="3980011682" sldId="306"/>
        </pc:sldMkLst>
        <pc:spChg chg="mod">
          <ac:chgData name="Sarah Burney" userId="3ff1fe9c-ec4d-4417-af83-dbc6e1aa8c41" providerId="ADAL" clId="{15C560F2-D62C-4621-88E5-6F087A22521B}" dt="2023-07-07T05:30:16.096" v="5363" actId="26606"/>
          <ac:spMkLst>
            <pc:docMk/>
            <pc:sldMk cId="3980011682" sldId="306"/>
            <ac:spMk id="2" creationId="{1DBA29BD-6142-8731-2A1F-AE34A8BA93AA}"/>
          </ac:spMkLst>
        </pc:spChg>
        <pc:spChg chg="del mod">
          <ac:chgData name="Sarah Burney" userId="3ff1fe9c-ec4d-4417-af83-dbc6e1aa8c41" providerId="ADAL" clId="{15C560F2-D62C-4621-88E5-6F087A22521B}" dt="2023-07-07T05:30:21.138" v="5364" actId="478"/>
          <ac:spMkLst>
            <pc:docMk/>
            <pc:sldMk cId="3980011682" sldId="306"/>
            <ac:spMk id="3" creationId="{1C8BA99C-567D-D73B-EDF2-82128E4184F2}"/>
          </ac:spMkLst>
        </pc:spChg>
        <pc:spChg chg="add del">
          <ac:chgData name="Sarah Burney" userId="3ff1fe9c-ec4d-4417-af83-dbc6e1aa8c41" providerId="ADAL" clId="{15C560F2-D62C-4621-88E5-6F087A22521B}" dt="2023-07-07T05:30:24.118" v="5365" actId="26606"/>
          <ac:spMkLst>
            <pc:docMk/>
            <pc:sldMk cId="3980011682" sldId="306"/>
            <ac:spMk id="5129" creationId="{665DBBEF-238B-476B-96AB-8AAC3224ECEA}"/>
          </ac:spMkLst>
        </pc:spChg>
        <pc:spChg chg="add del">
          <ac:chgData name="Sarah Burney" userId="3ff1fe9c-ec4d-4417-af83-dbc6e1aa8c41" providerId="ADAL" clId="{15C560F2-D62C-4621-88E5-6F087A22521B}" dt="2023-07-07T05:30:24.118" v="5365" actId="26606"/>
          <ac:spMkLst>
            <pc:docMk/>
            <pc:sldMk cId="3980011682" sldId="306"/>
            <ac:spMk id="5131" creationId="{3FCFB1DE-0B7E-48CC-BA90-B2AB0889F9D6}"/>
          </ac:spMkLst>
        </pc:spChg>
        <pc:spChg chg="add">
          <ac:chgData name="Sarah Burney" userId="3ff1fe9c-ec4d-4417-af83-dbc6e1aa8c41" providerId="ADAL" clId="{15C560F2-D62C-4621-88E5-6F087A22521B}" dt="2023-07-07T05:30:24.118" v="5365" actId="26606"/>
          <ac:spMkLst>
            <pc:docMk/>
            <pc:sldMk cId="3980011682" sldId="306"/>
            <ac:spMk id="5136" creationId="{665DBBEF-238B-476B-96AB-8AAC3224ECEA}"/>
          </ac:spMkLst>
        </pc:spChg>
        <pc:spChg chg="add">
          <ac:chgData name="Sarah Burney" userId="3ff1fe9c-ec4d-4417-af83-dbc6e1aa8c41" providerId="ADAL" clId="{15C560F2-D62C-4621-88E5-6F087A22521B}" dt="2023-07-07T05:30:24.118" v="5365" actId="26606"/>
          <ac:spMkLst>
            <pc:docMk/>
            <pc:sldMk cId="3980011682" sldId="306"/>
            <ac:spMk id="5138" creationId="{3FCFB1DE-0B7E-48CC-BA90-B2AB0889F9D6}"/>
          </ac:spMkLst>
        </pc:spChg>
        <pc:picChg chg="add del">
          <ac:chgData name="Sarah Burney" userId="3ff1fe9c-ec4d-4417-af83-dbc6e1aa8c41" providerId="ADAL" clId="{15C560F2-D62C-4621-88E5-6F087A22521B}" dt="2023-07-07T05:29:25.690" v="5361"/>
          <ac:picMkLst>
            <pc:docMk/>
            <pc:sldMk cId="3980011682" sldId="306"/>
            <ac:picMk id="5122" creationId="{DE27AB95-DA40-2230-B0D4-E651A3E306F8}"/>
          </ac:picMkLst>
        </pc:picChg>
        <pc:picChg chg="add mod">
          <ac:chgData name="Sarah Burney" userId="3ff1fe9c-ec4d-4417-af83-dbc6e1aa8c41" providerId="ADAL" clId="{15C560F2-D62C-4621-88E5-6F087A22521B}" dt="2023-07-07T05:30:16.096" v="5363" actId="26606"/>
          <ac:picMkLst>
            <pc:docMk/>
            <pc:sldMk cId="3980011682" sldId="306"/>
            <ac:picMk id="5124" creationId="{5BA19677-3A98-DE54-6A55-39E3D8597A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F3D7-DE7D-292D-F848-D292D06CE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6D110-7A5B-D03F-2375-AD521D364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A61C6-DF3C-7D1E-41AD-94429C15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BFA64-E360-7AD8-0795-58EEFCAA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7BF8-3298-D042-59CB-06B02364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5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23B3-FAB2-0815-E693-6320AA6C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76B61-BA29-BAAB-A4F0-C80FAA100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A4A7E-729C-B83E-99B3-61DB86C7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D7CB-CC39-95B9-0C74-5026DEFF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CDEB6-1A03-DC86-CC2F-1F9DF4DE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39293-B171-38DF-62C6-84E476870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0EC53-A6C3-9BE7-F921-891110AF1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2E7A5-56EE-6854-C4DD-D797C343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F586-605A-E0CD-4EFA-51931BA0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D26D-1D45-DFD3-0379-3D7985FF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7EE3-FD76-4872-B855-846F1021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ECF7-6FAB-469F-1F7F-497FE5DD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EE47-494D-A523-0C04-EB441A01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F971-8605-C250-432D-DA6FFDE4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10A82-44EF-3F1C-24B9-4085FA34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65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0AAB-73AF-7376-708D-53374A37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59505-08E1-B934-0793-B2588C3D3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C247B-96D1-427A-6ECF-E24F7505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6D760-109B-61A6-23DD-DA53EA83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A98D-9181-5DA5-B4A5-94BEBC0C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68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CD49-9E38-99A3-F245-9DF0978E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1566-E5D1-0BEA-D280-9C35069D3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49267-D701-BCC4-5120-4882E2B9D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2DFFB-5B8D-E393-A28B-F83CC94F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76266-6BA3-376C-63F4-945834A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AC564-AA9F-8AED-39B6-A15BC226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39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CCF4-4FEA-69D3-BECE-233392AA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2CBBB-39FE-A41E-2F4E-FEF1561F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B80B8-2AAA-391F-B6B5-7CBD6F67A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C71EA-E64D-EB2D-21E2-CB799227C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CB2B0-7B56-0443-D083-535F5FF3B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42C3C-2397-75C3-6C1B-72337FB4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F6CBF-5C84-2ADF-BC31-7CF21BF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A8FDD-AC4D-D947-AD27-A0C3589E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57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04CE-A01E-5223-E2D4-A1449282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F5B40-C82E-4CF9-245F-D6F77DA7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2E2DA-1C8F-5D0E-4577-F6F46CA6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D7F0-0B91-11C7-680D-D7C24991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5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0C898-A4A1-48E8-F78A-E6F2927F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B215-D06D-B2F5-ADEB-1921017E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88B17-1EEB-EC79-36A3-06B36C91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78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0970-5607-E97C-F8BF-8F47D23B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8276-E03E-20BE-4F1C-4F36532EF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ABAE-895C-CE17-BE63-BCDE8FC8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96F9E-79B5-6432-1691-0D12184B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B7B6F-DB1B-9D9A-B4F0-49CD4358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8B3C-E5EC-43AD-4776-7CE73BAC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6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A6BD-7186-B172-B304-FD4BDAB7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EFD77-7CB9-003D-CDDA-17BA118AD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9D435-99D5-3A19-C32C-4A84E3F8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32E63-A629-4BC6-E3DB-A6090C9C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0F336-139A-1BF1-A2DC-7707476D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77FCC-EB58-B459-46B9-38E5BB1E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64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E6A80-3C60-03EA-B0E5-974FC044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056C3-7869-68DB-3BD1-C9A1D0448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7E0A-C07A-E3BD-5EC9-13B8A7DA3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7CAC-2481-43EA-AAB0-C6C39C8E8408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5831-4BD4-59A3-E224-0143DA514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6708-04B1-7FCC-71C3-BE5ACB149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7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seball cap - Wikipedia">
            <a:extLst>
              <a:ext uri="{FF2B5EF4-FFF2-40B4-BE49-F238E27FC236}">
                <a16:creationId xmlns:a16="http://schemas.microsoft.com/office/drawing/2014/main" id="{6F921DB4-4731-D3FD-C74D-521F13F1C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77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559F9-5724-810E-AEC9-57C891F02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AU" sz="6600">
                <a:solidFill>
                  <a:schemeClr val="bg1"/>
                </a:solidFill>
              </a:rPr>
              <a:t>Context, Audience &amp;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5DF1E-AB40-F94A-333C-ACDC67836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Informative Texts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A29BD-6142-8731-2A1F-AE34A8BA9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AU" sz="5600"/>
              <a:t>Features of an Informative Text</a:t>
            </a:r>
          </a:p>
        </p:txBody>
      </p:sp>
      <p:sp>
        <p:nvSpPr>
          <p:cNvPr id="513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Britannica All New Children's Encyclopedia - National Geographic Kids">
            <a:extLst>
              <a:ext uri="{FF2B5EF4-FFF2-40B4-BE49-F238E27FC236}">
                <a16:creationId xmlns:a16="http://schemas.microsoft.com/office/drawing/2014/main" id="{5BA19677-3A98-DE54-6A55-39E3D859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26241"/>
            <a:ext cx="7214616" cy="49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1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7C84-4666-472D-E050-C0778940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1000125"/>
            <a:ext cx="3738780" cy="51768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3600" dirty="0"/>
              <a:t>Informative texts often have the following features:</a:t>
            </a:r>
          </a:p>
          <a:p>
            <a:pPr marL="0" indent="0">
              <a:buNone/>
            </a:pPr>
            <a:endParaRPr lang="en-AU" sz="3600" dirty="0"/>
          </a:p>
          <a:p>
            <a:r>
              <a:rPr lang="en-AU" dirty="0"/>
              <a:t>Facts (not opinions – able to be proved)</a:t>
            </a:r>
          </a:p>
          <a:p>
            <a:r>
              <a:rPr lang="en-AU" dirty="0"/>
              <a:t>Short, structured paragraphs </a:t>
            </a:r>
          </a:p>
          <a:p>
            <a:r>
              <a:rPr lang="en-GB" dirty="0"/>
              <a:t>Headings &amp; sub-headings</a:t>
            </a:r>
            <a:endParaRPr lang="en-AU" dirty="0"/>
          </a:p>
          <a:p>
            <a:r>
              <a:rPr lang="en-AU" dirty="0"/>
              <a:t>Formal, academic language</a:t>
            </a:r>
          </a:p>
          <a:p>
            <a:r>
              <a:rPr lang="en-AU" dirty="0"/>
              <a:t>List of </a:t>
            </a:r>
            <a:r>
              <a:rPr lang="en-AU" b="1" dirty="0"/>
              <a:t>citations</a:t>
            </a:r>
            <a:r>
              <a:rPr lang="en-AU" dirty="0"/>
              <a:t> or </a:t>
            </a:r>
            <a:r>
              <a:rPr lang="en-AU" b="1" dirty="0"/>
              <a:t>references</a:t>
            </a:r>
          </a:p>
          <a:p>
            <a:r>
              <a:rPr lang="en-GB" dirty="0"/>
              <a:t>Pictures/diagrams with captions</a:t>
            </a:r>
          </a:p>
          <a:p>
            <a:r>
              <a:rPr lang="en-GB" dirty="0"/>
              <a:t>Index or contents page </a:t>
            </a:r>
          </a:p>
          <a:p>
            <a:r>
              <a:rPr lang="en-GB" dirty="0"/>
              <a:t>Glossary</a:t>
            </a:r>
            <a:endParaRPr lang="en-AU" dirty="0"/>
          </a:p>
          <a:p>
            <a:pPr lvl="1"/>
            <a:endParaRPr lang="en-AU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2D895-336C-4BF4-41B2-2EDC48298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991"/>
          <a:stretch/>
        </p:blipFill>
        <p:spPr>
          <a:xfrm>
            <a:off x="5170507" y="484632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6C71-46CC-46CB-980B-3819A9C8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/>
              <a:t>Research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78AB-71CA-4854-A6F4-318E2E49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Other People’s Knowledge, Your Words</a:t>
            </a:r>
            <a:endParaRPr lang="en-AU" sz="2400" b="1" dirty="0"/>
          </a:p>
          <a:p>
            <a:r>
              <a:rPr lang="en-AU" sz="2400" dirty="0"/>
              <a:t>To find the facts for your informative text you will need to do some </a:t>
            </a:r>
            <a:r>
              <a:rPr lang="en-AU" sz="2400" b="1" dirty="0"/>
              <a:t>research</a:t>
            </a:r>
          </a:p>
          <a:p>
            <a:r>
              <a:rPr lang="en-AU" sz="2400" dirty="0"/>
              <a:t>Research involves finding, understanding, and describing the ideas of experts </a:t>
            </a:r>
          </a:p>
          <a:p>
            <a:r>
              <a:rPr lang="en-AU" sz="2400" u="sng" dirty="0"/>
              <a:t>Quoting</a:t>
            </a:r>
            <a:r>
              <a:rPr lang="en-AU" sz="2400" dirty="0"/>
              <a:t>, </a:t>
            </a:r>
            <a:r>
              <a:rPr lang="en-AU" sz="2400" u="sng" dirty="0"/>
              <a:t>paraphrasing,</a:t>
            </a:r>
            <a:r>
              <a:rPr lang="en-AU" sz="2400" dirty="0"/>
              <a:t> and </a:t>
            </a:r>
            <a:r>
              <a:rPr lang="en-AU" sz="2400" u="sng" dirty="0"/>
              <a:t>summarising,</a:t>
            </a:r>
            <a:r>
              <a:rPr lang="en-AU" sz="2400" dirty="0"/>
              <a:t> are ways to include other people’s ideas in your own work without plagiarising</a:t>
            </a:r>
          </a:p>
          <a:p>
            <a:r>
              <a:rPr lang="en-AU" sz="2400" dirty="0"/>
              <a:t>These techniques allow you to demonstrate your own understanding of the key points of your topic</a:t>
            </a:r>
          </a:p>
        </p:txBody>
      </p:sp>
      <p:pic>
        <p:nvPicPr>
          <p:cNvPr id="4100" name="Picture 4" descr="Types of Research Design in Research Methodology - Leverage Edu">
            <a:extLst>
              <a:ext uri="{FF2B5EF4-FFF2-40B4-BE49-F238E27FC236}">
                <a16:creationId xmlns:a16="http://schemas.microsoft.com/office/drawing/2014/main" id="{564EFBC5-B298-4BD2-8AEF-F93BEE460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r="21505" b="1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0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00B2-89B8-A45B-D25B-6F6B7F4A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2E23-5345-38FF-F825-F51B4B96E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understand any text, look at the C.A.P.</a:t>
            </a:r>
          </a:p>
          <a:p>
            <a:r>
              <a:rPr lang="en-US" sz="2800" b="1" dirty="0"/>
              <a:t>C</a:t>
            </a:r>
            <a:r>
              <a:rPr lang="en-US" sz="2800" dirty="0"/>
              <a:t>ontext</a:t>
            </a:r>
          </a:p>
          <a:p>
            <a:r>
              <a:rPr lang="en-US" sz="2800" b="1" dirty="0"/>
              <a:t>A</a:t>
            </a:r>
            <a:r>
              <a:rPr lang="en-US" sz="2800" dirty="0"/>
              <a:t>udience</a:t>
            </a:r>
          </a:p>
          <a:p>
            <a:r>
              <a:rPr lang="en-US" sz="2800" b="1" dirty="0"/>
              <a:t>P</a:t>
            </a:r>
            <a:r>
              <a:rPr lang="en-US" sz="2800" dirty="0"/>
              <a:t>urpose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These 3 things have a huge</a:t>
            </a:r>
          </a:p>
          <a:p>
            <a:pPr marL="0" indent="0">
              <a:buNone/>
            </a:pPr>
            <a:r>
              <a:rPr lang="en-US" dirty="0"/>
              <a:t>impact on texts and impact</a:t>
            </a:r>
          </a:p>
          <a:p>
            <a:pPr marL="0" indent="0">
              <a:buNone/>
            </a:pPr>
            <a:r>
              <a:rPr lang="en-US" dirty="0"/>
              <a:t>each other</a:t>
            </a:r>
            <a:endParaRPr lang="en-US" sz="2800" dirty="0"/>
          </a:p>
        </p:txBody>
      </p:sp>
      <p:pic>
        <p:nvPicPr>
          <p:cNvPr id="2050" name="Picture 2" descr="Baseball cap - Wikipedia">
            <a:extLst>
              <a:ext uri="{FF2B5EF4-FFF2-40B4-BE49-F238E27FC236}">
                <a16:creationId xmlns:a16="http://schemas.microsoft.com/office/drawing/2014/main" id="{17E272B8-4E96-D1C9-7529-FFAFFAA7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83" y="2843213"/>
            <a:ext cx="510219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422DC5-85F2-3A08-64A7-492AFDE3B4EE}"/>
              </a:ext>
            </a:extLst>
          </p:cNvPr>
          <p:cNvSpPr/>
          <p:nvPr/>
        </p:nvSpPr>
        <p:spPr>
          <a:xfrm rot="21423289">
            <a:off x="7579392" y="4001294"/>
            <a:ext cx="1827167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C.A.P.</a:t>
            </a:r>
          </a:p>
        </p:txBody>
      </p:sp>
    </p:spTree>
    <p:extLst>
      <p:ext uri="{BB962C8B-B14F-4D97-AF65-F5344CB8AC3E}">
        <p14:creationId xmlns:p14="http://schemas.microsoft.com/office/powerpoint/2010/main" val="64903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04461-C2FD-0AAF-F118-4B06FDC6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485D-C6F1-2873-3341-50036605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3300" dirty="0"/>
              <a:t>Context is the circumstances or environment in which a text was created</a:t>
            </a:r>
          </a:p>
          <a:p>
            <a:r>
              <a:rPr lang="en-AU" b="1" dirty="0"/>
              <a:t>When</a:t>
            </a:r>
            <a:r>
              <a:rPr lang="en-AU" dirty="0"/>
              <a:t> in history and </a:t>
            </a:r>
            <a:r>
              <a:rPr lang="en-AU" b="1" dirty="0"/>
              <a:t>where</a:t>
            </a:r>
            <a:r>
              <a:rPr lang="en-AU" dirty="0"/>
              <a:t> in the world was it written?</a:t>
            </a:r>
          </a:p>
          <a:p>
            <a:r>
              <a:rPr lang="en-AU" b="1" dirty="0"/>
              <a:t>What</a:t>
            </a:r>
            <a:r>
              <a:rPr lang="en-AU" dirty="0"/>
              <a:t> events were happening at that time? </a:t>
            </a:r>
          </a:p>
          <a:p>
            <a:r>
              <a:rPr lang="en-AU" dirty="0"/>
              <a:t>What beliefs and practices did people have at the time? </a:t>
            </a:r>
          </a:p>
          <a:p>
            <a:r>
              <a:rPr lang="en-AU" dirty="0"/>
              <a:t>Did the person who made it agree with these beliefs &amp; practices?</a:t>
            </a:r>
          </a:p>
          <a:p>
            <a:endParaRPr lang="en-AU" sz="1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Jigsaw Puzzles for Adults Budapest 252/520 Pieces Couple - Etsy">
            <a:extLst>
              <a:ext uri="{FF2B5EF4-FFF2-40B4-BE49-F238E27FC236}">
                <a16:creationId xmlns:a16="http://schemas.microsoft.com/office/drawing/2014/main" id="{55E9B887-6CB2-7FC8-5486-E17938E97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 descr="Springbok 500 Piece Wood Jigsaw Puzzle - Lakeside : Buy Online at Best  Price in KSA - Souq is now Amazon.sa: Toys">
            <a:extLst>
              <a:ext uri="{FF2B5EF4-FFF2-40B4-BE49-F238E27FC236}">
                <a16:creationId xmlns:a16="http://schemas.microsoft.com/office/drawing/2014/main" id="{FE80EDE5-4769-C013-5743-B06C69EE6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r="-3" b="691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1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7E199-8D7F-C15F-1504-8AB3AD16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AU" sz="5400"/>
              <a:t>Audience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97B51-EAE0-BEAC-CFDB-FB99C521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/>
              <a:t>Audience is who this text was created FOR. Who’s likely to read this?</a:t>
            </a:r>
          </a:p>
          <a:p>
            <a:r>
              <a:rPr lang="en-AU" sz="2600" dirty="0"/>
              <a:t>When and where are they from? How old are they? Boys or girls? Rich or poor? Educated or not?</a:t>
            </a:r>
          </a:p>
          <a:p>
            <a:r>
              <a:rPr lang="en-AU" sz="2600" dirty="0"/>
              <a:t>What do they already know or believe? What do people from their country/culture/time normally do?</a:t>
            </a:r>
          </a:p>
          <a:p>
            <a:r>
              <a:rPr lang="en-AU" sz="2600" dirty="0"/>
              <a:t>Did the audience influence the author? Was the author hoping to reach or appeal to a particular group? Did this affect/change the way they wrote it?</a:t>
            </a:r>
          </a:p>
          <a:p>
            <a:endParaRPr lang="en-AU" sz="2200" dirty="0"/>
          </a:p>
        </p:txBody>
      </p:sp>
      <p:pic>
        <p:nvPicPr>
          <p:cNvPr id="4" name="Picture 2" descr="60,900+ Audience Illustrations, Royalty-Free Vector Graphics &amp; Clip Art -  iStock | Conference audience, Crowd, Conference">
            <a:extLst>
              <a:ext uri="{FF2B5EF4-FFF2-40B4-BE49-F238E27FC236}">
                <a16:creationId xmlns:a16="http://schemas.microsoft.com/office/drawing/2014/main" id="{BE61EEAC-70ED-865F-DCA2-D18CDF738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4"/>
          <a:stretch/>
        </p:blipFill>
        <p:spPr bwMode="auto">
          <a:xfrm>
            <a:off x="6099048" y="2247784"/>
            <a:ext cx="5458968" cy="23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8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6DE80-4229-B686-A979-5D964F61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/>
              <a:t>Purpose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6B471-E89A-97F1-9EBA-EA9DC753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/>
              <a:t>The reason the text was created – </a:t>
            </a:r>
            <a:r>
              <a:rPr lang="en-AU" sz="1600" b="1" dirty="0"/>
              <a:t>WHY </a:t>
            </a:r>
            <a:r>
              <a:rPr lang="en-AU" sz="1600" dirty="0"/>
              <a:t>does it exist? </a:t>
            </a:r>
          </a:p>
          <a:p>
            <a:pPr marL="0" indent="0">
              <a:buNone/>
            </a:pPr>
            <a:r>
              <a:rPr lang="en-AU" sz="1600" dirty="0"/>
              <a:t>What motivated the creator to make it? What did they want to achieve by creating this text?</a:t>
            </a:r>
          </a:p>
          <a:p>
            <a:pPr lvl="1"/>
            <a:endParaRPr lang="en-AU" sz="1500" dirty="0"/>
          </a:p>
          <a:p>
            <a:pPr marL="0" indent="0">
              <a:buNone/>
            </a:pPr>
            <a:r>
              <a:rPr lang="en-AU" sz="1600" dirty="0"/>
              <a:t>There are 3 main categories, although they can overlap:</a:t>
            </a:r>
          </a:p>
          <a:p>
            <a:r>
              <a:rPr lang="en-AU" sz="1600" dirty="0"/>
              <a:t>To </a:t>
            </a:r>
            <a:r>
              <a:rPr lang="en-AU" sz="1600" b="1" dirty="0"/>
              <a:t>inform</a:t>
            </a:r>
            <a:r>
              <a:rPr lang="en-AU" sz="1600" dirty="0"/>
              <a:t> (e.g. encyclopedia, news article)</a:t>
            </a:r>
          </a:p>
          <a:p>
            <a:r>
              <a:rPr lang="en-AU" sz="1600" dirty="0"/>
              <a:t>To </a:t>
            </a:r>
            <a:r>
              <a:rPr lang="en-AU" sz="1600" b="1" dirty="0"/>
              <a:t>entertain</a:t>
            </a:r>
            <a:r>
              <a:rPr lang="en-AU" sz="1600" dirty="0"/>
              <a:t> (e.g. novel, film, play)</a:t>
            </a:r>
          </a:p>
          <a:p>
            <a:r>
              <a:rPr lang="en-AU" sz="1600" dirty="0"/>
              <a:t>To </a:t>
            </a:r>
            <a:r>
              <a:rPr lang="en-AU" sz="1600" b="1" dirty="0"/>
              <a:t>persuade</a:t>
            </a:r>
            <a:r>
              <a:rPr lang="en-AU" sz="1600" dirty="0"/>
              <a:t> (e.g. advertisement, opinion piece)</a:t>
            </a:r>
          </a:p>
          <a:p>
            <a:pPr marL="457200" lvl="1" indent="0">
              <a:buNone/>
            </a:pPr>
            <a:endParaRPr lang="en-AU" sz="1500" dirty="0"/>
          </a:p>
          <a:p>
            <a:endParaRPr lang="en-AU" sz="1500" dirty="0"/>
          </a:p>
        </p:txBody>
      </p:sp>
      <p:pic>
        <p:nvPicPr>
          <p:cNvPr id="3076" name="Picture 4" descr="How to Find Your Professional Purpose | FlexJobs">
            <a:extLst>
              <a:ext uri="{FF2B5EF4-FFF2-40B4-BE49-F238E27FC236}">
                <a16:creationId xmlns:a16="http://schemas.microsoft.com/office/drawing/2014/main" id="{20E3E678-CB2B-9EC8-F67D-1D52B44D9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r="1973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8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st SEO Article Writing Services">
            <a:extLst>
              <a:ext uri="{FF2B5EF4-FFF2-40B4-BE49-F238E27FC236}">
                <a16:creationId xmlns:a16="http://schemas.microsoft.com/office/drawing/2014/main" id="{5B9AA35F-B8A8-8FDC-0381-D5C943FF9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r="200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B700E-C9A2-7D25-0345-01E1C011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Informative Texts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DE231-FAAB-E811-3986-1EB5E49A3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Factual texts intended to inform people about a topic</a:t>
            </a:r>
          </a:p>
        </p:txBody>
      </p:sp>
    </p:spTree>
    <p:extLst>
      <p:ext uri="{BB962C8B-B14F-4D97-AF65-F5344CB8AC3E}">
        <p14:creationId xmlns:p14="http://schemas.microsoft.com/office/powerpoint/2010/main" val="388610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03FA6-8DD9-60E8-B368-A7D95B15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AU" sz="4000"/>
              <a:t>Context: Informative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ED55-3783-5B7A-38F5-ED5D8EC3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AU" sz="1600"/>
              <a:t>The </a:t>
            </a:r>
            <a:r>
              <a:rPr lang="en-AU" sz="1600" b="1"/>
              <a:t>context</a:t>
            </a:r>
            <a:r>
              <a:rPr lang="en-AU" sz="1600"/>
              <a:t> of an informative text will influence the information it contains and how it’s presented </a:t>
            </a:r>
          </a:p>
          <a:p>
            <a:r>
              <a:rPr lang="en-AU" sz="1600"/>
              <a:t>Think of the differences there would be in the following: </a:t>
            </a:r>
          </a:p>
          <a:p>
            <a:pPr marL="0" indent="0">
              <a:buNone/>
            </a:pPr>
            <a:endParaRPr lang="en-AU" sz="1600"/>
          </a:p>
          <a:p>
            <a:pPr lvl="1"/>
            <a:r>
              <a:rPr lang="en-AU" sz="1600"/>
              <a:t>A science textbook from </a:t>
            </a:r>
            <a:r>
              <a:rPr lang="en-AU" sz="1600" b="1"/>
              <a:t>England</a:t>
            </a:r>
            <a:r>
              <a:rPr lang="en-AU" sz="1600"/>
              <a:t> published in </a:t>
            </a:r>
            <a:r>
              <a:rPr lang="en-AU" sz="1600" b="1"/>
              <a:t>1965</a:t>
            </a:r>
          </a:p>
          <a:p>
            <a:pPr lvl="1"/>
            <a:r>
              <a:rPr lang="en-AU" sz="1600"/>
              <a:t>A science textbook from </a:t>
            </a:r>
            <a:r>
              <a:rPr lang="en-AU" sz="1600" b="1"/>
              <a:t>China</a:t>
            </a:r>
            <a:r>
              <a:rPr lang="en-AU" sz="1600"/>
              <a:t> published in </a:t>
            </a:r>
            <a:r>
              <a:rPr lang="en-AU" sz="1600" b="1"/>
              <a:t>2023</a:t>
            </a:r>
          </a:p>
          <a:p>
            <a:pPr marL="457200" lvl="1" indent="0">
              <a:buNone/>
            </a:pPr>
            <a:endParaRPr lang="en-AU" sz="1600"/>
          </a:p>
          <a:p>
            <a:pPr lvl="1"/>
            <a:r>
              <a:rPr lang="en-AU" sz="1600"/>
              <a:t>A pamphlet about ‘Bible Truths’ written by a </a:t>
            </a:r>
            <a:r>
              <a:rPr lang="en-AU" sz="1600" b="1"/>
              <a:t>Christadelphian </a:t>
            </a:r>
          </a:p>
          <a:p>
            <a:pPr lvl="1"/>
            <a:r>
              <a:rPr lang="en-AU" sz="1600"/>
              <a:t>A pamphlet about ‘Bible Truths’ written by a </a:t>
            </a:r>
            <a:r>
              <a:rPr lang="en-AU" sz="1600" b="1"/>
              <a:t>Mormon</a:t>
            </a:r>
          </a:p>
          <a:p>
            <a:pPr lvl="1"/>
            <a:endParaRPr lang="en-AU" sz="1600" b="1"/>
          </a:p>
          <a:p>
            <a:pPr lvl="1"/>
            <a:r>
              <a:rPr lang="en-AU" sz="1600"/>
              <a:t>A news broadcast about global health from </a:t>
            </a:r>
            <a:r>
              <a:rPr lang="en-AU" sz="1600" b="1"/>
              <a:t>before</a:t>
            </a:r>
            <a:r>
              <a:rPr lang="en-AU" sz="1600"/>
              <a:t> COVID-19</a:t>
            </a:r>
          </a:p>
          <a:p>
            <a:pPr lvl="1"/>
            <a:r>
              <a:rPr lang="en-AU" sz="1600"/>
              <a:t>A news broadcast about global health from </a:t>
            </a:r>
            <a:r>
              <a:rPr lang="en-AU" sz="1600" b="1"/>
              <a:t>after</a:t>
            </a:r>
            <a:r>
              <a:rPr lang="en-AU" sz="1600"/>
              <a:t> COVID-19</a:t>
            </a:r>
          </a:p>
          <a:p>
            <a:endParaRPr lang="en-AU" sz="1600"/>
          </a:p>
        </p:txBody>
      </p:sp>
      <p:pic>
        <p:nvPicPr>
          <p:cNvPr id="4098" name="Picture 2" descr="The Copycat Collector: COLLECTION #137: Vintage School Science Books">
            <a:extLst>
              <a:ext uri="{FF2B5EF4-FFF2-40B4-BE49-F238E27FC236}">
                <a16:creationId xmlns:a16="http://schemas.microsoft.com/office/drawing/2014/main" id="{74495F28-031C-4F8C-C0EA-12745803F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8" t="2" r="238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AF1B-5BF9-3095-43E9-8AEB8888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634483"/>
            <a:ext cx="4668257" cy="1380929"/>
          </a:xfrm>
        </p:spPr>
        <p:txBody>
          <a:bodyPr>
            <a:normAutofit/>
          </a:bodyPr>
          <a:lstStyle/>
          <a:p>
            <a:r>
              <a:rPr lang="en-AU" dirty="0"/>
              <a:t>Audience: Informative Texts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DA6DF3A-C49D-E236-7E9F-DEC341E26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29334" r="-342" b="-185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rst Children's Encyclopedia: A First Reference Book for Children : DK:  Amazon.com.au: Books">
            <a:extLst>
              <a:ext uri="{FF2B5EF4-FFF2-40B4-BE49-F238E27FC236}">
                <a16:creationId xmlns:a16="http://schemas.microsoft.com/office/drawing/2014/main" id="{383F155E-FA8A-5604-AE69-BFDEB70F2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11814" b="1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ntage Medical Book Pages | Nina | Flickr">
            <a:extLst>
              <a:ext uri="{FF2B5EF4-FFF2-40B4-BE49-F238E27FC236}">
                <a16:creationId xmlns:a16="http://schemas.microsoft.com/office/drawing/2014/main" id="{4E7C7149-9278-996B-2DBD-D0567D7F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-4" b="3306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76B9-860E-9EF7-705F-EFAC9C04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015411"/>
            <a:ext cx="4668256" cy="420810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/>
              <a:t>The intended audience of an informative text will change the features it has or the way it’s written</a:t>
            </a:r>
          </a:p>
          <a:p>
            <a:r>
              <a:rPr lang="en-GB" sz="2000" dirty="0"/>
              <a:t>An informative text for </a:t>
            </a:r>
            <a:r>
              <a:rPr lang="en-GB" sz="2000" b="1" dirty="0"/>
              <a:t>children</a:t>
            </a:r>
            <a:r>
              <a:rPr lang="en-GB" sz="2000" dirty="0"/>
              <a:t> might use less formal language, large bright pictures, and shorter, simpler sentences</a:t>
            </a:r>
          </a:p>
          <a:p>
            <a:r>
              <a:rPr lang="en-GB" sz="2000" dirty="0"/>
              <a:t>An informative text for </a:t>
            </a:r>
            <a:r>
              <a:rPr lang="en-GB" sz="2000" b="1" dirty="0"/>
              <a:t>doctors</a:t>
            </a:r>
            <a:r>
              <a:rPr lang="en-GB" sz="2000" dirty="0"/>
              <a:t> might use highly specific vocabulary and detailed medical diagrams</a:t>
            </a:r>
          </a:p>
          <a:p>
            <a:r>
              <a:rPr lang="en-GB" sz="2000" dirty="0"/>
              <a:t>An informative text for </a:t>
            </a:r>
            <a:r>
              <a:rPr lang="en-GB" sz="2000" b="1" dirty="0"/>
              <a:t>consumers</a:t>
            </a:r>
            <a:r>
              <a:rPr lang="en-GB" sz="2000" dirty="0"/>
              <a:t> (people who want to buy a product) might use persuasive language to convince the audience to buy it</a:t>
            </a:r>
          </a:p>
          <a:p>
            <a:endParaRPr lang="en-GB" sz="1500" dirty="0"/>
          </a:p>
          <a:p>
            <a:endParaRPr lang="en-GB" sz="1500" dirty="0"/>
          </a:p>
          <a:p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86864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60D6C-E094-1C39-3538-5073D220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AU" sz="5000"/>
              <a:t>Purpose: Informative Texts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7AA2-53DF-0A8A-A9AE-CA5D19F8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700" dirty="0"/>
              <a:t>The purpose of informative texts is mainly to inform people – give them researched, factual information to help them understand a topic.</a:t>
            </a:r>
          </a:p>
          <a:p>
            <a:pPr marL="0" indent="0">
              <a:buNone/>
            </a:pPr>
            <a:r>
              <a:rPr lang="en-AU" sz="1700" dirty="0"/>
              <a:t>But informative texts can ALSO be entertaining or persuasive, depending on the </a:t>
            </a:r>
            <a:r>
              <a:rPr lang="en-AU" sz="1700" b="1" dirty="0"/>
              <a:t>context</a:t>
            </a:r>
            <a:r>
              <a:rPr lang="en-AU" sz="1700" dirty="0"/>
              <a:t> and </a:t>
            </a:r>
            <a:r>
              <a:rPr lang="en-AU" sz="1700" b="1" dirty="0"/>
              <a:t>audience.</a:t>
            </a:r>
          </a:p>
          <a:p>
            <a:r>
              <a:rPr lang="en-AU" sz="1700" dirty="0"/>
              <a:t>The main purpose of a travel brochure about Bali is to give people </a:t>
            </a:r>
            <a:r>
              <a:rPr lang="en-AU" sz="1700" b="1" dirty="0"/>
              <a:t>information</a:t>
            </a:r>
            <a:r>
              <a:rPr lang="en-AU" sz="1700" dirty="0"/>
              <a:t> about the country and things to do and see there. </a:t>
            </a:r>
          </a:p>
          <a:p>
            <a:r>
              <a:rPr lang="en-AU" sz="1700" dirty="0"/>
              <a:t>However, a secondary purpose might be to </a:t>
            </a:r>
            <a:r>
              <a:rPr lang="en-AU" sz="1700" b="1" dirty="0"/>
              <a:t>persuade</a:t>
            </a:r>
            <a:r>
              <a:rPr lang="en-AU" sz="1700" dirty="0"/>
              <a:t> them that Bali is a fun and interesting place to visit. </a:t>
            </a:r>
          </a:p>
          <a:p>
            <a:endParaRPr lang="en-AU" sz="1700" dirty="0"/>
          </a:p>
        </p:txBody>
      </p:sp>
      <p:pic>
        <p:nvPicPr>
          <p:cNvPr id="6" name="Picture 6" descr="Task - Israel Travel Brochure">
            <a:extLst>
              <a:ext uri="{FF2B5EF4-FFF2-40B4-BE49-F238E27FC236}">
                <a16:creationId xmlns:a16="http://schemas.microsoft.com/office/drawing/2014/main" id="{5F81B531-6E6E-5441-2910-F3E0B486E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957" r="451" b="2347"/>
          <a:stretch/>
        </p:blipFill>
        <p:spPr bwMode="auto">
          <a:xfrm>
            <a:off x="6099048" y="1428235"/>
            <a:ext cx="5458968" cy="40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1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662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Context, Audience &amp; Purpose</vt:lpstr>
      <vt:lpstr>CAP</vt:lpstr>
      <vt:lpstr>Context</vt:lpstr>
      <vt:lpstr>Audience</vt:lpstr>
      <vt:lpstr>Purpose</vt:lpstr>
      <vt:lpstr>Informative Texts</vt:lpstr>
      <vt:lpstr>Context: Informative Texts</vt:lpstr>
      <vt:lpstr>Audience: Informative Texts</vt:lpstr>
      <vt:lpstr>Purpose: Informative Texts</vt:lpstr>
      <vt:lpstr>Features of an Informative Text</vt:lpstr>
      <vt:lpstr>PowerPoint Presentation</vt:lpstr>
      <vt:lpstr>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Context, Audience &amp; Purpose</dc:title>
  <dc:creator>Sarah Burney</dc:creator>
  <cp:lastModifiedBy>Sarah Burney</cp:lastModifiedBy>
  <cp:revision>1</cp:revision>
  <dcterms:created xsi:type="dcterms:W3CDTF">2023-07-07T03:11:14Z</dcterms:created>
  <dcterms:modified xsi:type="dcterms:W3CDTF">2023-07-30T12:03:30Z</dcterms:modified>
</cp:coreProperties>
</file>