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" r:id="rId2"/>
    <p:sldId id="299" r:id="rId3"/>
    <p:sldId id="257" r:id="rId4"/>
    <p:sldId id="258" r:id="rId5"/>
    <p:sldId id="303" r:id="rId6"/>
    <p:sldId id="301" r:id="rId7"/>
    <p:sldId id="302" r:id="rId8"/>
    <p:sldId id="259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D88FA-FD38-445B-B2B2-85EEE2BC33A6}" v="29" dt="2023-07-30T13:19:37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FF2D88FA-FD38-445B-B2B2-85EEE2BC33A6}"/>
    <pc:docChg chg="undo custSel addSld delSld modSld sldOrd">
      <pc:chgData name="Sarah Burney" userId="3ff1fe9c-ec4d-4417-af83-dbc6e1aa8c41" providerId="ADAL" clId="{FF2D88FA-FD38-445B-B2B2-85EEE2BC33A6}" dt="2023-07-30T13:20:09.432" v="5937" actId="27636"/>
      <pc:docMkLst>
        <pc:docMk/>
      </pc:docMkLst>
      <pc:sldChg chg="addSp delSp modSp mod">
        <pc:chgData name="Sarah Burney" userId="3ff1fe9c-ec4d-4417-af83-dbc6e1aa8c41" providerId="ADAL" clId="{FF2D88FA-FD38-445B-B2B2-85EEE2BC33A6}" dt="2023-07-30T13:15:01.596" v="5921" actId="1035"/>
        <pc:sldMkLst>
          <pc:docMk/>
          <pc:sldMk cId="2181088894" sldId="257"/>
        </pc:sldMkLst>
        <pc:spChg chg="mod">
          <ac:chgData name="Sarah Burney" userId="3ff1fe9c-ec4d-4417-af83-dbc6e1aa8c41" providerId="ADAL" clId="{FF2D88FA-FD38-445B-B2B2-85EEE2BC33A6}" dt="2023-07-30T13:14:27.187" v="5917" actId="26606"/>
          <ac:spMkLst>
            <pc:docMk/>
            <pc:sldMk cId="2181088894" sldId="257"/>
            <ac:spMk id="2" creationId="{F4884087-CA97-4225-A521-57A600BB63BC}"/>
          </ac:spMkLst>
        </pc:spChg>
        <pc:spChg chg="mod">
          <ac:chgData name="Sarah Burney" userId="3ff1fe9c-ec4d-4417-af83-dbc6e1aa8c41" providerId="ADAL" clId="{FF2D88FA-FD38-445B-B2B2-85EEE2BC33A6}" dt="2023-07-30T13:14:27.187" v="5917" actId="26606"/>
          <ac:spMkLst>
            <pc:docMk/>
            <pc:sldMk cId="2181088894" sldId="257"/>
            <ac:spMk id="3" creationId="{A8A7161F-8D1C-496F-8803-CC467D5F30EF}"/>
          </ac:spMkLst>
        </pc:spChg>
        <pc:spChg chg="del">
          <ac:chgData name="Sarah Burney" userId="3ff1fe9c-ec4d-4417-af83-dbc6e1aa8c41" providerId="ADAL" clId="{FF2D88FA-FD38-445B-B2B2-85EEE2BC33A6}" dt="2023-07-30T12:24:35.741" v="2173" actId="26606"/>
          <ac:spMkLst>
            <pc:docMk/>
            <pc:sldMk cId="2181088894" sldId="257"/>
            <ac:spMk id="137" creationId="{7FF47CB7-972F-479F-A36D-9E72D26EC8DA}"/>
          </ac:spMkLst>
        </pc:spChg>
        <pc:spChg chg="del">
          <ac:chgData name="Sarah Burney" userId="3ff1fe9c-ec4d-4417-af83-dbc6e1aa8c41" providerId="ADAL" clId="{FF2D88FA-FD38-445B-B2B2-85EEE2BC33A6}" dt="2023-07-30T12:24:35.741" v="2173" actId="26606"/>
          <ac:spMkLst>
            <pc:docMk/>
            <pc:sldMk cId="2181088894" sldId="257"/>
            <ac:spMk id="139" creationId="{0D153B68-5844-490D-8E67-F616D6D721CA}"/>
          </ac:spMkLst>
        </pc:spChg>
        <pc:spChg chg="del">
          <ac:chgData name="Sarah Burney" userId="3ff1fe9c-ec4d-4417-af83-dbc6e1aa8c41" providerId="ADAL" clId="{FF2D88FA-FD38-445B-B2B2-85EEE2BC33A6}" dt="2023-07-30T12:24:35.741" v="2173" actId="26606"/>
          <ac:spMkLst>
            <pc:docMk/>
            <pc:sldMk cId="2181088894" sldId="257"/>
            <ac:spMk id="141" creationId="{9A0D773F-7A7D-4DBB-9DEA-86BB8B8F4BC8}"/>
          </ac:spMkLst>
        </pc:spChg>
        <pc:spChg chg="add del">
          <ac:chgData name="Sarah Burney" userId="3ff1fe9c-ec4d-4417-af83-dbc6e1aa8c41" providerId="ADAL" clId="{FF2D88FA-FD38-445B-B2B2-85EEE2BC33A6}" dt="2023-07-30T13:14:27.187" v="5917" actId="26606"/>
          <ac:spMkLst>
            <pc:docMk/>
            <pc:sldMk cId="2181088894" sldId="257"/>
            <ac:spMk id="146" creationId="{45D37F4E-DDB4-456B-97E0-9937730A039F}"/>
          </ac:spMkLst>
        </pc:spChg>
        <pc:spChg chg="add del">
          <ac:chgData name="Sarah Burney" userId="3ff1fe9c-ec4d-4417-af83-dbc6e1aa8c41" providerId="ADAL" clId="{FF2D88FA-FD38-445B-B2B2-85EEE2BC33A6}" dt="2023-07-30T13:14:27.187" v="5917" actId="26606"/>
          <ac:spMkLst>
            <pc:docMk/>
            <pc:sldMk cId="2181088894" sldId="257"/>
            <ac:spMk id="148" creationId="{B2DD41CD-8F47-4F56-AD12-4E2FF7696987}"/>
          </ac:spMkLst>
        </pc:spChg>
        <pc:spChg chg="add">
          <ac:chgData name="Sarah Burney" userId="3ff1fe9c-ec4d-4417-af83-dbc6e1aa8c41" providerId="ADAL" clId="{FF2D88FA-FD38-445B-B2B2-85EEE2BC33A6}" dt="2023-07-30T13:14:27.187" v="5917" actId="26606"/>
          <ac:spMkLst>
            <pc:docMk/>
            <pc:sldMk cId="2181088894" sldId="257"/>
            <ac:spMk id="153" creationId="{D1D34770-47A8-402C-AF23-2B653F2D88C1}"/>
          </ac:spMkLst>
        </pc:spChg>
        <pc:picChg chg="add del mod modCrop">
          <ac:chgData name="Sarah Burney" userId="3ff1fe9c-ec4d-4417-af83-dbc6e1aa8c41" providerId="ADAL" clId="{FF2D88FA-FD38-445B-B2B2-85EEE2BC33A6}" dt="2023-07-30T12:22:45.192" v="2171" actId="478"/>
          <ac:picMkLst>
            <pc:docMk/>
            <pc:sldMk cId="2181088894" sldId="257"/>
            <ac:picMk id="5" creationId="{72FAC91A-2888-1CC6-F4BE-731687DF6585}"/>
          </ac:picMkLst>
        </pc:picChg>
        <pc:picChg chg="add mod modCrop">
          <ac:chgData name="Sarah Burney" userId="3ff1fe9c-ec4d-4417-af83-dbc6e1aa8c41" providerId="ADAL" clId="{FF2D88FA-FD38-445B-B2B2-85EEE2BC33A6}" dt="2023-07-30T13:15:01.596" v="5921" actId="1035"/>
          <ac:picMkLst>
            <pc:docMk/>
            <pc:sldMk cId="2181088894" sldId="257"/>
            <ac:picMk id="6" creationId="{BA603839-F846-A51D-115C-8B0B7181440F}"/>
          </ac:picMkLst>
        </pc:picChg>
        <pc:picChg chg="del">
          <ac:chgData name="Sarah Burney" userId="3ff1fe9c-ec4d-4417-af83-dbc6e1aa8c41" providerId="ADAL" clId="{FF2D88FA-FD38-445B-B2B2-85EEE2BC33A6}" dt="2023-07-30T12:22:19.249" v="2165" actId="478"/>
          <ac:picMkLst>
            <pc:docMk/>
            <pc:sldMk cId="2181088894" sldId="257"/>
            <ac:picMk id="2052" creationId="{6BAF2D1B-5D51-4C0F-98ED-BBE4884F4EA3}"/>
          </ac:picMkLst>
        </pc:picChg>
      </pc:sldChg>
      <pc:sldChg chg="addSp delSp modSp mod">
        <pc:chgData name="Sarah Burney" userId="3ff1fe9c-ec4d-4417-af83-dbc6e1aa8c41" providerId="ADAL" clId="{FF2D88FA-FD38-445B-B2B2-85EEE2BC33A6}" dt="2023-07-30T13:19:37.686" v="5935"/>
        <pc:sldMkLst>
          <pc:docMk/>
          <pc:sldMk cId="3968272392" sldId="258"/>
        </pc:sldMkLst>
        <pc:spChg chg="mod">
          <ac:chgData name="Sarah Burney" userId="3ff1fe9c-ec4d-4417-af83-dbc6e1aa8c41" providerId="ADAL" clId="{FF2D88FA-FD38-445B-B2B2-85EEE2BC33A6}" dt="2023-07-30T13:15:43.393" v="5926" actId="26606"/>
          <ac:spMkLst>
            <pc:docMk/>
            <pc:sldMk cId="3968272392" sldId="258"/>
            <ac:spMk id="2" creationId="{924E337B-9A4B-4649-B746-BFE7EC3DD69C}"/>
          </ac:spMkLst>
        </pc:spChg>
        <pc:spChg chg="del mod ord">
          <ac:chgData name="Sarah Burney" userId="3ff1fe9c-ec4d-4417-af83-dbc6e1aa8c41" providerId="ADAL" clId="{FF2D88FA-FD38-445B-B2B2-85EEE2BC33A6}" dt="2023-07-30T13:15:36.434" v="5924" actId="26606"/>
          <ac:spMkLst>
            <pc:docMk/>
            <pc:sldMk cId="3968272392" sldId="258"/>
            <ac:spMk id="3" creationId="{CE24EDA1-2E49-4E42-ACAB-6C65C5D5EE4E}"/>
          </ac:spMkLst>
        </pc:spChg>
        <pc:spChg chg="add del">
          <ac:chgData name="Sarah Burney" userId="3ff1fe9c-ec4d-4417-af83-dbc6e1aa8c41" providerId="ADAL" clId="{FF2D88FA-FD38-445B-B2B2-85EEE2BC33A6}" dt="2023-07-30T13:15:36.434" v="5924" actId="26606"/>
          <ac:spMkLst>
            <pc:docMk/>
            <pc:sldMk cId="3968272392" sldId="258"/>
            <ac:spMk id="14" creationId="{45D37F4E-DDB4-456B-97E0-9937730A039F}"/>
          </ac:spMkLst>
        </pc:spChg>
        <pc:spChg chg="add del">
          <ac:chgData name="Sarah Burney" userId="3ff1fe9c-ec4d-4417-af83-dbc6e1aa8c41" providerId="ADAL" clId="{FF2D88FA-FD38-445B-B2B2-85EEE2BC33A6}" dt="2023-07-30T13:15:36.434" v="5924" actId="26606"/>
          <ac:spMkLst>
            <pc:docMk/>
            <pc:sldMk cId="3968272392" sldId="258"/>
            <ac:spMk id="15" creationId="{B2DD41CD-8F47-4F56-AD12-4E2FF7696987}"/>
          </ac:spMkLst>
        </pc:spChg>
        <pc:spChg chg="add del">
          <ac:chgData name="Sarah Burney" userId="3ff1fe9c-ec4d-4417-af83-dbc6e1aa8c41" providerId="ADAL" clId="{FF2D88FA-FD38-445B-B2B2-85EEE2BC33A6}" dt="2023-07-30T13:15:36.379" v="5923" actId="26606"/>
          <ac:spMkLst>
            <pc:docMk/>
            <pc:sldMk cId="3968272392" sldId="258"/>
            <ac:spMk id="20" creationId="{13EFA6C3-82DC-4131-9929-2523E6FD0B81}"/>
          </ac:spMkLst>
        </pc:spChg>
        <pc:spChg chg="add del">
          <ac:chgData name="Sarah Burney" userId="3ff1fe9c-ec4d-4417-af83-dbc6e1aa8c41" providerId="ADAL" clId="{FF2D88FA-FD38-445B-B2B2-85EEE2BC33A6}" dt="2023-07-30T13:15:36.379" v="5923" actId="26606"/>
          <ac:spMkLst>
            <pc:docMk/>
            <pc:sldMk cId="3968272392" sldId="258"/>
            <ac:spMk id="22" creationId="{AEC9469E-14CA-4358-BABC-CBF836A6142D}"/>
          </ac:spMkLst>
        </pc:spChg>
        <pc:spChg chg="add del">
          <ac:chgData name="Sarah Burney" userId="3ff1fe9c-ec4d-4417-af83-dbc6e1aa8c41" providerId="ADAL" clId="{FF2D88FA-FD38-445B-B2B2-85EEE2BC33A6}" dt="2023-07-30T13:15:36.379" v="5923" actId="26606"/>
          <ac:spMkLst>
            <pc:docMk/>
            <pc:sldMk cId="3968272392" sldId="258"/>
            <ac:spMk id="24" creationId="{048EB4C9-ACAF-4CCA-BA6E-9314431923B2}"/>
          </ac:spMkLst>
        </pc:spChg>
        <pc:spChg chg="add del">
          <ac:chgData name="Sarah Burney" userId="3ff1fe9c-ec4d-4417-af83-dbc6e1aa8c41" providerId="ADAL" clId="{FF2D88FA-FD38-445B-B2B2-85EEE2BC33A6}" dt="2023-07-30T13:15:43.393" v="5926" actId="26606"/>
          <ac:spMkLst>
            <pc:docMk/>
            <pc:sldMk cId="3968272392" sldId="258"/>
            <ac:spMk id="26" creationId="{45D37F4E-DDB4-456B-97E0-9937730A039F}"/>
          </ac:spMkLst>
        </pc:spChg>
        <pc:spChg chg="add del">
          <ac:chgData name="Sarah Burney" userId="3ff1fe9c-ec4d-4417-af83-dbc6e1aa8c41" providerId="ADAL" clId="{FF2D88FA-FD38-445B-B2B2-85EEE2BC33A6}" dt="2023-07-30T13:15:43.393" v="5926" actId="26606"/>
          <ac:spMkLst>
            <pc:docMk/>
            <pc:sldMk cId="3968272392" sldId="258"/>
            <ac:spMk id="27" creationId="{B2DD41CD-8F47-4F56-AD12-4E2FF7696987}"/>
          </ac:spMkLst>
        </pc:spChg>
        <pc:spChg chg="add">
          <ac:chgData name="Sarah Burney" userId="3ff1fe9c-ec4d-4417-af83-dbc6e1aa8c41" providerId="ADAL" clId="{FF2D88FA-FD38-445B-B2B2-85EEE2BC33A6}" dt="2023-07-30T13:15:43.393" v="5926" actId="26606"/>
          <ac:spMkLst>
            <pc:docMk/>
            <pc:sldMk cId="3968272392" sldId="258"/>
            <ac:spMk id="32" creationId="{BACC6370-2D7E-4714-9D71-7542949D7D5D}"/>
          </ac:spMkLst>
        </pc:spChg>
        <pc:spChg chg="add">
          <ac:chgData name="Sarah Burney" userId="3ff1fe9c-ec4d-4417-af83-dbc6e1aa8c41" providerId="ADAL" clId="{FF2D88FA-FD38-445B-B2B2-85EEE2BC33A6}" dt="2023-07-30T13:15:43.393" v="5926" actId="26606"/>
          <ac:spMkLst>
            <pc:docMk/>
            <pc:sldMk cId="3968272392" sldId="258"/>
            <ac:spMk id="34" creationId="{F68B3F68-107C-434F-AA38-110D5EA91B85}"/>
          </ac:spMkLst>
        </pc:spChg>
        <pc:spChg chg="add">
          <ac:chgData name="Sarah Burney" userId="3ff1fe9c-ec4d-4417-af83-dbc6e1aa8c41" providerId="ADAL" clId="{FF2D88FA-FD38-445B-B2B2-85EEE2BC33A6}" dt="2023-07-30T13:15:43.393" v="5926" actId="26606"/>
          <ac:spMkLst>
            <pc:docMk/>
            <pc:sldMk cId="3968272392" sldId="258"/>
            <ac:spMk id="36" creationId="{AAD0DBB9-1A4B-4391-81D4-CB19F9AB918A}"/>
          </ac:spMkLst>
        </pc:spChg>
        <pc:spChg chg="add">
          <ac:chgData name="Sarah Burney" userId="3ff1fe9c-ec4d-4417-af83-dbc6e1aa8c41" providerId="ADAL" clId="{FF2D88FA-FD38-445B-B2B2-85EEE2BC33A6}" dt="2023-07-30T13:15:43.393" v="5926" actId="26606"/>
          <ac:spMkLst>
            <pc:docMk/>
            <pc:sldMk cId="3968272392" sldId="258"/>
            <ac:spMk id="38" creationId="{063BBA22-50EA-4C4D-BE05-F1CE4E63AA56}"/>
          </ac:spMkLst>
        </pc:spChg>
        <pc:graphicFrameChg chg="add mod modGraphic">
          <ac:chgData name="Sarah Burney" userId="3ff1fe9c-ec4d-4417-af83-dbc6e1aa8c41" providerId="ADAL" clId="{FF2D88FA-FD38-445B-B2B2-85EEE2BC33A6}" dt="2023-07-30T13:19:37.686" v="5935"/>
          <ac:graphicFrameMkLst>
            <pc:docMk/>
            <pc:sldMk cId="3968272392" sldId="258"/>
            <ac:graphicFrameMk id="17" creationId="{932E4B20-DFB0-8BF3-5C0A-46F182FB7D4A}"/>
          </ac:graphicFrameMkLst>
        </pc:graphicFrameChg>
        <pc:picChg chg="del mod">
          <ac:chgData name="Sarah Burney" userId="3ff1fe9c-ec4d-4417-af83-dbc6e1aa8c41" providerId="ADAL" clId="{FF2D88FA-FD38-445B-B2B2-85EEE2BC33A6}" dt="2023-07-30T13:15:39.905" v="5925" actId="478"/>
          <ac:picMkLst>
            <pc:docMk/>
            <pc:sldMk cId="3968272392" sldId="258"/>
            <ac:picMk id="5" creationId="{1E33918C-7132-41DD-9350-AC0BBF0CC20A}"/>
          </ac:picMkLst>
        </pc:picChg>
      </pc:sldChg>
      <pc:sldChg chg="delSp modSp add mod setBg delDesignElem">
        <pc:chgData name="Sarah Burney" userId="3ff1fe9c-ec4d-4417-af83-dbc6e1aa8c41" providerId="ADAL" clId="{FF2D88FA-FD38-445B-B2B2-85EEE2BC33A6}" dt="2023-07-30T13:04:22.946" v="5222" actId="20577"/>
        <pc:sldMkLst>
          <pc:docMk/>
          <pc:sldMk cId="591172091" sldId="259"/>
        </pc:sldMkLst>
        <pc:spChg chg="mod">
          <ac:chgData name="Sarah Burney" userId="3ff1fe9c-ec4d-4417-af83-dbc6e1aa8c41" providerId="ADAL" clId="{FF2D88FA-FD38-445B-B2B2-85EEE2BC33A6}" dt="2023-07-30T13:04:22.946" v="5222" actId="20577"/>
          <ac:spMkLst>
            <pc:docMk/>
            <pc:sldMk cId="591172091" sldId="259"/>
            <ac:spMk id="3" creationId="{7D046B0B-AD03-4CDB-AAE4-0ACF84CCDCF9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91172091" sldId="259"/>
            <ac:spMk id="9" creationId="{6A84B152-3496-4C52-AF08-97AFFC09DD2C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91172091" sldId="259"/>
            <ac:spMk id="11" creationId="{6B2ADB95-0FA3-4BD7-A8AC-89D014A83E5B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91172091" sldId="259"/>
            <ac:spMk id="13" creationId="{C924DBCE-E731-4B22-8181-A39C1D86276C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91172091" sldId="259"/>
            <ac:spMk id="15" creationId="{4CBF9756-6AC8-4C65-84DF-56FBFFA1D873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91172091" sldId="259"/>
            <ac:spMk id="17" creationId="{2D385988-EAAF-4C27-AF8A-2BFBECAF3D4F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91172091" sldId="259"/>
            <ac:spMk id="21" creationId="{B621D332-7329-4994-8836-C429A51B7549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91172091" sldId="259"/>
            <ac:spMk id="23" creationId="{2D20F754-35A9-4508-BE3C-C59996D1437B}"/>
          </ac:spMkLst>
        </pc:spChg>
        <pc:picChg chg="mod modCrop">
          <ac:chgData name="Sarah Burney" userId="3ff1fe9c-ec4d-4417-af83-dbc6e1aa8c41" providerId="ADAL" clId="{FF2D88FA-FD38-445B-B2B2-85EEE2BC33A6}" dt="2023-07-30T13:04:13.638" v="5217" actId="1076"/>
          <ac:picMkLst>
            <pc:docMk/>
            <pc:sldMk cId="591172091" sldId="259"/>
            <ac:picMk id="4" creationId="{2BCC964C-C124-4D5E-BDFE-0DAF1C0296F6}"/>
          </ac:picMkLst>
        </pc:picChg>
        <pc:cxnChg chg="del">
          <ac:chgData name="Sarah Burney" userId="3ff1fe9c-ec4d-4417-af83-dbc6e1aa8c41" providerId="ADAL" clId="{FF2D88FA-FD38-445B-B2B2-85EEE2BC33A6}" dt="2023-07-30T12:38:32.394" v="2795"/>
          <ac:cxnSpMkLst>
            <pc:docMk/>
            <pc:sldMk cId="591172091" sldId="259"/>
            <ac:cxnSpMk id="19" creationId="{43621FD4-D14D-45D5-9A57-9A2DE5EA59C0}"/>
          </ac:cxnSpMkLst>
        </pc:cxnChg>
      </pc:sldChg>
      <pc:sldChg chg="delSp add del setBg delDesignElem">
        <pc:chgData name="Sarah Burney" userId="3ff1fe9c-ec4d-4417-af83-dbc6e1aa8c41" providerId="ADAL" clId="{FF2D88FA-FD38-445B-B2B2-85EEE2BC33A6}" dt="2023-07-30T12:51:00.088" v="4211" actId="47"/>
        <pc:sldMkLst>
          <pc:docMk/>
          <pc:sldMk cId="3573304990" sldId="260"/>
        </pc:sldMkLst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3573304990" sldId="260"/>
            <ac:spMk id="73" creationId="{09C509D2-0C1A-47B8-89C1-D3AB17D45256}"/>
          </ac:spMkLst>
        </pc:spChg>
      </pc:sldChg>
      <pc:sldChg chg="delSp add del setBg delDesignElem">
        <pc:chgData name="Sarah Burney" userId="3ff1fe9c-ec4d-4417-af83-dbc6e1aa8c41" providerId="ADAL" clId="{FF2D88FA-FD38-445B-B2B2-85EEE2BC33A6}" dt="2023-07-30T13:04:48.201" v="5224" actId="47"/>
        <pc:sldMkLst>
          <pc:docMk/>
          <pc:sldMk cId="1477079790" sldId="261"/>
        </pc:sldMkLst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1477079790" sldId="261"/>
            <ac:spMk id="9" creationId="{C232B152-3720-4D3B-97ED-45CE5483F16F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1477079790" sldId="261"/>
            <ac:spMk id="11" creationId="{11BAB570-FF10-4E96-8A3F-FA9804702B89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1477079790" sldId="261"/>
            <ac:spMk id="13" creationId="{4B9FAFB2-BEB5-4848-8018-BCAD99E2E1AA}"/>
          </ac:spMkLst>
        </pc:spChg>
      </pc:sldChg>
      <pc:sldChg chg="delSp add del ord setBg delDesignElem">
        <pc:chgData name="Sarah Burney" userId="3ff1fe9c-ec4d-4417-af83-dbc6e1aa8c41" providerId="ADAL" clId="{FF2D88FA-FD38-445B-B2B2-85EEE2BC33A6}" dt="2023-07-30T13:04:48.789" v="5225" actId="47"/>
        <pc:sldMkLst>
          <pc:docMk/>
          <pc:sldMk cId="219847415" sldId="262"/>
        </pc:sldMkLst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219847415" sldId="262"/>
            <ac:spMk id="71" creationId="{DB304A14-32D0-4873-B914-423ED7B8DAFD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219847415" sldId="262"/>
            <ac:spMk id="73" creationId="{1D460C86-854F-4FB3-ABC2-E823D8FEB9DB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219847415" sldId="262"/>
            <ac:spMk id="75" creationId="{BB48116A-278A-4CC5-89D3-9DE8E8FF1245}"/>
          </ac:spMkLst>
        </pc:spChg>
      </pc:sldChg>
      <pc:sldChg chg="delSp add del setBg delDesignElem">
        <pc:chgData name="Sarah Burney" userId="3ff1fe9c-ec4d-4417-af83-dbc6e1aa8c41" providerId="ADAL" clId="{FF2D88FA-FD38-445B-B2B2-85EEE2BC33A6}" dt="2023-07-30T13:04:46.952" v="5223" actId="47"/>
        <pc:sldMkLst>
          <pc:docMk/>
          <pc:sldMk cId="177312630" sldId="263"/>
        </pc:sldMkLst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177312630" sldId="263"/>
            <ac:spMk id="71" creationId="{2EB492CD-616E-47F8-933B-5E2D952A0593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177312630" sldId="263"/>
            <ac:spMk id="73" creationId="{59383CF9-23B5-4335-9B21-1791C4CF1C75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177312630" sldId="263"/>
            <ac:spMk id="75" creationId="{0007FE00-9498-4706-B255-6437B0252C02}"/>
          </ac:spMkLst>
        </pc:spChg>
      </pc:sldChg>
      <pc:sldChg chg="del">
        <pc:chgData name="Sarah Burney" userId="3ff1fe9c-ec4d-4417-af83-dbc6e1aa8c41" providerId="ADAL" clId="{FF2D88FA-FD38-445B-B2B2-85EEE2BC33A6}" dt="2023-07-30T12:34:30.621" v="2772" actId="47"/>
        <pc:sldMkLst>
          <pc:docMk/>
          <pc:sldMk cId="1102104660" sldId="266"/>
        </pc:sldMkLst>
      </pc:sldChg>
      <pc:sldChg chg="delSp add del setBg delDesignElem">
        <pc:chgData name="Sarah Burney" userId="3ff1fe9c-ec4d-4417-af83-dbc6e1aa8c41" providerId="ADAL" clId="{FF2D88FA-FD38-445B-B2B2-85EEE2BC33A6}" dt="2023-07-30T12:38:59.280" v="2799" actId="47"/>
        <pc:sldMkLst>
          <pc:docMk/>
          <pc:sldMk cId="3754850720" sldId="296"/>
        </pc:sldMkLst>
        <pc:spChg chg="del">
          <ac:chgData name="Sarah Burney" userId="3ff1fe9c-ec4d-4417-af83-dbc6e1aa8c41" providerId="ADAL" clId="{FF2D88FA-FD38-445B-B2B2-85EEE2BC33A6}" dt="2023-07-30T12:38:43.030" v="2797"/>
          <ac:spMkLst>
            <pc:docMk/>
            <pc:sldMk cId="3754850720" sldId="296"/>
            <ac:spMk id="42" creationId="{01D0AF59-99C3-4251-AB9A-C966C6AD4400}"/>
          </ac:spMkLst>
        </pc:spChg>
        <pc:spChg chg="del">
          <ac:chgData name="Sarah Burney" userId="3ff1fe9c-ec4d-4417-af83-dbc6e1aa8c41" providerId="ADAL" clId="{FF2D88FA-FD38-445B-B2B2-85EEE2BC33A6}" dt="2023-07-30T12:38:43.030" v="2797"/>
          <ac:spMkLst>
            <pc:docMk/>
            <pc:sldMk cId="3754850720" sldId="296"/>
            <ac:spMk id="43" creationId="{1855405F-37A2-4869-9154-F8BE3BECE6C3}"/>
          </ac:spMkLst>
        </pc:spChg>
      </pc:sldChg>
      <pc:sldChg chg="addSp delSp modSp mod">
        <pc:chgData name="Sarah Burney" userId="3ff1fe9c-ec4d-4417-af83-dbc6e1aa8c41" providerId="ADAL" clId="{FF2D88FA-FD38-445B-B2B2-85EEE2BC33A6}" dt="2023-07-30T13:13:52.879" v="5915" actId="26606"/>
        <pc:sldMkLst>
          <pc:docMk/>
          <pc:sldMk cId="252540418" sldId="297"/>
        </pc:sldMkLst>
        <pc:spChg chg="mod">
          <ac:chgData name="Sarah Burney" userId="3ff1fe9c-ec4d-4417-af83-dbc6e1aa8c41" providerId="ADAL" clId="{FF2D88FA-FD38-445B-B2B2-85EEE2BC33A6}" dt="2023-07-30T13:13:52.879" v="5915" actId="26606"/>
          <ac:spMkLst>
            <pc:docMk/>
            <pc:sldMk cId="252540418" sldId="297"/>
            <ac:spMk id="2" creationId="{F7C1E542-23A1-45AF-924E-C60CD011FF42}"/>
          </ac:spMkLst>
        </pc:spChg>
        <pc:spChg chg="mod">
          <ac:chgData name="Sarah Burney" userId="3ff1fe9c-ec4d-4417-af83-dbc6e1aa8c41" providerId="ADAL" clId="{FF2D88FA-FD38-445B-B2B2-85EEE2BC33A6}" dt="2023-07-30T13:13:52.879" v="5915" actId="26606"/>
          <ac:spMkLst>
            <pc:docMk/>
            <pc:sldMk cId="252540418" sldId="297"/>
            <ac:spMk id="3" creationId="{218A4213-298C-44F5-B9CC-F64580A307CF}"/>
          </ac:spMkLst>
        </pc:spChg>
        <pc:spChg chg="add">
          <ac:chgData name="Sarah Burney" userId="3ff1fe9c-ec4d-4417-af83-dbc6e1aa8c41" providerId="ADAL" clId="{FF2D88FA-FD38-445B-B2B2-85EEE2BC33A6}" dt="2023-07-30T13:13:52.879" v="5915" actId="26606"/>
          <ac:spMkLst>
            <pc:docMk/>
            <pc:sldMk cId="252540418" sldId="297"/>
            <ac:spMk id="10" creationId="{C7D023E4-8DE1-436E-9847-ED6A4B4B04FD}"/>
          </ac:spMkLst>
        </pc:spChg>
        <pc:spChg chg="add">
          <ac:chgData name="Sarah Burney" userId="3ff1fe9c-ec4d-4417-af83-dbc6e1aa8c41" providerId="ADAL" clId="{FF2D88FA-FD38-445B-B2B2-85EEE2BC33A6}" dt="2023-07-30T13:13:52.879" v="5915" actId="26606"/>
          <ac:spMkLst>
            <pc:docMk/>
            <pc:sldMk cId="252540418" sldId="297"/>
            <ac:spMk id="12" creationId="{8B2B1708-8CE4-4A20-94F5-55118AE2CBD7}"/>
          </ac:spMkLst>
        </pc:spChg>
        <pc:spChg chg="add">
          <ac:chgData name="Sarah Burney" userId="3ff1fe9c-ec4d-4417-af83-dbc6e1aa8c41" providerId="ADAL" clId="{FF2D88FA-FD38-445B-B2B2-85EEE2BC33A6}" dt="2023-07-30T13:13:52.879" v="5915" actId="26606"/>
          <ac:spMkLst>
            <pc:docMk/>
            <pc:sldMk cId="252540418" sldId="297"/>
            <ac:spMk id="18" creationId="{C58F402F-FDB5-409B-8818-B6FCE06E577C}"/>
          </ac:spMkLst>
        </pc:spChg>
        <pc:grpChg chg="add">
          <ac:chgData name="Sarah Burney" userId="3ff1fe9c-ec4d-4417-af83-dbc6e1aa8c41" providerId="ADAL" clId="{FF2D88FA-FD38-445B-B2B2-85EEE2BC33A6}" dt="2023-07-30T13:13:52.879" v="5915" actId="26606"/>
          <ac:grpSpMkLst>
            <pc:docMk/>
            <pc:sldMk cId="252540418" sldId="297"/>
            <ac:grpSpMk id="14" creationId="{5D095D3E-C464-41D5-87FA-07742698A722}"/>
          </ac:grpSpMkLst>
        </pc:grpChg>
        <pc:grpChg chg="add">
          <ac:chgData name="Sarah Burney" userId="3ff1fe9c-ec4d-4417-af83-dbc6e1aa8c41" providerId="ADAL" clId="{FF2D88FA-FD38-445B-B2B2-85EEE2BC33A6}" dt="2023-07-30T13:13:52.879" v="5915" actId="26606"/>
          <ac:grpSpMkLst>
            <pc:docMk/>
            <pc:sldMk cId="252540418" sldId="297"/>
            <ac:grpSpMk id="20" creationId="{E27AF472-EAE3-4572-AB69-B92BD10DBC6D}"/>
          </ac:grpSpMkLst>
        </pc:grpChg>
        <pc:picChg chg="add del mod modCrop">
          <ac:chgData name="Sarah Burney" userId="3ff1fe9c-ec4d-4417-af83-dbc6e1aa8c41" providerId="ADAL" clId="{FF2D88FA-FD38-445B-B2B2-85EEE2BC33A6}" dt="2023-07-30T13:13:37.121" v="5913" actId="478"/>
          <ac:picMkLst>
            <pc:docMk/>
            <pc:sldMk cId="252540418" sldId="297"/>
            <ac:picMk id="4" creationId="{1C115F94-5018-5DFD-AE9D-216D53D9937D}"/>
          </ac:picMkLst>
        </pc:picChg>
        <pc:picChg chg="add mod ord">
          <ac:chgData name="Sarah Burney" userId="3ff1fe9c-ec4d-4417-af83-dbc6e1aa8c41" providerId="ADAL" clId="{FF2D88FA-FD38-445B-B2B2-85EEE2BC33A6}" dt="2023-07-30T13:13:52.879" v="5915" actId="26606"/>
          <ac:picMkLst>
            <pc:docMk/>
            <pc:sldMk cId="252540418" sldId="297"/>
            <ac:picMk id="5" creationId="{C5743DBC-691D-1343-C3AE-068B9B7147C7}"/>
          </ac:picMkLst>
        </pc:picChg>
        <pc:picChg chg="del">
          <ac:chgData name="Sarah Burney" userId="3ff1fe9c-ec4d-4417-af83-dbc6e1aa8c41" providerId="ADAL" clId="{FF2D88FA-FD38-445B-B2B2-85EEE2BC33A6}" dt="2023-07-30T13:13:18.402" v="5910" actId="478"/>
          <ac:picMkLst>
            <pc:docMk/>
            <pc:sldMk cId="252540418" sldId="297"/>
            <ac:picMk id="1026" creationId="{9521B110-3243-42CE-A60F-9905782213D1}"/>
          </ac:picMkLst>
        </pc:picChg>
      </pc:sldChg>
      <pc:sldChg chg="del">
        <pc:chgData name="Sarah Burney" userId="3ff1fe9c-ec4d-4417-af83-dbc6e1aa8c41" providerId="ADAL" clId="{FF2D88FA-FD38-445B-B2B2-85EEE2BC33A6}" dt="2023-07-30T12:36:43.257" v="2786" actId="47"/>
        <pc:sldMkLst>
          <pc:docMk/>
          <pc:sldMk cId="3152783435" sldId="298"/>
        </pc:sldMkLst>
      </pc:sldChg>
      <pc:sldChg chg="addSp delSp modSp new mod setBg">
        <pc:chgData name="Sarah Burney" userId="3ff1fe9c-ec4d-4417-af83-dbc6e1aa8c41" providerId="ADAL" clId="{FF2D88FA-FD38-445B-B2B2-85EEE2BC33A6}" dt="2023-07-30T13:13:59.878" v="5916" actId="26606"/>
        <pc:sldMkLst>
          <pc:docMk/>
          <pc:sldMk cId="414515988" sldId="299"/>
        </pc:sldMkLst>
        <pc:spChg chg="mod">
          <ac:chgData name="Sarah Burney" userId="3ff1fe9c-ec4d-4417-af83-dbc6e1aa8c41" providerId="ADAL" clId="{FF2D88FA-FD38-445B-B2B2-85EEE2BC33A6}" dt="2023-07-30T13:13:59.878" v="5916" actId="26606"/>
          <ac:spMkLst>
            <pc:docMk/>
            <pc:sldMk cId="414515988" sldId="299"/>
            <ac:spMk id="2" creationId="{1CE8611E-A50A-E45B-679B-89C3B4E9F7FA}"/>
          </ac:spMkLst>
        </pc:spChg>
        <pc:spChg chg="mod">
          <ac:chgData name="Sarah Burney" userId="3ff1fe9c-ec4d-4417-af83-dbc6e1aa8c41" providerId="ADAL" clId="{FF2D88FA-FD38-445B-B2B2-85EEE2BC33A6}" dt="2023-07-30T13:13:59.878" v="5916" actId="26606"/>
          <ac:spMkLst>
            <pc:docMk/>
            <pc:sldMk cId="414515988" sldId="299"/>
            <ac:spMk id="3" creationId="{C46914FE-603C-FEF1-9607-4FD645103D2E}"/>
          </ac:spMkLst>
        </pc:spChg>
        <pc:spChg chg="add del">
          <ac:chgData name="Sarah Burney" userId="3ff1fe9c-ec4d-4417-af83-dbc6e1aa8c41" providerId="ADAL" clId="{FF2D88FA-FD38-445B-B2B2-85EEE2BC33A6}" dt="2023-07-30T13:13:59.878" v="5916" actId="26606"/>
          <ac:spMkLst>
            <pc:docMk/>
            <pc:sldMk cId="414515988" sldId="299"/>
            <ac:spMk id="9" creationId="{2B97F24A-32CE-4C1C-A50D-3016B394DCFB}"/>
          </ac:spMkLst>
        </pc:spChg>
        <pc:spChg chg="add del">
          <ac:chgData name="Sarah Burney" userId="3ff1fe9c-ec4d-4417-af83-dbc6e1aa8c41" providerId="ADAL" clId="{FF2D88FA-FD38-445B-B2B2-85EEE2BC33A6}" dt="2023-07-30T13:13:59.878" v="5916" actId="26606"/>
          <ac:spMkLst>
            <pc:docMk/>
            <pc:sldMk cId="414515988" sldId="299"/>
            <ac:spMk id="11" creationId="{CD8B4F24-440B-49E9-B85D-733523DC064B}"/>
          </ac:spMkLst>
        </pc:spChg>
        <pc:spChg chg="add">
          <ac:chgData name="Sarah Burney" userId="3ff1fe9c-ec4d-4417-af83-dbc6e1aa8c41" providerId="ADAL" clId="{FF2D88FA-FD38-445B-B2B2-85EEE2BC33A6}" dt="2023-07-30T13:13:59.878" v="5916" actId="26606"/>
          <ac:spMkLst>
            <pc:docMk/>
            <pc:sldMk cId="414515988" sldId="299"/>
            <ac:spMk id="16" creationId="{7FF47CB7-972F-479F-A36D-9E72D26EC8DA}"/>
          </ac:spMkLst>
        </pc:spChg>
        <pc:spChg chg="add">
          <ac:chgData name="Sarah Burney" userId="3ff1fe9c-ec4d-4417-af83-dbc6e1aa8c41" providerId="ADAL" clId="{FF2D88FA-FD38-445B-B2B2-85EEE2BC33A6}" dt="2023-07-30T13:13:59.878" v="5916" actId="26606"/>
          <ac:spMkLst>
            <pc:docMk/>
            <pc:sldMk cId="414515988" sldId="299"/>
            <ac:spMk id="18" creationId="{0D153B68-5844-490D-8E67-F616D6D721CA}"/>
          </ac:spMkLst>
        </pc:spChg>
        <pc:spChg chg="add">
          <ac:chgData name="Sarah Burney" userId="3ff1fe9c-ec4d-4417-af83-dbc6e1aa8c41" providerId="ADAL" clId="{FF2D88FA-FD38-445B-B2B2-85EEE2BC33A6}" dt="2023-07-30T13:13:59.878" v="5916" actId="26606"/>
          <ac:spMkLst>
            <pc:docMk/>
            <pc:sldMk cId="414515988" sldId="299"/>
            <ac:spMk id="20" creationId="{9A0D773F-7A7D-4DBB-9DEA-86BB8B8F4BC8}"/>
          </ac:spMkLst>
        </pc:spChg>
        <pc:picChg chg="add mod">
          <ac:chgData name="Sarah Burney" userId="3ff1fe9c-ec4d-4417-af83-dbc6e1aa8c41" providerId="ADAL" clId="{FF2D88FA-FD38-445B-B2B2-85EEE2BC33A6}" dt="2023-07-30T13:13:59.878" v="5916" actId="26606"/>
          <ac:picMkLst>
            <pc:docMk/>
            <pc:sldMk cId="414515988" sldId="299"/>
            <ac:picMk id="4" creationId="{36131B78-C71E-AD19-EF8B-6E6D02FD6578}"/>
          </ac:picMkLst>
        </pc:picChg>
      </pc:sldChg>
      <pc:sldChg chg="new del">
        <pc:chgData name="Sarah Burney" userId="3ff1fe9c-ec4d-4417-af83-dbc6e1aa8c41" providerId="ADAL" clId="{FF2D88FA-FD38-445B-B2B2-85EEE2BC33A6}" dt="2023-07-30T12:38:45.530" v="2798" actId="47"/>
        <pc:sldMkLst>
          <pc:docMk/>
          <pc:sldMk cId="682262966" sldId="300"/>
        </pc:sldMkLst>
      </pc:sldChg>
      <pc:sldChg chg="modSp new del mod">
        <pc:chgData name="Sarah Burney" userId="3ff1fe9c-ec4d-4417-af83-dbc6e1aa8c41" providerId="ADAL" clId="{FF2D88FA-FD38-445B-B2B2-85EEE2BC33A6}" dt="2023-07-30T12:13:37.826" v="711" actId="47"/>
        <pc:sldMkLst>
          <pc:docMk/>
          <pc:sldMk cId="1773019758" sldId="300"/>
        </pc:sldMkLst>
        <pc:spChg chg="mod">
          <ac:chgData name="Sarah Burney" userId="3ff1fe9c-ec4d-4417-af83-dbc6e1aa8c41" providerId="ADAL" clId="{FF2D88FA-FD38-445B-B2B2-85EEE2BC33A6}" dt="2023-07-30T12:11:11.981" v="586" actId="20577"/>
          <ac:spMkLst>
            <pc:docMk/>
            <pc:sldMk cId="1773019758" sldId="300"/>
            <ac:spMk id="2" creationId="{C011C92B-E592-1A66-3941-86BD5F019FB0}"/>
          </ac:spMkLst>
        </pc:spChg>
      </pc:sldChg>
      <pc:sldChg chg="delSp modSp add mod setBg delDesignElem">
        <pc:chgData name="Sarah Burney" userId="3ff1fe9c-ec4d-4417-af83-dbc6e1aa8c41" providerId="ADAL" clId="{FF2D88FA-FD38-445B-B2B2-85EEE2BC33A6}" dt="2023-07-30T12:47:05.621" v="3725" actId="20577"/>
        <pc:sldMkLst>
          <pc:docMk/>
          <pc:sldMk cId="540784159" sldId="301"/>
        </pc:sldMkLst>
        <pc:spChg chg="mod">
          <ac:chgData name="Sarah Burney" userId="3ff1fe9c-ec4d-4417-af83-dbc6e1aa8c41" providerId="ADAL" clId="{FF2D88FA-FD38-445B-B2B2-85EEE2BC33A6}" dt="2023-07-30T12:47:05.621" v="3725" actId="20577"/>
          <ac:spMkLst>
            <pc:docMk/>
            <pc:sldMk cId="540784159" sldId="301"/>
            <ac:spMk id="3" creationId="{DC69D997-4617-4E02-805F-BE9574815EC6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40784159" sldId="301"/>
            <ac:spMk id="71" creationId="{4AC6B390-BC59-4F1D-A0EE-D71A92F0A0B2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40784159" sldId="301"/>
            <ac:spMk id="73" creationId="{B6C60D79-16F1-4C4B-B7E3-7634E7069CDE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540784159" sldId="301"/>
            <ac:spMk id="75" creationId="{426B127E-6498-4C77-9C9D-4553A5113B80}"/>
          </ac:spMkLst>
        </pc:spChg>
      </pc:sldChg>
      <pc:sldChg chg="modSp new del mod">
        <pc:chgData name="Sarah Burney" userId="3ff1fe9c-ec4d-4417-af83-dbc6e1aa8c41" providerId="ADAL" clId="{FF2D88FA-FD38-445B-B2B2-85EEE2BC33A6}" dt="2023-07-30T12:15:58.244" v="1074" actId="47"/>
        <pc:sldMkLst>
          <pc:docMk/>
          <pc:sldMk cId="3739769587" sldId="301"/>
        </pc:sldMkLst>
        <pc:spChg chg="mod">
          <ac:chgData name="Sarah Burney" userId="3ff1fe9c-ec4d-4417-af83-dbc6e1aa8c41" providerId="ADAL" clId="{FF2D88FA-FD38-445B-B2B2-85EEE2BC33A6}" dt="2023-07-30T12:13:32.686" v="696" actId="20577"/>
          <ac:spMkLst>
            <pc:docMk/>
            <pc:sldMk cId="3739769587" sldId="301"/>
            <ac:spMk id="2" creationId="{8203519F-DD88-977A-F0B2-9F3D3373363E}"/>
          </ac:spMkLst>
        </pc:spChg>
        <pc:spChg chg="mod">
          <ac:chgData name="Sarah Burney" userId="3ff1fe9c-ec4d-4417-af83-dbc6e1aa8c41" providerId="ADAL" clId="{FF2D88FA-FD38-445B-B2B2-85EEE2BC33A6}" dt="2023-07-30T12:13:35.823" v="710" actId="20577"/>
          <ac:spMkLst>
            <pc:docMk/>
            <pc:sldMk cId="3739769587" sldId="301"/>
            <ac:spMk id="3" creationId="{71CADCE6-C162-01A5-6B17-D4C0E0C3DE6D}"/>
          </ac:spMkLst>
        </pc:spChg>
        <pc:spChg chg="mod">
          <ac:chgData name="Sarah Burney" userId="3ff1fe9c-ec4d-4417-af83-dbc6e1aa8c41" providerId="ADAL" clId="{FF2D88FA-FD38-445B-B2B2-85EEE2BC33A6}" dt="2023-07-30T12:15:28.294" v="958" actId="20577"/>
          <ac:spMkLst>
            <pc:docMk/>
            <pc:sldMk cId="3739769587" sldId="301"/>
            <ac:spMk id="4" creationId="{24B44A77-2CE0-9696-8BB7-422997830083}"/>
          </ac:spMkLst>
        </pc:spChg>
        <pc:spChg chg="mod">
          <ac:chgData name="Sarah Burney" userId="3ff1fe9c-ec4d-4417-af83-dbc6e1aa8c41" providerId="ADAL" clId="{FF2D88FA-FD38-445B-B2B2-85EEE2BC33A6}" dt="2023-07-30T12:13:47.534" v="771" actId="20577"/>
          <ac:spMkLst>
            <pc:docMk/>
            <pc:sldMk cId="3739769587" sldId="301"/>
            <ac:spMk id="5" creationId="{96DCF080-7999-52F0-610C-26446E7E9BD5}"/>
          </ac:spMkLst>
        </pc:spChg>
        <pc:spChg chg="mod">
          <ac:chgData name="Sarah Burney" userId="3ff1fe9c-ec4d-4417-af83-dbc6e1aa8c41" providerId="ADAL" clId="{FF2D88FA-FD38-445B-B2B2-85EEE2BC33A6}" dt="2023-07-30T12:15:50.556" v="1073" actId="20577"/>
          <ac:spMkLst>
            <pc:docMk/>
            <pc:sldMk cId="3739769587" sldId="301"/>
            <ac:spMk id="6" creationId="{5D161B5F-F36A-190C-AFFC-1FED09B6B5BB}"/>
          </ac:spMkLst>
        </pc:spChg>
      </pc:sldChg>
      <pc:sldChg chg="delSp modSp add mod setBg delDesignElem">
        <pc:chgData name="Sarah Burney" userId="3ff1fe9c-ec4d-4417-af83-dbc6e1aa8c41" providerId="ADAL" clId="{FF2D88FA-FD38-445B-B2B2-85EEE2BC33A6}" dt="2023-07-30T12:50:09.180" v="4127" actId="20577"/>
        <pc:sldMkLst>
          <pc:docMk/>
          <pc:sldMk cId="364031393" sldId="302"/>
        </pc:sldMkLst>
        <pc:spChg chg="mod">
          <ac:chgData name="Sarah Burney" userId="3ff1fe9c-ec4d-4417-af83-dbc6e1aa8c41" providerId="ADAL" clId="{FF2D88FA-FD38-445B-B2B2-85EEE2BC33A6}" dt="2023-07-30T12:50:09.180" v="4127" actId="20577"/>
          <ac:spMkLst>
            <pc:docMk/>
            <pc:sldMk cId="364031393" sldId="302"/>
            <ac:spMk id="3" creationId="{EEC00744-05DA-4593-AE2E-F96637B7D3AA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364031393" sldId="302"/>
            <ac:spMk id="135" creationId="{2EB492CD-616E-47F8-933B-5E2D952A0593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364031393" sldId="302"/>
            <ac:spMk id="137" creationId="{59383CF9-23B5-4335-9B21-1791C4CF1C75}"/>
          </ac:spMkLst>
        </pc:spChg>
        <pc:spChg chg="del">
          <ac:chgData name="Sarah Burney" userId="3ff1fe9c-ec4d-4417-af83-dbc6e1aa8c41" providerId="ADAL" clId="{FF2D88FA-FD38-445B-B2B2-85EEE2BC33A6}" dt="2023-07-30T12:38:32.394" v="2795"/>
          <ac:spMkLst>
            <pc:docMk/>
            <pc:sldMk cId="364031393" sldId="302"/>
            <ac:spMk id="139" creationId="{0007FE00-9498-4706-B255-6437B0252C02}"/>
          </ac:spMkLst>
        </pc:spChg>
      </pc:sldChg>
      <pc:sldChg chg="addSp modSp new mod setBg">
        <pc:chgData name="Sarah Burney" userId="3ff1fe9c-ec4d-4417-af83-dbc6e1aa8c41" providerId="ADAL" clId="{FF2D88FA-FD38-445B-B2B2-85EEE2BC33A6}" dt="2023-07-30T13:03:48.548" v="5216" actId="113"/>
        <pc:sldMkLst>
          <pc:docMk/>
          <pc:sldMk cId="3503286144" sldId="303"/>
        </pc:sldMkLst>
        <pc:spChg chg="mod">
          <ac:chgData name="Sarah Burney" userId="3ff1fe9c-ec4d-4417-af83-dbc6e1aa8c41" providerId="ADAL" clId="{FF2D88FA-FD38-445B-B2B2-85EEE2BC33A6}" dt="2023-07-30T13:03:03.803" v="5209" actId="26606"/>
          <ac:spMkLst>
            <pc:docMk/>
            <pc:sldMk cId="3503286144" sldId="303"/>
            <ac:spMk id="2" creationId="{1519874D-8F0D-B759-EE64-304E3901D208}"/>
          </ac:spMkLst>
        </pc:spChg>
        <pc:spChg chg="mod">
          <ac:chgData name="Sarah Burney" userId="3ff1fe9c-ec4d-4417-af83-dbc6e1aa8c41" providerId="ADAL" clId="{FF2D88FA-FD38-445B-B2B2-85EEE2BC33A6}" dt="2023-07-30T13:03:48.548" v="5216" actId="113"/>
          <ac:spMkLst>
            <pc:docMk/>
            <pc:sldMk cId="3503286144" sldId="303"/>
            <ac:spMk id="3" creationId="{25FC458C-0125-4BB1-6B25-CB68620E5CA8}"/>
          </ac:spMkLst>
        </pc:spChg>
        <pc:spChg chg="add">
          <ac:chgData name="Sarah Burney" userId="3ff1fe9c-ec4d-4417-af83-dbc6e1aa8c41" providerId="ADAL" clId="{FF2D88FA-FD38-445B-B2B2-85EEE2BC33A6}" dt="2023-07-30T13:03:03.803" v="5209" actId="26606"/>
          <ac:spMkLst>
            <pc:docMk/>
            <pc:sldMk cId="3503286144" sldId="303"/>
            <ac:spMk id="9" creationId="{F13C74B1-5B17-4795-BED0-7140497B445A}"/>
          </ac:spMkLst>
        </pc:spChg>
        <pc:spChg chg="add">
          <ac:chgData name="Sarah Burney" userId="3ff1fe9c-ec4d-4417-af83-dbc6e1aa8c41" providerId="ADAL" clId="{FF2D88FA-FD38-445B-B2B2-85EEE2BC33A6}" dt="2023-07-30T13:03:03.803" v="5209" actId="26606"/>
          <ac:spMkLst>
            <pc:docMk/>
            <pc:sldMk cId="3503286144" sldId="303"/>
            <ac:spMk id="11" creationId="{D4974D33-8DC5-464E-8C6D-BE58F0669C17}"/>
          </ac:spMkLst>
        </pc:spChg>
        <pc:picChg chg="add mod modCrop">
          <ac:chgData name="Sarah Burney" userId="3ff1fe9c-ec4d-4417-af83-dbc6e1aa8c41" providerId="ADAL" clId="{FF2D88FA-FD38-445B-B2B2-85EEE2BC33A6}" dt="2023-07-30T13:03:14.003" v="5210" actId="18131"/>
          <ac:picMkLst>
            <pc:docMk/>
            <pc:sldMk cId="3503286144" sldId="303"/>
            <ac:picMk id="4" creationId="{C591D974-79FE-DDDE-8C2D-4C7ED30ABB04}"/>
          </ac:picMkLst>
        </pc:picChg>
      </pc:sldChg>
      <pc:sldChg chg="addSp delSp modSp new mod setBg">
        <pc:chgData name="Sarah Burney" userId="3ff1fe9c-ec4d-4417-af83-dbc6e1aa8c41" providerId="ADAL" clId="{FF2D88FA-FD38-445B-B2B2-85EEE2BC33A6}" dt="2023-07-30T13:20:09.432" v="5937" actId="27636"/>
        <pc:sldMkLst>
          <pc:docMk/>
          <pc:sldMk cId="1982921655" sldId="304"/>
        </pc:sldMkLst>
        <pc:spChg chg="mod">
          <ac:chgData name="Sarah Burney" userId="3ff1fe9c-ec4d-4417-af83-dbc6e1aa8c41" providerId="ADAL" clId="{FF2D88FA-FD38-445B-B2B2-85EEE2BC33A6}" dt="2023-07-30T13:09:32.044" v="5769" actId="26606"/>
          <ac:spMkLst>
            <pc:docMk/>
            <pc:sldMk cId="1982921655" sldId="304"/>
            <ac:spMk id="2" creationId="{682D2D09-F9FF-52C9-C814-0B1599C10F2F}"/>
          </ac:spMkLst>
        </pc:spChg>
        <pc:spChg chg="mod">
          <ac:chgData name="Sarah Burney" userId="3ff1fe9c-ec4d-4417-af83-dbc6e1aa8c41" providerId="ADAL" clId="{FF2D88FA-FD38-445B-B2B2-85EEE2BC33A6}" dt="2023-07-30T13:20:09.432" v="5937" actId="27636"/>
          <ac:spMkLst>
            <pc:docMk/>
            <pc:sldMk cId="1982921655" sldId="304"/>
            <ac:spMk id="3" creationId="{A2193382-08BA-C1F2-E765-F09DDCE9D678}"/>
          </ac:spMkLst>
        </pc:spChg>
        <pc:spChg chg="add">
          <ac:chgData name="Sarah Burney" userId="3ff1fe9c-ec4d-4417-af83-dbc6e1aa8c41" providerId="ADAL" clId="{FF2D88FA-FD38-445B-B2B2-85EEE2BC33A6}" dt="2023-07-30T13:09:32.044" v="5769" actId="26606"/>
          <ac:spMkLst>
            <pc:docMk/>
            <pc:sldMk cId="1982921655" sldId="304"/>
            <ac:spMk id="1033" creationId="{743AA782-23D1-4521-8CAD-47662984AA08}"/>
          </ac:spMkLst>
        </pc:spChg>
        <pc:spChg chg="add">
          <ac:chgData name="Sarah Burney" userId="3ff1fe9c-ec4d-4417-af83-dbc6e1aa8c41" providerId="ADAL" clId="{FF2D88FA-FD38-445B-B2B2-85EEE2BC33A6}" dt="2023-07-30T13:09:32.044" v="5769" actId="26606"/>
          <ac:spMkLst>
            <pc:docMk/>
            <pc:sldMk cId="1982921655" sldId="304"/>
            <ac:spMk id="1035" creationId="{71877DBC-BB60-40F0-AC93-2ACDBAAE60CE}"/>
          </ac:spMkLst>
        </pc:spChg>
        <pc:picChg chg="add del">
          <ac:chgData name="Sarah Burney" userId="3ff1fe9c-ec4d-4417-af83-dbc6e1aa8c41" providerId="ADAL" clId="{FF2D88FA-FD38-445B-B2B2-85EEE2BC33A6}" dt="2023-07-30T13:09:15.768" v="5767"/>
          <ac:picMkLst>
            <pc:docMk/>
            <pc:sldMk cId="1982921655" sldId="304"/>
            <ac:picMk id="1026" creationId="{120E7F83-FAC6-F7C9-0A37-12327EB85137}"/>
          </ac:picMkLst>
        </pc:picChg>
        <pc:picChg chg="add mod">
          <ac:chgData name="Sarah Burney" userId="3ff1fe9c-ec4d-4417-af83-dbc6e1aa8c41" providerId="ADAL" clId="{FF2D88FA-FD38-445B-B2B2-85EEE2BC33A6}" dt="2023-07-30T13:09:32.044" v="5769" actId="26606"/>
          <ac:picMkLst>
            <pc:docMk/>
            <pc:sldMk cId="1982921655" sldId="304"/>
            <ac:picMk id="1028" creationId="{47ED958A-C112-BC58-3B71-4CA570FD269F}"/>
          </ac:picMkLst>
        </pc:picChg>
      </pc:sldChg>
    </pc:docChg>
  </pc:docChgLst>
  <pc:docChgLst>
    <pc:chgData name="Sarah Burney" userId="3ff1fe9c-ec4d-4417-af83-dbc6e1aa8c41" providerId="ADAL" clId="{A35EAEB8-5D06-473E-8D42-0CCD7912C71C}"/>
    <pc:docChg chg="undo redo custSel modSld">
      <pc:chgData name="Sarah Burney" userId="3ff1fe9c-ec4d-4417-af83-dbc6e1aa8c41" providerId="ADAL" clId="{A35EAEB8-5D06-473E-8D42-0CCD7912C71C}" dt="2023-07-07T05:42:30.280" v="39" actId="20577"/>
      <pc:docMkLst>
        <pc:docMk/>
      </pc:docMkLst>
      <pc:sldChg chg="modSp mod">
        <pc:chgData name="Sarah Burney" userId="3ff1fe9c-ec4d-4417-af83-dbc6e1aa8c41" providerId="ADAL" clId="{A35EAEB8-5D06-473E-8D42-0CCD7912C71C}" dt="2023-07-07T05:42:29.901" v="37" actId="15"/>
        <pc:sldMkLst>
          <pc:docMk/>
          <pc:sldMk cId="1102104660" sldId="266"/>
        </pc:sldMkLst>
        <pc:spChg chg="mod">
          <ac:chgData name="Sarah Burney" userId="3ff1fe9c-ec4d-4417-af83-dbc6e1aa8c41" providerId="ADAL" clId="{A35EAEB8-5D06-473E-8D42-0CCD7912C71C}" dt="2023-07-07T05:42:29.901" v="37" actId="15"/>
          <ac:spMkLst>
            <pc:docMk/>
            <pc:sldMk cId="1102104660" sldId="266"/>
            <ac:spMk id="3" creationId="{6424F93A-4CE7-4137-9EC1-6BB86E3FACD1}"/>
          </ac:spMkLst>
        </pc:spChg>
      </pc:sldChg>
      <pc:sldChg chg="modSp mod">
        <pc:chgData name="Sarah Burney" userId="3ff1fe9c-ec4d-4417-af83-dbc6e1aa8c41" providerId="ADAL" clId="{A35EAEB8-5D06-473E-8D42-0CCD7912C71C}" dt="2023-07-07T05:42:30.280" v="39" actId="20577"/>
        <pc:sldMkLst>
          <pc:docMk/>
          <pc:sldMk cId="3152783435" sldId="298"/>
        </pc:sldMkLst>
        <pc:spChg chg="mod">
          <ac:chgData name="Sarah Burney" userId="3ff1fe9c-ec4d-4417-af83-dbc6e1aa8c41" providerId="ADAL" clId="{A35EAEB8-5D06-473E-8D42-0CCD7912C71C}" dt="2023-07-07T05:42:30.280" v="39" actId="20577"/>
          <ac:spMkLst>
            <pc:docMk/>
            <pc:sldMk cId="3152783435" sldId="298"/>
            <ac:spMk id="3" creationId="{30381FEE-2AFE-8A51-E6FE-64133E18702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418CC-968E-4A6B-8ECC-DAA0563EE8C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062ABD-3500-4310-AC28-39D76547D46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A</a:t>
          </a:r>
          <a:r>
            <a:rPr lang="en-AU"/>
            <a:t>uthor</a:t>
          </a:r>
          <a:endParaRPr lang="en-US"/>
        </a:p>
      </dgm:t>
    </dgm:pt>
    <dgm:pt modelId="{F5A613D0-936B-44DA-88AB-B77244ECDA79}" type="parTrans" cxnId="{3E92AB4D-BF32-45D9-900C-7856AB26C0EA}">
      <dgm:prSet/>
      <dgm:spPr/>
      <dgm:t>
        <a:bodyPr/>
        <a:lstStyle/>
        <a:p>
          <a:endParaRPr lang="en-US"/>
        </a:p>
      </dgm:t>
    </dgm:pt>
    <dgm:pt modelId="{1095720A-FB17-4F77-966D-344BCE38F7BE}" type="sibTrans" cxnId="{3E92AB4D-BF32-45D9-900C-7856AB26C0EA}">
      <dgm:prSet/>
      <dgm:spPr/>
      <dgm:t>
        <a:bodyPr/>
        <a:lstStyle/>
        <a:p>
          <a:endParaRPr lang="en-US"/>
        </a:p>
      </dgm:t>
    </dgm:pt>
    <dgm:pt modelId="{E58DAEC6-7F1B-4681-9EE4-0DF1801D0B0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Who wrote this? Are they qualified or an expert?</a:t>
          </a:r>
          <a:endParaRPr lang="en-US"/>
        </a:p>
      </dgm:t>
    </dgm:pt>
    <dgm:pt modelId="{43C2328D-E193-48EE-8015-B11ED07952AB}" type="parTrans" cxnId="{AE844B3B-4E0F-4668-94E2-0D447C1C9BB5}">
      <dgm:prSet/>
      <dgm:spPr/>
      <dgm:t>
        <a:bodyPr/>
        <a:lstStyle/>
        <a:p>
          <a:endParaRPr lang="en-US"/>
        </a:p>
      </dgm:t>
    </dgm:pt>
    <dgm:pt modelId="{BE5F0222-944F-4503-AD4D-C961FB120DA8}" type="sibTrans" cxnId="{AE844B3B-4E0F-4668-94E2-0D447C1C9BB5}">
      <dgm:prSet/>
      <dgm:spPr/>
      <dgm:t>
        <a:bodyPr/>
        <a:lstStyle/>
        <a:p>
          <a:endParaRPr lang="en-US"/>
        </a:p>
      </dgm:t>
    </dgm:pt>
    <dgm:pt modelId="{361EB620-3CFB-451E-9BD8-6D87F21AE02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B</a:t>
          </a:r>
          <a:r>
            <a:rPr lang="en-AU"/>
            <a:t>est before</a:t>
          </a:r>
          <a:endParaRPr lang="en-US"/>
        </a:p>
      </dgm:t>
    </dgm:pt>
    <dgm:pt modelId="{7199B3B1-0884-448F-9D75-12ACB8EB3E18}" type="parTrans" cxnId="{0599DDCC-9F12-4CDA-964E-4BB10B940E47}">
      <dgm:prSet/>
      <dgm:spPr/>
      <dgm:t>
        <a:bodyPr/>
        <a:lstStyle/>
        <a:p>
          <a:endParaRPr lang="en-US"/>
        </a:p>
      </dgm:t>
    </dgm:pt>
    <dgm:pt modelId="{8EEB3443-EBBD-4F8D-AE06-FCC8BB0C9B69}" type="sibTrans" cxnId="{0599DDCC-9F12-4CDA-964E-4BB10B940E47}">
      <dgm:prSet/>
      <dgm:spPr/>
      <dgm:t>
        <a:bodyPr/>
        <a:lstStyle/>
        <a:p>
          <a:endParaRPr lang="en-US"/>
        </a:p>
      </dgm:t>
    </dgm:pt>
    <dgm:pt modelId="{797846F2-3F56-4929-8247-AFC87A4EE10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How recent and up-to-date is this info?</a:t>
          </a:r>
          <a:endParaRPr lang="en-US"/>
        </a:p>
      </dgm:t>
    </dgm:pt>
    <dgm:pt modelId="{2E0098DB-5E49-4A38-B99E-CE934EDF5E4E}" type="parTrans" cxnId="{D6133AA6-2214-4E58-9E13-D18AC6907998}">
      <dgm:prSet/>
      <dgm:spPr/>
      <dgm:t>
        <a:bodyPr/>
        <a:lstStyle/>
        <a:p>
          <a:endParaRPr lang="en-US"/>
        </a:p>
      </dgm:t>
    </dgm:pt>
    <dgm:pt modelId="{91A839A7-B1AC-4840-9DA7-0334DC9FB861}" type="sibTrans" cxnId="{D6133AA6-2214-4E58-9E13-D18AC6907998}">
      <dgm:prSet/>
      <dgm:spPr/>
      <dgm:t>
        <a:bodyPr/>
        <a:lstStyle/>
        <a:p>
          <a:endParaRPr lang="en-US"/>
        </a:p>
      </dgm:t>
    </dgm:pt>
    <dgm:pt modelId="{81F713B0-3655-4D06-BE8F-A1568BC158D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C</a:t>
          </a:r>
          <a:r>
            <a:rPr lang="en-AU"/>
            <a:t>onnections</a:t>
          </a:r>
          <a:endParaRPr lang="en-US"/>
        </a:p>
      </dgm:t>
    </dgm:pt>
    <dgm:pt modelId="{322AE48F-BE24-4BFF-820A-A0DC079623AB}" type="parTrans" cxnId="{DC18182E-865C-4ED4-8451-1B1EF71F6AA3}">
      <dgm:prSet/>
      <dgm:spPr/>
      <dgm:t>
        <a:bodyPr/>
        <a:lstStyle/>
        <a:p>
          <a:endParaRPr lang="en-US"/>
        </a:p>
      </dgm:t>
    </dgm:pt>
    <dgm:pt modelId="{897670E7-3689-4551-B8CB-D27EC2A6A3D5}" type="sibTrans" cxnId="{DC18182E-865C-4ED4-8451-1B1EF71F6AA3}">
      <dgm:prSet/>
      <dgm:spPr/>
      <dgm:t>
        <a:bodyPr/>
        <a:lstStyle/>
        <a:p>
          <a:endParaRPr lang="en-US"/>
        </a:p>
      </dgm:t>
    </dgm:pt>
    <dgm:pt modelId="{89EA315D-94C1-468F-8529-216DAE79A9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Are there links or references to statistics, scientific studies, or research? </a:t>
          </a:r>
          <a:r>
            <a:rPr lang="en-AU"/>
            <a:t>When you compare this information to other sources, does it say the same thing? </a:t>
          </a:r>
          <a:endParaRPr lang="en-US"/>
        </a:p>
      </dgm:t>
    </dgm:pt>
    <dgm:pt modelId="{1EFB5353-6AC2-413C-88DE-5C1DB0B6C229}" type="parTrans" cxnId="{5335BC20-16F1-4921-AD30-9320B48AA569}">
      <dgm:prSet/>
      <dgm:spPr/>
      <dgm:t>
        <a:bodyPr/>
        <a:lstStyle/>
        <a:p>
          <a:endParaRPr lang="en-US"/>
        </a:p>
      </dgm:t>
    </dgm:pt>
    <dgm:pt modelId="{D79DF7C9-0B9C-48CB-9BFE-36120630006D}" type="sibTrans" cxnId="{5335BC20-16F1-4921-AD30-9320B48AA569}">
      <dgm:prSet/>
      <dgm:spPr/>
      <dgm:t>
        <a:bodyPr/>
        <a:lstStyle/>
        <a:p>
          <a:endParaRPr lang="en-US"/>
        </a:p>
      </dgm:t>
    </dgm:pt>
    <dgm:pt modelId="{196D4BDB-EFF5-48FB-903B-6DE568B7ED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D</a:t>
          </a:r>
          <a:r>
            <a:rPr lang="en-AU"/>
            <a:t>esign &amp; layout  </a:t>
          </a:r>
          <a:endParaRPr lang="en-US"/>
        </a:p>
      </dgm:t>
    </dgm:pt>
    <dgm:pt modelId="{788DE86E-954C-4C4C-8D0E-E39AAF99A185}" type="parTrans" cxnId="{24436AAF-7215-457E-9D3F-43C9DE9E3E8D}">
      <dgm:prSet/>
      <dgm:spPr/>
      <dgm:t>
        <a:bodyPr/>
        <a:lstStyle/>
        <a:p>
          <a:endParaRPr lang="en-US"/>
        </a:p>
      </dgm:t>
    </dgm:pt>
    <dgm:pt modelId="{C23237CD-36AA-4CE5-948F-7C8EE2FDCB16}" type="sibTrans" cxnId="{24436AAF-7215-457E-9D3F-43C9DE9E3E8D}">
      <dgm:prSet/>
      <dgm:spPr/>
      <dgm:t>
        <a:bodyPr/>
        <a:lstStyle/>
        <a:p>
          <a:endParaRPr lang="en-US"/>
        </a:p>
      </dgm:t>
    </dgm:pt>
    <dgm:pt modelId="{F8CE9F7B-4AF4-43D0-AD95-7A11AED76F0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Does it look professional? Are there lots of typos, broken links, ads?</a:t>
          </a:r>
          <a:endParaRPr lang="en-US"/>
        </a:p>
      </dgm:t>
    </dgm:pt>
    <dgm:pt modelId="{3791AA2B-F5B4-4697-AAA7-3E38BBD96838}" type="parTrans" cxnId="{667A9578-459C-4AA0-BF91-B2B91D4B09B7}">
      <dgm:prSet/>
      <dgm:spPr/>
      <dgm:t>
        <a:bodyPr/>
        <a:lstStyle/>
        <a:p>
          <a:endParaRPr lang="en-US"/>
        </a:p>
      </dgm:t>
    </dgm:pt>
    <dgm:pt modelId="{488A647B-AE71-4059-A383-2BFE2ACA8342}" type="sibTrans" cxnId="{667A9578-459C-4AA0-BF91-B2B91D4B09B7}">
      <dgm:prSet/>
      <dgm:spPr/>
      <dgm:t>
        <a:bodyPr/>
        <a:lstStyle/>
        <a:p>
          <a:endParaRPr lang="en-US"/>
        </a:p>
      </dgm:t>
    </dgm:pt>
    <dgm:pt modelId="{E03D6631-7ECF-4BA9-94A0-AA857D8C871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E</a:t>
          </a:r>
          <a:r>
            <a:rPr lang="en-AU"/>
            <a:t>xpected outcome</a:t>
          </a:r>
          <a:endParaRPr lang="en-US"/>
        </a:p>
      </dgm:t>
    </dgm:pt>
    <dgm:pt modelId="{874E15ED-BBE8-4A33-B1D2-D2161A8AEE84}" type="parTrans" cxnId="{5A25BFAC-FB1C-46B3-89C2-6B018618E746}">
      <dgm:prSet/>
      <dgm:spPr/>
      <dgm:t>
        <a:bodyPr/>
        <a:lstStyle/>
        <a:p>
          <a:endParaRPr lang="en-US"/>
        </a:p>
      </dgm:t>
    </dgm:pt>
    <dgm:pt modelId="{C5453711-50BE-4856-8CBA-5D60E5F61BA9}" type="sibTrans" cxnId="{5A25BFAC-FB1C-46B3-89C2-6B018618E746}">
      <dgm:prSet/>
      <dgm:spPr/>
      <dgm:t>
        <a:bodyPr/>
        <a:lstStyle/>
        <a:p>
          <a:endParaRPr lang="en-US"/>
        </a:p>
      </dgm:t>
    </dgm:pt>
    <dgm:pt modelId="{EAF717DD-CD1A-4D5A-B7FB-5B230F702CC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Why has this information been shared – are they trying to sell something? Could they be biased?</a:t>
          </a:r>
          <a:endParaRPr lang="en-US"/>
        </a:p>
      </dgm:t>
    </dgm:pt>
    <dgm:pt modelId="{2166B1E8-3684-4CB4-BCA3-6EB5CD53A020}" type="parTrans" cxnId="{03E980E7-91FA-40DB-A4FF-E8F1D7EE5D57}">
      <dgm:prSet/>
      <dgm:spPr/>
      <dgm:t>
        <a:bodyPr/>
        <a:lstStyle/>
        <a:p>
          <a:endParaRPr lang="en-US"/>
        </a:p>
      </dgm:t>
    </dgm:pt>
    <dgm:pt modelId="{D651DAE0-BBD8-445D-B520-4B74ADECD52A}" type="sibTrans" cxnId="{03E980E7-91FA-40DB-A4FF-E8F1D7EE5D57}">
      <dgm:prSet/>
      <dgm:spPr/>
      <dgm:t>
        <a:bodyPr/>
        <a:lstStyle/>
        <a:p>
          <a:endParaRPr lang="en-US"/>
        </a:p>
      </dgm:t>
    </dgm:pt>
    <dgm:pt modelId="{7D88F4FF-C7E0-44E9-B4CB-315A980BAC98}" type="pres">
      <dgm:prSet presAssocID="{272418CC-968E-4A6B-8ECC-DAA0563EE8C5}" presName="root" presStyleCnt="0">
        <dgm:presLayoutVars>
          <dgm:dir/>
          <dgm:resizeHandles val="exact"/>
        </dgm:presLayoutVars>
      </dgm:prSet>
      <dgm:spPr/>
    </dgm:pt>
    <dgm:pt modelId="{866B692D-BB3B-44E0-A9A7-DEE9AF09EC87}" type="pres">
      <dgm:prSet presAssocID="{74062ABD-3500-4310-AC28-39D76547D466}" presName="compNode" presStyleCnt="0"/>
      <dgm:spPr/>
    </dgm:pt>
    <dgm:pt modelId="{D6A58257-12A4-4A26-A707-5592BF92B3D4}" type="pres">
      <dgm:prSet presAssocID="{74062ABD-3500-4310-AC28-39D76547D46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60674BC-E414-4744-BF3E-8A73A923C65B}" type="pres">
      <dgm:prSet presAssocID="{74062ABD-3500-4310-AC28-39D76547D466}" presName="iconSpace" presStyleCnt="0"/>
      <dgm:spPr/>
    </dgm:pt>
    <dgm:pt modelId="{94C8804F-4BA2-4A4E-8172-E7DDEC45A82D}" type="pres">
      <dgm:prSet presAssocID="{74062ABD-3500-4310-AC28-39D76547D466}" presName="parTx" presStyleLbl="revTx" presStyleIdx="0" presStyleCnt="10">
        <dgm:presLayoutVars>
          <dgm:chMax val="0"/>
          <dgm:chPref val="0"/>
        </dgm:presLayoutVars>
      </dgm:prSet>
      <dgm:spPr/>
    </dgm:pt>
    <dgm:pt modelId="{9B35996B-6F2A-40EB-9818-DDF7DA9530FB}" type="pres">
      <dgm:prSet presAssocID="{74062ABD-3500-4310-AC28-39D76547D466}" presName="txSpace" presStyleCnt="0"/>
      <dgm:spPr/>
    </dgm:pt>
    <dgm:pt modelId="{FB1EB488-40DC-4F62-AA71-A0B86EF0D96D}" type="pres">
      <dgm:prSet presAssocID="{74062ABD-3500-4310-AC28-39D76547D466}" presName="desTx" presStyleLbl="revTx" presStyleIdx="1" presStyleCnt="10">
        <dgm:presLayoutVars/>
      </dgm:prSet>
      <dgm:spPr/>
    </dgm:pt>
    <dgm:pt modelId="{C1F995D8-BA3D-4B54-9BC8-18363E4BBFB5}" type="pres">
      <dgm:prSet presAssocID="{1095720A-FB17-4F77-966D-344BCE38F7BE}" presName="sibTrans" presStyleCnt="0"/>
      <dgm:spPr/>
    </dgm:pt>
    <dgm:pt modelId="{3668653B-9BE2-4A94-886E-EDEA30698A36}" type="pres">
      <dgm:prSet presAssocID="{361EB620-3CFB-451E-9BD8-6D87F21AE028}" presName="compNode" presStyleCnt="0"/>
      <dgm:spPr/>
    </dgm:pt>
    <dgm:pt modelId="{F710BC21-F327-4B0D-894F-5B7B6974A997}" type="pres">
      <dgm:prSet presAssocID="{361EB620-3CFB-451E-9BD8-6D87F21AE028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25B5EDF-4323-4B99-9AC3-74C6DCB5CDAE}" type="pres">
      <dgm:prSet presAssocID="{361EB620-3CFB-451E-9BD8-6D87F21AE028}" presName="iconSpace" presStyleCnt="0"/>
      <dgm:spPr/>
    </dgm:pt>
    <dgm:pt modelId="{9A18C8EC-D234-4E8F-B4FE-29C7741539E2}" type="pres">
      <dgm:prSet presAssocID="{361EB620-3CFB-451E-9BD8-6D87F21AE028}" presName="parTx" presStyleLbl="revTx" presStyleIdx="2" presStyleCnt="10">
        <dgm:presLayoutVars>
          <dgm:chMax val="0"/>
          <dgm:chPref val="0"/>
        </dgm:presLayoutVars>
      </dgm:prSet>
      <dgm:spPr/>
    </dgm:pt>
    <dgm:pt modelId="{D7C0F336-E2FA-4516-9DAE-FE40E554FB49}" type="pres">
      <dgm:prSet presAssocID="{361EB620-3CFB-451E-9BD8-6D87F21AE028}" presName="txSpace" presStyleCnt="0"/>
      <dgm:spPr/>
    </dgm:pt>
    <dgm:pt modelId="{C122B19A-9314-420B-8C1A-790941979CD2}" type="pres">
      <dgm:prSet presAssocID="{361EB620-3CFB-451E-9BD8-6D87F21AE028}" presName="desTx" presStyleLbl="revTx" presStyleIdx="3" presStyleCnt="10">
        <dgm:presLayoutVars/>
      </dgm:prSet>
      <dgm:spPr/>
    </dgm:pt>
    <dgm:pt modelId="{2373D5B6-0087-4D52-A97D-F22F72CEA184}" type="pres">
      <dgm:prSet presAssocID="{8EEB3443-EBBD-4F8D-AE06-FCC8BB0C9B69}" presName="sibTrans" presStyleCnt="0"/>
      <dgm:spPr/>
    </dgm:pt>
    <dgm:pt modelId="{797A7B97-B428-42BB-AA70-317FBAA11531}" type="pres">
      <dgm:prSet presAssocID="{81F713B0-3655-4D06-BE8F-A1568BC158DE}" presName="compNode" presStyleCnt="0"/>
      <dgm:spPr/>
    </dgm:pt>
    <dgm:pt modelId="{2C2EA215-2E17-4583-BF83-47C1851019D3}" type="pres">
      <dgm:prSet presAssocID="{81F713B0-3655-4D06-BE8F-A1568BC158DE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C1E02FF-298A-4F25-8B6E-E89A5F6E3D48}" type="pres">
      <dgm:prSet presAssocID="{81F713B0-3655-4D06-BE8F-A1568BC158DE}" presName="iconSpace" presStyleCnt="0"/>
      <dgm:spPr/>
    </dgm:pt>
    <dgm:pt modelId="{E6AB4500-34F2-4B53-982B-0449F9203B8C}" type="pres">
      <dgm:prSet presAssocID="{81F713B0-3655-4D06-BE8F-A1568BC158DE}" presName="parTx" presStyleLbl="revTx" presStyleIdx="4" presStyleCnt="10">
        <dgm:presLayoutVars>
          <dgm:chMax val="0"/>
          <dgm:chPref val="0"/>
        </dgm:presLayoutVars>
      </dgm:prSet>
      <dgm:spPr/>
    </dgm:pt>
    <dgm:pt modelId="{40333002-D38C-4ED0-A119-03090970CCA2}" type="pres">
      <dgm:prSet presAssocID="{81F713B0-3655-4D06-BE8F-A1568BC158DE}" presName="txSpace" presStyleCnt="0"/>
      <dgm:spPr/>
    </dgm:pt>
    <dgm:pt modelId="{71DBDCC8-7E50-4B6B-BF34-542FA7FF8266}" type="pres">
      <dgm:prSet presAssocID="{81F713B0-3655-4D06-BE8F-A1568BC158DE}" presName="desTx" presStyleLbl="revTx" presStyleIdx="5" presStyleCnt="10">
        <dgm:presLayoutVars/>
      </dgm:prSet>
      <dgm:spPr/>
    </dgm:pt>
    <dgm:pt modelId="{F28502B8-859E-4B6A-B05E-701695DFD77A}" type="pres">
      <dgm:prSet presAssocID="{897670E7-3689-4551-B8CB-D27EC2A6A3D5}" presName="sibTrans" presStyleCnt="0"/>
      <dgm:spPr/>
    </dgm:pt>
    <dgm:pt modelId="{F552AD75-8101-4B63-9D2F-12346092C73C}" type="pres">
      <dgm:prSet presAssocID="{196D4BDB-EFF5-48FB-903B-6DE568B7EDB8}" presName="compNode" presStyleCnt="0"/>
      <dgm:spPr/>
    </dgm:pt>
    <dgm:pt modelId="{8585E96F-D186-4528-B6F5-7D2C4B27BDE9}" type="pres">
      <dgm:prSet presAssocID="{196D4BDB-EFF5-48FB-903B-6DE568B7EDB8}" presName="icon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8E0943B-3665-4F73-A999-2FD535585CB0}" type="pres">
      <dgm:prSet presAssocID="{196D4BDB-EFF5-48FB-903B-6DE568B7EDB8}" presName="iconSpace" presStyleCnt="0"/>
      <dgm:spPr/>
    </dgm:pt>
    <dgm:pt modelId="{58BE11E2-B5C4-456E-9780-29957E9DE6C2}" type="pres">
      <dgm:prSet presAssocID="{196D4BDB-EFF5-48FB-903B-6DE568B7EDB8}" presName="parTx" presStyleLbl="revTx" presStyleIdx="6" presStyleCnt="10">
        <dgm:presLayoutVars>
          <dgm:chMax val="0"/>
          <dgm:chPref val="0"/>
        </dgm:presLayoutVars>
      </dgm:prSet>
      <dgm:spPr/>
    </dgm:pt>
    <dgm:pt modelId="{EB04AC13-2EB1-491A-8845-F484C3D83126}" type="pres">
      <dgm:prSet presAssocID="{196D4BDB-EFF5-48FB-903B-6DE568B7EDB8}" presName="txSpace" presStyleCnt="0"/>
      <dgm:spPr/>
    </dgm:pt>
    <dgm:pt modelId="{B2EEA4F2-BB07-48C8-B44A-8B1B23B35261}" type="pres">
      <dgm:prSet presAssocID="{196D4BDB-EFF5-48FB-903B-6DE568B7EDB8}" presName="desTx" presStyleLbl="revTx" presStyleIdx="7" presStyleCnt="10">
        <dgm:presLayoutVars/>
      </dgm:prSet>
      <dgm:spPr/>
    </dgm:pt>
    <dgm:pt modelId="{C43EEDA7-FC28-4D33-B4C2-AD008B27F5B7}" type="pres">
      <dgm:prSet presAssocID="{C23237CD-36AA-4CE5-948F-7C8EE2FDCB16}" presName="sibTrans" presStyleCnt="0"/>
      <dgm:spPr/>
    </dgm:pt>
    <dgm:pt modelId="{313486C4-B99E-416A-8342-CB056477E9AB}" type="pres">
      <dgm:prSet presAssocID="{E03D6631-7ECF-4BA9-94A0-AA857D8C8719}" presName="compNode" presStyleCnt="0"/>
      <dgm:spPr/>
    </dgm:pt>
    <dgm:pt modelId="{2D789A5E-58AE-47F7-B11E-EB400E63C256}" type="pres">
      <dgm:prSet presAssocID="{E03D6631-7ECF-4BA9-94A0-AA857D8C8719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37581FA-BBC7-4DAD-B004-358406123006}" type="pres">
      <dgm:prSet presAssocID="{E03D6631-7ECF-4BA9-94A0-AA857D8C8719}" presName="iconSpace" presStyleCnt="0"/>
      <dgm:spPr/>
    </dgm:pt>
    <dgm:pt modelId="{3122A34F-BC6C-416D-BB9D-08B8D9A2F75F}" type="pres">
      <dgm:prSet presAssocID="{E03D6631-7ECF-4BA9-94A0-AA857D8C8719}" presName="parTx" presStyleLbl="revTx" presStyleIdx="8" presStyleCnt="10">
        <dgm:presLayoutVars>
          <dgm:chMax val="0"/>
          <dgm:chPref val="0"/>
        </dgm:presLayoutVars>
      </dgm:prSet>
      <dgm:spPr/>
    </dgm:pt>
    <dgm:pt modelId="{5EABD520-B61A-4173-9348-C0054437162B}" type="pres">
      <dgm:prSet presAssocID="{E03D6631-7ECF-4BA9-94A0-AA857D8C8719}" presName="txSpace" presStyleCnt="0"/>
      <dgm:spPr/>
    </dgm:pt>
    <dgm:pt modelId="{E095E214-A9FE-44D1-8A8E-8C0829DEC9E4}" type="pres">
      <dgm:prSet presAssocID="{E03D6631-7ECF-4BA9-94A0-AA857D8C8719}" presName="desTx" presStyleLbl="revTx" presStyleIdx="9" presStyleCnt="10">
        <dgm:presLayoutVars/>
      </dgm:prSet>
      <dgm:spPr/>
    </dgm:pt>
  </dgm:ptLst>
  <dgm:cxnLst>
    <dgm:cxn modelId="{5335BC20-16F1-4921-AD30-9320B48AA569}" srcId="{81F713B0-3655-4D06-BE8F-A1568BC158DE}" destId="{89EA315D-94C1-468F-8529-216DAE79A912}" srcOrd="0" destOrd="0" parTransId="{1EFB5353-6AC2-413C-88DE-5C1DB0B6C229}" sibTransId="{D79DF7C9-0B9C-48CB-9BFE-36120630006D}"/>
    <dgm:cxn modelId="{DC18182E-865C-4ED4-8451-1B1EF71F6AA3}" srcId="{272418CC-968E-4A6B-8ECC-DAA0563EE8C5}" destId="{81F713B0-3655-4D06-BE8F-A1568BC158DE}" srcOrd="2" destOrd="0" parTransId="{322AE48F-BE24-4BFF-820A-A0DC079623AB}" sibTransId="{897670E7-3689-4551-B8CB-D27EC2A6A3D5}"/>
    <dgm:cxn modelId="{27DB9031-0D18-4949-8BE1-D3F866CF51A7}" type="presOf" srcId="{196D4BDB-EFF5-48FB-903B-6DE568B7EDB8}" destId="{58BE11E2-B5C4-456E-9780-29957E9DE6C2}" srcOrd="0" destOrd="0" presId="urn:microsoft.com/office/officeart/2018/5/layout/CenteredIconLabelDescriptionList"/>
    <dgm:cxn modelId="{AE844B3B-4E0F-4668-94E2-0D447C1C9BB5}" srcId="{74062ABD-3500-4310-AC28-39D76547D466}" destId="{E58DAEC6-7F1B-4681-9EE4-0DF1801D0B0E}" srcOrd="0" destOrd="0" parTransId="{43C2328D-E193-48EE-8015-B11ED07952AB}" sibTransId="{BE5F0222-944F-4503-AD4D-C961FB120DA8}"/>
    <dgm:cxn modelId="{3E92AB4D-BF32-45D9-900C-7856AB26C0EA}" srcId="{272418CC-968E-4A6B-8ECC-DAA0563EE8C5}" destId="{74062ABD-3500-4310-AC28-39D76547D466}" srcOrd="0" destOrd="0" parTransId="{F5A613D0-936B-44DA-88AB-B77244ECDA79}" sibTransId="{1095720A-FB17-4F77-966D-344BCE38F7BE}"/>
    <dgm:cxn modelId="{E43F6E6F-8869-4AFA-814D-DB4D82462C18}" type="presOf" srcId="{E03D6631-7ECF-4BA9-94A0-AA857D8C8719}" destId="{3122A34F-BC6C-416D-BB9D-08B8D9A2F75F}" srcOrd="0" destOrd="0" presId="urn:microsoft.com/office/officeart/2018/5/layout/CenteredIconLabelDescriptionList"/>
    <dgm:cxn modelId="{158AC777-B7B1-4718-999A-6C3C42CAAB95}" type="presOf" srcId="{797846F2-3F56-4929-8247-AFC87A4EE10A}" destId="{C122B19A-9314-420B-8C1A-790941979CD2}" srcOrd="0" destOrd="0" presId="urn:microsoft.com/office/officeart/2018/5/layout/CenteredIconLabelDescriptionList"/>
    <dgm:cxn modelId="{667A9578-459C-4AA0-BF91-B2B91D4B09B7}" srcId="{196D4BDB-EFF5-48FB-903B-6DE568B7EDB8}" destId="{F8CE9F7B-4AF4-43D0-AD95-7A11AED76F02}" srcOrd="0" destOrd="0" parTransId="{3791AA2B-F5B4-4697-AAA7-3E38BBD96838}" sibTransId="{488A647B-AE71-4059-A383-2BFE2ACA8342}"/>
    <dgm:cxn modelId="{DB60DF8E-73F1-49C2-86F1-B04D30F9E4B7}" type="presOf" srcId="{E58DAEC6-7F1B-4681-9EE4-0DF1801D0B0E}" destId="{FB1EB488-40DC-4F62-AA71-A0B86EF0D96D}" srcOrd="0" destOrd="0" presId="urn:microsoft.com/office/officeart/2018/5/layout/CenteredIconLabelDescriptionList"/>
    <dgm:cxn modelId="{4C3CB490-81F6-4F34-ABBB-394C1DA79DC5}" type="presOf" srcId="{81F713B0-3655-4D06-BE8F-A1568BC158DE}" destId="{E6AB4500-34F2-4B53-982B-0449F9203B8C}" srcOrd="0" destOrd="0" presId="urn:microsoft.com/office/officeart/2018/5/layout/CenteredIconLabelDescriptionList"/>
    <dgm:cxn modelId="{1CB0C690-5FAA-43E4-A863-FE14354B87A8}" type="presOf" srcId="{361EB620-3CFB-451E-9BD8-6D87F21AE028}" destId="{9A18C8EC-D234-4E8F-B4FE-29C7741539E2}" srcOrd="0" destOrd="0" presId="urn:microsoft.com/office/officeart/2018/5/layout/CenteredIconLabelDescriptionList"/>
    <dgm:cxn modelId="{2753C49B-9ED6-4458-B133-06A704A1DAC6}" type="presOf" srcId="{74062ABD-3500-4310-AC28-39D76547D466}" destId="{94C8804F-4BA2-4A4E-8172-E7DDEC45A82D}" srcOrd="0" destOrd="0" presId="urn:microsoft.com/office/officeart/2018/5/layout/CenteredIconLabelDescriptionList"/>
    <dgm:cxn modelId="{D6133AA6-2214-4E58-9E13-D18AC6907998}" srcId="{361EB620-3CFB-451E-9BD8-6D87F21AE028}" destId="{797846F2-3F56-4929-8247-AFC87A4EE10A}" srcOrd="0" destOrd="0" parTransId="{2E0098DB-5E49-4A38-B99E-CE934EDF5E4E}" sibTransId="{91A839A7-B1AC-4840-9DA7-0334DC9FB861}"/>
    <dgm:cxn modelId="{5A25BFAC-FB1C-46B3-89C2-6B018618E746}" srcId="{272418CC-968E-4A6B-8ECC-DAA0563EE8C5}" destId="{E03D6631-7ECF-4BA9-94A0-AA857D8C8719}" srcOrd="4" destOrd="0" parTransId="{874E15ED-BBE8-4A33-B1D2-D2161A8AEE84}" sibTransId="{C5453711-50BE-4856-8CBA-5D60E5F61BA9}"/>
    <dgm:cxn modelId="{24436AAF-7215-457E-9D3F-43C9DE9E3E8D}" srcId="{272418CC-968E-4A6B-8ECC-DAA0563EE8C5}" destId="{196D4BDB-EFF5-48FB-903B-6DE568B7EDB8}" srcOrd="3" destOrd="0" parTransId="{788DE86E-954C-4C4C-8D0E-E39AAF99A185}" sibTransId="{C23237CD-36AA-4CE5-948F-7C8EE2FDCB16}"/>
    <dgm:cxn modelId="{23A9B1AF-F548-4882-8C17-6698B852BEC7}" type="presOf" srcId="{89EA315D-94C1-468F-8529-216DAE79A912}" destId="{71DBDCC8-7E50-4B6B-BF34-542FA7FF8266}" srcOrd="0" destOrd="0" presId="urn:microsoft.com/office/officeart/2018/5/layout/CenteredIconLabelDescriptionList"/>
    <dgm:cxn modelId="{AB003CB7-8982-429A-AD4C-C48B1D9A3083}" type="presOf" srcId="{272418CC-968E-4A6B-8ECC-DAA0563EE8C5}" destId="{7D88F4FF-C7E0-44E9-B4CB-315A980BAC98}" srcOrd="0" destOrd="0" presId="urn:microsoft.com/office/officeart/2018/5/layout/CenteredIconLabelDescriptionList"/>
    <dgm:cxn modelId="{0599DDCC-9F12-4CDA-964E-4BB10B940E47}" srcId="{272418CC-968E-4A6B-8ECC-DAA0563EE8C5}" destId="{361EB620-3CFB-451E-9BD8-6D87F21AE028}" srcOrd="1" destOrd="0" parTransId="{7199B3B1-0884-448F-9D75-12ACB8EB3E18}" sibTransId="{8EEB3443-EBBD-4F8D-AE06-FCC8BB0C9B69}"/>
    <dgm:cxn modelId="{0EFBBFD3-9CF7-49F3-9D65-B5671C09BEB6}" type="presOf" srcId="{F8CE9F7B-4AF4-43D0-AD95-7A11AED76F02}" destId="{B2EEA4F2-BB07-48C8-B44A-8B1B23B35261}" srcOrd="0" destOrd="0" presId="urn:microsoft.com/office/officeart/2018/5/layout/CenteredIconLabelDescriptionList"/>
    <dgm:cxn modelId="{587981D4-AF7D-4132-923E-398DDC163C91}" type="presOf" srcId="{EAF717DD-CD1A-4D5A-B7FB-5B230F702CCA}" destId="{E095E214-A9FE-44D1-8A8E-8C0829DEC9E4}" srcOrd="0" destOrd="0" presId="urn:microsoft.com/office/officeart/2018/5/layout/CenteredIconLabelDescriptionList"/>
    <dgm:cxn modelId="{03E980E7-91FA-40DB-A4FF-E8F1D7EE5D57}" srcId="{E03D6631-7ECF-4BA9-94A0-AA857D8C8719}" destId="{EAF717DD-CD1A-4D5A-B7FB-5B230F702CCA}" srcOrd="0" destOrd="0" parTransId="{2166B1E8-3684-4CB4-BCA3-6EB5CD53A020}" sibTransId="{D651DAE0-BBD8-445D-B520-4B74ADECD52A}"/>
    <dgm:cxn modelId="{38023C2E-4386-4D6E-B2B5-D78418966B20}" type="presParOf" srcId="{7D88F4FF-C7E0-44E9-B4CB-315A980BAC98}" destId="{866B692D-BB3B-44E0-A9A7-DEE9AF09EC87}" srcOrd="0" destOrd="0" presId="urn:microsoft.com/office/officeart/2018/5/layout/CenteredIconLabelDescriptionList"/>
    <dgm:cxn modelId="{6C3B8BC3-92A4-4B1F-A47B-1D3F098403CB}" type="presParOf" srcId="{866B692D-BB3B-44E0-A9A7-DEE9AF09EC87}" destId="{D6A58257-12A4-4A26-A707-5592BF92B3D4}" srcOrd="0" destOrd="0" presId="urn:microsoft.com/office/officeart/2018/5/layout/CenteredIconLabelDescriptionList"/>
    <dgm:cxn modelId="{508811B6-993B-406C-852A-46DA03F66BEA}" type="presParOf" srcId="{866B692D-BB3B-44E0-A9A7-DEE9AF09EC87}" destId="{360674BC-E414-4744-BF3E-8A73A923C65B}" srcOrd="1" destOrd="0" presId="urn:microsoft.com/office/officeart/2018/5/layout/CenteredIconLabelDescriptionList"/>
    <dgm:cxn modelId="{29F5241A-6DBE-4488-85E0-59A031886903}" type="presParOf" srcId="{866B692D-BB3B-44E0-A9A7-DEE9AF09EC87}" destId="{94C8804F-4BA2-4A4E-8172-E7DDEC45A82D}" srcOrd="2" destOrd="0" presId="urn:microsoft.com/office/officeart/2018/5/layout/CenteredIconLabelDescriptionList"/>
    <dgm:cxn modelId="{B1854EB1-7427-42ED-81E2-962AEA5BA89C}" type="presParOf" srcId="{866B692D-BB3B-44E0-A9A7-DEE9AF09EC87}" destId="{9B35996B-6F2A-40EB-9818-DDF7DA9530FB}" srcOrd="3" destOrd="0" presId="urn:microsoft.com/office/officeart/2018/5/layout/CenteredIconLabelDescriptionList"/>
    <dgm:cxn modelId="{4359745F-14E3-419E-9B5C-6ACC499C5D1C}" type="presParOf" srcId="{866B692D-BB3B-44E0-A9A7-DEE9AF09EC87}" destId="{FB1EB488-40DC-4F62-AA71-A0B86EF0D96D}" srcOrd="4" destOrd="0" presId="urn:microsoft.com/office/officeart/2018/5/layout/CenteredIconLabelDescriptionList"/>
    <dgm:cxn modelId="{50E3137A-6AED-4CBB-84DB-A3FB2FBDB1AA}" type="presParOf" srcId="{7D88F4FF-C7E0-44E9-B4CB-315A980BAC98}" destId="{C1F995D8-BA3D-4B54-9BC8-18363E4BBFB5}" srcOrd="1" destOrd="0" presId="urn:microsoft.com/office/officeart/2018/5/layout/CenteredIconLabelDescriptionList"/>
    <dgm:cxn modelId="{5B543BA8-A723-47FD-909F-9CC0B68AA76C}" type="presParOf" srcId="{7D88F4FF-C7E0-44E9-B4CB-315A980BAC98}" destId="{3668653B-9BE2-4A94-886E-EDEA30698A36}" srcOrd="2" destOrd="0" presId="urn:microsoft.com/office/officeart/2018/5/layout/CenteredIconLabelDescriptionList"/>
    <dgm:cxn modelId="{41630524-AF91-49E4-9AC8-1E80EA1D47D5}" type="presParOf" srcId="{3668653B-9BE2-4A94-886E-EDEA30698A36}" destId="{F710BC21-F327-4B0D-894F-5B7B6974A997}" srcOrd="0" destOrd="0" presId="urn:microsoft.com/office/officeart/2018/5/layout/CenteredIconLabelDescriptionList"/>
    <dgm:cxn modelId="{A557D08F-EAE6-4A89-8C66-87679097A7CC}" type="presParOf" srcId="{3668653B-9BE2-4A94-886E-EDEA30698A36}" destId="{A25B5EDF-4323-4B99-9AC3-74C6DCB5CDAE}" srcOrd="1" destOrd="0" presId="urn:microsoft.com/office/officeart/2018/5/layout/CenteredIconLabelDescriptionList"/>
    <dgm:cxn modelId="{908F291F-CFBF-4CCA-9DAE-8307EB5C9513}" type="presParOf" srcId="{3668653B-9BE2-4A94-886E-EDEA30698A36}" destId="{9A18C8EC-D234-4E8F-B4FE-29C7741539E2}" srcOrd="2" destOrd="0" presId="urn:microsoft.com/office/officeart/2018/5/layout/CenteredIconLabelDescriptionList"/>
    <dgm:cxn modelId="{B2C56D44-D4FA-4C54-9F2B-AA9BCE7997EF}" type="presParOf" srcId="{3668653B-9BE2-4A94-886E-EDEA30698A36}" destId="{D7C0F336-E2FA-4516-9DAE-FE40E554FB49}" srcOrd="3" destOrd="0" presId="urn:microsoft.com/office/officeart/2018/5/layout/CenteredIconLabelDescriptionList"/>
    <dgm:cxn modelId="{738E7F41-3033-40D8-B8FD-91A62141B73C}" type="presParOf" srcId="{3668653B-9BE2-4A94-886E-EDEA30698A36}" destId="{C122B19A-9314-420B-8C1A-790941979CD2}" srcOrd="4" destOrd="0" presId="urn:microsoft.com/office/officeart/2018/5/layout/CenteredIconLabelDescriptionList"/>
    <dgm:cxn modelId="{B2C21786-9D39-497A-9296-096629D0EE5C}" type="presParOf" srcId="{7D88F4FF-C7E0-44E9-B4CB-315A980BAC98}" destId="{2373D5B6-0087-4D52-A97D-F22F72CEA184}" srcOrd="3" destOrd="0" presId="urn:microsoft.com/office/officeart/2018/5/layout/CenteredIconLabelDescriptionList"/>
    <dgm:cxn modelId="{E1511B80-24B8-4976-8379-EBBA4AE35051}" type="presParOf" srcId="{7D88F4FF-C7E0-44E9-B4CB-315A980BAC98}" destId="{797A7B97-B428-42BB-AA70-317FBAA11531}" srcOrd="4" destOrd="0" presId="urn:microsoft.com/office/officeart/2018/5/layout/CenteredIconLabelDescriptionList"/>
    <dgm:cxn modelId="{105CA9FF-E9D0-43F9-B4B7-21B0565A9AB8}" type="presParOf" srcId="{797A7B97-B428-42BB-AA70-317FBAA11531}" destId="{2C2EA215-2E17-4583-BF83-47C1851019D3}" srcOrd="0" destOrd="0" presId="urn:microsoft.com/office/officeart/2018/5/layout/CenteredIconLabelDescriptionList"/>
    <dgm:cxn modelId="{2F0EBB7F-7645-4435-BACA-8D2E066E422B}" type="presParOf" srcId="{797A7B97-B428-42BB-AA70-317FBAA11531}" destId="{9C1E02FF-298A-4F25-8B6E-E89A5F6E3D48}" srcOrd="1" destOrd="0" presId="urn:microsoft.com/office/officeart/2018/5/layout/CenteredIconLabelDescriptionList"/>
    <dgm:cxn modelId="{636CF9C4-58A1-410A-8AAE-97BFAC3AB0A0}" type="presParOf" srcId="{797A7B97-B428-42BB-AA70-317FBAA11531}" destId="{E6AB4500-34F2-4B53-982B-0449F9203B8C}" srcOrd="2" destOrd="0" presId="urn:microsoft.com/office/officeart/2018/5/layout/CenteredIconLabelDescriptionList"/>
    <dgm:cxn modelId="{3ADE3112-3ECB-4E30-906C-C3910B2DBA9E}" type="presParOf" srcId="{797A7B97-B428-42BB-AA70-317FBAA11531}" destId="{40333002-D38C-4ED0-A119-03090970CCA2}" srcOrd="3" destOrd="0" presId="urn:microsoft.com/office/officeart/2018/5/layout/CenteredIconLabelDescriptionList"/>
    <dgm:cxn modelId="{2D021229-11D7-45BA-A074-344E03298F63}" type="presParOf" srcId="{797A7B97-B428-42BB-AA70-317FBAA11531}" destId="{71DBDCC8-7E50-4B6B-BF34-542FA7FF8266}" srcOrd="4" destOrd="0" presId="urn:microsoft.com/office/officeart/2018/5/layout/CenteredIconLabelDescriptionList"/>
    <dgm:cxn modelId="{CE888457-0F6D-4044-8BF5-08C6581218BF}" type="presParOf" srcId="{7D88F4FF-C7E0-44E9-B4CB-315A980BAC98}" destId="{F28502B8-859E-4B6A-B05E-701695DFD77A}" srcOrd="5" destOrd="0" presId="urn:microsoft.com/office/officeart/2018/5/layout/CenteredIconLabelDescriptionList"/>
    <dgm:cxn modelId="{E5A4A445-00FA-4431-9807-1D041532237D}" type="presParOf" srcId="{7D88F4FF-C7E0-44E9-B4CB-315A980BAC98}" destId="{F552AD75-8101-4B63-9D2F-12346092C73C}" srcOrd="6" destOrd="0" presId="urn:microsoft.com/office/officeart/2018/5/layout/CenteredIconLabelDescriptionList"/>
    <dgm:cxn modelId="{A6FD62D6-AFDB-49B0-8C3A-06ECC2B1589B}" type="presParOf" srcId="{F552AD75-8101-4B63-9D2F-12346092C73C}" destId="{8585E96F-D186-4528-B6F5-7D2C4B27BDE9}" srcOrd="0" destOrd="0" presId="urn:microsoft.com/office/officeart/2018/5/layout/CenteredIconLabelDescriptionList"/>
    <dgm:cxn modelId="{337E63F4-B154-4F5A-839B-8CAD90E1536F}" type="presParOf" srcId="{F552AD75-8101-4B63-9D2F-12346092C73C}" destId="{18E0943B-3665-4F73-A999-2FD535585CB0}" srcOrd="1" destOrd="0" presId="urn:microsoft.com/office/officeart/2018/5/layout/CenteredIconLabelDescriptionList"/>
    <dgm:cxn modelId="{DB189BC5-BEB0-4BDA-BD13-5D4D17DD3101}" type="presParOf" srcId="{F552AD75-8101-4B63-9D2F-12346092C73C}" destId="{58BE11E2-B5C4-456E-9780-29957E9DE6C2}" srcOrd="2" destOrd="0" presId="urn:microsoft.com/office/officeart/2018/5/layout/CenteredIconLabelDescriptionList"/>
    <dgm:cxn modelId="{8E2E3678-E21B-4D7F-8C93-B684A795737D}" type="presParOf" srcId="{F552AD75-8101-4B63-9D2F-12346092C73C}" destId="{EB04AC13-2EB1-491A-8845-F484C3D83126}" srcOrd="3" destOrd="0" presId="urn:microsoft.com/office/officeart/2018/5/layout/CenteredIconLabelDescriptionList"/>
    <dgm:cxn modelId="{11B77CB5-2D1F-4CAD-A385-D492C232CA45}" type="presParOf" srcId="{F552AD75-8101-4B63-9D2F-12346092C73C}" destId="{B2EEA4F2-BB07-48C8-B44A-8B1B23B35261}" srcOrd="4" destOrd="0" presId="urn:microsoft.com/office/officeart/2018/5/layout/CenteredIconLabelDescriptionList"/>
    <dgm:cxn modelId="{F66D5C42-6CD8-4220-A2EA-868066F64C9A}" type="presParOf" srcId="{7D88F4FF-C7E0-44E9-B4CB-315A980BAC98}" destId="{C43EEDA7-FC28-4D33-B4C2-AD008B27F5B7}" srcOrd="7" destOrd="0" presId="urn:microsoft.com/office/officeart/2018/5/layout/CenteredIconLabelDescriptionList"/>
    <dgm:cxn modelId="{477D76A9-08F9-4103-9887-591B2F4C0A76}" type="presParOf" srcId="{7D88F4FF-C7E0-44E9-B4CB-315A980BAC98}" destId="{313486C4-B99E-416A-8342-CB056477E9AB}" srcOrd="8" destOrd="0" presId="urn:microsoft.com/office/officeart/2018/5/layout/CenteredIconLabelDescriptionList"/>
    <dgm:cxn modelId="{75E277DE-D2B0-411F-A73C-58744D31EC89}" type="presParOf" srcId="{313486C4-B99E-416A-8342-CB056477E9AB}" destId="{2D789A5E-58AE-47F7-B11E-EB400E63C256}" srcOrd="0" destOrd="0" presId="urn:microsoft.com/office/officeart/2018/5/layout/CenteredIconLabelDescriptionList"/>
    <dgm:cxn modelId="{6F8CF539-15DB-4D6E-9770-3D4805477013}" type="presParOf" srcId="{313486C4-B99E-416A-8342-CB056477E9AB}" destId="{737581FA-BBC7-4DAD-B004-358406123006}" srcOrd="1" destOrd="0" presId="urn:microsoft.com/office/officeart/2018/5/layout/CenteredIconLabelDescriptionList"/>
    <dgm:cxn modelId="{AEF893FD-0DEB-49AD-9979-6991802D21AE}" type="presParOf" srcId="{313486C4-B99E-416A-8342-CB056477E9AB}" destId="{3122A34F-BC6C-416D-BB9D-08B8D9A2F75F}" srcOrd="2" destOrd="0" presId="urn:microsoft.com/office/officeart/2018/5/layout/CenteredIconLabelDescriptionList"/>
    <dgm:cxn modelId="{B88F2AAD-4FF7-4976-BF3A-0D5E315A006D}" type="presParOf" srcId="{313486C4-B99E-416A-8342-CB056477E9AB}" destId="{5EABD520-B61A-4173-9348-C0054437162B}" srcOrd="3" destOrd="0" presId="urn:microsoft.com/office/officeart/2018/5/layout/CenteredIconLabelDescriptionList"/>
    <dgm:cxn modelId="{88F3D7E1-DE59-442D-9E73-9B0EEDA9E785}" type="presParOf" srcId="{313486C4-B99E-416A-8342-CB056477E9AB}" destId="{E095E214-A9FE-44D1-8A8E-8C0829DEC9E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58257-12A4-4A26-A707-5592BF92B3D4}">
      <dsp:nvSpPr>
        <dsp:cNvPr id="0" name=""/>
        <dsp:cNvSpPr/>
      </dsp:nvSpPr>
      <dsp:spPr>
        <a:xfrm>
          <a:off x="627750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8804F-4BA2-4A4E-8172-E7DDEC45A82D}">
      <dsp:nvSpPr>
        <dsp:cNvPr id="0" name=""/>
        <dsp:cNvSpPr/>
      </dsp:nvSpPr>
      <dsp:spPr>
        <a:xfrm>
          <a:off x="5273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A</a:t>
          </a:r>
          <a:r>
            <a:rPr lang="en-AU" sz="1800" kern="1200"/>
            <a:t>uthor</a:t>
          </a:r>
          <a:endParaRPr lang="en-US" sz="1800" kern="1200"/>
        </a:p>
      </dsp:txBody>
      <dsp:txXfrm>
        <a:off x="5273" y="1545801"/>
        <a:ext cx="1915312" cy="287296"/>
      </dsp:txXfrm>
    </dsp:sp>
    <dsp:sp modelId="{FB1EB488-40DC-4F62-AA71-A0B86EF0D96D}">
      <dsp:nvSpPr>
        <dsp:cNvPr id="0" name=""/>
        <dsp:cNvSpPr/>
      </dsp:nvSpPr>
      <dsp:spPr>
        <a:xfrm>
          <a:off x="5273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Who wrote this? Are they qualified or an expert?</a:t>
          </a:r>
          <a:endParaRPr lang="en-US" sz="1400" kern="1200"/>
        </a:p>
      </dsp:txBody>
      <dsp:txXfrm>
        <a:off x="5273" y="1886532"/>
        <a:ext cx="1915312" cy="1545712"/>
      </dsp:txXfrm>
    </dsp:sp>
    <dsp:sp modelId="{F710BC21-F327-4B0D-894F-5B7B6974A997}">
      <dsp:nvSpPr>
        <dsp:cNvPr id="0" name=""/>
        <dsp:cNvSpPr/>
      </dsp:nvSpPr>
      <dsp:spPr>
        <a:xfrm>
          <a:off x="2878242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8C8EC-D234-4E8F-B4FE-29C7741539E2}">
      <dsp:nvSpPr>
        <dsp:cNvPr id="0" name=""/>
        <dsp:cNvSpPr/>
      </dsp:nvSpPr>
      <dsp:spPr>
        <a:xfrm>
          <a:off x="2255766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B</a:t>
          </a:r>
          <a:r>
            <a:rPr lang="en-AU" sz="1800" kern="1200"/>
            <a:t>est before</a:t>
          </a:r>
          <a:endParaRPr lang="en-US" sz="1800" kern="1200"/>
        </a:p>
      </dsp:txBody>
      <dsp:txXfrm>
        <a:off x="2255766" y="1545801"/>
        <a:ext cx="1915312" cy="287296"/>
      </dsp:txXfrm>
    </dsp:sp>
    <dsp:sp modelId="{C122B19A-9314-420B-8C1A-790941979CD2}">
      <dsp:nvSpPr>
        <dsp:cNvPr id="0" name=""/>
        <dsp:cNvSpPr/>
      </dsp:nvSpPr>
      <dsp:spPr>
        <a:xfrm>
          <a:off x="2255766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How recent and up-to-date is this info?</a:t>
          </a:r>
          <a:endParaRPr lang="en-US" sz="1400" kern="1200"/>
        </a:p>
      </dsp:txBody>
      <dsp:txXfrm>
        <a:off x="2255766" y="1886532"/>
        <a:ext cx="1915312" cy="1545712"/>
      </dsp:txXfrm>
    </dsp:sp>
    <dsp:sp modelId="{2C2EA215-2E17-4583-BF83-47C1851019D3}">
      <dsp:nvSpPr>
        <dsp:cNvPr id="0" name=""/>
        <dsp:cNvSpPr/>
      </dsp:nvSpPr>
      <dsp:spPr>
        <a:xfrm>
          <a:off x="5128734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B4500-34F2-4B53-982B-0449F9203B8C}">
      <dsp:nvSpPr>
        <dsp:cNvPr id="0" name=""/>
        <dsp:cNvSpPr/>
      </dsp:nvSpPr>
      <dsp:spPr>
        <a:xfrm>
          <a:off x="4506258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C</a:t>
          </a:r>
          <a:r>
            <a:rPr lang="en-AU" sz="1800" kern="1200"/>
            <a:t>onnections</a:t>
          </a:r>
          <a:endParaRPr lang="en-US" sz="1800" kern="1200"/>
        </a:p>
      </dsp:txBody>
      <dsp:txXfrm>
        <a:off x="4506258" y="1545801"/>
        <a:ext cx="1915312" cy="287296"/>
      </dsp:txXfrm>
    </dsp:sp>
    <dsp:sp modelId="{71DBDCC8-7E50-4B6B-BF34-542FA7FF8266}">
      <dsp:nvSpPr>
        <dsp:cNvPr id="0" name=""/>
        <dsp:cNvSpPr/>
      </dsp:nvSpPr>
      <dsp:spPr>
        <a:xfrm>
          <a:off x="4506258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Are there links or references to statistics, scientific studies, or research? </a:t>
          </a:r>
          <a:r>
            <a:rPr lang="en-AU" sz="1400" kern="1200"/>
            <a:t>When you compare this information to other sources, does it say the same thing? </a:t>
          </a:r>
          <a:endParaRPr lang="en-US" sz="1400" kern="1200"/>
        </a:p>
      </dsp:txBody>
      <dsp:txXfrm>
        <a:off x="4506258" y="1886532"/>
        <a:ext cx="1915312" cy="1545712"/>
      </dsp:txXfrm>
    </dsp:sp>
    <dsp:sp modelId="{8585E96F-D186-4528-B6F5-7D2C4B27BDE9}">
      <dsp:nvSpPr>
        <dsp:cNvPr id="0" name=""/>
        <dsp:cNvSpPr/>
      </dsp:nvSpPr>
      <dsp:spPr>
        <a:xfrm>
          <a:off x="7379227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E11E2-B5C4-456E-9780-29957E9DE6C2}">
      <dsp:nvSpPr>
        <dsp:cNvPr id="0" name=""/>
        <dsp:cNvSpPr/>
      </dsp:nvSpPr>
      <dsp:spPr>
        <a:xfrm>
          <a:off x="6756750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D</a:t>
          </a:r>
          <a:r>
            <a:rPr lang="en-AU" sz="1800" kern="1200"/>
            <a:t>esign &amp; layout  </a:t>
          </a:r>
          <a:endParaRPr lang="en-US" sz="1800" kern="1200"/>
        </a:p>
      </dsp:txBody>
      <dsp:txXfrm>
        <a:off x="6756750" y="1545801"/>
        <a:ext cx="1915312" cy="287296"/>
      </dsp:txXfrm>
    </dsp:sp>
    <dsp:sp modelId="{B2EEA4F2-BB07-48C8-B44A-8B1B23B35261}">
      <dsp:nvSpPr>
        <dsp:cNvPr id="0" name=""/>
        <dsp:cNvSpPr/>
      </dsp:nvSpPr>
      <dsp:spPr>
        <a:xfrm>
          <a:off x="6756750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Does it look professional? Are there lots of typos, broken links, ads?</a:t>
          </a:r>
          <a:endParaRPr lang="en-US" sz="1400" kern="1200"/>
        </a:p>
      </dsp:txBody>
      <dsp:txXfrm>
        <a:off x="6756750" y="1886532"/>
        <a:ext cx="1915312" cy="1545712"/>
      </dsp:txXfrm>
    </dsp:sp>
    <dsp:sp modelId="{2D789A5E-58AE-47F7-B11E-EB400E63C256}">
      <dsp:nvSpPr>
        <dsp:cNvPr id="0" name=""/>
        <dsp:cNvSpPr/>
      </dsp:nvSpPr>
      <dsp:spPr>
        <a:xfrm>
          <a:off x="9629719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2A34F-BC6C-416D-BB9D-08B8D9A2F75F}">
      <dsp:nvSpPr>
        <dsp:cNvPr id="0" name=""/>
        <dsp:cNvSpPr/>
      </dsp:nvSpPr>
      <dsp:spPr>
        <a:xfrm>
          <a:off x="9007242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E</a:t>
          </a:r>
          <a:r>
            <a:rPr lang="en-AU" sz="1800" kern="1200"/>
            <a:t>xpected outcome</a:t>
          </a:r>
          <a:endParaRPr lang="en-US" sz="1800" kern="1200"/>
        </a:p>
      </dsp:txBody>
      <dsp:txXfrm>
        <a:off x="9007242" y="1545801"/>
        <a:ext cx="1915312" cy="287296"/>
      </dsp:txXfrm>
    </dsp:sp>
    <dsp:sp modelId="{E095E214-A9FE-44D1-8A8E-8C0829DEC9E4}">
      <dsp:nvSpPr>
        <dsp:cNvPr id="0" name=""/>
        <dsp:cNvSpPr/>
      </dsp:nvSpPr>
      <dsp:spPr>
        <a:xfrm>
          <a:off x="9007242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Why has this information been shared – are they trying to sell something? Could they be biased?</a:t>
          </a:r>
          <a:endParaRPr lang="en-US" sz="1400" kern="1200"/>
        </a:p>
      </dsp:txBody>
      <dsp:txXfrm>
        <a:off x="9007242" y="1886532"/>
        <a:ext cx="1915312" cy="154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F8B6-CEFD-46DB-BC95-E48F14231C83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DC314-0837-469E-8786-0190193F46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32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CFE8-61A9-B924-A3F2-781E3F1C6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C2763-86A1-464C-7FE3-2075E4983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2FE8-7527-3BFA-48DC-92CCFD36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5E13-F64E-C6DA-32FC-5F4212B0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C608-45E8-3E20-33FE-F94CBABF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23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B8AA-DF44-A5B7-2A97-4AC24FAB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E5DF4-8C14-8F7D-5AA8-8790561E9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6857D-485D-0306-4F1A-F940049F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BC613-D8A3-67F3-2B62-671FB311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C46AD-279A-0D53-AD66-4CDC439D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0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40B13-A289-B4AF-B118-AE7A6C063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22D5E-E8EB-F2B6-2E42-5BE492C6F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86FAC-289B-8FE3-3669-0A5121CC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B50A3-D251-0ED8-8401-03B2E9D3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C8B44-FD9F-C23D-EB2E-C7B4B902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6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FC5A-676D-77B0-C26F-AF2DBC56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F6BFA-2672-0DC0-BF56-36F7CBB30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AD68D-24CB-5CF0-588A-32575913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19234-7A20-1698-D301-3819947B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C8504-BD90-23E5-A765-8FD2A167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0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5AD4-33AE-E731-A929-EE541DCF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9491B-7615-1D82-EA93-308D65274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1EB67-C200-F301-8E3D-35C8C4A3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5D150-AFA8-7914-4E52-C8824E47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435F0-AE97-C427-6BF3-3CC38B5C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61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6268-6A60-7D85-574B-2F1F7328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A66A-1617-DE9B-9E28-C53574722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949CE-1D7E-4E7E-D017-0D3DD35A3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C729-4F51-8EDB-D005-64AE255E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4708-F454-5F7A-1BF4-DA8C3B3D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3C1C5-6A64-2A90-17FA-0CDDE87B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26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D61-CD71-DA30-0555-7D7848B4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CA022-B538-2544-D318-6C3DFB3D2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3362A-49E5-5C51-1D2C-19984F862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50E6A-84BE-85B5-0E2B-00D9FA907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2C105-2D67-618C-2297-F26758846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58E14-0E20-05B7-5BF2-EB5A566F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7349F-E503-1DFC-BAA2-68507B07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D735F-7357-2C84-5C99-0F1F8DC9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30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B8CB-B06B-4D87-98F5-56E50953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0D3FE-D45B-1BE8-3FC1-6E9AE2C2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A7C18-8C6A-FB58-FA45-8F66509B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30507-4469-5E92-2FCD-93AFB518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87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53947-910A-648D-4F6B-477153EC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9333A-6B8D-B936-DE0C-5D0B872B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A27A-2F61-084F-4CE4-D31422BC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67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5588-25A4-9BA1-167B-11B31CF2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BA0C-5179-01E9-BE1D-E34ECD68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FC083-4CF8-69F5-7DA2-557E40F0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C19FE-4E19-3EEE-0B16-A8BCBEB3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02E01-CB67-5EDF-1412-E69EE8DF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E61FF-EB7F-16B9-45A5-5451AB51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57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D382-E174-BC30-FDB4-7B44793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34181-AF2C-908B-45D5-99BF80C8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C99ED-E7DD-3DEE-2F6F-4CC67D3AE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1100D-E6C0-D251-81AC-C92741C1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40D1F-D41E-8D7D-7DCF-5A8B46C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19593-84BA-C906-49DF-8190E8E1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76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9C98E-EFE5-8E8B-E55C-79E84D47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CAA9B-6D94-6F8E-8E88-4A09D6E05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68A79-BBA1-F2D1-5911-325A84958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44C-5748-4AC5-BAA1-3EDE0F37852D}" type="datetimeFigureOut">
              <a:rPr lang="en-AU" smtClean="0"/>
              <a:t>30/07/2023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FE473-B123-AFDF-9041-9A5DDFFC3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06CC6-E8EC-1556-7CF4-A8501F589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4C40-5046-4840-B5DC-7A42A18A8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6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0B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43DBC-691D-1343-C3AE-068B9B714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688"/>
          <a:stretch/>
        </p:blipFill>
        <p:spPr>
          <a:xfrm>
            <a:off x="6444021" y="653615"/>
            <a:ext cx="5014811" cy="55400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C1E542-23A1-45AF-924E-C60CD011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2332"/>
            <a:ext cx="3585114" cy="2782056"/>
          </a:xfrm>
        </p:spPr>
        <p:txBody>
          <a:bodyPr anchor="b">
            <a:normAutofit/>
          </a:bodyPr>
          <a:lstStyle/>
          <a:p>
            <a:pPr algn="l"/>
            <a:r>
              <a:rPr lang="en-AU" sz="4800">
                <a:solidFill>
                  <a:schemeClr val="tx2"/>
                </a:solidFill>
              </a:rPr>
              <a:t>Research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A4213-298C-44F5-B9CC-F64580A30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604221"/>
            <a:ext cx="3585113" cy="2411448"/>
          </a:xfrm>
        </p:spPr>
        <p:txBody>
          <a:bodyPr anchor="t">
            <a:normAutofit/>
          </a:bodyPr>
          <a:lstStyle/>
          <a:p>
            <a:pPr algn="l"/>
            <a:r>
              <a:rPr lang="en-AU">
                <a:solidFill>
                  <a:schemeClr val="tx2"/>
                </a:solidFill>
              </a:rPr>
              <a:t>Finding Reliable Sources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5254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8611E-A50A-E45B-679B-89C3B4E9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AU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14FE-603C-FEF1-9607-4FD64510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Source = place where you go to get information or facts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Books &amp; magazines</a:t>
            </a:r>
          </a:p>
          <a:p>
            <a:r>
              <a:rPr lang="en-AU" sz="2000" dirty="0"/>
              <a:t>Websites </a:t>
            </a:r>
          </a:p>
          <a:p>
            <a:r>
              <a:rPr lang="en-AU" sz="2000" dirty="0"/>
              <a:t>Newspaper articles</a:t>
            </a:r>
          </a:p>
          <a:p>
            <a:r>
              <a:rPr lang="en-AU" sz="2000" dirty="0"/>
              <a:t>First-hand accounts</a:t>
            </a:r>
          </a:p>
          <a:p>
            <a:r>
              <a:rPr lang="en-AU" sz="2000" dirty="0"/>
              <a:t>Photographs &amp; videos</a:t>
            </a:r>
          </a:p>
          <a:p>
            <a:r>
              <a:rPr lang="en-AU" sz="2000" dirty="0"/>
              <a:t>News broadcasts or documentaries</a:t>
            </a:r>
          </a:p>
          <a:p>
            <a:r>
              <a:rPr lang="en-AU" sz="2000" dirty="0"/>
              <a:t>Social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31B78-C71E-AD19-EF8B-6E6D02FD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16105"/>
            <a:ext cx="4788505" cy="269353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84087-CA97-4225-A521-57A600BB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AU" sz="4000"/>
              <a:t>Good &amp; Bad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7161F-8D1C-496F-8803-CC467D5F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AU" sz="1700" dirty="0"/>
              <a:t>Some sources are more reliable or trustworthy than others</a:t>
            </a:r>
          </a:p>
          <a:p>
            <a:r>
              <a:rPr lang="en-AU" sz="1700" dirty="0"/>
              <a:t>Which source is more likely to contain true or correct information? Why?</a:t>
            </a:r>
          </a:p>
          <a:p>
            <a:pPr lvl="1"/>
            <a:r>
              <a:rPr lang="en-AU" sz="1700" dirty="0"/>
              <a:t>A </a:t>
            </a:r>
            <a:r>
              <a:rPr lang="en-AU" sz="1700" dirty="0" err="1"/>
              <a:t>facebook</a:t>
            </a:r>
            <a:r>
              <a:rPr lang="en-AU" sz="1700" dirty="0"/>
              <a:t> post </a:t>
            </a:r>
          </a:p>
          <a:p>
            <a:pPr lvl="1"/>
            <a:r>
              <a:rPr lang="en-AU" sz="1700" dirty="0"/>
              <a:t>A medical textbook</a:t>
            </a:r>
          </a:p>
          <a:p>
            <a:r>
              <a:rPr lang="en-AU" sz="1700" dirty="0"/>
              <a:t>It’s very easy for people to put wrong or incorrect information on the internet. They can make it SEEM very convincing</a:t>
            </a:r>
          </a:p>
          <a:p>
            <a:r>
              <a:rPr lang="en-AU" sz="1700" dirty="0"/>
              <a:t>Need to be critical</a:t>
            </a:r>
            <a:r>
              <a:rPr lang="en-AU" sz="1700" b="1" dirty="0"/>
              <a:t> </a:t>
            </a:r>
            <a:r>
              <a:rPr lang="en-AU" sz="1700" dirty="0"/>
              <a:t>of sources – evaluate them carefully, ask questions, and make sure the information is true</a:t>
            </a:r>
          </a:p>
          <a:p>
            <a:r>
              <a:rPr lang="en-AU" sz="1700" dirty="0"/>
              <a:t>A </a:t>
            </a:r>
            <a:r>
              <a:rPr lang="en-AU" sz="1700" b="1" dirty="0"/>
              <a:t>credible</a:t>
            </a:r>
            <a:r>
              <a:rPr lang="en-AU" sz="1700" dirty="0"/>
              <a:t> source is one that is reliable. You can trust that the information is true and has been checked by experts.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03839-F846-A51D-115C-8B0B71814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4024"/>
          <a:stretch/>
        </p:blipFill>
        <p:spPr>
          <a:xfrm>
            <a:off x="7199440" y="-18652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108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E337B-9A4B-4649-B746-BFE7EC3D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AU" sz="4000">
                <a:solidFill>
                  <a:srgbClr val="FFFFFF"/>
                </a:solidFill>
              </a:rPr>
              <a:t>ABCDE Checklist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32E4B20-DFB0-8BF3-5C0A-46F182FB7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84006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27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9874D-8F0D-B759-EE64-304E3901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4600"/>
              <a:t>Responsible Internet Research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458C-0125-4BB1-6B25-CB68620E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3 important rules to remember</a:t>
            </a:r>
          </a:p>
          <a:p>
            <a:pPr marL="0" indent="0">
              <a:buNone/>
            </a:pPr>
            <a:endParaRPr lang="en-AU" sz="2200" dirty="0"/>
          </a:p>
          <a:p>
            <a:pPr marL="514350" indent="-514350">
              <a:buAutoNum type="arabicPeriod"/>
            </a:pPr>
            <a:r>
              <a:rPr lang="en-AU" sz="2200" dirty="0"/>
              <a:t>Check sources – make sure info is true and reliable</a:t>
            </a:r>
          </a:p>
          <a:p>
            <a:pPr marL="514350" indent="-514350">
              <a:buAutoNum type="arabicPeriod"/>
            </a:pPr>
            <a:r>
              <a:rPr lang="en-AU" sz="2200" dirty="0"/>
              <a:t>Put it into your own words – no copy/pasting!</a:t>
            </a:r>
          </a:p>
          <a:p>
            <a:pPr marL="514350" indent="-514350">
              <a:buAutoNum type="arabicPeriod"/>
            </a:pPr>
            <a:r>
              <a:rPr lang="en-AU" sz="2200" dirty="0"/>
              <a:t>Reference – show where you got the information from</a:t>
            </a:r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1D974-79FE-DDDE-8C2D-4C7ED30AB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9" t="1" r="2493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328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uld Parents Help Struggling Students with Homework?">
            <a:extLst>
              <a:ext uri="{FF2B5EF4-FFF2-40B4-BE49-F238E27FC236}">
                <a16:creationId xmlns:a16="http://schemas.microsoft.com/office/drawing/2014/main" id="{3254F0D8-330F-4B10-AD67-A86406DC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1748195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0DC65-FF1A-4FAC-9349-05D5D001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AU" dirty="0"/>
              <a:t>Your Own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D997-4617-4E02-805F-BE9574815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05056"/>
            <a:ext cx="5257800" cy="43719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When you are handing in work with your name on it, you should always take care to make sure it is your own work</a:t>
            </a:r>
          </a:p>
          <a:p>
            <a:pPr marL="0" indent="0">
              <a:buNone/>
            </a:pPr>
            <a:r>
              <a:rPr lang="en-GB" sz="2200" dirty="0"/>
              <a:t>If someone else wrote it, drew it, or created it, that’s dishonest.</a:t>
            </a:r>
          </a:p>
          <a:p>
            <a:pPr marL="0" indent="0">
              <a:buNone/>
            </a:pPr>
            <a:r>
              <a:rPr lang="en-GB" sz="2200" dirty="0"/>
              <a:t>‘Someone else’ could mean:</a:t>
            </a:r>
            <a:endParaRPr lang="en-AU" sz="2200" dirty="0"/>
          </a:p>
          <a:p>
            <a:r>
              <a:rPr lang="en-AU" sz="2200" dirty="0"/>
              <a:t>Random person on the internet (copy/pasted it from google)</a:t>
            </a:r>
          </a:p>
          <a:p>
            <a:r>
              <a:rPr lang="en-AU" sz="2200" dirty="0"/>
              <a:t>A sibling</a:t>
            </a:r>
          </a:p>
          <a:p>
            <a:r>
              <a:rPr lang="en-AU" sz="2200" dirty="0"/>
              <a:t>A classmate</a:t>
            </a:r>
          </a:p>
          <a:p>
            <a:r>
              <a:rPr lang="en-AU" sz="2200" dirty="0"/>
              <a:t>Your mum/dad</a:t>
            </a:r>
          </a:p>
          <a:p>
            <a:r>
              <a:rPr lang="en-AU" sz="2200" dirty="0"/>
              <a:t>AI – ChatGPT</a:t>
            </a:r>
          </a:p>
        </p:txBody>
      </p:sp>
    </p:spTree>
    <p:extLst>
      <p:ext uri="{BB962C8B-B14F-4D97-AF65-F5344CB8AC3E}">
        <p14:creationId xmlns:p14="http://schemas.microsoft.com/office/powerpoint/2010/main" val="54078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179D-2CB1-4D8F-92AB-C62E272A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AU" dirty="0"/>
              <a:t>Plagiarism</a:t>
            </a:r>
          </a:p>
        </p:txBody>
      </p:sp>
      <p:pic>
        <p:nvPicPr>
          <p:cNvPr id="2050" name="Picture 2" descr="Plagiarism - Simple English Wikipedia, the free encyclopedia">
            <a:extLst>
              <a:ext uri="{FF2B5EF4-FFF2-40B4-BE49-F238E27FC236}">
                <a16:creationId xmlns:a16="http://schemas.microsoft.com/office/drawing/2014/main" id="{3954569D-D001-4EF3-BBBB-C0055491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829717"/>
            <a:ext cx="4777381" cy="502882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00744-05DA-4593-AE2E-F96637B7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/>
              <a:t>Passing off someone else’s work as your own is called </a:t>
            </a:r>
            <a:r>
              <a:rPr lang="en-GB" sz="2200" b="1" dirty="0"/>
              <a:t>plagiarism</a:t>
            </a:r>
            <a:r>
              <a:rPr lang="en-GB" sz="2200" dirty="0"/>
              <a:t>.</a:t>
            </a:r>
          </a:p>
          <a:p>
            <a:r>
              <a:rPr lang="en-GB" sz="2200" dirty="0"/>
              <a:t>Dishonest, lazy, cheating</a:t>
            </a:r>
          </a:p>
          <a:p>
            <a:r>
              <a:rPr lang="en-GB" sz="2200" dirty="0"/>
              <a:t>Trying to trick the teacher </a:t>
            </a:r>
          </a:p>
          <a:p>
            <a:r>
              <a:rPr lang="en-GB" sz="2200" dirty="0"/>
              <a:t>You won’t learn anything &amp; won’t get smarter</a:t>
            </a:r>
          </a:p>
          <a:p>
            <a:r>
              <a:rPr lang="en-GB" sz="2200" dirty="0"/>
              <a:t>Passing on your work to others for them to copy is also considered plagiarism</a:t>
            </a:r>
          </a:p>
          <a:p>
            <a:r>
              <a:rPr lang="en-GB" sz="2200" dirty="0"/>
              <a:t>Can have serious consequences in the real world</a:t>
            </a:r>
          </a:p>
          <a:p>
            <a:pPr lvl="1"/>
            <a:r>
              <a:rPr lang="en-GB" sz="1800" dirty="0"/>
              <a:t>fired from jobs</a:t>
            </a:r>
          </a:p>
          <a:p>
            <a:pPr lvl="1"/>
            <a:r>
              <a:rPr lang="en-GB" sz="1800" dirty="0"/>
              <a:t>expelled from universities </a:t>
            </a:r>
          </a:p>
          <a:p>
            <a:pPr lvl="1"/>
            <a:r>
              <a:rPr lang="en-GB" sz="1800" dirty="0"/>
              <a:t>sued for copyright infringement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403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98E5-AFC9-4219-B795-35238D98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AU" dirty="0"/>
              <a:t>Easy to Detect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46B0B-AD03-4CDB-AAE4-0ACF84CC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Plagiarised sections immediately stand out </a:t>
            </a:r>
          </a:p>
          <a:p>
            <a:pPr lvl="1"/>
            <a:r>
              <a:rPr lang="en-GB" sz="1600" dirty="0"/>
              <a:t>Sounds odd, not like something you would say or write </a:t>
            </a:r>
          </a:p>
          <a:p>
            <a:pPr lvl="1"/>
            <a:r>
              <a:rPr lang="en-GB" sz="1600" dirty="0"/>
              <a:t>Especially if you suddenly use perfect spelling, grammar &amp; punctuation, and lots of big words! </a:t>
            </a:r>
          </a:p>
          <a:p>
            <a:pPr lvl="1"/>
            <a:r>
              <a:rPr lang="en-GB" sz="1600" dirty="0"/>
              <a:t>AI programs like ChatGPT have a particular ‘style’ of writing that is easy to recognise </a:t>
            </a:r>
          </a:p>
          <a:p>
            <a:r>
              <a:rPr lang="en-GB" sz="2000" dirty="0"/>
              <a:t>Plagiarism checkers are free &amp; very easy to use </a:t>
            </a:r>
          </a:p>
          <a:p>
            <a:pPr lvl="1"/>
            <a:r>
              <a:rPr lang="en-GB" sz="1600" dirty="0"/>
              <a:t>They compare your work to the internet &amp; find combinations of words that are exactly the same or in the same order </a:t>
            </a:r>
          </a:p>
          <a:p>
            <a:pPr lvl="1"/>
            <a:r>
              <a:rPr lang="en-GB" sz="1600" dirty="0"/>
              <a:t>They also work for AI  </a:t>
            </a:r>
          </a:p>
          <a:p>
            <a:pPr lvl="1"/>
            <a:r>
              <a:rPr lang="en-GB" sz="1600" dirty="0"/>
              <a:t>You can use them yourself to check that your work isn’t too similar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C964C-C124-4D5E-BDFE-0DAF1C029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" r="-3" b="1890"/>
          <a:stretch/>
        </p:blipFill>
        <p:spPr>
          <a:xfrm>
            <a:off x="7361339" y="1403783"/>
            <a:ext cx="4062039" cy="4050434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117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2D09-F9FF-52C9-C814-0B1599C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AU" sz="5400"/>
              <a:t>Using Quotes</a:t>
            </a: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93382-08BA-C1F2-E765-F09DDCE9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The only time you CAN use other people’s exact words is when you quote them. This is fine as long as it’s done correctly.</a:t>
            </a:r>
          </a:p>
          <a:p>
            <a:r>
              <a:rPr lang="en-GB" sz="2200" dirty="0"/>
              <a:t>Put </a:t>
            </a:r>
            <a:r>
              <a:rPr lang="en-GB" sz="2200" b="1" dirty="0"/>
              <a:t>quotation marks </a:t>
            </a:r>
            <a:r>
              <a:rPr lang="en-GB" sz="2200" dirty="0"/>
              <a:t>around the words that are from someone else</a:t>
            </a:r>
          </a:p>
          <a:p>
            <a:r>
              <a:rPr lang="en-GB" sz="2200" dirty="0"/>
              <a:t>List the author or </a:t>
            </a:r>
            <a:r>
              <a:rPr lang="en-GB" sz="2200" b="1" dirty="0"/>
              <a:t>reference</a:t>
            </a:r>
            <a:r>
              <a:rPr lang="en-GB" sz="2200" dirty="0"/>
              <a:t> – say who said this or where it comes from</a:t>
            </a:r>
          </a:p>
          <a:p>
            <a:pPr lvl="1"/>
            <a:r>
              <a:rPr lang="en-GB" sz="1900" dirty="0"/>
              <a:t>“I have no special talent. I am only passionately curious.” (Albert Einstein)</a:t>
            </a:r>
          </a:p>
          <a:p>
            <a:pPr lvl="1"/>
            <a:r>
              <a:rPr lang="en-GB" sz="1900" dirty="0"/>
              <a:t>“The truth will set you free” (John 8:32)</a:t>
            </a:r>
          </a:p>
          <a:p>
            <a:endParaRPr lang="en-AU" sz="2200" dirty="0"/>
          </a:p>
        </p:txBody>
      </p:sp>
      <p:pic>
        <p:nvPicPr>
          <p:cNvPr id="1028" name="Picture 4" descr="Using quotation marks in dialogue — bigwords101">
            <a:extLst>
              <a:ext uri="{FF2B5EF4-FFF2-40B4-BE49-F238E27FC236}">
                <a16:creationId xmlns:a16="http://schemas.microsoft.com/office/drawing/2014/main" id="{47ED958A-C112-BC58-3B71-4CA570FD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2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594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Research Skills</vt:lpstr>
      <vt:lpstr>Source</vt:lpstr>
      <vt:lpstr>Good &amp; Bad Sources</vt:lpstr>
      <vt:lpstr>ABCDE Checklist</vt:lpstr>
      <vt:lpstr>Responsible Internet Research</vt:lpstr>
      <vt:lpstr>Your Own Words</vt:lpstr>
      <vt:lpstr>Plagiarism</vt:lpstr>
      <vt:lpstr>Easy to Detect</vt:lpstr>
      <vt:lpstr>Using Quotes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Informative Writing</dc:title>
  <dc:creator>Sarah Burney</dc:creator>
  <cp:lastModifiedBy>Sarah Burney</cp:lastModifiedBy>
  <cp:revision>4</cp:revision>
  <dcterms:created xsi:type="dcterms:W3CDTF">2022-07-21T22:38:13Z</dcterms:created>
  <dcterms:modified xsi:type="dcterms:W3CDTF">2023-07-30T13:20:15Z</dcterms:modified>
</cp:coreProperties>
</file>