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0" r:id="rId4"/>
    <p:sldId id="263" r:id="rId5"/>
    <p:sldId id="264" r:id="rId6"/>
    <p:sldId id="274" r:id="rId7"/>
    <p:sldId id="266" r:id="rId8"/>
    <p:sldId id="273" r:id="rId9"/>
    <p:sldId id="270" r:id="rId10"/>
    <p:sldId id="282" r:id="rId11"/>
    <p:sldId id="281" r:id="rId12"/>
    <p:sldId id="283" r:id="rId13"/>
    <p:sldId id="272" r:id="rId14"/>
    <p:sldId id="257" r:id="rId15"/>
    <p:sldId id="275" r:id="rId16"/>
    <p:sldId id="278" r:id="rId17"/>
    <p:sldId id="280" r:id="rId18"/>
    <p:sldId id="279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4AAAD-8357-4116-AF32-67337921A8DC}" v="106" dt="2023-08-15T04:45:00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26945888-9664-457C-89DD-84EDD7004B02}"/>
    <pc:docChg chg="undo custSel addSld delSld modSld sldOrd">
      <pc:chgData name="Sarah Burney" userId="3ff1fe9c-ec4d-4417-af83-dbc6e1aa8c41" providerId="ADAL" clId="{26945888-9664-457C-89DD-84EDD7004B02}" dt="2023-08-15T18:17:11.835" v="7473" actId="20577"/>
      <pc:docMkLst>
        <pc:docMk/>
      </pc:docMkLst>
      <pc:sldChg chg="delSp modSp add mod ord setBg delDesignElem">
        <pc:chgData name="Sarah Burney" userId="3ff1fe9c-ec4d-4417-af83-dbc6e1aa8c41" providerId="ADAL" clId="{26945888-9664-457C-89DD-84EDD7004B02}" dt="2023-08-08T13:40:36.964" v="7073" actId="20577"/>
        <pc:sldMkLst>
          <pc:docMk/>
          <pc:sldMk cId="3717957815" sldId="257"/>
        </pc:sldMkLst>
        <pc:spChg chg="mod">
          <ac:chgData name="Sarah Burney" userId="3ff1fe9c-ec4d-4417-af83-dbc6e1aa8c41" providerId="ADAL" clId="{26945888-9664-457C-89DD-84EDD7004B02}" dt="2023-08-08T13:40:36.964" v="7073" actId="20577"/>
          <ac:spMkLst>
            <pc:docMk/>
            <pc:sldMk cId="3717957815" sldId="257"/>
            <ac:spMk id="3" creationId="{407B58F3-FC70-4562-9E28-C924FC99D5EE}"/>
          </ac:spMkLst>
        </pc:spChg>
        <pc:spChg chg="del">
          <ac:chgData name="Sarah Burney" userId="3ff1fe9c-ec4d-4417-af83-dbc6e1aa8c41" providerId="ADAL" clId="{26945888-9664-457C-89DD-84EDD7004B02}" dt="2023-08-08T12:41:41.728" v="1"/>
          <ac:spMkLst>
            <pc:docMk/>
            <pc:sldMk cId="3717957815" sldId="257"/>
            <ac:spMk id="71" creationId="{201CC55D-ED54-4C5C-95E6-10947BD1103B}"/>
          </ac:spMkLst>
        </pc:spChg>
        <pc:spChg chg="del">
          <ac:chgData name="Sarah Burney" userId="3ff1fe9c-ec4d-4417-af83-dbc6e1aa8c41" providerId="ADAL" clId="{26945888-9664-457C-89DD-84EDD7004B02}" dt="2023-08-08T12:41:41.728" v="1"/>
          <ac:spMkLst>
            <pc:docMk/>
            <pc:sldMk cId="3717957815" sldId="257"/>
            <ac:spMk id="77" creationId="{3873B707-463F-40B0-8227-E8CC6C67EB25}"/>
          </ac:spMkLst>
        </pc:spChg>
        <pc:spChg chg="del">
          <ac:chgData name="Sarah Burney" userId="3ff1fe9c-ec4d-4417-af83-dbc6e1aa8c41" providerId="ADAL" clId="{26945888-9664-457C-89DD-84EDD7004B02}" dt="2023-08-08T12:41:41.728" v="1"/>
          <ac:spMkLst>
            <pc:docMk/>
            <pc:sldMk cId="3717957815" sldId="257"/>
            <ac:spMk id="79" creationId="{C13237C8-E62C-4F0D-A318-BD6FB6C2D138}"/>
          </ac:spMkLst>
        </pc:spChg>
        <pc:spChg chg="del">
          <ac:chgData name="Sarah Burney" userId="3ff1fe9c-ec4d-4417-af83-dbc6e1aa8c41" providerId="ADAL" clId="{26945888-9664-457C-89DD-84EDD7004B02}" dt="2023-08-08T12:41:41.728" v="1"/>
          <ac:spMkLst>
            <pc:docMk/>
            <pc:sldMk cId="3717957815" sldId="257"/>
            <ac:spMk id="81" creationId="{19C9EAEA-39D0-4B0E-A0EB-51E7B26740B1}"/>
          </ac:spMkLst>
        </pc:spChg>
        <pc:grpChg chg="del">
          <ac:chgData name="Sarah Burney" userId="3ff1fe9c-ec4d-4417-af83-dbc6e1aa8c41" providerId="ADAL" clId="{26945888-9664-457C-89DD-84EDD7004B02}" dt="2023-08-08T12:41:41.728" v="1"/>
          <ac:grpSpMkLst>
            <pc:docMk/>
            <pc:sldMk cId="3717957815" sldId="257"/>
            <ac:grpSpMk id="73" creationId="{1DE889C7-FAD6-4397-98E2-05D503484459}"/>
          </ac:grpSpMkLst>
        </pc:grpChg>
      </pc:sldChg>
      <pc:sldChg chg="ord">
        <pc:chgData name="Sarah Burney" userId="3ff1fe9c-ec4d-4417-af83-dbc6e1aa8c41" providerId="ADAL" clId="{26945888-9664-457C-89DD-84EDD7004B02}" dt="2023-08-08T13:49:32.392" v="7141"/>
        <pc:sldMkLst>
          <pc:docMk/>
          <pc:sldMk cId="2739943504" sldId="260"/>
        </pc:sldMkLst>
      </pc:sldChg>
      <pc:sldChg chg="addSp delSp modSp mod">
        <pc:chgData name="Sarah Burney" userId="3ff1fe9c-ec4d-4417-af83-dbc6e1aa8c41" providerId="ADAL" clId="{26945888-9664-457C-89DD-84EDD7004B02}" dt="2023-08-08T13:50:08.215" v="7144" actId="26606"/>
        <pc:sldMkLst>
          <pc:docMk/>
          <pc:sldMk cId="4257866212" sldId="262"/>
        </pc:sldMkLst>
        <pc:spChg chg="mod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2" creationId="{FC3EFF38-C7D6-4C93-90D4-1A88B83E394B}"/>
          </ac:spMkLst>
        </pc:spChg>
        <pc:spChg chg="mod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3" creationId="{D851B643-C2BE-4E0F-8702-9EA0E4798E51}"/>
          </ac:spMkLst>
        </pc:spChg>
        <pc:spChg chg="del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1028" creationId="{4038CB10-1F5C-4D54-9DF7-12586DE5B007}"/>
          </ac:spMkLst>
        </pc:spChg>
        <pc:spChg chg="del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1029" creationId="{73ED6512-6858-4552-B699-9A97FE9A4EA2}"/>
          </ac:spMkLst>
        </pc:spChg>
        <pc:spChg chg="add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4103" creationId="{7FF47CB7-972F-479F-A36D-9E72D26EC8DA}"/>
          </ac:spMkLst>
        </pc:spChg>
        <pc:spChg chg="add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4105" creationId="{0D153B68-5844-490D-8E67-F616D6D721CA}"/>
          </ac:spMkLst>
        </pc:spChg>
        <pc:spChg chg="add">
          <ac:chgData name="Sarah Burney" userId="3ff1fe9c-ec4d-4417-af83-dbc6e1aa8c41" providerId="ADAL" clId="{26945888-9664-457C-89DD-84EDD7004B02}" dt="2023-08-08T13:50:08.215" v="7144" actId="26606"/>
          <ac:spMkLst>
            <pc:docMk/>
            <pc:sldMk cId="4257866212" sldId="262"/>
            <ac:spMk id="4107" creationId="{9A0D773F-7A7D-4DBB-9DEA-86BB8B8F4BC8}"/>
          </ac:spMkLst>
        </pc:spChg>
        <pc:picChg chg="del">
          <ac:chgData name="Sarah Burney" userId="3ff1fe9c-ec4d-4417-af83-dbc6e1aa8c41" providerId="ADAL" clId="{26945888-9664-457C-89DD-84EDD7004B02}" dt="2023-08-08T13:49:50.196" v="7142" actId="478"/>
          <ac:picMkLst>
            <pc:docMk/>
            <pc:sldMk cId="4257866212" sldId="262"/>
            <ac:picMk id="1026" creationId="{2D5E7125-63D6-4333-87A1-9821D29671A2}"/>
          </ac:picMkLst>
        </pc:picChg>
        <pc:picChg chg="add mod">
          <ac:chgData name="Sarah Burney" userId="3ff1fe9c-ec4d-4417-af83-dbc6e1aa8c41" providerId="ADAL" clId="{26945888-9664-457C-89DD-84EDD7004B02}" dt="2023-08-08T13:50:08.215" v="7144" actId="26606"/>
          <ac:picMkLst>
            <pc:docMk/>
            <pc:sldMk cId="4257866212" sldId="262"/>
            <ac:picMk id="4098" creationId="{75159CEE-69B8-E6E0-CC67-6B04CCAFA4C7}"/>
          </ac:picMkLst>
        </pc:picChg>
      </pc:sldChg>
      <pc:sldChg chg="modSp mod">
        <pc:chgData name="Sarah Burney" userId="3ff1fe9c-ec4d-4417-af83-dbc6e1aa8c41" providerId="ADAL" clId="{26945888-9664-457C-89DD-84EDD7004B02}" dt="2023-08-08T13:50:20.350" v="7158" actId="20577"/>
        <pc:sldMkLst>
          <pc:docMk/>
          <pc:sldMk cId="1985643239" sldId="263"/>
        </pc:sldMkLst>
        <pc:spChg chg="mod">
          <ac:chgData name="Sarah Burney" userId="3ff1fe9c-ec4d-4417-af83-dbc6e1aa8c41" providerId="ADAL" clId="{26945888-9664-457C-89DD-84EDD7004B02}" dt="2023-08-08T13:50:20.350" v="7158" actId="20577"/>
          <ac:spMkLst>
            <pc:docMk/>
            <pc:sldMk cId="1985643239" sldId="263"/>
            <ac:spMk id="3" creationId="{4C049473-A103-47FE-A5D7-C5496F34B25E}"/>
          </ac:spMkLst>
        </pc:spChg>
      </pc:sldChg>
      <pc:sldChg chg="modSp mod">
        <pc:chgData name="Sarah Burney" userId="3ff1fe9c-ec4d-4417-af83-dbc6e1aa8c41" providerId="ADAL" clId="{26945888-9664-457C-89DD-84EDD7004B02}" dt="2023-08-08T12:48:50.156" v="803" actId="20577"/>
        <pc:sldMkLst>
          <pc:docMk/>
          <pc:sldMk cId="1935424988" sldId="264"/>
        </pc:sldMkLst>
        <pc:spChg chg="mod">
          <ac:chgData name="Sarah Burney" userId="3ff1fe9c-ec4d-4417-af83-dbc6e1aa8c41" providerId="ADAL" clId="{26945888-9664-457C-89DD-84EDD7004B02}" dt="2023-08-08T12:48:50.156" v="803" actId="20577"/>
          <ac:spMkLst>
            <pc:docMk/>
            <pc:sldMk cId="1935424988" sldId="264"/>
            <ac:spMk id="3" creationId="{C2A6ED69-FB29-4A1F-BD0D-7CF0CB6D6E22}"/>
          </ac:spMkLst>
        </pc:spChg>
      </pc:sldChg>
      <pc:sldChg chg="addSp delSp modSp mod ord">
        <pc:chgData name="Sarah Burney" userId="3ff1fe9c-ec4d-4417-af83-dbc6e1aa8c41" providerId="ADAL" clId="{26945888-9664-457C-89DD-84EDD7004B02}" dt="2023-08-08T13:55:00.514" v="7194" actId="403"/>
        <pc:sldMkLst>
          <pc:docMk/>
          <pc:sldMk cId="2783323259" sldId="266"/>
        </pc:sldMkLst>
        <pc:spChg chg="mod">
          <ac:chgData name="Sarah Burney" userId="3ff1fe9c-ec4d-4417-af83-dbc6e1aa8c41" providerId="ADAL" clId="{26945888-9664-457C-89DD-84EDD7004B02}" dt="2023-08-08T13:08:23.186" v="2687" actId="26606"/>
          <ac:spMkLst>
            <pc:docMk/>
            <pc:sldMk cId="2783323259" sldId="266"/>
            <ac:spMk id="2" creationId="{DA09639A-875F-4FE4-9D79-18485CD12F1A}"/>
          </ac:spMkLst>
        </pc:spChg>
        <pc:spChg chg="mod">
          <ac:chgData name="Sarah Burney" userId="3ff1fe9c-ec4d-4417-af83-dbc6e1aa8c41" providerId="ADAL" clId="{26945888-9664-457C-89DD-84EDD7004B02}" dt="2023-08-08T13:55:00.514" v="7194" actId="403"/>
          <ac:spMkLst>
            <pc:docMk/>
            <pc:sldMk cId="2783323259" sldId="266"/>
            <ac:spMk id="3" creationId="{941A485E-D476-4899-8933-2B9E26C45F8D}"/>
          </ac:spMkLst>
        </pc:spChg>
        <pc:spChg chg="del">
          <ac:chgData name="Sarah Burney" userId="3ff1fe9c-ec4d-4417-af83-dbc6e1aa8c41" providerId="ADAL" clId="{26945888-9664-457C-89DD-84EDD7004B02}" dt="2023-08-08T12:59:47.884" v="2184" actId="26606"/>
          <ac:spMkLst>
            <pc:docMk/>
            <pc:sldMk cId="2783323259" sldId="266"/>
            <ac:spMk id="139" creationId="{45D37F4E-DDB4-456B-97E0-9937730A039F}"/>
          </ac:spMkLst>
        </pc:spChg>
        <pc:spChg chg="del">
          <ac:chgData name="Sarah Burney" userId="3ff1fe9c-ec4d-4417-af83-dbc6e1aa8c41" providerId="ADAL" clId="{26945888-9664-457C-89DD-84EDD7004B02}" dt="2023-08-08T12:59:47.884" v="2184" actId="26606"/>
          <ac:spMkLst>
            <pc:docMk/>
            <pc:sldMk cId="2783323259" sldId="266"/>
            <ac:spMk id="141" creationId="{B2DD41CD-8F47-4F56-AD12-4E2FF7696987}"/>
          </ac:spMkLst>
        </pc:spChg>
        <pc:spChg chg="add del">
          <ac:chgData name="Sarah Burney" userId="3ff1fe9c-ec4d-4417-af83-dbc6e1aa8c41" providerId="ADAL" clId="{26945888-9664-457C-89DD-84EDD7004B02}" dt="2023-08-08T13:03:43.342" v="2285" actId="26606"/>
          <ac:spMkLst>
            <pc:docMk/>
            <pc:sldMk cId="2783323259" sldId="266"/>
            <ac:spMk id="146" creationId="{E8A8EAB8-D2FF-444D-B34B-7D32F106AD0E}"/>
          </ac:spMkLst>
        </pc:spChg>
        <pc:spChg chg="add del">
          <ac:chgData name="Sarah Burney" userId="3ff1fe9c-ec4d-4417-af83-dbc6e1aa8c41" providerId="ADAL" clId="{26945888-9664-457C-89DD-84EDD7004B02}" dt="2023-08-08T13:08:23.186" v="2687" actId="26606"/>
          <ac:spMkLst>
            <pc:docMk/>
            <pc:sldMk cId="2783323259" sldId="266"/>
            <ac:spMk id="2057" creationId="{C0763A76-9F1C-4FC5-82B7-DD475DA461B2}"/>
          </ac:spMkLst>
        </pc:spChg>
        <pc:spChg chg="add del">
          <ac:chgData name="Sarah Burney" userId="3ff1fe9c-ec4d-4417-af83-dbc6e1aa8c41" providerId="ADAL" clId="{26945888-9664-457C-89DD-84EDD7004B02}" dt="2023-08-08T13:08:23.186" v="2687" actId="26606"/>
          <ac:spMkLst>
            <pc:docMk/>
            <pc:sldMk cId="2783323259" sldId="266"/>
            <ac:spMk id="2059" creationId="{E81BF4F6-F2CF-4984-9D14-D6966D92F99F}"/>
          </ac:spMkLst>
        </pc:spChg>
        <pc:picChg chg="add del mod">
          <ac:chgData name="Sarah Burney" userId="3ff1fe9c-ec4d-4417-af83-dbc6e1aa8c41" providerId="ADAL" clId="{26945888-9664-457C-89DD-84EDD7004B02}" dt="2023-08-08T13:03:28.290" v="2283" actId="478"/>
          <ac:picMkLst>
            <pc:docMk/>
            <pc:sldMk cId="2783323259" sldId="266"/>
            <ac:picMk id="4" creationId="{EBA8AF0D-EF11-F11D-4C79-73C83558E303}"/>
          </ac:picMkLst>
        </pc:picChg>
        <pc:picChg chg="add del mod">
          <ac:chgData name="Sarah Burney" userId="3ff1fe9c-ec4d-4417-af83-dbc6e1aa8c41" providerId="ADAL" clId="{26945888-9664-457C-89DD-84EDD7004B02}" dt="2023-08-08T12:59:43.180" v="2182" actId="478"/>
          <ac:picMkLst>
            <pc:docMk/>
            <pc:sldMk cId="2783323259" sldId="266"/>
            <ac:picMk id="2050" creationId="{75AC9F03-15AA-B245-71A9-15DA73157A30}"/>
          </ac:picMkLst>
        </pc:picChg>
        <pc:picChg chg="add mod">
          <ac:chgData name="Sarah Burney" userId="3ff1fe9c-ec4d-4417-af83-dbc6e1aa8c41" providerId="ADAL" clId="{26945888-9664-457C-89DD-84EDD7004B02}" dt="2023-08-08T13:08:23.186" v="2687" actId="26606"/>
          <ac:picMkLst>
            <pc:docMk/>
            <pc:sldMk cId="2783323259" sldId="266"/>
            <ac:picMk id="2052" creationId="{90D682FA-914F-F71E-A96F-1A7E1A7296E8}"/>
          </ac:picMkLst>
        </pc:picChg>
        <pc:picChg chg="del">
          <ac:chgData name="Sarah Burney" userId="3ff1fe9c-ec4d-4417-af83-dbc6e1aa8c41" providerId="ADAL" clId="{26945888-9664-457C-89DD-84EDD7004B02}" dt="2023-08-08T12:59:17.818" v="2178" actId="478"/>
          <ac:picMkLst>
            <pc:docMk/>
            <pc:sldMk cId="2783323259" sldId="266"/>
            <ac:picMk id="3074" creationId="{4CDF3DB8-005F-4B6A-ABD9-CCFD6E3C11AF}"/>
          </ac:picMkLst>
        </pc:picChg>
        <pc:cxnChg chg="add del">
          <ac:chgData name="Sarah Burney" userId="3ff1fe9c-ec4d-4417-af83-dbc6e1aa8c41" providerId="ADAL" clId="{26945888-9664-457C-89DD-84EDD7004B02}" dt="2023-08-08T13:03:43.342" v="2285" actId="26606"/>
          <ac:cxnSpMkLst>
            <pc:docMk/>
            <pc:sldMk cId="2783323259" sldId="266"/>
            <ac:cxnSpMk id="148" creationId="{EEA38897-7BA3-4408-8083-3235339C4A60}"/>
          </ac:cxnSpMkLst>
        </pc:cxnChg>
        <pc:cxnChg chg="add del">
          <ac:chgData name="Sarah Burney" userId="3ff1fe9c-ec4d-4417-af83-dbc6e1aa8c41" providerId="ADAL" clId="{26945888-9664-457C-89DD-84EDD7004B02}" dt="2023-08-08T13:03:43.342" v="2285" actId="26606"/>
          <ac:cxnSpMkLst>
            <pc:docMk/>
            <pc:sldMk cId="2783323259" sldId="266"/>
            <ac:cxnSpMk id="150" creationId="{F11AD06B-AB20-4097-8606-5DA00DBACE88}"/>
          </ac:cxnSpMkLst>
        </pc:cxnChg>
        <pc:cxnChg chg="add del">
          <ac:chgData name="Sarah Burney" userId="3ff1fe9c-ec4d-4417-af83-dbc6e1aa8c41" providerId="ADAL" clId="{26945888-9664-457C-89DD-84EDD7004B02}" dt="2023-08-08T13:08:23.186" v="2687" actId="26606"/>
          <ac:cxnSpMkLst>
            <pc:docMk/>
            <pc:sldMk cId="2783323259" sldId="266"/>
            <ac:cxnSpMk id="2064" creationId="{FC23E3B9-5ABF-58B3-E2B0-E9A5DAA90037}"/>
          </ac:cxnSpMkLst>
        </pc:cxnChg>
      </pc:sldChg>
      <pc:sldChg chg="addSp delSp modSp mod setBg">
        <pc:chgData name="Sarah Burney" userId="3ff1fe9c-ec4d-4417-af83-dbc6e1aa8c41" providerId="ADAL" clId="{26945888-9664-457C-89DD-84EDD7004B02}" dt="2023-08-08T12:43:01.150" v="29" actId="26606"/>
        <pc:sldMkLst>
          <pc:docMk/>
          <pc:sldMk cId="1700924356" sldId="267"/>
        </pc:sldMkLst>
        <pc:spChg chg="mod ord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2" creationId="{DB374C2A-E2DF-4936-AAC6-0B231E64B269}"/>
          </ac:spMkLst>
        </pc:spChg>
        <pc:spChg chg="del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75" creationId="{AB58EF07-17C2-48CF-ABB0-EEF1F17CB8F0}"/>
          </ac:spMkLst>
        </pc:spChg>
        <pc:spChg chg="del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77" creationId="{AF2F604E-43BE-4DC3-B983-E071523364F8}"/>
          </ac:spMkLst>
        </pc:spChg>
        <pc:spChg chg="del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79" creationId="{08C9B587-E65E-4B52-B37C-ABEBB6E87928}"/>
          </ac:spMkLst>
        </pc:spChg>
        <pc:spChg chg="del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1030" creationId="{0671A8AE-40A1-4631-A6B8-581AFF065482}"/>
          </ac:spMkLst>
        </pc:spChg>
        <pc:spChg chg="add">
          <ac:chgData name="Sarah Burney" userId="3ff1fe9c-ec4d-4417-af83-dbc6e1aa8c41" providerId="ADAL" clId="{26945888-9664-457C-89DD-84EDD7004B02}" dt="2023-08-08T12:43:01.150" v="29" actId="26606"/>
          <ac:spMkLst>
            <pc:docMk/>
            <pc:sldMk cId="1700924356" sldId="267"/>
            <ac:spMk id="1035" creationId="{71B2258F-86CA-4D4D-8270-BC05FCDEBFB3}"/>
          </ac:spMkLst>
        </pc:spChg>
        <pc:picChg chg="add mod">
          <ac:chgData name="Sarah Burney" userId="3ff1fe9c-ec4d-4417-af83-dbc6e1aa8c41" providerId="ADAL" clId="{26945888-9664-457C-89DD-84EDD7004B02}" dt="2023-08-08T12:43:01.150" v="29" actId="26606"/>
          <ac:picMkLst>
            <pc:docMk/>
            <pc:sldMk cId="1700924356" sldId="267"/>
            <ac:picMk id="1026" creationId="{231D0A03-0E3B-B123-D13C-ABE35A0C69A6}"/>
          </ac:picMkLst>
        </pc:picChg>
        <pc:picChg chg="del">
          <ac:chgData name="Sarah Burney" userId="3ff1fe9c-ec4d-4417-af83-dbc6e1aa8c41" providerId="ADAL" clId="{26945888-9664-457C-89DD-84EDD7004B02}" dt="2023-08-08T12:42:43.701" v="27" actId="478"/>
          <ac:picMkLst>
            <pc:docMk/>
            <pc:sldMk cId="1700924356" sldId="267"/>
            <ac:picMk id="1028" creationId="{3C768191-0195-4F47-951B-772DCD6C25D4}"/>
          </ac:picMkLst>
        </pc:picChg>
      </pc:sldChg>
      <pc:sldChg chg="del">
        <pc:chgData name="Sarah Burney" userId="3ff1fe9c-ec4d-4417-af83-dbc6e1aa8c41" providerId="ADAL" clId="{26945888-9664-457C-89DD-84EDD7004B02}" dt="2023-08-08T13:25:26.906" v="4570" actId="47"/>
        <pc:sldMkLst>
          <pc:docMk/>
          <pc:sldMk cId="481722096" sldId="268"/>
        </pc:sldMkLst>
      </pc:sldChg>
      <pc:sldChg chg="del">
        <pc:chgData name="Sarah Burney" userId="3ff1fe9c-ec4d-4417-af83-dbc6e1aa8c41" providerId="ADAL" clId="{26945888-9664-457C-89DD-84EDD7004B02}" dt="2023-08-08T13:25:23.994" v="4569" actId="47"/>
        <pc:sldMkLst>
          <pc:docMk/>
          <pc:sldMk cId="2656399413" sldId="269"/>
        </pc:sldMkLst>
      </pc:sldChg>
      <pc:sldChg chg="addSp delSp modSp mod ord">
        <pc:chgData name="Sarah Burney" userId="3ff1fe9c-ec4d-4417-af83-dbc6e1aa8c41" providerId="ADAL" clId="{26945888-9664-457C-89DD-84EDD7004B02}" dt="2023-08-15T18:13:28.969" v="7235" actId="20577"/>
        <pc:sldMkLst>
          <pc:docMk/>
          <pc:sldMk cId="1936142256" sldId="270"/>
        </pc:sldMkLst>
        <pc:spChg chg="mod">
          <ac:chgData name="Sarah Burney" userId="3ff1fe9c-ec4d-4417-af83-dbc6e1aa8c41" providerId="ADAL" clId="{26945888-9664-457C-89DD-84EDD7004B02}" dt="2023-08-08T13:13:31.473" v="2806" actId="26606"/>
          <ac:spMkLst>
            <pc:docMk/>
            <pc:sldMk cId="1936142256" sldId="270"/>
            <ac:spMk id="2" creationId="{5837CB63-2313-4F7C-A28A-D47A1A97858C}"/>
          </ac:spMkLst>
        </pc:spChg>
        <pc:spChg chg="mod">
          <ac:chgData name="Sarah Burney" userId="3ff1fe9c-ec4d-4417-af83-dbc6e1aa8c41" providerId="ADAL" clId="{26945888-9664-457C-89DD-84EDD7004B02}" dt="2023-08-15T18:13:28.969" v="7235" actId="20577"/>
          <ac:spMkLst>
            <pc:docMk/>
            <pc:sldMk cId="1936142256" sldId="270"/>
            <ac:spMk id="3" creationId="{B76970EF-3F38-440C-98F4-A24C84F048A2}"/>
          </ac:spMkLst>
        </pc:spChg>
        <pc:spChg chg="add del">
          <ac:chgData name="Sarah Burney" userId="3ff1fe9c-ec4d-4417-af83-dbc6e1aa8c41" providerId="ADAL" clId="{26945888-9664-457C-89DD-84EDD7004B02}" dt="2023-08-08T13:09:50.857" v="2700"/>
          <ac:spMkLst>
            <pc:docMk/>
            <pc:sldMk cId="1936142256" sldId="270"/>
            <ac:spMk id="4" creationId="{E6146CFB-3319-4DC2-A1BD-F538D536CECF}"/>
          </ac:spMkLst>
        </pc:spChg>
        <pc:spChg chg="del">
          <ac:chgData name="Sarah Burney" userId="3ff1fe9c-ec4d-4417-af83-dbc6e1aa8c41" providerId="ADAL" clId="{26945888-9664-457C-89DD-84EDD7004B02}" dt="2023-08-08T13:13:31.473" v="2806" actId="26606"/>
          <ac:spMkLst>
            <pc:docMk/>
            <pc:sldMk cId="1936142256" sldId="270"/>
            <ac:spMk id="5139" creationId="{86C7B4A1-154A-4DF0-AC46-F88D75A2E0FD}"/>
          </ac:spMkLst>
        </pc:spChg>
        <pc:spChg chg="add">
          <ac:chgData name="Sarah Burney" userId="3ff1fe9c-ec4d-4417-af83-dbc6e1aa8c41" providerId="ADAL" clId="{26945888-9664-457C-89DD-84EDD7004B02}" dt="2023-08-08T13:13:31.473" v="2806" actId="26606"/>
          <ac:spMkLst>
            <pc:docMk/>
            <pc:sldMk cId="1936142256" sldId="270"/>
            <ac:spMk id="5144" creationId="{C0763A76-9F1C-4FC5-82B7-DD475DA461B2}"/>
          </ac:spMkLst>
        </pc:spChg>
        <pc:spChg chg="add">
          <ac:chgData name="Sarah Burney" userId="3ff1fe9c-ec4d-4417-af83-dbc6e1aa8c41" providerId="ADAL" clId="{26945888-9664-457C-89DD-84EDD7004B02}" dt="2023-08-08T13:13:31.473" v="2806" actId="26606"/>
          <ac:spMkLst>
            <pc:docMk/>
            <pc:sldMk cId="1936142256" sldId="270"/>
            <ac:spMk id="5146" creationId="{E81BF4F6-F2CF-4984-9D14-D6966D92F99F}"/>
          </ac:spMkLst>
        </pc:spChg>
        <pc:picChg chg="add mod">
          <ac:chgData name="Sarah Burney" userId="3ff1fe9c-ec4d-4417-af83-dbc6e1aa8c41" providerId="ADAL" clId="{26945888-9664-457C-89DD-84EDD7004B02}" dt="2023-08-08T13:13:31.473" v="2806" actId="26606"/>
          <ac:picMkLst>
            <pc:docMk/>
            <pc:sldMk cId="1936142256" sldId="270"/>
            <ac:picMk id="3075" creationId="{DE18DA14-D9A3-C05A-3A40-842F4E52DBCC}"/>
          </ac:picMkLst>
        </pc:picChg>
        <pc:picChg chg="del">
          <ac:chgData name="Sarah Burney" userId="3ff1fe9c-ec4d-4417-af83-dbc6e1aa8c41" providerId="ADAL" clId="{26945888-9664-457C-89DD-84EDD7004B02}" dt="2023-08-08T13:13:24.874" v="2804" actId="478"/>
          <ac:picMkLst>
            <pc:docMk/>
            <pc:sldMk cId="1936142256" sldId="270"/>
            <ac:picMk id="5132" creationId="{2CA740D6-8273-4B77-B71D-3D5B78C06313}"/>
          </ac:picMkLst>
        </pc:picChg>
      </pc:sldChg>
      <pc:sldChg chg="new del">
        <pc:chgData name="Sarah Burney" userId="3ff1fe9c-ec4d-4417-af83-dbc6e1aa8c41" providerId="ADAL" clId="{26945888-9664-457C-89DD-84EDD7004B02}" dt="2023-08-08T12:42:02.232" v="11" actId="47"/>
        <pc:sldMkLst>
          <pc:docMk/>
          <pc:sldMk cId="2219001831" sldId="271"/>
        </pc:sldMkLst>
      </pc:sldChg>
      <pc:sldChg chg="modSp new mod">
        <pc:chgData name="Sarah Burney" userId="3ff1fe9c-ec4d-4417-af83-dbc6e1aa8c41" providerId="ADAL" clId="{26945888-9664-457C-89DD-84EDD7004B02}" dt="2023-08-08T12:42:00.261" v="10" actId="20577"/>
        <pc:sldMkLst>
          <pc:docMk/>
          <pc:sldMk cId="3771426102" sldId="272"/>
        </pc:sldMkLst>
        <pc:spChg chg="mod">
          <ac:chgData name="Sarah Burney" userId="3ff1fe9c-ec4d-4417-af83-dbc6e1aa8c41" providerId="ADAL" clId="{26945888-9664-457C-89DD-84EDD7004B02}" dt="2023-08-08T12:42:00.261" v="10" actId="20577"/>
          <ac:spMkLst>
            <pc:docMk/>
            <pc:sldMk cId="3771426102" sldId="272"/>
            <ac:spMk id="2" creationId="{314A40DA-DE52-0A22-6E91-FDCCA7A9DD8B}"/>
          </ac:spMkLst>
        </pc:spChg>
      </pc:sldChg>
      <pc:sldChg chg="addSp delSp modSp new mod ord setBg">
        <pc:chgData name="Sarah Burney" userId="3ff1fe9c-ec4d-4417-af83-dbc6e1aa8c41" providerId="ADAL" clId="{26945888-9664-457C-89DD-84EDD7004B02}" dt="2023-08-08T13:52:46.607" v="7168"/>
        <pc:sldMkLst>
          <pc:docMk/>
          <pc:sldMk cId="3762870976" sldId="273"/>
        </pc:sldMkLst>
        <pc:spChg chg="mod">
          <ac:chgData name="Sarah Burney" userId="3ff1fe9c-ec4d-4417-af83-dbc6e1aa8c41" providerId="ADAL" clId="{26945888-9664-457C-89DD-84EDD7004B02}" dt="2023-08-08T13:52:43.018" v="7166" actId="27636"/>
          <ac:spMkLst>
            <pc:docMk/>
            <pc:sldMk cId="3762870976" sldId="273"/>
            <ac:spMk id="2" creationId="{F3BAB110-99B1-5F7F-1194-343981F61D93}"/>
          </ac:spMkLst>
        </pc:spChg>
        <pc:spChg chg="mod">
          <ac:chgData name="Sarah Burney" userId="3ff1fe9c-ec4d-4417-af83-dbc6e1aa8c41" providerId="ADAL" clId="{26945888-9664-457C-89DD-84EDD7004B02}" dt="2023-08-08T13:52:43.015" v="7165" actId="26606"/>
          <ac:spMkLst>
            <pc:docMk/>
            <pc:sldMk cId="3762870976" sldId="273"/>
            <ac:spMk id="3" creationId="{36011611-B8A9-91B3-7A6A-2788D8C552A6}"/>
          </ac:spMkLst>
        </pc:spChg>
        <pc:spChg chg="add del">
          <ac:chgData name="Sarah Burney" userId="3ff1fe9c-ec4d-4417-af83-dbc6e1aa8c41" providerId="ADAL" clId="{26945888-9664-457C-89DD-84EDD7004B02}" dt="2023-08-08T13:52:43.015" v="7165" actId="26606"/>
          <ac:spMkLst>
            <pc:docMk/>
            <pc:sldMk cId="3762870976" sldId="273"/>
            <ac:spMk id="9" creationId="{8F90786E-B72D-4C32-BDCE-A170B007822D}"/>
          </ac:spMkLst>
        </pc:spChg>
        <pc:spChg chg="add del">
          <ac:chgData name="Sarah Burney" userId="3ff1fe9c-ec4d-4417-af83-dbc6e1aa8c41" providerId="ADAL" clId="{26945888-9664-457C-89DD-84EDD7004B02}" dt="2023-08-08T13:52:43.015" v="7165" actId="26606"/>
          <ac:spMkLst>
            <pc:docMk/>
            <pc:sldMk cId="3762870976" sldId="273"/>
            <ac:spMk id="11" creationId="{5E46F2E7-848F-4A6C-A098-4764FDEA771A}"/>
          </ac:spMkLst>
        </pc:spChg>
        <pc:spChg chg="add">
          <ac:chgData name="Sarah Burney" userId="3ff1fe9c-ec4d-4417-af83-dbc6e1aa8c41" providerId="ADAL" clId="{26945888-9664-457C-89DD-84EDD7004B02}" dt="2023-08-08T13:52:43.015" v="7165" actId="26606"/>
          <ac:spMkLst>
            <pc:docMk/>
            <pc:sldMk cId="3762870976" sldId="273"/>
            <ac:spMk id="16" creationId="{1A9F7B4E-B03D-4F64-BE33-00D074458D45}"/>
          </ac:spMkLst>
        </pc:spChg>
        <pc:spChg chg="add">
          <ac:chgData name="Sarah Burney" userId="3ff1fe9c-ec4d-4417-af83-dbc6e1aa8c41" providerId="ADAL" clId="{26945888-9664-457C-89DD-84EDD7004B02}" dt="2023-08-08T13:52:43.015" v="7165" actId="26606"/>
          <ac:spMkLst>
            <pc:docMk/>
            <pc:sldMk cId="3762870976" sldId="273"/>
            <ac:spMk id="18" creationId="{7E2BE7F7-CA89-4002-ACCE-A478AEA24F5E}"/>
          </ac:spMkLst>
        </pc:spChg>
        <pc:picChg chg="add mod ord">
          <ac:chgData name="Sarah Burney" userId="3ff1fe9c-ec4d-4417-af83-dbc6e1aa8c41" providerId="ADAL" clId="{26945888-9664-457C-89DD-84EDD7004B02}" dt="2023-08-08T13:52:43.015" v="7165" actId="26606"/>
          <ac:picMkLst>
            <pc:docMk/>
            <pc:sldMk cId="3762870976" sldId="273"/>
            <ac:picMk id="4" creationId="{DADE1797-0ED0-5AAE-6D8C-420F28ADF45E}"/>
          </ac:picMkLst>
        </pc:picChg>
      </pc:sldChg>
      <pc:sldChg chg="modSp mod">
        <pc:chgData name="Sarah Burney" userId="3ff1fe9c-ec4d-4417-af83-dbc6e1aa8c41" providerId="ADAL" clId="{26945888-9664-457C-89DD-84EDD7004B02}" dt="2023-08-15T18:15:23.764" v="7355" actId="20577"/>
        <pc:sldMkLst>
          <pc:docMk/>
          <pc:sldMk cId="2288711775" sldId="275"/>
        </pc:sldMkLst>
        <pc:spChg chg="mod">
          <ac:chgData name="Sarah Burney" userId="3ff1fe9c-ec4d-4417-af83-dbc6e1aa8c41" providerId="ADAL" clId="{26945888-9664-457C-89DD-84EDD7004B02}" dt="2023-08-15T18:15:23.764" v="7355" actId="20577"/>
          <ac:spMkLst>
            <pc:docMk/>
            <pc:sldMk cId="2288711775" sldId="275"/>
            <ac:spMk id="3" creationId="{8BDD4E13-5E05-4D73-4372-7899DFB3B019}"/>
          </ac:spMkLst>
        </pc:spChg>
      </pc:sldChg>
      <pc:sldChg chg="modSp mod">
        <pc:chgData name="Sarah Burney" userId="3ff1fe9c-ec4d-4417-af83-dbc6e1aa8c41" providerId="ADAL" clId="{26945888-9664-457C-89DD-84EDD7004B02}" dt="2023-08-15T18:17:11.835" v="7473" actId="20577"/>
        <pc:sldMkLst>
          <pc:docMk/>
          <pc:sldMk cId="2311955703" sldId="276"/>
        </pc:sldMkLst>
        <pc:spChg chg="mod">
          <ac:chgData name="Sarah Burney" userId="3ff1fe9c-ec4d-4417-af83-dbc6e1aa8c41" providerId="ADAL" clId="{26945888-9664-457C-89DD-84EDD7004B02}" dt="2023-08-15T18:17:11.835" v="7473" actId="20577"/>
          <ac:spMkLst>
            <pc:docMk/>
            <pc:sldMk cId="2311955703" sldId="276"/>
            <ac:spMk id="3" creationId="{84F83DAA-001C-9A8A-82C4-703FA733E774}"/>
          </ac:spMkLst>
        </pc:spChg>
      </pc:sldChg>
      <pc:sldChg chg="modSp mod">
        <pc:chgData name="Sarah Burney" userId="3ff1fe9c-ec4d-4417-af83-dbc6e1aa8c41" providerId="ADAL" clId="{26945888-9664-457C-89DD-84EDD7004B02}" dt="2023-08-15T18:16:10.338" v="7435" actId="20577"/>
        <pc:sldMkLst>
          <pc:docMk/>
          <pc:sldMk cId="3843151140" sldId="278"/>
        </pc:sldMkLst>
        <pc:spChg chg="mod">
          <ac:chgData name="Sarah Burney" userId="3ff1fe9c-ec4d-4417-af83-dbc6e1aa8c41" providerId="ADAL" clId="{26945888-9664-457C-89DD-84EDD7004B02}" dt="2023-08-15T18:16:10.338" v="7435" actId="20577"/>
          <ac:spMkLst>
            <pc:docMk/>
            <pc:sldMk cId="3843151140" sldId="278"/>
            <ac:spMk id="3" creationId="{4B14743E-0FB5-963E-2A3B-60CB35B68D5B}"/>
          </ac:spMkLst>
        </pc:spChg>
      </pc:sldChg>
      <pc:sldChg chg="modSp mod">
        <pc:chgData name="Sarah Burney" userId="3ff1fe9c-ec4d-4417-af83-dbc6e1aa8c41" providerId="ADAL" clId="{26945888-9664-457C-89DD-84EDD7004B02}" dt="2023-08-15T18:13:55.879" v="7302" actId="20577"/>
        <pc:sldMkLst>
          <pc:docMk/>
          <pc:sldMk cId="4032178241" sldId="281"/>
        </pc:sldMkLst>
        <pc:spChg chg="mod">
          <ac:chgData name="Sarah Burney" userId="3ff1fe9c-ec4d-4417-af83-dbc6e1aa8c41" providerId="ADAL" clId="{26945888-9664-457C-89DD-84EDD7004B02}" dt="2023-08-15T18:13:55.879" v="7302" actId="20577"/>
          <ac:spMkLst>
            <pc:docMk/>
            <pc:sldMk cId="4032178241" sldId="281"/>
            <ac:spMk id="5" creationId="{C40BF2BE-C354-6B3C-4F6C-48DF4397ACED}"/>
          </ac:spMkLst>
        </pc:spChg>
      </pc:sldChg>
    </pc:docChg>
  </pc:docChgLst>
  <pc:docChgLst>
    <pc:chgData name="Sarah Burney" userId="3ff1fe9c-ec4d-4417-af83-dbc6e1aa8c41" providerId="ADAL" clId="{1234AAAD-8357-4116-AF32-67337921A8DC}"/>
    <pc:docChg chg="undo redo custSel addSld delSld modSld sldOrd">
      <pc:chgData name="Sarah Burney" userId="3ff1fe9c-ec4d-4417-af83-dbc6e1aa8c41" providerId="ADAL" clId="{1234AAAD-8357-4116-AF32-67337921A8DC}" dt="2023-08-15T05:59:56.596" v="8921" actId="20577"/>
      <pc:docMkLst>
        <pc:docMk/>
      </pc:docMkLst>
      <pc:sldChg chg="addSp modSp mod setBg">
        <pc:chgData name="Sarah Burney" userId="3ff1fe9c-ec4d-4417-af83-dbc6e1aa8c41" providerId="ADAL" clId="{1234AAAD-8357-4116-AF32-67337921A8DC}" dt="2023-08-09T00:49:32.902" v="1940" actId="26606"/>
        <pc:sldMkLst>
          <pc:docMk/>
          <pc:sldMk cId="3717957815" sldId="257"/>
        </pc:sldMkLst>
        <pc:spChg chg="mod">
          <ac:chgData name="Sarah Burney" userId="3ff1fe9c-ec4d-4417-af83-dbc6e1aa8c41" providerId="ADAL" clId="{1234AAAD-8357-4116-AF32-67337921A8DC}" dt="2023-08-09T00:49:32.902" v="1940" actId="26606"/>
          <ac:spMkLst>
            <pc:docMk/>
            <pc:sldMk cId="3717957815" sldId="257"/>
            <ac:spMk id="2" creationId="{00B68474-2614-4A80-BF9A-A7B00A34B3A0}"/>
          </ac:spMkLst>
        </pc:spChg>
        <pc:spChg chg="mod">
          <ac:chgData name="Sarah Burney" userId="3ff1fe9c-ec4d-4417-af83-dbc6e1aa8c41" providerId="ADAL" clId="{1234AAAD-8357-4116-AF32-67337921A8DC}" dt="2023-08-09T00:49:32.902" v="1940" actId="26606"/>
          <ac:spMkLst>
            <pc:docMk/>
            <pc:sldMk cId="3717957815" sldId="257"/>
            <ac:spMk id="3" creationId="{407B58F3-FC70-4562-9E28-C924FC99D5EE}"/>
          </ac:spMkLst>
        </pc:spChg>
        <pc:spChg chg="add">
          <ac:chgData name="Sarah Burney" userId="3ff1fe9c-ec4d-4417-af83-dbc6e1aa8c41" providerId="ADAL" clId="{1234AAAD-8357-4116-AF32-67337921A8DC}" dt="2023-08-09T00:49:32.902" v="1940" actId="26606"/>
          <ac:spMkLst>
            <pc:docMk/>
            <pc:sldMk cId="3717957815" sldId="257"/>
            <ac:spMk id="2055" creationId="{C0763A76-9F1C-4FC5-82B7-DD475DA461B2}"/>
          </ac:spMkLst>
        </pc:spChg>
        <pc:spChg chg="add">
          <ac:chgData name="Sarah Burney" userId="3ff1fe9c-ec4d-4417-af83-dbc6e1aa8c41" providerId="ADAL" clId="{1234AAAD-8357-4116-AF32-67337921A8DC}" dt="2023-08-09T00:49:32.902" v="1940" actId="26606"/>
          <ac:spMkLst>
            <pc:docMk/>
            <pc:sldMk cId="3717957815" sldId="257"/>
            <ac:spMk id="2057" creationId="{E81BF4F6-F2CF-4984-9D14-D6966D92F99F}"/>
          </ac:spMkLst>
        </pc:spChg>
        <pc:picChg chg="mod">
          <ac:chgData name="Sarah Burney" userId="3ff1fe9c-ec4d-4417-af83-dbc6e1aa8c41" providerId="ADAL" clId="{1234AAAD-8357-4116-AF32-67337921A8DC}" dt="2023-08-09T00:49:32.902" v="1940" actId="26606"/>
          <ac:picMkLst>
            <pc:docMk/>
            <pc:sldMk cId="3717957815" sldId="257"/>
            <ac:picMk id="2050" creationId="{8D749166-FAA7-43E4-ADC7-9BC381742789}"/>
          </ac:picMkLst>
        </pc:picChg>
      </pc:sldChg>
      <pc:sldChg chg="delSp add del setBg delDesignElem">
        <pc:chgData name="Sarah Burney" userId="3ff1fe9c-ec4d-4417-af83-dbc6e1aa8c41" providerId="ADAL" clId="{1234AAAD-8357-4116-AF32-67337921A8DC}" dt="2023-08-15T05:23:03.992" v="6895" actId="47"/>
        <pc:sldMkLst>
          <pc:docMk/>
          <pc:sldMk cId="2037823697" sldId="259"/>
        </pc:sldMkLst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037823697" sldId="259"/>
            <ac:spMk id="9" creationId="{201CC55D-ED54-4C5C-95E6-10947BD1103B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037823697" sldId="259"/>
            <ac:spMk id="15" creationId="{3873B707-463F-40B0-8227-E8CC6C67EB25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037823697" sldId="259"/>
            <ac:spMk id="17" creationId="{C13237C8-E62C-4F0D-A318-BD6FB6C2D138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037823697" sldId="259"/>
            <ac:spMk id="19" creationId="{19C9EAEA-39D0-4B0E-A0EB-51E7B26740B1}"/>
          </ac:spMkLst>
        </pc:spChg>
        <pc:grpChg chg="del">
          <ac:chgData name="Sarah Burney" userId="3ff1fe9c-ec4d-4417-af83-dbc6e1aa8c41" providerId="ADAL" clId="{1234AAAD-8357-4116-AF32-67337921A8DC}" dt="2023-08-15T04:41:12.720" v="6739"/>
          <ac:grpSpMkLst>
            <pc:docMk/>
            <pc:sldMk cId="2037823697" sldId="259"/>
            <ac:grpSpMk id="11" creationId="{1DE889C7-FAD6-4397-98E2-05D503484459}"/>
          </ac:grpSpMkLst>
        </pc:grpChg>
      </pc:sldChg>
      <pc:sldChg chg="modSp mod">
        <pc:chgData name="Sarah Burney" userId="3ff1fe9c-ec4d-4417-af83-dbc6e1aa8c41" providerId="ADAL" clId="{1234AAAD-8357-4116-AF32-67337921A8DC}" dt="2023-08-09T00:24:44.641" v="19" actId="20577"/>
        <pc:sldMkLst>
          <pc:docMk/>
          <pc:sldMk cId="4257866212" sldId="262"/>
        </pc:sldMkLst>
        <pc:spChg chg="mod">
          <ac:chgData name="Sarah Burney" userId="3ff1fe9c-ec4d-4417-af83-dbc6e1aa8c41" providerId="ADAL" clId="{1234AAAD-8357-4116-AF32-67337921A8DC}" dt="2023-08-09T00:24:44.641" v="19" actId="20577"/>
          <ac:spMkLst>
            <pc:docMk/>
            <pc:sldMk cId="4257866212" sldId="262"/>
            <ac:spMk id="3" creationId="{D851B643-C2BE-4E0F-8702-9EA0E4798E51}"/>
          </ac:spMkLst>
        </pc:spChg>
      </pc:sldChg>
      <pc:sldChg chg="modSp mod">
        <pc:chgData name="Sarah Burney" userId="3ff1fe9c-ec4d-4417-af83-dbc6e1aa8c41" providerId="ADAL" clId="{1234AAAD-8357-4116-AF32-67337921A8DC}" dt="2023-08-15T05:57:11.526" v="8541" actId="20577"/>
        <pc:sldMkLst>
          <pc:docMk/>
          <pc:sldMk cId="1935424988" sldId="264"/>
        </pc:sldMkLst>
        <pc:spChg chg="mod">
          <ac:chgData name="Sarah Burney" userId="3ff1fe9c-ec4d-4417-af83-dbc6e1aa8c41" providerId="ADAL" clId="{1234AAAD-8357-4116-AF32-67337921A8DC}" dt="2023-08-15T05:57:11.526" v="8541" actId="20577"/>
          <ac:spMkLst>
            <pc:docMk/>
            <pc:sldMk cId="1935424988" sldId="264"/>
            <ac:spMk id="3" creationId="{C2A6ED69-FB29-4A1F-BD0D-7CF0CB6D6E22}"/>
          </ac:spMkLst>
        </pc:spChg>
      </pc:sldChg>
      <pc:sldChg chg="addSp delSp modSp mod">
        <pc:chgData name="Sarah Burney" userId="3ff1fe9c-ec4d-4417-af83-dbc6e1aa8c41" providerId="ADAL" clId="{1234AAAD-8357-4116-AF32-67337921A8DC}" dt="2023-08-15T03:07:51.448" v="5214" actId="6549"/>
        <pc:sldMkLst>
          <pc:docMk/>
          <pc:sldMk cId="2783323259" sldId="266"/>
        </pc:sldMkLst>
        <pc:spChg chg="mod">
          <ac:chgData name="Sarah Burney" userId="3ff1fe9c-ec4d-4417-af83-dbc6e1aa8c41" providerId="ADAL" clId="{1234AAAD-8357-4116-AF32-67337921A8DC}" dt="2023-08-09T00:33:27.582" v="802" actId="26606"/>
          <ac:spMkLst>
            <pc:docMk/>
            <pc:sldMk cId="2783323259" sldId="266"/>
            <ac:spMk id="2" creationId="{DA09639A-875F-4FE4-9D79-18485CD12F1A}"/>
          </ac:spMkLst>
        </pc:spChg>
        <pc:spChg chg="mod">
          <ac:chgData name="Sarah Burney" userId="3ff1fe9c-ec4d-4417-af83-dbc6e1aa8c41" providerId="ADAL" clId="{1234AAAD-8357-4116-AF32-67337921A8DC}" dt="2023-08-15T03:07:51.448" v="5214" actId="6549"/>
          <ac:spMkLst>
            <pc:docMk/>
            <pc:sldMk cId="2783323259" sldId="266"/>
            <ac:spMk id="3" creationId="{941A485E-D476-4899-8933-2B9E26C45F8D}"/>
          </ac:spMkLst>
        </pc:spChg>
        <pc:spChg chg="del">
          <ac:chgData name="Sarah Burney" userId="3ff1fe9c-ec4d-4417-af83-dbc6e1aa8c41" providerId="ADAL" clId="{1234AAAD-8357-4116-AF32-67337921A8DC}" dt="2023-08-09T00:33:27.582" v="802" actId="26606"/>
          <ac:spMkLst>
            <pc:docMk/>
            <pc:sldMk cId="2783323259" sldId="266"/>
            <ac:spMk id="2057" creationId="{C0763A76-9F1C-4FC5-82B7-DD475DA461B2}"/>
          </ac:spMkLst>
        </pc:spChg>
        <pc:spChg chg="del">
          <ac:chgData name="Sarah Burney" userId="3ff1fe9c-ec4d-4417-af83-dbc6e1aa8c41" providerId="ADAL" clId="{1234AAAD-8357-4116-AF32-67337921A8DC}" dt="2023-08-09T00:33:27.582" v="802" actId="26606"/>
          <ac:spMkLst>
            <pc:docMk/>
            <pc:sldMk cId="2783323259" sldId="266"/>
            <ac:spMk id="2059" creationId="{E81BF4F6-F2CF-4984-9D14-D6966D92F99F}"/>
          </ac:spMkLst>
        </pc:spChg>
        <pc:spChg chg="add">
          <ac:chgData name="Sarah Burney" userId="3ff1fe9c-ec4d-4417-af83-dbc6e1aa8c41" providerId="ADAL" clId="{1234AAAD-8357-4116-AF32-67337921A8DC}" dt="2023-08-09T00:33:27.582" v="802" actId="26606"/>
          <ac:spMkLst>
            <pc:docMk/>
            <pc:sldMk cId="2783323259" sldId="266"/>
            <ac:spMk id="2061" creationId="{D009D6D5-DAC2-4A8B-A17A-E206B9012D09}"/>
          </ac:spMkLst>
        </pc:spChg>
        <pc:picChg chg="mod">
          <ac:chgData name="Sarah Burney" userId="3ff1fe9c-ec4d-4417-af83-dbc6e1aa8c41" providerId="ADAL" clId="{1234AAAD-8357-4116-AF32-67337921A8DC}" dt="2023-08-09T00:34:23.721" v="838" actId="1038"/>
          <ac:picMkLst>
            <pc:docMk/>
            <pc:sldMk cId="2783323259" sldId="266"/>
            <ac:picMk id="2052" creationId="{90D682FA-914F-F71E-A96F-1A7E1A7296E8}"/>
          </ac:picMkLst>
        </pc:picChg>
      </pc:sldChg>
      <pc:sldChg chg="del">
        <pc:chgData name="Sarah Burney" userId="3ff1fe9c-ec4d-4417-af83-dbc6e1aa8c41" providerId="ADAL" clId="{1234AAAD-8357-4116-AF32-67337921A8DC}" dt="2023-08-09T00:29:45.879" v="613" actId="47"/>
        <pc:sldMkLst>
          <pc:docMk/>
          <pc:sldMk cId="1700924356" sldId="267"/>
        </pc:sldMkLst>
      </pc:sldChg>
      <pc:sldChg chg="addSp delSp modSp mod">
        <pc:chgData name="Sarah Burney" userId="3ff1fe9c-ec4d-4417-af83-dbc6e1aa8c41" providerId="ADAL" clId="{1234AAAD-8357-4116-AF32-67337921A8DC}" dt="2023-08-15T05:57:50.808" v="8567" actId="20577"/>
        <pc:sldMkLst>
          <pc:docMk/>
          <pc:sldMk cId="1936142256" sldId="270"/>
        </pc:sldMkLst>
        <pc:spChg chg="mod">
          <ac:chgData name="Sarah Burney" userId="3ff1fe9c-ec4d-4417-af83-dbc6e1aa8c41" providerId="ADAL" clId="{1234AAAD-8357-4116-AF32-67337921A8DC}" dt="2023-08-09T00:48:27.427" v="1936" actId="26606"/>
          <ac:spMkLst>
            <pc:docMk/>
            <pc:sldMk cId="1936142256" sldId="270"/>
            <ac:spMk id="2" creationId="{5837CB63-2313-4F7C-A28A-D47A1A97858C}"/>
          </ac:spMkLst>
        </pc:spChg>
        <pc:spChg chg="mod ord">
          <ac:chgData name="Sarah Burney" userId="3ff1fe9c-ec4d-4417-af83-dbc6e1aa8c41" providerId="ADAL" clId="{1234AAAD-8357-4116-AF32-67337921A8DC}" dt="2023-08-15T05:57:50.808" v="8567" actId="20577"/>
          <ac:spMkLst>
            <pc:docMk/>
            <pc:sldMk cId="1936142256" sldId="270"/>
            <ac:spMk id="3" creationId="{B76970EF-3F38-440C-98F4-A24C84F048A2}"/>
          </ac:spMkLst>
        </pc:spChg>
        <pc:spChg chg="del">
          <ac:chgData name="Sarah Burney" userId="3ff1fe9c-ec4d-4417-af83-dbc6e1aa8c41" providerId="ADAL" clId="{1234AAAD-8357-4116-AF32-67337921A8DC}" dt="2023-08-09T00:39:53.496" v="1302" actId="26606"/>
          <ac:spMkLst>
            <pc:docMk/>
            <pc:sldMk cId="1936142256" sldId="270"/>
            <ac:spMk id="5144" creationId="{C0763A76-9F1C-4FC5-82B7-DD475DA461B2}"/>
          </ac:spMkLst>
        </pc:spChg>
        <pc:spChg chg="del">
          <ac:chgData name="Sarah Burney" userId="3ff1fe9c-ec4d-4417-af83-dbc6e1aa8c41" providerId="ADAL" clId="{1234AAAD-8357-4116-AF32-67337921A8DC}" dt="2023-08-09T00:39:53.496" v="1302" actId="26606"/>
          <ac:spMkLst>
            <pc:docMk/>
            <pc:sldMk cId="1936142256" sldId="270"/>
            <ac:spMk id="5146" creationId="{E81BF4F6-F2CF-4984-9D14-D6966D92F99F}"/>
          </ac:spMkLst>
        </pc:spChg>
        <pc:spChg chg="add del">
          <ac:chgData name="Sarah Burney" userId="3ff1fe9c-ec4d-4417-af83-dbc6e1aa8c41" providerId="ADAL" clId="{1234AAAD-8357-4116-AF32-67337921A8DC}" dt="2023-08-09T00:44:34.145" v="1656" actId="26606"/>
          <ac:spMkLst>
            <pc:docMk/>
            <pc:sldMk cId="1936142256" sldId="270"/>
            <ac:spMk id="5151" creationId="{9F7D5CDA-D291-4307-BF55-1381FED29634}"/>
          </ac:spMkLst>
        </pc:spChg>
        <pc:spChg chg="add del">
          <ac:chgData name="Sarah Burney" userId="3ff1fe9c-ec4d-4417-af83-dbc6e1aa8c41" providerId="ADAL" clId="{1234AAAD-8357-4116-AF32-67337921A8DC}" dt="2023-08-09T00:48:27.427" v="1936" actId="26606"/>
          <ac:spMkLst>
            <pc:docMk/>
            <pc:sldMk cId="1936142256" sldId="270"/>
            <ac:spMk id="5156" creationId="{79BB35BC-D5C2-4C8B-A22A-A71E6191913B}"/>
          </ac:spMkLst>
        </pc:spChg>
        <pc:spChg chg="add">
          <ac:chgData name="Sarah Burney" userId="3ff1fe9c-ec4d-4417-af83-dbc6e1aa8c41" providerId="ADAL" clId="{1234AAAD-8357-4116-AF32-67337921A8DC}" dt="2023-08-09T00:48:27.427" v="1936" actId="26606"/>
          <ac:spMkLst>
            <pc:docMk/>
            <pc:sldMk cId="1936142256" sldId="270"/>
            <ac:spMk id="5161" creationId="{21EA7FA8-6652-4CC5-90F4-3D48CAC0C2DD}"/>
          </ac:spMkLst>
        </pc:spChg>
        <pc:picChg chg="mod ord">
          <ac:chgData name="Sarah Burney" userId="3ff1fe9c-ec4d-4417-af83-dbc6e1aa8c41" providerId="ADAL" clId="{1234AAAD-8357-4116-AF32-67337921A8DC}" dt="2023-08-09T00:48:57.317" v="1939" actId="18131"/>
          <ac:picMkLst>
            <pc:docMk/>
            <pc:sldMk cId="1936142256" sldId="270"/>
            <ac:picMk id="3075" creationId="{DE18DA14-D9A3-C05A-3A40-842F4E52DBCC}"/>
          </ac:picMkLst>
        </pc:picChg>
      </pc:sldChg>
      <pc:sldChg chg="addSp delSp modSp add del mod setBg">
        <pc:chgData name="Sarah Burney" userId="3ff1fe9c-ec4d-4417-af83-dbc6e1aa8c41" providerId="ADAL" clId="{1234AAAD-8357-4116-AF32-67337921A8DC}" dt="2023-08-15T04:33:08.410" v="6707" actId="26606"/>
        <pc:sldMkLst>
          <pc:docMk/>
          <pc:sldMk cId="3771426102" sldId="272"/>
        </pc:sldMkLst>
        <pc:spChg chg="mod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" creationId="{314A40DA-DE52-0A22-6E91-FDCCA7A9DD8B}"/>
          </ac:spMkLst>
        </pc:spChg>
        <pc:spChg chg="del mod">
          <ac:chgData name="Sarah Burney" userId="3ff1fe9c-ec4d-4417-af83-dbc6e1aa8c41" providerId="ADAL" clId="{1234AAAD-8357-4116-AF32-67337921A8DC}" dt="2023-08-15T04:33:05.382" v="6706" actId="478"/>
          <ac:spMkLst>
            <pc:docMk/>
            <pc:sldMk cId="3771426102" sldId="272"/>
            <ac:spMk id="3" creationId="{857CC9C7-D73B-0FCA-0897-05F68C6F2182}"/>
          </ac:spMkLst>
        </pc:spChg>
        <pc:spChg chg="add del">
          <ac:chgData name="Sarah Burney" userId="3ff1fe9c-ec4d-4417-af83-dbc6e1aa8c41" providerId="ADAL" clId="{1234AAAD-8357-4116-AF32-67337921A8DC}" dt="2023-08-15T04:32:14.113" v="6700" actId="26606"/>
          <ac:spMkLst>
            <pc:docMk/>
            <pc:sldMk cId="3771426102" sldId="272"/>
            <ac:spMk id="2055" creationId="{B7BD7FCF-A254-4A97-A15C-319B67622677}"/>
          </ac:spMkLst>
        </pc:spChg>
        <pc:spChg chg="add del">
          <ac:chgData name="Sarah Burney" userId="3ff1fe9c-ec4d-4417-af83-dbc6e1aa8c41" providerId="ADAL" clId="{1234AAAD-8357-4116-AF32-67337921A8DC}" dt="2023-08-15T04:32:14.113" v="6700" actId="26606"/>
          <ac:spMkLst>
            <pc:docMk/>
            <pc:sldMk cId="3771426102" sldId="272"/>
            <ac:spMk id="2057" creationId="{52FFAF72-6204-4676-9C6F-9A4CC4D91805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59" creationId="{F227E5B6-9132-43CA-B503-37A18562ADF2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0" creationId="{362D44EE-C852-4460-B8B5-C4F2BC20510C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1" creationId="{03C2051E-A88D-48E5-BACF-AAED17892722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2" creationId="{658970D8-8D1D-4B5C-894B-E871CC86543D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3" creationId="{7821A508-2985-4905-874A-527429BAABFA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5" creationId="{D2929CB1-0E3C-4B2D-ADC5-0154FB33BA44}"/>
          </ac:spMkLst>
        </pc:spChg>
        <pc:spChg chg="add del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67" creationId="{5F2F0C84-BE8C-4DC2-A6D3-30349A801D5C}"/>
          </ac:spMkLst>
        </pc:spChg>
        <pc:spChg chg="add">
          <ac:chgData name="Sarah Burney" userId="3ff1fe9c-ec4d-4417-af83-dbc6e1aa8c41" providerId="ADAL" clId="{1234AAAD-8357-4116-AF32-67337921A8DC}" dt="2023-08-15T04:33:08.410" v="6707" actId="26606"/>
          <ac:spMkLst>
            <pc:docMk/>
            <pc:sldMk cId="3771426102" sldId="272"/>
            <ac:spMk id="2072" creationId="{D4771268-CB57-404A-9271-370EB28F6090}"/>
          </ac:spMkLst>
        </pc:spChg>
        <pc:picChg chg="add mod">
          <ac:chgData name="Sarah Burney" userId="3ff1fe9c-ec4d-4417-af83-dbc6e1aa8c41" providerId="ADAL" clId="{1234AAAD-8357-4116-AF32-67337921A8DC}" dt="2023-08-15T04:33:08.410" v="6707" actId="26606"/>
          <ac:picMkLst>
            <pc:docMk/>
            <pc:sldMk cId="3771426102" sldId="272"/>
            <ac:picMk id="2050" creationId="{49F70C24-2D42-27D1-8035-8E80A4D9D600}"/>
          </ac:picMkLst>
        </pc:picChg>
      </pc:sldChg>
      <pc:sldChg chg="modSp mod">
        <pc:chgData name="Sarah Burney" userId="3ff1fe9c-ec4d-4417-af83-dbc6e1aa8c41" providerId="ADAL" clId="{1234AAAD-8357-4116-AF32-67337921A8DC}" dt="2023-08-15T03:08:06.454" v="5223" actId="20577"/>
        <pc:sldMkLst>
          <pc:docMk/>
          <pc:sldMk cId="3762870976" sldId="273"/>
        </pc:sldMkLst>
        <pc:spChg chg="mod">
          <ac:chgData name="Sarah Burney" userId="3ff1fe9c-ec4d-4417-af83-dbc6e1aa8c41" providerId="ADAL" clId="{1234AAAD-8357-4116-AF32-67337921A8DC}" dt="2023-08-15T03:08:06.454" v="5223" actId="20577"/>
          <ac:spMkLst>
            <pc:docMk/>
            <pc:sldMk cId="3762870976" sldId="273"/>
            <ac:spMk id="3" creationId="{36011611-B8A9-91B3-7A6A-2788D8C552A6}"/>
          </ac:spMkLst>
        </pc:spChg>
      </pc:sldChg>
      <pc:sldChg chg="addSp modSp new mod setBg addAnim setClrOvrMap">
        <pc:chgData name="Sarah Burney" userId="3ff1fe9c-ec4d-4417-af83-dbc6e1aa8c41" providerId="ADAL" clId="{1234AAAD-8357-4116-AF32-67337921A8DC}" dt="2023-08-09T00:29:50.298" v="624" actId="20577"/>
        <pc:sldMkLst>
          <pc:docMk/>
          <pc:sldMk cId="2274694243" sldId="274"/>
        </pc:sldMkLst>
        <pc:spChg chg="mod">
          <ac:chgData name="Sarah Burney" userId="3ff1fe9c-ec4d-4417-af83-dbc6e1aa8c41" providerId="ADAL" clId="{1234AAAD-8357-4116-AF32-67337921A8DC}" dt="2023-08-09T00:29:41.165" v="610" actId="26606"/>
          <ac:spMkLst>
            <pc:docMk/>
            <pc:sldMk cId="2274694243" sldId="274"/>
            <ac:spMk id="2" creationId="{BC8C40F9-FB44-5AB9-33C8-CCF4FCD747E0}"/>
          </ac:spMkLst>
        </pc:spChg>
        <pc:spChg chg="mod">
          <ac:chgData name="Sarah Burney" userId="3ff1fe9c-ec4d-4417-af83-dbc6e1aa8c41" providerId="ADAL" clId="{1234AAAD-8357-4116-AF32-67337921A8DC}" dt="2023-08-09T00:29:50.298" v="624" actId="20577"/>
          <ac:spMkLst>
            <pc:docMk/>
            <pc:sldMk cId="2274694243" sldId="274"/>
            <ac:spMk id="3" creationId="{68EF4BA7-1B8B-5730-8B52-B2DBE5815018}"/>
          </ac:spMkLst>
        </pc:spChg>
        <pc:spChg chg="add">
          <ac:chgData name="Sarah Burney" userId="3ff1fe9c-ec4d-4417-af83-dbc6e1aa8c41" providerId="ADAL" clId="{1234AAAD-8357-4116-AF32-67337921A8DC}" dt="2023-08-09T00:29:41.165" v="610" actId="26606"/>
          <ac:spMkLst>
            <pc:docMk/>
            <pc:sldMk cId="2274694243" sldId="274"/>
            <ac:spMk id="9" creationId="{71B2258F-86CA-4D4D-8270-BC05FCDEBFB3}"/>
          </ac:spMkLst>
        </pc:spChg>
        <pc:picChg chg="add mod ord">
          <ac:chgData name="Sarah Burney" userId="3ff1fe9c-ec4d-4417-af83-dbc6e1aa8c41" providerId="ADAL" clId="{1234AAAD-8357-4116-AF32-67337921A8DC}" dt="2023-08-09T00:29:41.165" v="610" actId="26606"/>
          <ac:picMkLst>
            <pc:docMk/>
            <pc:sldMk cId="2274694243" sldId="274"/>
            <ac:picMk id="4" creationId="{E04AA7A6-64E0-0D6F-CD7B-280B7A19A75A}"/>
          </ac:picMkLst>
        </pc:picChg>
      </pc:sldChg>
      <pc:sldChg chg="addSp delSp modSp new mod setBg">
        <pc:chgData name="Sarah Burney" userId="3ff1fe9c-ec4d-4417-af83-dbc6e1aa8c41" providerId="ADAL" clId="{1234AAAD-8357-4116-AF32-67337921A8DC}" dt="2023-08-15T03:08:44.999" v="5230" actId="20577"/>
        <pc:sldMkLst>
          <pc:docMk/>
          <pc:sldMk cId="2288711775" sldId="275"/>
        </pc:sldMkLst>
        <pc:spChg chg="mod">
          <ac:chgData name="Sarah Burney" userId="3ff1fe9c-ec4d-4417-af83-dbc6e1aa8c41" providerId="ADAL" clId="{1234AAAD-8357-4116-AF32-67337921A8DC}" dt="2023-08-15T01:58:10.629" v="4144" actId="26606"/>
          <ac:spMkLst>
            <pc:docMk/>
            <pc:sldMk cId="2288711775" sldId="275"/>
            <ac:spMk id="2" creationId="{3AC5379E-BDA5-446A-9436-1117994B4CE4}"/>
          </ac:spMkLst>
        </pc:spChg>
        <pc:spChg chg="mod ord">
          <ac:chgData name="Sarah Burney" userId="3ff1fe9c-ec4d-4417-af83-dbc6e1aa8c41" providerId="ADAL" clId="{1234AAAD-8357-4116-AF32-67337921A8DC}" dt="2023-08-15T03:08:44.999" v="5230" actId="20577"/>
          <ac:spMkLst>
            <pc:docMk/>
            <pc:sldMk cId="2288711775" sldId="275"/>
            <ac:spMk id="3" creationId="{8BDD4E13-5E05-4D73-4372-7899DFB3B019}"/>
          </ac:spMkLst>
        </pc:spChg>
        <pc:spChg chg="add del">
          <ac:chgData name="Sarah Burney" userId="3ff1fe9c-ec4d-4417-af83-dbc6e1aa8c41" providerId="ADAL" clId="{1234AAAD-8357-4116-AF32-67337921A8DC}" dt="2023-08-15T01:57:58.507" v="4141" actId="26606"/>
          <ac:spMkLst>
            <pc:docMk/>
            <pc:sldMk cId="2288711775" sldId="275"/>
            <ac:spMk id="1031" creationId="{2EB492CD-616E-47F8-933B-5E2D952A0593}"/>
          </ac:spMkLst>
        </pc:spChg>
        <pc:spChg chg="add del">
          <ac:chgData name="Sarah Burney" userId="3ff1fe9c-ec4d-4417-af83-dbc6e1aa8c41" providerId="ADAL" clId="{1234AAAD-8357-4116-AF32-67337921A8DC}" dt="2023-08-15T01:57:58.507" v="4141" actId="26606"/>
          <ac:spMkLst>
            <pc:docMk/>
            <pc:sldMk cId="2288711775" sldId="275"/>
            <ac:spMk id="1033" creationId="{59383CF9-23B5-4335-9B21-1791C4CF1C75}"/>
          </ac:spMkLst>
        </pc:spChg>
        <pc:spChg chg="add del">
          <ac:chgData name="Sarah Burney" userId="3ff1fe9c-ec4d-4417-af83-dbc6e1aa8c41" providerId="ADAL" clId="{1234AAAD-8357-4116-AF32-67337921A8DC}" dt="2023-08-15T01:57:58.507" v="4141" actId="26606"/>
          <ac:spMkLst>
            <pc:docMk/>
            <pc:sldMk cId="2288711775" sldId="275"/>
            <ac:spMk id="1035" creationId="{0007FE00-9498-4706-B255-6437B0252C02}"/>
          </ac:spMkLst>
        </pc:spChg>
        <pc:spChg chg="add del">
          <ac:chgData name="Sarah Burney" userId="3ff1fe9c-ec4d-4417-af83-dbc6e1aa8c41" providerId="ADAL" clId="{1234AAAD-8357-4116-AF32-67337921A8DC}" dt="2023-08-15T01:58:10.619" v="4143" actId="26606"/>
          <ac:spMkLst>
            <pc:docMk/>
            <pc:sldMk cId="2288711775" sldId="275"/>
            <ac:spMk id="1037" creationId="{2813A4FA-24A5-41ED-A534-3807D1B2F344}"/>
          </ac:spMkLst>
        </pc:spChg>
        <pc:spChg chg="add del">
          <ac:chgData name="Sarah Burney" userId="3ff1fe9c-ec4d-4417-af83-dbc6e1aa8c41" providerId="ADAL" clId="{1234AAAD-8357-4116-AF32-67337921A8DC}" dt="2023-08-15T01:58:10.619" v="4143" actId="26606"/>
          <ac:spMkLst>
            <pc:docMk/>
            <pc:sldMk cId="2288711775" sldId="275"/>
            <ac:spMk id="1038" creationId="{12609869-9E80-471B-A487-A53288E0E791}"/>
          </ac:spMkLst>
        </pc:spChg>
        <pc:spChg chg="add del">
          <ac:chgData name="Sarah Burney" userId="3ff1fe9c-ec4d-4417-af83-dbc6e1aa8c41" providerId="ADAL" clId="{1234AAAD-8357-4116-AF32-67337921A8DC}" dt="2023-08-15T01:58:10.619" v="4143" actId="26606"/>
          <ac:spMkLst>
            <pc:docMk/>
            <pc:sldMk cId="2288711775" sldId="275"/>
            <ac:spMk id="1039" creationId="{C3944F27-CA70-4E84-A51A-E6BF89558979}"/>
          </ac:spMkLst>
        </pc:spChg>
        <pc:spChg chg="add del">
          <ac:chgData name="Sarah Burney" userId="3ff1fe9c-ec4d-4417-af83-dbc6e1aa8c41" providerId="ADAL" clId="{1234AAAD-8357-4116-AF32-67337921A8DC}" dt="2023-08-15T01:58:10.619" v="4143" actId="26606"/>
          <ac:spMkLst>
            <pc:docMk/>
            <pc:sldMk cId="2288711775" sldId="275"/>
            <ac:spMk id="1040" creationId="{7004738A-9D34-43E8-97D2-CA0EED4F8BE0}"/>
          </ac:spMkLst>
        </pc:spChg>
        <pc:spChg chg="add del">
          <ac:chgData name="Sarah Burney" userId="3ff1fe9c-ec4d-4417-af83-dbc6e1aa8c41" providerId="ADAL" clId="{1234AAAD-8357-4116-AF32-67337921A8DC}" dt="2023-08-15T01:58:10.619" v="4143" actId="26606"/>
          <ac:spMkLst>
            <pc:docMk/>
            <pc:sldMk cId="2288711775" sldId="275"/>
            <ac:spMk id="1041" creationId="{B8B8D07F-F13E-443E-BA68-2D26672D76B9}"/>
          </ac:spMkLst>
        </pc:spChg>
        <pc:spChg chg="add">
          <ac:chgData name="Sarah Burney" userId="3ff1fe9c-ec4d-4417-af83-dbc6e1aa8c41" providerId="ADAL" clId="{1234AAAD-8357-4116-AF32-67337921A8DC}" dt="2023-08-15T01:58:10.629" v="4144" actId="26606"/>
          <ac:spMkLst>
            <pc:docMk/>
            <pc:sldMk cId="2288711775" sldId="275"/>
            <ac:spMk id="1044" creationId="{DF8BC164-E230-753F-2C7E-B4EE7BA77CF1}"/>
          </ac:spMkLst>
        </pc:spChg>
        <pc:picChg chg="add mod">
          <ac:chgData name="Sarah Burney" userId="3ff1fe9c-ec4d-4417-af83-dbc6e1aa8c41" providerId="ADAL" clId="{1234AAAD-8357-4116-AF32-67337921A8DC}" dt="2023-08-15T01:58:10.629" v="4144" actId="26606"/>
          <ac:picMkLst>
            <pc:docMk/>
            <pc:sldMk cId="2288711775" sldId="275"/>
            <ac:picMk id="1026" creationId="{CD02F148-89A8-CF83-D17D-104748B7D965}"/>
          </ac:picMkLst>
        </pc:picChg>
        <pc:cxnChg chg="add">
          <ac:chgData name="Sarah Burney" userId="3ff1fe9c-ec4d-4417-af83-dbc6e1aa8c41" providerId="ADAL" clId="{1234AAAD-8357-4116-AF32-67337921A8DC}" dt="2023-08-15T01:58:10.629" v="4144" actId="26606"/>
          <ac:cxnSpMkLst>
            <pc:docMk/>
            <pc:sldMk cId="2288711775" sldId="275"/>
            <ac:cxnSpMk id="1043" creationId="{FC23E3B9-5ABF-58B3-E2B0-E9A5DAA90037}"/>
          </ac:cxnSpMkLst>
        </pc:cxnChg>
      </pc:sldChg>
      <pc:sldChg chg="addSp modSp new mod setBg">
        <pc:chgData name="Sarah Burney" userId="3ff1fe9c-ec4d-4417-af83-dbc6e1aa8c41" providerId="ADAL" clId="{1234AAAD-8357-4116-AF32-67337921A8DC}" dt="2023-08-15T04:24:24.474" v="6697" actId="26606"/>
        <pc:sldMkLst>
          <pc:docMk/>
          <pc:sldMk cId="2311955703" sldId="276"/>
        </pc:sldMkLst>
        <pc:spChg chg="mod">
          <ac:chgData name="Sarah Burney" userId="3ff1fe9c-ec4d-4417-af83-dbc6e1aa8c41" providerId="ADAL" clId="{1234AAAD-8357-4116-AF32-67337921A8DC}" dt="2023-08-15T04:24:24.474" v="6697" actId="26606"/>
          <ac:spMkLst>
            <pc:docMk/>
            <pc:sldMk cId="2311955703" sldId="276"/>
            <ac:spMk id="2" creationId="{C0C6CA3C-5F30-95B5-CA3C-C96E15A2F8D1}"/>
          </ac:spMkLst>
        </pc:spChg>
        <pc:spChg chg="mod">
          <ac:chgData name="Sarah Burney" userId="3ff1fe9c-ec4d-4417-af83-dbc6e1aa8c41" providerId="ADAL" clId="{1234AAAD-8357-4116-AF32-67337921A8DC}" dt="2023-08-15T04:24:24.474" v="6697" actId="26606"/>
          <ac:spMkLst>
            <pc:docMk/>
            <pc:sldMk cId="2311955703" sldId="276"/>
            <ac:spMk id="3" creationId="{84F83DAA-001C-9A8A-82C4-703FA733E774}"/>
          </ac:spMkLst>
        </pc:spChg>
        <pc:spChg chg="add">
          <ac:chgData name="Sarah Burney" userId="3ff1fe9c-ec4d-4417-af83-dbc6e1aa8c41" providerId="ADAL" clId="{1234AAAD-8357-4116-AF32-67337921A8DC}" dt="2023-08-15T04:24:24.474" v="6697" actId="26606"/>
          <ac:spMkLst>
            <pc:docMk/>
            <pc:sldMk cId="2311955703" sldId="276"/>
            <ac:spMk id="1031" creationId="{45D37F4E-DDB4-456B-97E0-9937730A039F}"/>
          </ac:spMkLst>
        </pc:spChg>
        <pc:spChg chg="add">
          <ac:chgData name="Sarah Burney" userId="3ff1fe9c-ec4d-4417-af83-dbc6e1aa8c41" providerId="ADAL" clId="{1234AAAD-8357-4116-AF32-67337921A8DC}" dt="2023-08-15T04:24:24.474" v="6697" actId="26606"/>
          <ac:spMkLst>
            <pc:docMk/>
            <pc:sldMk cId="2311955703" sldId="276"/>
            <ac:spMk id="1033" creationId="{B2DD41CD-8F47-4F56-AD12-4E2FF7696987}"/>
          </ac:spMkLst>
        </pc:spChg>
        <pc:picChg chg="add mod">
          <ac:chgData name="Sarah Burney" userId="3ff1fe9c-ec4d-4417-af83-dbc6e1aa8c41" providerId="ADAL" clId="{1234AAAD-8357-4116-AF32-67337921A8DC}" dt="2023-08-15T04:24:24.474" v="6697" actId="26606"/>
          <ac:picMkLst>
            <pc:docMk/>
            <pc:sldMk cId="2311955703" sldId="276"/>
            <ac:picMk id="1026" creationId="{DC70801F-07DF-484D-DC88-6D570E9EE8D1}"/>
          </ac:picMkLst>
        </pc:picChg>
      </pc:sldChg>
      <pc:sldChg chg="modSp new del mod ord">
        <pc:chgData name="Sarah Burney" userId="3ff1fe9c-ec4d-4417-af83-dbc6e1aa8c41" providerId="ADAL" clId="{1234AAAD-8357-4116-AF32-67337921A8DC}" dt="2023-08-15T02:55:30.726" v="4807" actId="47"/>
        <pc:sldMkLst>
          <pc:docMk/>
          <pc:sldMk cId="1362446303" sldId="277"/>
        </pc:sldMkLst>
        <pc:spChg chg="mod">
          <ac:chgData name="Sarah Burney" userId="3ff1fe9c-ec4d-4417-af83-dbc6e1aa8c41" providerId="ADAL" clId="{1234AAAD-8357-4116-AF32-67337921A8DC}" dt="2023-08-15T00:45:06.850" v="2015" actId="20577"/>
          <ac:spMkLst>
            <pc:docMk/>
            <pc:sldMk cId="1362446303" sldId="277"/>
            <ac:spMk id="2" creationId="{E5173CB5-A060-F47C-6FBB-108089EA317B}"/>
          </ac:spMkLst>
        </pc:spChg>
        <pc:spChg chg="mod">
          <ac:chgData name="Sarah Burney" userId="3ff1fe9c-ec4d-4417-af83-dbc6e1aa8c41" providerId="ADAL" clId="{1234AAAD-8357-4116-AF32-67337921A8DC}" dt="2023-08-15T02:43:07.778" v="4726" actId="20577"/>
          <ac:spMkLst>
            <pc:docMk/>
            <pc:sldMk cId="1362446303" sldId="277"/>
            <ac:spMk id="3" creationId="{EDDD7BA1-17D2-F0DE-441F-A955D31AAC5F}"/>
          </ac:spMkLst>
        </pc:spChg>
      </pc:sldChg>
      <pc:sldChg chg="addSp delSp modSp new mod setBg">
        <pc:chgData name="Sarah Burney" userId="3ff1fe9c-ec4d-4417-af83-dbc6e1aa8c41" providerId="ADAL" clId="{1234AAAD-8357-4116-AF32-67337921A8DC}" dt="2023-08-15T03:01:39.417" v="4982" actId="18131"/>
        <pc:sldMkLst>
          <pc:docMk/>
          <pc:sldMk cId="3843151140" sldId="278"/>
        </pc:sldMkLst>
        <pc:spChg chg="mod">
          <ac:chgData name="Sarah Burney" userId="3ff1fe9c-ec4d-4417-af83-dbc6e1aa8c41" providerId="ADAL" clId="{1234AAAD-8357-4116-AF32-67337921A8DC}" dt="2023-08-15T03:01:19.287" v="4979" actId="26606"/>
          <ac:spMkLst>
            <pc:docMk/>
            <pc:sldMk cId="3843151140" sldId="278"/>
            <ac:spMk id="2" creationId="{AAAD21AF-2341-BFE0-8BE3-2EEFF32171EA}"/>
          </ac:spMkLst>
        </pc:spChg>
        <pc:spChg chg="mod ord">
          <ac:chgData name="Sarah Burney" userId="3ff1fe9c-ec4d-4417-af83-dbc6e1aa8c41" providerId="ADAL" clId="{1234AAAD-8357-4116-AF32-67337921A8DC}" dt="2023-08-15T03:01:19.287" v="4979" actId="26606"/>
          <ac:spMkLst>
            <pc:docMk/>
            <pc:sldMk cId="3843151140" sldId="278"/>
            <ac:spMk id="3" creationId="{4B14743E-0FB5-963E-2A3B-60CB35B68D5B}"/>
          </ac:spMkLst>
        </pc:spChg>
        <pc:spChg chg="add del mod">
          <ac:chgData name="Sarah Burney" userId="3ff1fe9c-ec4d-4417-af83-dbc6e1aa8c41" providerId="ADAL" clId="{1234AAAD-8357-4116-AF32-67337921A8DC}" dt="2023-08-15T02:50:36.495" v="4737" actId="478"/>
          <ac:spMkLst>
            <pc:docMk/>
            <pc:sldMk cId="3843151140" sldId="278"/>
            <ac:spMk id="5" creationId="{25A055C1-6321-2563-AA0E-5BD155AE8634}"/>
          </ac:spMkLst>
        </pc:spChg>
        <pc:spChg chg="add del">
          <ac:chgData name="Sarah Burney" userId="3ff1fe9c-ec4d-4417-af83-dbc6e1aa8c41" providerId="ADAL" clId="{1234AAAD-8357-4116-AF32-67337921A8DC}" dt="2023-08-15T02:52:09.799" v="4746" actId="26606"/>
          <ac:spMkLst>
            <pc:docMk/>
            <pc:sldMk cId="3843151140" sldId="278"/>
            <ac:spMk id="9" creationId="{45D37F4E-DDB4-456B-97E0-9937730A039F}"/>
          </ac:spMkLst>
        </pc:spChg>
        <pc:spChg chg="add del">
          <ac:chgData name="Sarah Burney" userId="3ff1fe9c-ec4d-4417-af83-dbc6e1aa8c41" providerId="ADAL" clId="{1234AAAD-8357-4116-AF32-67337921A8DC}" dt="2023-08-15T02:58:10.422" v="4909" actId="26606"/>
          <ac:spMkLst>
            <pc:docMk/>
            <pc:sldMk cId="3843151140" sldId="278"/>
            <ac:spMk id="10" creationId="{D009D6D5-DAC2-4A8B-A17A-E206B9012D09}"/>
          </ac:spMkLst>
        </pc:spChg>
        <pc:spChg chg="add del">
          <ac:chgData name="Sarah Burney" userId="3ff1fe9c-ec4d-4417-af83-dbc6e1aa8c41" providerId="ADAL" clId="{1234AAAD-8357-4116-AF32-67337921A8DC}" dt="2023-08-15T02:52:09.799" v="4746" actId="26606"/>
          <ac:spMkLst>
            <pc:docMk/>
            <pc:sldMk cId="3843151140" sldId="278"/>
            <ac:spMk id="14" creationId="{B2DD41CD-8F47-4F56-AD12-4E2FF7696987}"/>
          </ac:spMkLst>
        </pc:spChg>
        <pc:spChg chg="add del">
          <ac:chgData name="Sarah Burney" userId="3ff1fe9c-ec4d-4417-af83-dbc6e1aa8c41" providerId="ADAL" clId="{1234AAAD-8357-4116-AF32-67337921A8DC}" dt="2023-08-15T03:01:19.287" v="4979" actId="26606"/>
          <ac:spMkLst>
            <pc:docMk/>
            <pc:sldMk cId="3843151140" sldId="278"/>
            <ac:spMk id="15" creationId="{D009D6D5-DAC2-4A8B-A17A-E206B9012D09}"/>
          </ac:spMkLst>
        </pc:spChg>
        <pc:spChg chg="add del">
          <ac:chgData name="Sarah Burney" userId="3ff1fe9c-ec4d-4417-af83-dbc6e1aa8c41" providerId="ADAL" clId="{1234AAAD-8357-4116-AF32-67337921A8DC}" dt="2023-08-15T03:00:32.761" v="4974" actId="26606"/>
          <ac:spMkLst>
            <pc:docMk/>
            <pc:sldMk cId="3843151140" sldId="278"/>
            <ac:spMk id="20" creationId="{D009D6D5-DAC2-4A8B-A17A-E206B9012D09}"/>
          </ac:spMkLst>
        </pc:spChg>
        <pc:spChg chg="add">
          <ac:chgData name="Sarah Burney" userId="3ff1fe9c-ec4d-4417-af83-dbc6e1aa8c41" providerId="ADAL" clId="{1234AAAD-8357-4116-AF32-67337921A8DC}" dt="2023-08-15T03:01:19.287" v="4979" actId="26606"/>
          <ac:spMkLst>
            <pc:docMk/>
            <pc:sldMk cId="3843151140" sldId="278"/>
            <ac:spMk id="21" creationId="{79BB35BC-D5C2-4C8B-A22A-A71E6191913B}"/>
          </ac:spMkLst>
        </pc:spChg>
        <pc:picChg chg="add del mod modCrop">
          <ac:chgData name="Sarah Burney" userId="3ff1fe9c-ec4d-4417-af83-dbc6e1aa8c41" providerId="ADAL" clId="{1234AAAD-8357-4116-AF32-67337921A8DC}" dt="2023-08-15T02:59:59.075" v="4967" actId="478"/>
          <ac:picMkLst>
            <pc:docMk/>
            <pc:sldMk cId="3843151140" sldId="278"/>
            <ac:picMk id="7" creationId="{E4E76C71-1326-7954-180A-9A501BE36E3D}"/>
          </ac:picMkLst>
        </pc:picChg>
        <pc:picChg chg="add mod modCrop">
          <ac:chgData name="Sarah Burney" userId="3ff1fe9c-ec4d-4417-af83-dbc6e1aa8c41" providerId="ADAL" clId="{1234AAAD-8357-4116-AF32-67337921A8DC}" dt="2023-08-15T03:01:39.417" v="4982" actId="18131"/>
          <ac:picMkLst>
            <pc:docMk/>
            <pc:sldMk cId="3843151140" sldId="278"/>
            <ac:picMk id="11" creationId="{D5356481-B674-CA68-F94F-D14A0090871E}"/>
          </ac:picMkLst>
        </pc:picChg>
        <pc:cxnChg chg="add del">
          <ac:chgData name="Sarah Burney" userId="3ff1fe9c-ec4d-4417-af83-dbc6e1aa8c41" providerId="ADAL" clId="{1234AAAD-8357-4116-AF32-67337921A8DC}" dt="2023-08-15T02:51:33.211" v="4742" actId="26606"/>
          <ac:cxnSpMkLst>
            <pc:docMk/>
            <pc:sldMk cId="3843151140" sldId="278"/>
            <ac:cxnSpMk id="12" creationId="{1503BFE4-729B-D9D0-C17B-501E6AF1127A}"/>
          </ac:cxnSpMkLst>
        </pc:cxnChg>
        <pc:cxnChg chg="add del">
          <ac:chgData name="Sarah Burney" userId="3ff1fe9c-ec4d-4417-af83-dbc6e1aa8c41" providerId="ADAL" clId="{1234AAAD-8357-4116-AF32-67337921A8DC}" dt="2023-08-15T03:01:01.070" v="4976" actId="26606"/>
          <ac:cxnSpMkLst>
            <pc:docMk/>
            <pc:sldMk cId="3843151140" sldId="278"/>
            <ac:cxnSpMk id="17" creationId="{249EDD1B-F94D-B4E6-ACAA-566B9A26FDE3}"/>
          </ac:cxnSpMkLst>
        </pc:cxnChg>
        <pc:cxnChg chg="add del">
          <ac:chgData name="Sarah Burney" userId="3ff1fe9c-ec4d-4417-af83-dbc6e1aa8c41" providerId="ADAL" clId="{1234AAAD-8357-4116-AF32-67337921A8DC}" dt="2023-08-15T03:01:19.281" v="4978" actId="26606"/>
          <ac:cxnSpMkLst>
            <pc:docMk/>
            <pc:sldMk cId="3843151140" sldId="278"/>
            <ac:cxnSpMk id="19" creationId="{37C77032-C865-6057-7D7A-E2743CFA20F9}"/>
          </ac:cxnSpMkLst>
        </pc:cxnChg>
      </pc:sldChg>
      <pc:sldChg chg="addSp delSp modSp new mod setBg">
        <pc:chgData name="Sarah Burney" userId="3ff1fe9c-ec4d-4417-af83-dbc6e1aa8c41" providerId="ADAL" clId="{1234AAAD-8357-4116-AF32-67337921A8DC}" dt="2023-08-15T03:13:49.715" v="5464" actId="20577"/>
        <pc:sldMkLst>
          <pc:docMk/>
          <pc:sldMk cId="4117710397" sldId="279"/>
        </pc:sldMkLst>
        <pc:spChg chg="mod">
          <ac:chgData name="Sarah Burney" userId="3ff1fe9c-ec4d-4417-af83-dbc6e1aa8c41" providerId="ADAL" clId="{1234AAAD-8357-4116-AF32-67337921A8DC}" dt="2023-08-15T02:54:53.268" v="4784" actId="20577"/>
          <ac:spMkLst>
            <pc:docMk/>
            <pc:sldMk cId="4117710397" sldId="279"/>
            <ac:spMk id="2" creationId="{137D339E-DFD5-B326-5ADA-C1354C6371D5}"/>
          </ac:spMkLst>
        </pc:spChg>
        <pc:spChg chg="mod">
          <ac:chgData name="Sarah Burney" userId="3ff1fe9c-ec4d-4417-af83-dbc6e1aa8c41" providerId="ADAL" clId="{1234AAAD-8357-4116-AF32-67337921A8DC}" dt="2023-08-15T02:54:56.874" v="4792" actId="20577"/>
          <ac:spMkLst>
            <pc:docMk/>
            <pc:sldMk cId="4117710397" sldId="279"/>
            <ac:spMk id="3" creationId="{DE6A35AD-DCD0-79C7-5D87-C3BBC775147B}"/>
          </ac:spMkLst>
        </pc:spChg>
        <pc:spChg chg="mod">
          <ac:chgData name="Sarah Burney" userId="3ff1fe9c-ec4d-4417-af83-dbc6e1aa8c41" providerId="ADAL" clId="{1234AAAD-8357-4116-AF32-67337921A8DC}" dt="2023-08-15T03:13:49.715" v="5464" actId="20577"/>
          <ac:spMkLst>
            <pc:docMk/>
            <pc:sldMk cId="4117710397" sldId="279"/>
            <ac:spMk id="4" creationId="{CC38FC67-BD15-A154-33EC-AF8058BEEBFD}"/>
          </ac:spMkLst>
        </pc:spChg>
        <pc:spChg chg="mod">
          <ac:chgData name="Sarah Burney" userId="3ff1fe9c-ec4d-4417-af83-dbc6e1aa8c41" providerId="ADAL" clId="{1234AAAD-8357-4116-AF32-67337921A8DC}" dt="2023-08-15T02:55:00.120" v="4798" actId="20577"/>
          <ac:spMkLst>
            <pc:docMk/>
            <pc:sldMk cId="4117710397" sldId="279"/>
            <ac:spMk id="5" creationId="{BAC55E11-9F51-993F-EA7F-02A26C8C703B}"/>
          </ac:spMkLst>
        </pc:spChg>
        <pc:spChg chg="mod">
          <ac:chgData name="Sarah Burney" userId="3ff1fe9c-ec4d-4417-af83-dbc6e1aa8c41" providerId="ADAL" clId="{1234AAAD-8357-4116-AF32-67337921A8DC}" dt="2023-08-15T03:13:40.979" v="5448" actId="27636"/>
          <ac:spMkLst>
            <pc:docMk/>
            <pc:sldMk cId="4117710397" sldId="279"/>
            <ac:spMk id="6" creationId="{961A1C85-4D07-BEBB-8514-44321E754BCC}"/>
          </ac:spMkLst>
        </pc:spChg>
        <pc:picChg chg="add del">
          <ac:chgData name="Sarah Burney" userId="3ff1fe9c-ec4d-4417-af83-dbc6e1aa8c41" providerId="ADAL" clId="{1234AAAD-8357-4116-AF32-67337921A8DC}" dt="2023-08-15T02:56:35.331" v="4847" actId="478"/>
          <ac:picMkLst>
            <pc:docMk/>
            <pc:sldMk cId="4117710397" sldId="279"/>
            <ac:picMk id="2050" creationId="{5269399C-71AA-AD9A-4C52-94CE412627CA}"/>
          </ac:picMkLst>
        </pc:picChg>
      </pc:sldChg>
      <pc:sldChg chg="addSp delSp modSp new mod setBg">
        <pc:chgData name="Sarah Burney" userId="3ff1fe9c-ec4d-4417-af83-dbc6e1aa8c41" providerId="ADAL" clId="{1234AAAD-8357-4116-AF32-67337921A8DC}" dt="2023-08-15T03:57:45.612" v="5526" actId="27636"/>
        <pc:sldMkLst>
          <pc:docMk/>
          <pc:sldMk cId="3311006799" sldId="280"/>
        </pc:sldMkLst>
        <pc:spChg chg="mod">
          <ac:chgData name="Sarah Burney" userId="3ff1fe9c-ec4d-4417-af83-dbc6e1aa8c41" providerId="ADAL" clId="{1234AAAD-8357-4116-AF32-67337921A8DC}" dt="2023-08-15T03:37:29.043" v="5519" actId="20577"/>
          <ac:spMkLst>
            <pc:docMk/>
            <pc:sldMk cId="3311006799" sldId="280"/>
            <ac:spMk id="2" creationId="{0865CDF7-D515-3718-AE42-DA5C8B49BBEC}"/>
          </ac:spMkLst>
        </pc:spChg>
        <pc:spChg chg="mod ord">
          <ac:chgData name="Sarah Burney" userId="3ff1fe9c-ec4d-4417-af83-dbc6e1aa8c41" providerId="ADAL" clId="{1234AAAD-8357-4116-AF32-67337921A8DC}" dt="2023-08-15T03:57:45.612" v="5526" actId="27636"/>
          <ac:spMkLst>
            <pc:docMk/>
            <pc:sldMk cId="3311006799" sldId="280"/>
            <ac:spMk id="3" creationId="{35881C20-DA36-150A-7586-D79A56919F3C}"/>
          </ac:spMkLst>
        </pc:spChg>
        <pc:spChg chg="add del">
          <ac:chgData name="Sarah Burney" userId="3ff1fe9c-ec4d-4417-af83-dbc6e1aa8c41" providerId="ADAL" clId="{1234AAAD-8357-4116-AF32-67337921A8DC}" dt="2023-08-15T03:37:01.692" v="5482" actId="26606"/>
          <ac:spMkLst>
            <pc:docMk/>
            <pc:sldMk cId="3311006799" sldId="280"/>
            <ac:spMk id="10" creationId="{79BB35BC-D5C2-4C8B-A22A-A71E6191913B}"/>
          </ac:spMkLst>
        </pc:spChg>
        <pc:picChg chg="add mod modCrop">
          <ac:chgData name="Sarah Burney" userId="3ff1fe9c-ec4d-4417-af83-dbc6e1aa8c41" providerId="ADAL" clId="{1234AAAD-8357-4116-AF32-67337921A8DC}" dt="2023-08-15T03:37:01.692" v="5482" actId="26606"/>
          <ac:picMkLst>
            <pc:docMk/>
            <pc:sldMk cId="3311006799" sldId="280"/>
            <ac:picMk id="5" creationId="{5129F5D7-3751-532F-5012-04769EAE2C01}"/>
          </ac:picMkLst>
        </pc:picChg>
      </pc:sldChg>
      <pc:sldChg chg="addSp delSp modSp new mod ord setBg">
        <pc:chgData name="Sarah Burney" userId="3ff1fe9c-ec4d-4417-af83-dbc6e1aa8c41" providerId="ADAL" clId="{1234AAAD-8357-4116-AF32-67337921A8DC}" dt="2023-08-15T05:59:56.596" v="8921" actId="20577"/>
        <pc:sldMkLst>
          <pc:docMk/>
          <pc:sldMk cId="4032178241" sldId="281"/>
        </pc:sldMkLst>
        <pc:spChg chg="mod">
          <ac:chgData name="Sarah Burney" userId="3ff1fe9c-ec4d-4417-af83-dbc6e1aa8c41" providerId="ADAL" clId="{1234AAAD-8357-4116-AF32-67337921A8DC}" dt="2023-08-15T04:43:47.262" v="6747" actId="26606"/>
          <ac:spMkLst>
            <pc:docMk/>
            <pc:sldMk cId="4032178241" sldId="281"/>
            <ac:spMk id="2" creationId="{5F9A02B1-38FC-B942-7333-747F8F2A1CB8}"/>
          </ac:spMkLst>
        </pc:spChg>
        <pc:spChg chg="mod">
          <ac:chgData name="Sarah Burney" userId="3ff1fe9c-ec4d-4417-af83-dbc6e1aa8c41" providerId="ADAL" clId="{1234AAAD-8357-4116-AF32-67337921A8DC}" dt="2023-08-15T04:48:07.120" v="6822" actId="1036"/>
          <ac:spMkLst>
            <pc:docMk/>
            <pc:sldMk cId="4032178241" sldId="281"/>
            <ac:spMk id="3" creationId="{A26A2856-FB92-4BF8-1301-512F988EB8B5}"/>
          </ac:spMkLst>
        </pc:spChg>
        <pc:spChg chg="add mod">
          <ac:chgData name="Sarah Burney" userId="3ff1fe9c-ec4d-4417-af83-dbc6e1aa8c41" providerId="ADAL" clId="{1234AAAD-8357-4116-AF32-67337921A8DC}" dt="2023-08-15T05:59:56.596" v="8921" actId="20577"/>
          <ac:spMkLst>
            <pc:docMk/>
            <pc:sldMk cId="4032178241" sldId="281"/>
            <ac:spMk id="5" creationId="{C40BF2BE-C354-6B3C-4F6C-48DF4397ACED}"/>
          </ac:spMkLst>
        </pc:spChg>
        <pc:spChg chg="add del">
          <ac:chgData name="Sarah Burney" userId="3ff1fe9c-ec4d-4417-af83-dbc6e1aa8c41" providerId="ADAL" clId="{1234AAAD-8357-4116-AF32-67337921A8DC}" dt="2023-08-15T04:43:31.495" v="6742" actId="26606"/>
          <ac:spMkLst>
            <pc:docMk/>
            <pc:sldMk cId="4032178241" sldId="281"/>
            <ac:spMk id="4103" creationId="{7C432AFE-B3D2-4BFF-BF8F-96C27AFF1AC7}"/>
          </ac:spMkLst>
        </pc:spChg>
        <pc:spChg chg="add del">
          <ac:chgData name="Sarah Burney" userId="3ff1fe9c-ec4d-4417-af83-dbc6e1aa8c41" providerId="ADAL" clId="{1234AAAD-8357-4116-AF32-67337921A8DC}" dt="2023-08-15T04:43:31.495" v="6742" actId="26606"/>
          <ac:spMkLst>
            <pc:docMk/>
            <pc:sldMk cId="4032178241" sldId="281"/>
            <ac:spMk id="4105" creationId="{AF2F604E-43BE-4DC3-B983-E071523364F8}"/>
          </ac:spMkLst>
        </pc:spChg>
        <pc:spChg chg="add del">
          <ac:chgData name="Sarah Burney" userId="3ff1fe9c-ec4d-4417-af83-dbc6e1aa8c41" providerId="ADAL" clId="{1234AAAD-8357-4116-AF32-67337921A8DC}" dt="2023-08-15T04:43:31.495" v="6742" actId="26606"/>
          <ac:spMkLst>
            <pc:docMk/>
            <pc:sldMk cId="4032178241" sldId="281"/>
            <ac:spMk id="4107" creationId="{08C9B587-E65E-4B52-B37C-ABEBB6E87928}"/>
          </ac:spMkLst>
        </pc:spChg>
        <pc:spChg chg="add del">
          <ac:chgData name="Sarah Burney" userId="3ff1fe9c-ec4d-4417-af83-dbc6e1aa8c41" providerId="ADAL" clId="{1234AAAD-8357-4116-AF32-67337921A8DC}" dt="2023-08-15T04:43:38.756" v="6744" actId="26606"/>
          <ac:spMkLst>
            <pc:docMk/>
            <pc:sldMk cId="4032178241" sldId="281"/>
            <ac:spMk id="4109" creationId="{96CF2A2B-0745-440C-9224-C5C6A0A4286F}"/>
          </ac:spMkLst>
        </pc:spChg>
        <pc:spChg chg="add del">
          <ac:chgData name="Sarah Burney" userId="3ff1fe9c-ec4d-4417-af83-dbc6e1aa8c41" providerId="ADAL" clId="{1234AAAD-8357-4116-AF32-67337921A8DC}" dt="2023-08-15T04:43:38.756" v="6744" actId="26606"/>
          <ac:spMkLst>
            <pc:docMk/>
            <pc:sldMk cId="4032178241" sldId="281"/>
            <ac:spMk id="4110" creationId="{75BE6D6B-84C9-4D2B-97EB-773B7369EF82}"/>
          </ac:spMkLst>
        </pc:spChg>
        <pc:spChg chg="add del">
          <ac:chgData name="Sarah Burney" userId="3ff1fe9c-ec4d-4417-af83-dbc6e1aa8c41" providerId="ADAL" clId="{1234AAAD-8357-4116-AF32-67337921A8DC}" dt="2023-08-15T04:43:47.252" v="6746" actId="26606"/>
          <ac:spMkLst>
            <pc:docMk/>
            <pc:sldMk cId="4032178241" sldId="281"/>
            <ac:spMk id="4112" creationId="{C0A1ED06-4733-4020-9C60-81D4D801408D}"/>
          </ac:spMkLst>
        </pc:spChg>
        <pc:spChg chg="add del">
          <ac:chgData name="Sarah Burney" userId="3ff1fe9c-ec4d-4417-af83-dbc6e1aa8c41" providerId="ADAL" clId="{1234AAAD-8357-4116-AF32-67337921A8DC}" dt="2023-08-15T04:43:47.252" v="6746" actId="26606"/>
          <ac:spMkLst>
            <pc:docMk/>
            <pc:sldMk cId="4032178241" sldId="281"/>
            <ac:spMk id="4113" creationId="{B0CA3509-3AF9-45FE-93ED-57BB5D5E8E07}"/>
          </ac:spMkLst>
        </pc:spChg>
        <pc:spChg chg="add">
          <ac:chgData name="Sarah Burney" userId="3ff1fe9c-ec4d-4417-af83-dbc6e1aa8c41" providerId="ADAL" clId="{1234AAAD-8357-4116-AF32-67337921A8DC}" dt="2023-08-15T04:43:47.262" v="6747" actId="26606"/>
          <ac:spMkLst>
            <pc:docMk/>
            <pc:sldMk cId="4032178241" sldId="281"/>
            <ac:spMk id="4115" creationId="{D1A4588A-55D5-49B8-BE41-54ACDCFF2C17}"/>
          </ac:spMkLst>
        </pc:spChg>
        <pc:spChg chg="add">
          <ac:chgData name="Sarah Burney" userId="3ff1fe9c-ec4d-4417-af83-dbc6e1aa8c41" providerId="ADAL" clId="{1234AAAD-8357-4116-AF32-67337921A8DC}" dt="2023-08-15T04:43:47.262" v="6747" actId="26606"/>
          <ac:spMkLst>
            <pc:docMk/>
            <pc:sldMk cId="4032178241" sldId="281"/>
            <ac:spMk id="4116" creationId="{F97E7EA2-EDCD-47E9-81BC-415C606D1B58}"/>
          </ac:spMkLst>
        </pc:spChg>
        <pc:picChg chg="add mod ord">
          <ac:chgData name="Sarah Burney" userId="3ff1fe9c-ec4d-4417-af83-dbc6e1aa8c41" providerId="ADAL" clId="{1234AAAD-8357-4116-AF32-67337921A8DC}" dt="2023-08-15T04:45:00.074" v="6755" actId="732"/>
          <ac:picMkLst>
            <pc:docMk/>
            <pc:sldMk cId="4032178241" sldId="281"/>
            <ac:picMk id="4098" creationId="{8FEB39B7-4516-99D0-1B0F-F7A2E983621D}"/>
          </ac:picMkLst>
        </pc:picChg>
      </pc:sldChg>
      <pc:sldChg chg="addSp delSp modSp new mod ord setBg">
        <pc:chgData name="Sarah Burney" userId="3ff1fe9c-ec4d-4417-af83-dbc6e1aa8c41" providerId="ADAL" clId="{1234AAAD-8357-4116-AF32-67337921A8DC}" dt="2023-08-15T04:34:53.040" v="6725" actId="26606"/>
        <pc:sldMkLst>
          <pc:docMk/>
          <pc:sldMk cId="1772929043" sldId="282"/>
        </pc:sldMkLst>
        <pc:spChg chg="mod ord">
          <ac:chgData name="Sarah Burney" userId="3ff1fe9c-ec4d-4417-af83-dbc6e1aa8c41" providerId="ADAL" clId="{1234AAAD-8357-4116-AF32-67337921A8DC}" dt="2023-08-15T04:34:53.040" v="6725" actId="26606"/>
          <ac:spMkLst>
            <pc:docMk/>
            <pc:sldMk cId="1772929043" sldId="282"/>
            <ac:spMk id="2" creationId="{A7721AC1-3EA7-A5AC-A4A4-50E95CFAD639}"/>
          </ac:spMkLst>
        </pc:spChg>
        <pc:spChg chg="del">
          <ac:chgData name="Sarah Burney" userId="3ff1fe9c-ec4d-4417-af83-dbc6e1aa8c41" providerId="ADAL" clId="{1234AAAD-8357-4116-AF32-67337921A8DC}" dt="2023-08-15T04:34:40.760" v="6723" actId="478"/>
          <ac:spMkLst>
            <pc:docMk/>
            <pc:sldMk cId="1772929043" sldId="282"/>
            <ac:spMk id="3" creationId="{575882B2-C59F-0374-A525-0E36393A8E14}"/>
          </ac:spMkLst>
        </pc:spChg>
        <pc:spChg chg="add">
          <ac:chgData name="Sarah Burney" userId="3ff1fe9c-ec4d-4417-af83-dbc6e1aa8c41" providerId="ADAL" clId="{1234AAAD-8357-4116-AF32-67337921A8DC}" dt="2023-08-15T04:34:53.040" v="6725" actId="26606"/>
          <ac:spMkLst>
            <pc:docMk/>
            <pc:sldMk cId="1772929043" sldId="282"/>
            <ac:spMk id="3079" creationId="{C1DD1A8A-57D5-4A81-AD04-532B043C5611}"/>
          </ac:spMkLst>
        </pc:spChg>
        <pc:spChg chg="add">
          <ac:chgData name="Sarah Burney" userId="3ff1fe9c-ec4d-4417-af83-dbc6e1aa8c41" providerId="ADAL" clId="{1234AAAD-8357-4116-AF32-67337921A8DC}" dt="2023-08-15T04:34:53.040" v="6725" actId="26606"/>
          <ac:spMkLst>
            <pc:docMk/>
            <pc:sldMk cId="1772929043" sldId="282"/>
            <ac:spMk id="3081" creationId="{007891EC-4501-44ED-A8C8-B11B6DB767AB}"/>
          </ac:spMkLst>
        </pc:spChg>
        <pc:picChg chg="add mod">
          <ac:chgData name="Sarah Burney" userId="3ff1fe9c-ec4d-4417-af83-dbc6e1aa8c41" providerId="ADAL" clId="{1234AAAD-8357-4116-AF32-67337921A8DC}" dt="2023-08-15T04:34:53.040" v="6725" actId="26606"/>
          <ac:picMkLst>
            <pc:docMk/>
            <pc:sldMk cId="1772929043" sldId="282"/>
            <ac:picMk id="3074" creationId="{1103BAA9-A018-552E-645C-01887CAB7E39}"/>
          </ac:picMkLst>
        </pc:picChg>
      </pc:sldChg>
      <pc:sldChg chg="delSp modSp add mod setBg delDesignElem">
        <pc:chgData name="Sarah Burney" userId="3ff1fe9c-ec4d-4417-af83-dbc6e1aa8c41" providerId="ADAL" clId="{1234AAAD-8357-4116-AF32-67337921A8DC}" dt="2023-08-15T05:51:14.693" v="8461" actId="20577"/>
        <pc:sldMkLst>
          <pc:docMk/>
          <pc:sldMk cId="2362344949" sldId="283"/>
        </pc:sldMkLst>
        <pc:spChg chg="mod">
          <ac:chgData name="Sarah Burney" userId="3ff1fe9c-ec4d-4417-af83-dbc6e1aa8c41" providerId="ADAL" clId="{1234AAAD-8357-4116-AF32-67337921A8DC}" dt="2023-08-15T05:51:14.693" v="8461" actId="20577"/>
          <ac:spMkLst>
            <pc:docMk/>
            <pc:sldMk cId="2362344949" sldId="283"/>
            <ac:spMk id="3" creationId="{7E0D3ADF-3874-4D3F-91A9-31A4EFA9BD60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362344949" sldId="283"/>
            <ac:spMk id="21" creationId="{D2B783EE-0239-4717-BBEA-8C9EAC61C824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362344949" sldId="283"/>
            <ac:spMk id="23" creationId="{A7B99495-F43F-4D80-A44F-2CB4764EB90B}"/>
          </ac:spMkLst>
        </pc:spChg>
        <pc:spChg chg="del">
          <ac:chgData name="Sarah Burney" userId="3ff1fe9c-ec4d-4417-af83-dbc6e1aa8c41" providerId="ADAL" clId="{1234AAAD-8357-4116-AF32-67337921A8DC}" dt="2023-08-15T04:41:12.720" v="6739"/>
          <ac:spMkLst>
            <pc:docMk/>
            <pc:sldMk cId="2362344949" sldId="283"/>
            <ac:spMk id="25" creationId="{70BEB1E7-2F88-40BC-B73D-42E5B6F80BFC}"/>
          </ac:spMkLst>
        </pc:spChg>
        <pc:picChg chg="mod modCrop">
          <ac:chgData name="Sarah Burney" userId="3ff1fe9c-ec4d-4417-af83-dbc6e1aa8c41" providerId="ADAL" clId="{1234AAAD-8357-4116-AF32-67337921A8DC}" dt="2023-08-15T05:48:06.007" v="8449" actId="18131"/>
          <ac:picMkLst>
            <pc:docMk/>
            <pc:sldMk cId="2362344949" sldId="283"/>
            <ac:picMk id="6" creationId="{6392D29D-0577-4792-B623-39827E5E44E3}"/>
          </ac:picMkLst>
        </pc:picChg>
        <pc:picChg chg="mod">
          <ac:chgData name="Sarah Burney" userId="3ff1fe9c-ec4d-4417-af83-dbc6e1aa8c41" providerId="ADAL" clId="{1234AAAD-8357-4116-AF32-67337921A8DC}" dt="2023-08-15T05:48:53.668" v="8450" actId="14826"/>
          <ac:picMkLst>
            <pc:docMk/>
            <pc:sldMk cId="2362344949" sldId="283"/>
            <ac:picMk id="7" creationId="{383C882F-2917-493C-A643-8D1C45E2A9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3D76E-C50F-4A46-BD2D-AF14A8A8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69B81-EDB4-4897-9E8E-DD1EB5E9BC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D96E-7871-45C7-80E3-736B33BA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D50CF-4CDE-4073-B50D-951B7D52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B9065-B18C-4CEA-BF3D-DB3B0AA0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63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69D8-EC60-4133-A1DD-4CEA46459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C00CA-6BA8-40B9-95AB-5EF251229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4495-2453-4DF8-9BD7-C57FFF25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5018F-5B98-4503-BC36-B0440AE8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DA129-78B2-4923-8433-36482127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049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F9537-96DA-498D-9E72-60777A033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C23DF-BA42-4608-8361-397E1F368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7C4B3-C92E-4CBB-9A6D-38337E4D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08BF4-0BCE-4207-BDED-D067DF735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92F3-DD69-4632-8800-D11D8D14D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37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5A859-CC43-49B4-B5D3-EC2D6960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89A0E-B049-4798-9A30-B979DD973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F23F1-B258-42B2-A697-C2577072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0B99AE-D3D6-4F66-8DA0-7112CF14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BADF4-AD11-468F-A8D0-5BABC51F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646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34FB-87DE-4E50-9E7E-21203656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AB4BD-898A-401C-B624-C31DA7072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07E3E-8896-406C-8EA2-ACF4D9837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8D98D-6F57-4096-9C5F-1621ED041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93787-C6B5-45A2-8648-BA8DCF27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44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8404A-7F08-4D87-B061-EBBEBDD8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6ABE-2837-4D34-BA0C-63AFCB4B8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53FE3-C137-4705-A269-38A7CC410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7511D-3F0B-4DFE-A8D8-E5EA217DC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F918B-E778-4435-B651-307E62CF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7600A-4D1E-4C7D-8D75-ABC5E422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12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5B84-0002-4529-92C5-B578696C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9C6B2-6824-4861-9BE3-6536244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5F687-DD92-498B-B463-FED99F315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0F2137-D53E-4EAC-B47E-185AB358D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06247-A6E6-439E-9C4B-606970253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E2924-E24C-4528-96DF-5D222714C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F2D4C-AC91-4B49-B609-EFCAF55C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89563-4E6A-4AD3-8C39-FD1BEE45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43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80A3-BE72-4BE4-9EBE-83C3E8C1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7FB05-45A7-4CB5-8600-CB4540F3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20CBD-4310-41BA-B572-FB2BDE0E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2C885-630A-4166-8A42-2E03D4B1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32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833FE-A3A3-470D-A084-5ECB36F0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59B5A-460C-4727-ACE9-C05A3E3A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56811-034A-4B26-8C33-0B04C85C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2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3942-EE88-432A-BB9E-759271E9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7157B-9071-46C8-BB9C-A5A974F99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AE915-80BC-4463-9950-8C7F65742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3FEEC-9852-4C4E-8425-4969EA5A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9ADEC-12CF-42F6-9B54-66D08323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2E28F-02E5-4B38-8473-5C342706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582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BA49F-F622-4BBA-AFC8-05E944AB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8916C-04FF-4F72-9037-625FBBE5B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08CDA-01B8-4263-A1A7-08D68024F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D097-4E91-4599-8BC9-2D2C7C6A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AD414-5CD6-42D4-9FDF-486FAB86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C0CD1-F08C-48C7-81CF-B336421B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056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AC1A1-FE5E-4E4F-AD3B-5694F2CE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52676-3170-4859-B18F-B343AA034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1B4AB-C7A1-4DE7-82B1-53524158D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3B69-C873-4AEB-8226-8608E379B8F9}" type="datetimeFigureOut">
              <a:rPr lang="en-AU" smtClean="0"/>
              <a:t>16/08/2023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10D76-17B3-4828-8F81-2111D5719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A837D-3931-4066-9A42-90BD39D81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126AA-8322-4333-8626-1D9C0CDD9F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206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45380-684F-4862-847B-4796F84AE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Themes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9E570AE-AA18-4CC4-BD3B-83DABD28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7594"/>
          <a:stretch/>
        </p:blipFill>
        <p:spPr bwMode="auto">
          <a:xfrm>
            <a:off x="5957714" y="492573"/>
            <a:ext cx="4945760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03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6 Ways to Make Your Setting a Character in Its Own Right - Helping Writers  Become Authors">
            <a:extLst>
              <a:ext uri="{FF2B5EF4-FFF2-40B4-BE49-F238E27FC236}">
                <a16:creationId xmlns:a16="http://schemas.microsoft.com/office/drawing/2014/main" id="{1103BAA9-A018-552E-645C-01887CAB7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r="4796" b="-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21AC1-3EA7-A5AC-A4A4-50E95CFAD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AU" sz="5200">
                <a:solidFill>
                  <a:srgbClr val="FFFFFF"/>
                </a:solidFill>
              </a:rPr>
              <a:t>Setting</a:t>
            </a:r>
          </a:p>
        </p:txBody>
      </p:sp>
    </p:spTree>
    <p:extLst>
      <p:ext uri="{BB962C8B-B14F-4D97-AF65-F5344CB8AC3E}">
        <p14:creationId xmlns:p14="http://schemas.microsoft.com/office/powerpoint/2010/main" val="1772929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5" name="Rectangle 410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 massive dust storm fills the evening sky with sediment">
            <a:extLst>
              <a:ext uri="{FF2B5EF4-FFF2-40B4-BE49-F238E27FC236}">
                <a16:creationId xmlns:a16="http://schemas.microsoft.com/office/drawing/2014/main" id="{8FEB39B7-4516-99D0-1B0F-F7A2E9836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 b="21279"/>
          <a:stretch/>
        </p:blipFill>
        <p:spPr bwMode="auto">
          <a:xfrm>
            <a:off x="20" y="0"/>
            <a:ext cx="12191980" cy="46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Rectangle: Rounded Corners 410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A02B1-38FC-B942-7333-747F8F2A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>
            <a:normAutofit/>
          </a:bodyPr>
          <a:lstStyle/>
          <a:p>
            <a:r>
              <a:rPr lang="en-AU" sz="2800">
                <a:solidFill>
                  <a:schemeClr val="bg1"/>
                </a:solidFill>
              </a:rPr>
              <a:t>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A2856-FB92-4BF8-1301-512F988EB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5139834"/>
            <a:ext cx="11058144" cy="1306417"/>
          </a:xfrm>
        </p:spPr>
        <p:txBody>
          <a:bodyPr numCol="2">
            <a:normAutofit/>
          </a:bodyPr>
          <a:lstStyle/>
          <a:p>
            <a:r>
              <a:rPr lang="en-GB" sz="1600" b="1" dirty="0">
                <a:latin typeface="Sohne"/>
              </a:rPr>
              <a:t>Creates a backdrop for the events of the story</a:t>
            </a:r>
          </a:p>
          <a:p>
            <a:r>
              <a:rPr lang="en-GB" sz="1600" b="1" dirty="0">
                <a:latin typeface="Sohne"/>
              </a:rPr>
              <a:t>Creates </a:t>
            </a:r>
            <a:r>
              <a:rPr lang="en-GB" sz="1600" b="1" i="0" dirty="0">
                <a:effectLst/>
                <a:latin typeface="Sohne"/>
              </a:rPr>
              <a:t>a context for the action, character development, and conflict</a:t>
            </a:r>
          </a:p>
          <a:p>
            <a:r>
              <a:rPr lang="en-GB" sz="1600" b="1" dirty="0">
                <a:latin typeface="Sohne"/>
              </a:rPr>
              <a:t>Has a big effect on the feel or ‘mood’ of the novel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BF2BE-C354-6B3C-4F6C-48DF4397ACED}"/>
              </a:ext>
            </a:extLst>
          </p:cNvPr>
          <p:cNvSpPr txBox="1"/>
          <p:nvPr/>
        </p:nvSpPr>
        <p:spPr>
          <a:xfrm>
            <a:off x="6400800" y="5161222"/>
            <a:ext cx="5791200" cy="1162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latin typeface="Sohne"/>
              </a:rPr>
              <a:t>Makes the story feel real and believable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latin typeface="Sohne"/>
              </a:rPr>
              <a:t>Insight into a historical time period/culture – what life was like for people from this era, how it’s different to us</a:t>
            </a:r>
          </a:p>
        </p:txBody>
      </p:sp>
    </p:spTree>
    <p:extLst>
      <p:ext uri="{BB962C8B-B14F-4D97-AF65-F5344CB8AC3E}">
        <p14:creationId xmlns:p14="http://schemas.microsoft.com/office/powerpoint/2010/main" val="403217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220EA-3F92-4CB8-B4D5-B8A97968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AU" dirty="0"/>
              <a:t>Effect of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D3ADF-3874-4D3F-91A9-31A4EFA9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fontScale="92500" lnSpcReduction="10000"/>
          </a:bodyPr>
          <a:lstStyle/>
          <a:p>
            <a:r>
              <a:rPr lang="en-AU" sz="2000" dirty="0"/>
              <a:t>Affects the mood</a:t>
            </a:r>
          </a:p>
          <a:p>
            <a:r>
              <a:rPr lang="en-AU" sz="2000" dirty="0"/>
              <a:t>Affects the characters’ motivations, choices, expectations</a:t>
            </a:r>
            <a:endParaRPr lang="en-AU" sz="1600" dirty="0"/>
          </a:p>
          <a:p>
            <a:r>
              <a:rPr lang="en-AU" sz="2000" dirty="0"/>
              <a:t>Can be symbolic – highlight themes or mirror events in the novel </a:t>
            </a:r>
          </a:p>
          <a:p>
            <a:pPr lvl="1"/>
            <a:r>
              <a:rPr lang="en-AU" sz="1800" dirty="0"/>
              <a:t>Dust – physical metaphor for the Depression </a:t>
            </a:r>
          </a:p>
          <a:p>
            <a:pPr lvl="1"/>
            <a:r>
              <a:rPr lang="en-AU" sz="1800" dirty="0"/>
              <a:t>Like the Dust Bowl, the accident that killed Ma &amp; injured Billie Jo was a series of mistakes that turned fatal</a:t>
            </a:r>
          </a:p>
          <a:p>
            <a:pPr lvl="1"/>
            <a:r>
              <a:rPr lang="en-AU" sz="1800" dirty="0"/>
              <a:t>Storms = hard times in life</a:t>
            </a:r>
          </a:p>
          <a:p>
            <a:r>
              <a:rPr lang="en-AU" sz="2000" dirty="0"/>
              <a:t>Gives insight into characters</a:t>
            </a:r>
          </a:p>
          <a:p>
            <a:pPr lvl="1"/>
            <a:r>
              <a:rPr lang="en-AU" sz="1800" dirty="0"/>
              <a:t>How they describe the setting demonstrates their feelings about it</a:t>
            </a:r>
          </a:p>
          <a:p>
            <a:pPr lvl="1"/>
            <a:r>
              <a:rPr lang="en-AU" sz="1800" dirty="0"/>
              <a:t>E.g. Mad Dog tells Billie he loves the land, but she notes he hasn’t been burned by it, hands are ‘scarless’</a:t>
            </a:r>
          </a:p>
          <a:p>
            <a:pPr lvl="1"/>
            <a:endParaRPr lang="en-AU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C882F-2917-493C-A643-8D1C45E2A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r="1104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2D29D-0577-4792-B623-39827E5E44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r="2546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234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A40DA-DE52-0A22-6E91-FDCCA7A9D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Style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F70C24-2D42-27D1-8035-8E80A4D9D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63" t="-10966" r="-10443" b="-13236"/>
          <a:stretch/>
        </p:blipFill>
        <p:spPr bwMode="auto">
          <a:xfrm>
            <a:off x="5383330" y="643466"/>
            <a:ext cx="5568671" cy="556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26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B68474-2614-4A80-BF9A-A7B00A34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AU" sz="4000"/>
              <a:t>Writing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58F3-FC70-4562-9E28-C924FC99D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000" dirty="0"/>
              <a:t>Style = the way the author tells the story</a:t>
            </a:r>
          </a:p>
          <a:p>
            <a:r>
              <a:rPr lang="en-AU" sz="2000" dirty="0"/>
              <a:t>Choice of words/language</a:t>
            </a:r>
          </a:p>
          <a:p>
            <a:r>
              <a:rPr lang="en-AU" sz="2000" dirty="0"/>
              <a:t>Use of techniques e.g. figurative language, description, emotive language</a:t>
            </a:r>
          </a:p>
          <a:p>
            <a:r>
              <a:rPr lang="en-AU" sz="2000" dirty="0"/>
              <a:t>Intended to have an effect on the reader. Can shape and direct their understanding and interpretation of the novel.</a:t>
            </a:r>
          </a:p>
        </p:txBody>
      </p:sp>
      <p:pic>
        <p:nvPicPr>
          <p:cNvPr id="2050" name="Picture 2" descr="8 Different Types Of Writing - Various Forms of Writing Explained">
            <a:extLst>
              <a:ext uri="{FF2B5EF4-FFF2-40B4-BE49-F238E27FC236}">
                <a16:creationId xmlns:a16="http://schemas.microsoft.com/office/drawing/2014/main" id="{8D749166-FAA7-43E4-ADC7-9BC38174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r="5508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95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379E-BDA5-446A-9436-1117994B4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265"/>
            <a:ext cx="5791199" cy="1401183"/>
          </a:xfrm>
        </p:spPr>
        <p:txBody>
          <a:bodyPr anchor="t">
            <a:normAutofit/>
          </a:bodyPr>
          <a:lstStyle/>
          <a:p>
            <a:r>
              <a:rPr lang="en-AU" sz="3200"/>
              <a:t>Free Verse Poetry</a:t>
            </a:r>
          </a:p>
        </p:txBody>
      </p:sp>
      <p:cxnSp>
        <p:nvCxnSpPr>
          <p:cNvPr id="1043" name="Straight Connector 103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D4E13-5E05-4D73-4372-7899DFB3B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5791199" cy="3602935"/>
          </a:xfrm>
        </p:spPr>
        <p:txBody>
          <a:bodyPr>
            <a:normAutofit/>
          </a:bodyPr>
          <a:lstStyle/>
          <a:p>
            <a:r>
              <a:rPr lang="en-AU" sz="2000" dirty="0"/>
              <a:t>Sparse – economy of words (few words) matches harsh, empty landscape</a:t>
            </a:r>
          </a:p>
          <a:p>
            <a:r>
              <a:rPr lang="en-AU" sz="2000" dirty="0"/>
              <a:t>Expressing strong emotion – easier in poetry</a:t>
            </a:r>
          </a:p>
          <a:p>
            <a:r>
              <a:rPr lang="en-AU" sz="2000" dirty="0"/>
              <a:t>Quick to read, unusual format intended to appeal to young adult audience (dislike long books)</a:t>
            </a:r>
          </a:p>
          <a:p>
            <a:r>
              <a:rPr lang="en-AU" sz="2000" dirty="0"/>
              <a:t>Sad topic – moving through it quicker might make it seem less overwhelming/depressing</a:t>
            </a:r>
          </a:p>
          <a:p>
            <a:r>
              <a:rPr lang="en-AU" sz="2000" dirty="0"/>
              <a:t>Visually interesting, use of white space e.g. (pg. 13) “On Stage” looks like piano keys</a:t>
            </a:r>
          </a:p>
        </p:txBody>
      </p:sp>
      <p:sp>
        <p:nvSpPr>
          <p:cNvPr id="1044" name="Rectangle 1032">
            <a:extLst>
              <a:ext uri="{FF2B5EF4-FFF2-40B4-BE49-F238E27FC236}">
                <a16:creationId xmlns:a16="http://schemas.microsoft.com/office/drawing/2014/main" id="{DF8BC164-E230-753F-2C7E-B4EE7BA7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8086" y="0"/>
            <a:ext cx="4803913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02F148-89A8-CF83-D17D-104748B7D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23878" r="9152" b="6898"/>
          <a:stretch/>
        </p:blipFill>
        <p:spPr bwMode="auto">
          <a:xfrm>
            <a:off x="8024191" y="1500425"/>
            <a:ext cx="3452192" cy="385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1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D21AF-2341-BFE0-8BE3-2EEFF321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AU"/>
              <a:t>Enjambment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56481-B674-CA68-F94F-D14A00908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8082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4743E-0FB5-963E-2A3B-60CB35B68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AU" sz="2000" dirty="0"/>
              <a:t>When a line break occurs in the middle  of a sentence </a:t>
            </a:r>
          </a:p>
          <a:p>
            <a:r>
              <a:rPr lang="en-AU" sz="2000" dirty="0"/>
              <a:t>Can have various effects:</a:t>
            </a:r>
          </a:p>
          <a:p>
            <a:pPr lvl="1"/>
            <a:r>
              <a:rPr lang="en-AU" sz="2000" dirty="0"/>
              <a:t>Hurry the reader on to the next point</a:t>
            </a:r>
          </a:p>
          <a:p>
            <a:pPr lvl="1"/>
            <a:r>
              <a:rPr lang="en-AU" sz="2000" dirty="0"/>
              <a:t>Change emphasis – highlight a word that would otherwise be unnoticed in middle of sentence</a:t>
            </a:r>
          </a:p>
          <a:p>
            <a:pPr lvl="1"/>
            <a:r>
              <a:rPr lang="en-AU" sz="2000" dirty="0"/>
              <a:t>Suggest pauses between thoughts</a:t>
            </a:r>
          </a:p>
          <a:p>
            <a:pPr lvl="1"/>
            <a:r>
              <a:rPr lang="en-AU" sz="2000" dirty="0"/>
              <a:t>Many short lines – gives impression of loneliness or hopelessness</a:t>
            </a:r>
          </a:p>
          <a:p>
            <a:pPr lvl="1"/>
            <a:endParaRPr lang="en-AU" sz="2000" dirty="0"/>
          </a:p>
          <a:p>
            <a:pPr marL="457200" lvl="1" indent="0">
              <a:buNone/>
            </a:pPr>
            <a:endParaRPr lang="en-AU" sz="2000" dirty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84315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5CDF7-D515-3718-AE42-DA5C8B49B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 fontScale="90000"/>
          </a:bodyPr>
          <a:lstStyle/>
          <a:p>
            <a:r>
              <a:rPr lang="en-AU" sz="3600" dirty="0"/>
              <a:t>Sound Devices: Alliteration, Consonance, Assonance, Onomatopoeia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9F5D7-3751-532F-5012-04769EAE2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47" b="229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81C20-DA36-150A-7586-D79A56919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4" y="3752850"/>
            <a:ext cx="8501742" cy="2843893"/>
          </a:xfrm>
        </p:spPr>
        <p:txBody>
          <a:bodyPr anchor="ctr">
            <a:normAutofit/>
          </a:bodyPr>
          <a:lstStyle/>
          <a:p>
            <a:r>
              <a:rPr lang="en-AU" sz="1400" dirty="0"/>
              <a:t>Draws attention to certain key words or links them to other words</a:t>
            </a:r>
          </a:p>
          <a:p>
            <a:r>
              <a:rPr lang="en-AU" sz="1400" dirty="0"/>
              <a:t>Can mimic the sound of what it’s describing.</a:t>
            </a:r>
          </a:p>
          <a:p>
            <a:r>
              <a:rPr lang="en-AU" sz="1400" dirty="0"/>
              <a:t>Can create euphony or cacophony – repeated soft sounds create calm gentle feel, repeated harsh sounds create jarring uncomfortable feel.</a:t>
            </a:r>
          </a:p>
          <a:p>
            <a:r>
              <a:rPr lang="en-AU" sz="1400" dirty="0"/>
              <a:t>Makes the reader feel like they are really there and can ‘hear’ the scene</a:t>
            </a:r>
          </a:p>
          <a:p>
            <a:r>
              <a:rPr lang="en-AU" sz="1400" dirty="0"/>
              <a:t>Memorable &amp; interesting</a:t>
            </a:r>
          </a:p>
          <a:p>
            <a:pPr lvl="1"/>
            <a:r>
              <a:rPr lang="en-AU" sz="1400" dirty="0"/>
              <a:t>“…rain notes spilling from the </a:t>
            </a:r>
            <a:r>
              <a:rPr lang="en-AU" sz="1400" b="1" dirty="0"/>
              <a:t>g</a:t>
            </a:r>
            <a:r>
              <a:rPr lang="en-AU" sz="1400" dirty="0"/>
              <a:t>utters, </a:t>
            </a:r>
            <a:r>
              <a:rPr lang="en-AU" sz="1400" b="1" dirty="0"/>
              <a:t>g</a:t>
            </a:r>
            <a:r>
              <a:rPr lang="en-AU" sz="1400" dirty="0"/>
              <a:t>ushing through </a:t>
            </a:r>
            <a:r>
              <a:rPr lang="en-AU" sz="1400" b="1" dirty="0"/>
              <a:t>g</a:t>
            </a:r>
            <a:r>
              <a:rPr lang="en-AU" sz="1400" dirty="0"/>
              <a:t>ullies...” (pg. 105)</a:t>
            </a:r>
          </a:p>
          <a:p>
            <a:pPr lvl="1"/>
            <a:r>
              <a:rPr lang="en-AU" sz="1400" dirty="0"/>
              <a:t>“…a </a:t>
            </a:r>
            <a:r>
              <a:rPr lang="en-AU" sz="1400" b="1" dirty="0"/>
              <a:t>b</a:t>
            </a:r>
            <a:r>
              <a:rPr lang="en-AU" sz="1400" dirty="0"/>
              <a:t>lack cloud, </a:t>
            </a:r>
            <a:r>
              <a:rPr lang="en-AU" sz="1400" b="1" dirty="0"/>
              <a:t>b</a:t>
            </a:r>
            <a:r>
              <a:rPr lang="en-AU" sz="1400" dirty="0"/>
              <a:t>ig and silent as Montana, </a:t>
            </a:r>
            <a:r>
              <a:rPr lang="en-AU" sz="1400" b="1" dirty="0"/>
              <a:t>b</a:t>
            </a:r>
            <a:r>
              <a:rPr lang="en-AU" sz="1400" dirty="0"/>
              <a:t>oiling on the horizon and </a:t>
            </a:r>
            <a:r>
              <a:rPr lang="en-AU" sz="1400" b="1" dirty="0"/>
              <a:t>b</a:t>
            </a:r>
            <a:r>
              <a:rPr lang="en-AU" sz="1400" dirty="0"/>
              <a:t>arrelling toward us.” (pg. 163)</a:t>
            </a:r>
          </a:p>
          <a:p>
            <a:pPr lvl="1"/>
            <a:r>
              <a:rPr lang="en-AU" sz="1400" dirty="0"/>
              <a:t>“B</a:t>
            </a:r>
            <a:r>
              <a:rPr lang="en-AU" sz="1400" b="1" dirty="0"/>
              <a:t>a</a:t>
            </a:r>
            <a:r>
              <a:rPr lang="en-AU" sz="1400" dirty="0"/>
              <a:t>re as a pe</a:t>
            </a:r>
            <a:r>
              <a:rPr lang="en-AU" sz="1400" b="1" dirty="0"/>
              <a:t>a</a:t>
            </a:r>
            <a:r>
              <a:rPr lang="en-AU" sz="1400" dirty="0"/>
              <a:t>r… r</a:t>
            </a:r>
            <a:r>
              <a:rPr lang="en-AU" sz="1400" b="1" dirty="0"/>
              <a:t>i</a:t>
            </a:r>
            <a:r>
              <a:rPr lang="en-AU" sz="1400" dirty="0"/>
              <a:t>pe and str</a:t>
            </a:r>
            <a:r>
              <a:rPr lang="en-AU" sz="1400" b="1" dirty="0"/>
              <a:t>i</a:t>
            </a:r>
            <a:r>
              <a:rPr lang="en-AU" sz="1400" dirty="0"/>
              <a:t>ped like a melon.” (pg. 55)</a:t>
            </a:r>
          </a:p>
          <a:p>
            <a:endParaRPr lang="en-AU" sz="1100" dirty="0"/>
          </a:p>
        </p:txBody>
      </p:sp>
    </p:spTree>
    <p:extLst>
      <p:ext uri="{BB962C8B-B14F-4D97-AF65-F5344CB8AC3E}">
        <p14:creationId xmlns:p14="http://schemas.microsoft.com/office/powerpoint/2010/main" val="331100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339E-DFD5-B326-5ADA-C1354C63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Figurative Language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A35AD-DCD0-79C7-5D87-C3BBC7751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8FC67-BD15-A154-33EC-AF8058BEEB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Similes </a:t>
            </a:r>
          </a:p>
          <a:p>
            <a:pPr lvl="1"/>
            <a:r>
              <a:rPr lang="en-AU" dirty="0"/>
              <a:t>“Voices rose like ghosts on the howling wind” (pg. 143)</a:t>
            </a:r>
          </a:p>
          <a:p>
            <a:pPr lvl="1"/>
            <a:r>
              <a:rPr lang="en-AU" dirty="0"/>
              <a:t>“As foul as maggoty stew” (pg. 29)</a:t>
            </a:r>
          </a:p>
          <a:p>
            <a:r>
              <a:rPr lang="en-AU" dirty="0"/>
              <a:t>Metaphors </a:t>
            </a:r>
          </a:p>
          <a:p>
            <a:pPr lvl="1"/>
            <a:r>
              <a:rPr lang="en-AU" dirty="0"/>
              <a:t>“Caves of dust” (pg. 162)</a:t>
            </a:r>
          </a:p>
          <a:p>
            <a:pPr lvl="1"/>
            <a:r>
              <a:rPr lang="en-AU" dirty="0"/>
              <a:t>“She’s an old mule on the subject of my schooling” (pg. 10)</a:t>
            </a:r>
          </a:p>
          <a:p>
            <a:r>
              <a:rPr lang="en-AU" dirty="0"/>
              <a:t>Personification </a:t>
            </a:r>
          </a:p>
          <a:p>
            <a:pPr lvl="1"/>
            <a:r>
              <a:rPr lang="en-AU" dirty="0"/>
              <a:t>“Piano, my silent mother… uncomplaining, you accept the cover to your keys” (pg. 193)</a:t>
            </a:r>
          </a:p>
          <a:p>
            <a:pPr lvl="1"/>
            <a:r>
              <a:rPr lang="en-AU" dirty="0"/>
              <a:t>“My fingers leave sighs in the dust” (pg. 139)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55E11-9F51-993F-EA7F-02A26C8C7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Effect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A1C85-4D07-BEBB-8514-44321E754BC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Comparisons help the reader create a specific and accurate mental image of what the poet is describing</a:t>
            </a:r>
          </a:p>
          <a:p>
            <a:r>
              <a:rPr lang="en-AU" dirty="0"/>
              <a:t>Links to past memories or previous experiences the reader has</a:t>
            </a:r>
          </a:p>
          <a:p>
            <a:r>
              <a:rPr lang="en-AU" dirty="0"/>
              <a:t>Concise way to communicate multiple or complex ideas</a:t>
            </a:r>
          </a:p>
          <a:p>
            <a:r>
              <a:rPr lang="en-AU" dirty="0"/>
              <a:t>Interesting – sticks in the reader’s memory</a:t>
            </a:r>
          </a:p>
          <a:p>
            <a:r>
              <a:rPr lang="en-AU" dirty="0"/>
              <a:t>Adds layers of meaning, creating depth and complexity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7710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6CA3C-5F30-95B5-CA3C-C96E15A2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AU" sz="5400"/>
              <a:t>First Person POV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83DAA-001C-9A8A-82C4-703FA733E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AU" sz="2000" dirty="0"/>
              <a:t>Story is told from Billie Jo’s perspective (looking through her lenses)</a:t>
            </a:r>
          </a:p>
          <a:p>
            <a:r>
              <a:rPr lang="en-AU" sz="2000" dirty="0"/>
              <a:t>Helps the reader feel involved, as if Billie Jo is telling the story to us, or we are experiencing it along with her</a:t>
            </a:r>
          </a:p>
          <a:p>
            <a:r>
              <a:rPr lang="en-AU" sz="2000" dirty="0"/>
              <a:t>Only tells her side of the story</a:t>
            </a:r>
          </a:p>
          <a:p>
            <a:pPr lvl="1"/>
            <a:r>
              <a:rPr lang="en-AU" sz="2000" dirty="0"/>
              <a:t>Sometimes leaves out part of events or isn’t quite honest with herself</a:t>
            </a:r>
          </a:p>
          <a:p>
            <a:pPr lvl="1"/>
            <a:r>
              <a:rPr lang="en-AU" sz="2000" dirty="0"/>
              <a:t>Portrays people based on how she feels about them</a:t>
            </a:r>
          </a:p>
          <a:p>
            <a:r>
              <a:rPr lang="en-AU" sz="2000" dirty="0"/>
              <a:t>We don’t know how other characters are thinking/feeling</a:t>
            </a:r>
          </a:p>
          <a:p>
            <a:pPr lvl="1"/>
            <a:r>
              <a:rPr lang="en-AU" sz="2000" dirty="0"/>
              <a:t>have to guess based on clues &amp; hints </a:t>
            </a:r>
          </a:p>
          <a:p>
            <a:pPr lvl="1"/>
            <a:r>
              <a:rPr lang="en-AU" sz="2000" dirty="0"/>
              <a:t>e.g. we know very little about Ma’s background  </a:t>
            </a:r>
          </a:p>
          <a:p>
            <a:endParaRPr lang="en-AU" sz="2000" dirty="0"/>
          </a:p>
          <a:p>
            <a:endParaRPr lang="en-AU" sz="2000" dirty="0"/>
          </a:p>
        </p:txBody>
      </p:sp>
      <p:pic>
        <p:nvPicPr>
          <p:cNvPr id="1026" name="Picture 2" descr="It's All About Perception: You Can Look Through the Lens of Love or Fear">
            <a:extLst>
              <a:ext uri="{FF2B5EF4-FFF2-40B4-BE49-F238E27FC236}">
                <a16:creationId xmlns:a16="http://schemas.microsoft.com/office/drawing/2014/main" id="{DC70801F-07DF-484D-DC88-6D570E9EE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23381" b="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5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EFF38-C7D6-4C93-90D4-1A88B83E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AU"/>
              <a:t>What is a theme?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B643-C2BE-4E0F-8702-9EA0E47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r>
              <a:rPr lang="en-AU" sz="2000" dirty="0"/>
              <a:t>An idea, lesson, or message that is explored in a text</a:t>
            </a:r>
          </a:p>
          <a:p>
            <a:pPr lvl="1"/>
            <a:r>
              <a:rPr lang="en-AU" sz="2000" dirty="0"/>
              <a:t>Different to the topic/subject</a:t>
            </a:r>
          </a:p>
          <a:p>
            <a:r>
              <a:rPr lang="en-AU" sz="2000" dirty="0"/>
              <a:t>All texts (books, movies, comics, stories) have themes</a:t>
            </a:r>
          </a:p>
          <a:p>
            <a:r>
              <a:rPr lang="en-AU" sz="2000" dirty="0"/>
              <a:t>Themes are usually </a:t>
            </a:r>
            <a:r>
              <a:rPr lang="en-AU" sz="2000" b="1" dirty="0"/>
              <a:t>underlying</a:t>
            </a:r>
            <a:r>
              <a:rPr lang="en-AU" sz="2000" dirty="0"/>
              <a:t> (not directly stated) </a:t>
            </a:r>
          </a:p>
          <a:p>
            <a:r>
              <a:rPr lang="en-AU" sz="2000" dirty="0"/>
              <a:t>Usually </a:t>
            </a:r>
            <a:r>
              <a:rPr lang="en-AU" sz="2000" b="1" dirty="0"/>
              <a:t>re-occur</a:t>
            </a:r>
            <a:r>
              <a:rPr lang="en-AU" sz="2000" dirty="0"/>
              <a:t> several times in the novel</a:t>
            </a:r>
          </a:p>
          <a:p>
            <a:pPr lvl="1"/>
            <a:r>
              <a:rPr lang="en-AU" sz="2000" dirty="0"/>
              <a:t>Multiple events or conversations in the book demonstrate how the characters feel or what they believe about this theme</a:t>
            </a:r>
          </a:p>
          <a:p>
            <a:endParaRPr lang="en-AU" sz="2000" dirty="0"/>
          </a:p>
          <a:p>
            <a:pPr marL="0" indent="0">
              <a:buNone/>
            </a:pPr>
            <a:endParaRPr lang="en-AU" sz="2000" dirty="0"/>
          </a:p>
        </p:txBody>
      </p:sp>
      <p:pic>
        <p:nvPicPr>
          <p:cNvPr id="4098" name="Picture 2" descr="24 Theme Activities for Middle School - Teaching Expertise">
            <a:extLst>
              <a:ext uri="{FF2B5EF4-FFF2-40B4-BE49-F238E27FC236}">
                <a16:creationId xmlns:a16="http://schemas.microsoft.com/office/drawing/2014/main" id="{75159CEE-69B8-E6E0-CC67-6B04CCAF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267182"/>
            <a:ext cx="4788505" cy="35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6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Slowness of Literature and the Shadow of Knowledge | The New Yorker">
            <a:extLst>
              <a:ext uri="{FF2B5EF4-FFF2-40B4-BE49-F238E27FC236}">
                <a16:creationId xmlns:a16="http://schemas.microsoft.com/office/drawing/2014/main" id="{38AD17EE-BAAD-4F40-95D9-88C745972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6523" r="-1" b="25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7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84DE8-DB89-4CFC-8EAB-1CCF34CB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AU" sz="4000"/>
              <a:t>Common themes in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13DD3-7F02-4E73-8108-86451AD14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en-AU" sz="1500" dirty="0"/>
              <a:t>Good vs evil (</a:t>
            </a:r>
            <a:r>
              <a:rPr lang="en-AU" sz="1500" i="1" dirty="0"/>
              <a:t>Harry Potter</a:t>
            </a:r>
            <a:r>
              <a:rPr lang="en-AU" sz="1500" dirty="0"/>
              <a:t>)</a:t>
            </a:r>
          </a:p>
          <a:p>
            <a:r>
              <a:rPr lang="en-AU" sz="1500" dirty="0"/>
              <a:t>Love or Relationships</a:t>
            </a:r>
          </a:p>
          <a:p>
            <a:pPr lvl="1"/>
            <a:r>
              <a:rPr lang="en-AU" sz="1500" dirty="0"/>
              <a:t>Family (</a:t>
            </a:r>
            <a:r>
              <a:rPr lang="en-AU" sz="1500" i="1" dirty="0"/>
              <a:t>Little Women</a:t>
            </a:r>
            <a:r>
              <a:rPr lang="en-AU" sz="1500" dirty="0"/>
              <a:t>)</a:t>
            </a:r>
          </a:p>
          <a:p>
            <a:pPr lvl="1"/>
            <a:r>
              <a:rPr lang="en-AU" sz="1500" dirty="0"/>
              <a:t>Forbidden or unrequited (</a:t>
            </a:r>
            <a:r>
              <a:rPr lang="en-AU" sz="1500" i="1" dirty="0"/>
              <a:t>Romeo &amp; Juliet, Phantom of the Opera</a:t>
            </a:r>
            <a:r>
              <a:rPr lang="en-AU" sz="1500" dirty="0"/>
              <a:t>) </a:t>
            </a:r>
          </a:p>
          <a:p>
            <a:pPr lvl="1"/>
            <a:r>
              <a:rPr lang="en-AU" sz="1500" dirty="0"/>
              <a:t>Friendship (</a:t>
            </a:r>
            <a:r>
              <a:rPr lang="en-AU" sz="1500" i="1" dirty="0"/>
              <a:t>Lord of the Rings</a:t>
            </a:r>
            <a:r>
              <a:rPr lang="en-AU" sz="1500" dirty="0"/>
              <a:t>) </a:t>
            </a:r>
          </a:p>
          <a:p>
            <a:r>
              <a:rPr lang="en-AU" sz="1500" dirty="0"/>
              <a:t>Redemption (</a:t>
            </a:r>
            <a:r>
              <a:rPr lang="en-AU" sz="1500" i="1" dirty="0"/>
              <a:t>A Christmas Carol, The Grinch</a:t>
            </a:r>
            <a:r>
              <a:rPr lang="en-AU" sz="1500" dirty="0"/>
              <a:t>)</a:t>
            </a:r>
          </a:p>
          <a:p>
            <a:r>
              <a:rPr lang="en-AU" sz="1500" dirty="0"/>
              <a:t>Coming of age (</a:t>
            </a:r>
            <a:r>
              <a:rPr lang="en-AU" sz="1500" i="1" dirty="0"/>
              <a:t>To Kill a Mockingbird</a:t>
            </a:r>
            <a:r>
              <a:rPr lang="en-AU" sz="1500" dirty="0"/>
              <a:t>)</a:t>
            </a:r>
          </a:p>
          <a:p>
            <a:r>
              <a:rPr lang="en-AU" sz="1500" dirty="0"/>
              <a:t>Revenge (</a:t>
            </a:r>
            <a:r>
              <a:rPr lang="en-AU" sz="1500" i="1" dirty="0"/>
              <a:t>The Count of Monte Cristo</a:t>
            </a:r>
            <a:r>
              <a:rPr lang="en-AU" sz="1500" dirty="0"/>
              <a:t>)</a:t>
            </a:r>
          </a:p>
          <a:p>
            <a:r>
              <a:rPr lang="en-AU" sz="1500" dirty="0"/>
              <a:t>Survival (</a:t>
            </a:r>
            <a:r>
              <a:rPr lang="en-AU" sz="1500" i="1" dirty="0"/>
              <a:t>The Hatchet</a:t>
            </a:r>
            <a:r>
              <a:rPr lang="en-AU" sz="1500" dirty="0"/>
              <a:t>)</a:t>
            </a:r>
          </a:p>
          <a:p>
            <a:r>
              <a:rPr lang="en-AU" sz="1500" dirty="0"/>
              <a:t>Courage or Triumph of Human Spirit (</a:t>
            </a:r>
            <a:r>
              <a:rPr lang="en-AU" sz="1500" i="1" dirty="0"/>
              <a:t>A Wrinkle in Time</a:t>
            </a:r>
            <a:r>
              <a:rPr lang="en-AU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9943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A773-C460-481B-993C-23EBA198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AU"/>
              <a:t>Why are themes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49473-A103-47FE-A5D7-C5496F34B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Helps the reader connect with the story</a:t>
            </a:r>
          </a:p>
          <a:p>
            <a:pPr lvl="1"/>
            <a:r>
              <a:rPr lang="en-AU" sz="2000" dirty="0"/>
              <a:t>Relate to the characters</a:t>
            </a:r>
          </a:p>
          <a:p>
            <a:pPr lvl="1"/>
            <a:r>
              <a:rPr lang="en-AU" sz="2000" dirty="0"/>
              <a:t>Recognise yourself or people you know </a:t>
            </a:r>
          </a:p>
          <a:p>
            <a:pPr lvl="1"/>
            <a:r>
              <a:rPr lang="en-AU" sz="2000" dirty="0"/>
              <a:t>Makes you care about what happens in the story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dirty="0"/>
              <a:t>Gives the reader something to take away</a:t>
            </a:r>
          </a:p>
          <a:p>
            <a:pPr lvl="1"/>
            <a:r>
              <a:rPr lang="en-AU" sz="2000" dirty="0"/>
              <a:t>A message or lesson</a:t>
            </a:r>
          </a:p>
          <a:p>
            <a:pPr lvl="1"/>
            <a:r>
              <a:rPr lang="en-AU" sz="2000" dirty="0"/>
              <a:t>An idea to consider</a:t>
            </a:r>
          </a:p>
          <a:p>
            <a:pPr lvl="1"/>
            <a:r>
              <a:rPr lang="en-AU" sz="2000" dirty="0"/>
              <a:t>Think about life - why people act the way they do, what makes us who we are, what’s important to you etc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D1664-FCAB-451C-B43E-68E93AE78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" r="8573" b="85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564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F455-9E69-4C7A-AA92-ABA66EB9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AU"/>
              <a:t>How to recognise themes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C601E-2AA4-4291-B9CF-B2588AAFD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1" r="1622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6ED69-FB29-4A1F-BD0D-7CF0CB6D6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sz="1700" dirty="0"/>
              <a:t>Think about the story as a whole. Look at the ‘big picture’ rather than just single events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700" dirty="0"/>
              <a:t>Think about the author’s message – why they shared this story, what they may have been hoping to teach us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700" dirty="0"/>
              <a:t>Look for incidents, situations, or conversations that happen more than once in the story</a:t>
            </a:r>
          </a:p>
          <a:p>
            <a:pPr marL="342900" indent="-342900">
              <a:buFont typeface="+mj-lt"/>
              <a:buAutoNum type="arabicPeriod"/>
            </a:pPr>
            <a:r>
              <a:rPr lang="en-AU" sz="1700" dirty="0"/>
              <a:t>Look for reoccurring </a:t>
            </a:r>
            <a:r>
              <a:rPr lang="en-AU" sz="1700" b="1" dirty="0"/>
              <a:t>symbols</a:t>
            </a:r>
            <a:r>
              <a:rPr lang="en-AU" sz="1700" dirty="0"/>
              <a:t> or </a:t>
            </a:r>
            <a:r>
              <a:rPr lang="en-AU" sz="1700" b="1" dirty="0"/>
              <a:t>motifs </a:t>
            </a:r>
            <a:r>
              <a:rPr lang="en-AU" sz="1700" dirty="0"/>
              <a:t>(physical objects that might represent an idea)</a:t>
            </a:r>
          </a:p>
          <a:p>
            <a:pPr lvl="1"/>
            <a:r>
              <a:rPr lang="en-AU" sz="1600" dirty="0"/>
              <a:t>Dust = depression</a:t>
            </a:r>
          </a:p>
          <a:p>
            <a:pPr lvl="1"/>
            <a:r>
              <a:rPr lang="en-AU" sz="1600" dirty="0"/>
              <a:t>Rain = hope</a:t>
            </a:r>
          </a:p>
          <a:p>
            <a:pPr lvl="1"/>
            <a:r>
              <a:rPr lang="en-AU" sz="1600" dirty="0"/>
              <a:t>Apples = rebirth</a:t>
            </a:r>
          </a:p>
          <a:p>
            <a:pPr lvl="1"/>
            <a:r>
              <a:rPr lang="en-AU" sz="1600" dirty="0"/>
              <a:t>Fire = destruction </a:t>
            </a:r>
            <a:endParaRPr lang="en-AU" sz="2000" dirty="0"/>
          </a:p>
          <a:p>
            <a:endParaRPr lang="en-AU" sz="1700" dirty="0"/>
          </a:p>
        </p:txBody>
      </p:sp>
    </p:spTree>
    <p:extLst>
      <p:ext uri="{BB962C8B-B14F-4D97-AF65-F5344CB8AC3E}">
        <p14:creationId xmlns:p14="http://schemas.microsoft.com/office/powerpoint/2010/main" val="193542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ut of the Dust By Karen Hesse. - ppt video online download">
            <a:extLst>
              <a:ext uri="{FF2B5EF4-FFF2-40B4-BE49-F238E27FC236}">
                <a16:creationId xmlns:a16="http://schemas.microsoft.com/office/drawing/2014/main" id="{E04AA7A6-64E0-0D6F-CD7B-280B7A19A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2" b="1529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8C40F9-FB44-5AB9-33C8-CCF4FCD74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FFFFFF"/>
                </a:solidFill>
              </a:rPr>
              <a:t>Themes in Out of the Dust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F4BA7-1B8B-5730-8B52-B2DBE5815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NOTE: this is not a complete list, you might be able to see some others</a:t>
            </a:r>
          </a:p>
        </p:txBody>
      </p:sp>
    </p:spTree>
    <p:extLst>
      <p:ext uri="{BB962C8B-B14F-4D97-AF65-F5344CB8AC3E}">
        <p14:creationId xmlns:p14="http://schemas.microsoft.com/office/powerpoint/2010/main" val="227469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09639A-875F-4FE4-9D79-18485CD12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AU"/>
              <a:t>Loss and Grief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A485E-D476-4899-8933-2B9E26C45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657"/>
            <a:ext cx="6426200" cy="4441372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Billie Jo experiences multiple losses in the novel</a:t>
            </a:r>
          </a:p>
          <a:p>
            <a:pPr lvl="1"/>
            <a:r>
              <a:rPr lang="en-GB" sz="1600" dirty="0"/>
              <a:t>Her best friend </a:t>
            </a:r>
            <a:r>
              <a:rPr lang="en-GB" sz="1600" dirty="0" err="1"/>
              <a:t>Livvie</a:t>
            </a:r>
            <a:endParaRPr lang="en-GB" sz="1600" dirty="0"/>
          </a:p>
          <a:p>
            <a:pPr lvl="1"/>
            <a:r>
              <a:rPr lang="en-GB" sz="1600" dirty="0"/>
              <a:t>Her Ma &amp; newborn baby brother</a:t>
            </a:r>
          </a:p>
          <a:p>
            <a:pPr lvl="1"/>
            <a:r>
              <a:rPr lang="en-GB" sz="1600" dirty="0"/>
              <a:t>Her ability to play the piano</a:t>
            </a:r>
          </a:p>
          <a:p>
            <a:pPr lvl="1"/>
            <a:r>
              <a:rPr lang="en-GB" sz="1600" dirty="0"/>
              <a:t>Her self-respect</a:t>
            </a:r>
          </a:p>
          <a:p>
            <a:r>
              <a:rPr lang="en-GB" sz="1800" dirty="0"/>
              <a:t>Anger and bitterness – natural response to grief</a:t>
            </a:r>
          </a:p>
          <a:p>
            <a:pPr lvl="1"/>
            <a:r>
              <a:rPr lang="en-GB" sz="1600" dirty="0"/>
              <a:t>Blames herself</a:t>
            </a:r>
          </a:p>
          <a:p>
            <a:pPr lvl="1"/>
            <a:r>
              <a:rPr lang="en-GB" sz="1600" dirty="0"/>
              <a:t>Blames her father</a:t>
            </a:r>
          </a:p>
          <a:p>
            <a:r>
              <a:rPr lang="en-GB" sz="1800" dirty="0"/>
              <a:t>Slowly begins to accept what happened</a:t>
            </a:r>
          </a:p>
          <a:p>
            <a:pPr lvl="1"/>
            <a:r>
              <a:rPr lang="en-GB" sz="1600" dirty="0"/>
              <a:t>Understands that her father is also grieving </a:t>
            </a:r>
          </a:p>
          <a:p>
            <a:pPr lvl="1"/>
            <a:r>
              <a:rPr lang="en-GB" sz="1600" dirty="0"/>
              <a:t>Eventually can forgive him &amp; heal their relationship</a:t>
            </a:r>
          </a:p>
          <a:p>
            <a:pPr lvl="1"/>
            <a:r>
              <a:rPr lang="en-GB" sz="1600" dirty="0"/>
              <a:t>Begins to feel hope for the future again</a:t>
            </a:r>
          </a:p>
          <a:p>
            <a:r>
              <a:rPr lang="en-GB" sz="1800" dirty="0"/>
              <a:t>Her father also experiences many losses</a:t>
            </a:r>
          </a:p>
          <a:p>
            <a:pPr lvl="1"/>
            <a:r>
              <a:rPr lang="en-GB" sz="1600" dirty="0"/>
              <a:t>Wife &amp; child, crops, livelihood, his daughter (when she runs away)</a:t>
            </a:r>
          </a:p>
          <a:p>
            <a:pPr lvl="1"/>
            <a:r>
              <a:rPr lang="en-GB" sz="1600" dirty="0"/>
              <a:t>This event results in new insights for both &amp; redefining of their family</a:t>
            </a:r>
          </a:p>
        </p:txBody>
      </p:sp>
      <p:pic>
        <p:nvPicPr>
          <p:cNvPr id="2052" name="Picture 4" descr="The Hidden Dangers of Pathologizing Grief">
            <a:extLst>
              <a:ext uri="{FF2B5EF4-FFF2-40B4-BE49-F238E27FC236}">
                <a16:creationId xmlns:a16="http://schemas.microsoft.com/office/drawing/2014/main" id="{90D682FA-914F-F71E-A96F-1A7E1A729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0" t="-1" r="27886" b="-1"/>
          <a:stretch/>
        </p:blipFill>
        <p:spPr bwMode="auto">
          <a:xfrm>
            <a:off x="6929532" y="10"/>
            <a:ext cx="525131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2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ust storm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ADE1797-0ED0-5AAE-6D8C-420F28ADF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163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AB110-99B1-5F7F-1194-343981F6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AU" sz="540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11611-B8A9-91B3-7A6A-2788D8C5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The novel is set during a period of extreme drought, economic downturn &amp; ecological disaster (Dust Bowl)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This environment has a huge effect on the characters in the novel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Crops &amp; animals die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Dust storms cause accidents, injuries &amp; damage to property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Worsens existing financial hardship 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Makes everyday life a struggle</a:t>
            </a:r>
          </a:p>
          <a:p>
            <a:r>
              <a:rPr lang="en-GB" sz="1600" dirty="0">
                <a:solidFill>
                  <a:schemeClr val="bg1"/>
                </a:solidFill>
              </a:rPr>
              <a:t>Characters respond in different ways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Decrease in morale, despair, and lack of hope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Some try &amp; see the funny side, e.g. Billie Jo's father at first (pretending to think the dust in their food is pepper)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Fear: Billie Jo asks “where would we be without somewhere to live? Without some work to do? Without something to eat?”</a:t>
            </a: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Although some leave, many choose to stay and try and farm the land despite the extremely difficult living conditions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setting helps readers appreciate their own environment &amp; demonstrates how pain and struggles in life are balanced by joy and relief when suffering is over</a:t>
            </a:r>
          </a:p>
        </p:txBody>
      </p:sp>
    </p:spTree>
    <p:extLst>
      <p:ext uri="{BB962C8B-B14F-4D97-AF65-F5344CB8AC3E}">
        <p14:creationId xmlns:p14="http://schemas.microsoft.com/office/powerpoint/2010/main" val="376287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1" name="Rectangle 5160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7CB63-2313-4F7C-A28A-D47A1A978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/>
              <a:t>Family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970EF-3F38-440C-98F4-A24C84F04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69301" cy="4163337"/>
          </a:xfrm>
        </p:spPr>
        <p:txBody>
          <a:bodyPr>
            <a:normAutofit/>
          </a:bodyPr>
          <a:lstStyle/>
          <a:p>
            <a:r>
              <a:rPr lang="en-GB" sz="1400" dirty="0"/>
              <a:t>The family situation changes dramatically over the course of the novel. </a:t>
            </a:r>
          </a:p>
          <a:p>
            <a:r>
              <a:rPr lang="en-GB" sz="1400" dirty="0"/>
              <a:t>At the beginning of the story, they are a normal family despite their struggles</a:t>
            </a:r>
          </a:p>
          <a:p>
            <a:pPr lvl="1"/>
            <a:r>
              <a:rPr lang="en-GB" sz="1400" dirty="0"/>
              <a:t>Longed-for baby is on the way</a:t>
            </a:r>
          </a:p>
          <a:p>
            <a:pPr lvl="1"/>
            <a:r>
              <a:rPr lang="en-GB" sz="1400" dirty="0"/>
              <a:t>Dad farms, Ma cooks, Billie Jo does schoolwork &amp; piano</a:t>
            </a:r>
          </a:p>
          <a:p>
            <a:r>
              <a:rPr lang="en-GB" sz="1400" dirty="0"/>
              <a:t>Terrible accident destroys their family unit</a:t>
            </a:r>
          </a:p>
          <a:p>
            <a:pPr lvl="1"/>
            <a:r>
              <a:rPr lang="en-GB" sz="1400" dirty="0"/>
              <a:t>Unspoken blame and resentment</a:t>
            </a:r>
          </a:p>
          <a:p>
            <a:pPr lvl="1"/>
            <a:r>
              <a:rPr lang="en-GB" sz="1400" dirty="0"/>
              <a:t>Each struggling with their own grief</a:t>
            </a:r>
          </a:p>
          <a:p>
            <a:pPr lvl="1"/>
            <a:r>
              <a:rPr lang="en-GB" sz="1400" dirty="0"/>
              <a:t>Feel like strangers living in the same house</a:t>
            </a:r>
          </a:p>
          <a:p>
            <a:r>
              <a:rPr lang="en-GB" sz="1400" dirty="0"/>
              <a:t>When Billie Jo returns home after running away: </a:t>
            </a:r>
          </a:p>
          <a:p>
            <a:pPr lvl="1"/>
            <a:r>
              <a:rPr lang="en-GB" sz="1400" dirty="0"/>
              <a:t>She &amp; her father finally feel able to communicate</a:t>
            </a:r>
          </a:p>
          <a:p>
            <a:pPr lvl="1"/>
            <a:r>
              <a:rPr lang="en-GB" sz="1400" dirty="0"/>
              <a:t>Redefine their relationship and their family</a:t>
            </a:r>
          </a:p>
          <a:p>
            <a:pPr lvl="1"/>
            <a:r>
              <a:rPr lang="en-GB" sz="1400" dirty="0"/>
              <a:t>Are able to include Louise in their family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AU" sz="1400" dirty="0"/>
          </a:p>
        </p:txBody>
      </p:sp>
      <p:pic>
        <p:nvPicPr>
          <p:cNvPr id="3075" name="Picture 3" descr="Facing the Dust Storm, April 1936 : r/ColorizedHistory">
            <a:extLst>
              <a:ext uri="{FF2B5EF4-FFF2-40B4-BE49-F238E27FC236}">
                <a16:creationId xmlns:a16="http://schemas.microsoft.com/office/drawing/2014/main" id="{DE18DA14-D9A3-C05A-3A40-842F4E52D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1" t="18751" r="19159" b="13207"/>
          <a:stretch/>
        </p:blipFill>
        <p:spPr bwMode="auto">
          <a:xfrm>
            <a:off x="6573962" y="2013625"/>
            <a:ext cx="4488714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142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1453</Words>
  <Application>Microsoft Office PowerPoint</Application>
  <PresentationFormat>Widescreen</PresentationFormat>
  <Paragraphs>155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Sohne</vt:lpstr>
      <vt:lpstr>Office Theme</vt:lpstr>
      <vt:lpstr>Themes</vt:lpstr>
      <vt:lpstr>What is a theme?</vt:lpstr>
      <vt:lpstr>Common themes in literature</vt:lpstr>
      <vt:lpstr>Why are themes important?</vt:lpstr>
      <vt:lpstr>How to recognise themes</vt:lpstr>
      <vt:lpstr>Themes in Out of the Dust</vt:lpstr>
      <vt:lpstr>Loss and Grief</vt:lpstr>
      <vt:lpstr>Environment</vt:lpstr>
      <vt:lpstr>Family</vt:lpstr>
      <vt:lpstr>Setting</vt:lpstr>
      <vt:lpstr>Setting</vt:lpstr>
      <vt:lpstr>Effect of setting</vt:lpstr>
      <vt:lpstr>Style</vt:lpstr>
      <vt:lpstr>Writing style</vt:lpstr>
      <vt:lpstr>Free Verse Poetry</vt:lpstr>
      <vt:lpstr>Enjambment</vt:lpstr>
      <vt:lpstr>Sound Devices: Alliteration, Consonance, Assonance, Onomatopoeia</vt:lpstr>
      <vt:lpstr>Figurative Language</vt:lpstr>
      <vt:lpstr>First Person POV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</dc:title>
  <dc:creator>Sarah Burney</dc:creator>
  <cp:lastModifiedBy>Sarah Burney</cp:lastModifiedBy>
  <cp:revision>6</cp:revision>
  <dcterms:created xsi:type="dcterms:W3CDTF">2021-05-15T04:31:27Z</dcterms:created>
  <dcterms:modified xsi:type="dcterms:W3CDTF">2023-08-15T18:17:18Z</dcterms:modified>
</cp:coreProperties>
</file>