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3" r:id="rId3"/>
    <p:sldId id="258" r:id="rId4"/>
    <p:sldId id="274" r:id="rId5"/>
    <p:sldId id="275" r:id="rId6"/>
    <p:sldId id="268" r:id="rId7"/>
    <p:sldId id="261" r:id="rId8"/>
    <p:sldId id="262" r:id="rId9"/>
    <p:sldId id="269" r:id="rId10"/>
    <p:sldId id="267" r:id="rId11"/>
    <p:sldId id="270" r:id="rId12"/>
    <p:sldId id="266" r:id="rId13"/>
    <p:sldId id="271" r:id="rId14"/>
    <p:sldId id="265"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DF4CB-D563-45E4-B0F2-8D7CAAE33FCE}" v="388" dt="2023-08-21T23:43:30.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F5A0AD59-0AAA-49CC-AD4E-0DB87CE615F4}"/>
    <pc:docChg chg="undo custSel modSld">
      <pc:chgData name="Sarah Burney" userId="3ff1fe9c-ec4d-4417-af83-dbc6e1aa8c41" providerId="ADAL" clId="{F5A0AD59-0AAA-49CC-AD4E-0DB87CE615F4}" dt="2023-08-17T22:05:25.083" v="12" actId="20577"/>
      <pc:docMkLst>
        <pc:docMk/>
      </pc:docMkLst>
      <pc:sldChg chg="modSp mod">
        <pc:chgData name="Sarah Burney" userId="3ff1fe9c-ec4d-4417-af83-dbc6e1aa8c41" providerId="ADAL" clId="{F5A0AD59-0AAA-49CC-AD4E-0DB87CE615F4}" dt="2023-08-17T09:21:31.778" v="1" actId="18131"/>
        <pc:sldMkLst>
          <pc:docMk/>
          <pc:sldMk cId="2131009860" sldId="261"/>
        </pc:sldMkLst>
        <pc:picChg chg="mod modCrop">
          <ac:chgData name="Sarah Burney" userId="3ff1fe9c-ec4d-4417-af83-dbc6e1aa8c41" providerId="ADAL" clId="{F5A0AD59-0AAA-49CC-AD4E-0DB87CE615F4}" dt="2023-08-17T09:21:31.778" v="1" actId="18131"/>
          <ac:picMkLst>
            <pc:docMk/>
            <pc:sldMk cId="2131009860" sldId="261"/>
            <ac:picMk id="5" creationId="{8ED62EEC-8631-7677-A22C-7BC8790A8427}"/>
          </ac:picMkLst>
        </pc:picChg>
      </pc:sldChg>
      <pc:sldChg chg="addSp delSp modSp mod setBg">
        <pc:chgData name="Sarah Burney" userId="3ff1fe9c-ec4d-4417-af83-dbc6e1aa8c41" providerId="ADAL" clId="{F5A0AD59-0AAA-49CC-AD4E-0DB87CE615F4}" dt="2023-08-17T22:05:25.083" v="12" actId="20577"/>
        <pc:sldMkLst>
          <pc:docMk/>
          <pc:sldMk cId="3687244556" sldId="262"/>
        </pc:sldMkLst>
        <pc:spChg chg="mod">
          <ac:chgData name="Sarah Burney" userId="3ff1fe9c-ec4d-4417-af83-dbc6e1aa8c41" providerId="ADAL" clId="{F5A0AD59-0AAA-49CC-AD4E-0DB87CE615F4}" dt="2023-08-17T22:05:13.405" v="8" actId="26606"/>
          <ac:spMkLst>
            <pc:docMk/>
            <pc:sldMk cId="3687244556" sldId="262"/>
            <ac:spMk id="2" creationId="{0C777244-B21E-6665-F22C-2D88083D92AB}"/>
          </ac:spMkLst>
        </pc:spChg>
        <pc:spChg chg="mod ord">
          <ac:chgData name="Sarah Burney" userId="3ff1fe9c-ec4d-4417-af83-dbc6e1aa8c41" providerId="ADAL" clId="{F5A0AD59-0AAA-49CC-AD4E-0DB87CE615F4}" dt="2023-08-17T22:05:25.083" v="12" actId="20577"/>
          <ac:spMkLst>
            <pc:docMk/>
            <pc:sldMk cId="3687244556" sldId="262"/>
            <ac:spMk id="3" creationId="{18BB18B8-C589-C5EF-6ECF-212B8E13238B}"/>
          </ac:spMkLst>
        </pc:spChg>
        <pc:spChg chg="add del">
          <ac:chgData name="Sarah Burney" userId="3ff1fe9c-ec4d-4417-af83-dbc6e1aa8c41" providerId="ADAL" clId="{F5A0AD59-0AAA-49CC-AD4E-0DB87CE615F4}" dt="2023-08-17T22:05:13.405" v="8" actId="26606"/>
          <ac:spMkLst>
            <pc:docMk/>
            <pc:sldMk cId="3687244556" sldId="262"/>
            <ac:spMk id="10" creationId="{4F7EBAE4-9945-4473-9E34-B2C66EA0F03D}"/>
          </ac:spMkLst>
        </pc:spChg>
        <pc:spChg chg="add del">
          <ac:chgData name="Sarah Burney" userId="3ff1fe9c-ec4d-4417-af83-dbc6e1aa8c41" providerId="ADAL" clId="{F5A0AD59-0AAA-49CC-AD4E-0DB87CE615F4}" dt="2023-08-17T22:05:13.405" v="8" actId="26606"/>
          <ac:spMkLst>
            <pc:docMk/>
            <pc:sldMk cId="3687244556" sldId="262"/>
            <ac:spMk id="12" creationId="{70BEB1E7-2F88-40BC-B73D-42E5B6F80BFC}"/>
          </ac:spMkLst>
        </pc:spChg>
        <pc:spChg chg="add del">
          <ac:chgData name="Sarah Burney" userId="3ff1fe9c-ec4d-4417-af83-dbc6e1aa8c41" providerId="ADAL" clId="{F5A0AD59-0AAA-49CC-AD4E-0DB87CE615F4}" dt="2023-08-17T22:05:13.405" v="8" actId="26606"/>
          <ac:spMkLst>
            <pc:docMk/>
            <pc:sldMk cId="3687244556" sldId="262"/>
            <ac:spMk id="14" creationId="{A7B99495-F43F-4D80-A44F-2CB4764EB90B}"/>
          </ac:spMkLst>
        </pc:spChg>
        <pc:spChg chg="add">
          <ac:chgData name="Sarah Burney" userId="3ff1fe9c-ec4d-4417-af83-dbc6e1aa8c41" providerId="ADAL" clId="{F5A0AD59-0AAA-49CC-AD4E-0DB87CE615F4}" dt="2023-08-17T22:05:13.405" v="8" actId="26606"/>
          <ac:spMkLst>
            <pc:docMk/>
            <pc:sldMk cId="3687244556" sldId="262"/>
            <ac:spMk id="19" creationId="{7025EFD5-738C-41B9-87FE-0C00E211BD8B}"/>
          </ac:spMkLst>
        </pc:spChg>
        <pc:spChg chg="add">
          <ac:chgData name="Sarah Burney" userId="3ff1fe9c-ec4d-4417-af83-dbc6e1aa8c41" providerId="ADAL" clId="{F5A0AD59-0AAA-49CC-AD4E-0DB87CE615F4}" dt="2023-08-17T22:05:13.405" v="8" actId="26606"/>
          <ac:spMkLst>
            <pc:docMk/>
            <pc:sldMk cId="3687244556" sldId="262"/>
            <ac:spMk id="21" creationId="{835EF3DD-7D43-4A27-8967-A92FD8CC9365}"/>
          </ac:spMkLst>
        </pc:spChg>
        <pc:picChg chg="add del mod">
          <ac:chgData name="Sarah Burney" userId="3ff1fe9c-ec4d-4417-af83-dbc6e1aa8c41" providerId="ADAL" clId="{F5A0AD59-0AAA-49CC-AD4E-0DB87CE615F4}" dt="2023-08-17T22:04:53.451" v="6" actId="478"/>
          <ac:picMkLst>
            <pc:docMk/>
            <pc:sldMk cId="3687244556" sldId="262"/>
            <ac:picMk id="5" creationId="{CFDD90DB-4C35-9138-9277-18D3AD3E5629}"/>
          </ac:picMkLst>
        </pc:picChg>
        <pc:picChg chg="add mod">
          <ac:chgData name="Sarah Burney" userId="3ff1fe9c-ec4d-4417-af83-dbc6e1aa8c41" providerId="ADAL" clId="{F5A0AD59-0AAA-49CC-AD4E-0DB87CE615F4}" dt="2023-08-17T22:05:13.405" v="8" actId="26606"/>
          <ac:picMkLst>
            <pc:docMk/>
            <pc:sldMk cId="3687244556" sldId="262"/>
            <ac:picMk id="6" creationId="{ED17519F-602F-BAEC-EBEC-E1C1B1136B28}"/>
          </ac:picMkLst>
        </pc:picChg>
      </pc:sldChg>
    </pc:docChg>
  </pc:docChgLst>
  <pc:docChgLst>
    <pc:chgData name="Sarah Burney" userId="3ff1fe9c-ec4d-4417-af83-dbc6e1aa8c41" providerId="ADAL" clId="{7BFDF4CB-D563-45E4-B0F2-8D7CAAE33FCE}"/>
    <pc:docChg chg="undo redo custSel addSld delSld modSld sldOrd">
      <pc:chgData name="Sarah Burney" userId="3ff1fe9c-ec4d-4417-af83-dbc6e1aa8c41" providerId="ADAL" clId="{7BFDF4CB-D563-45E4-B0F2-8D7CAAE33FCE}" dt="2023-08-22T00:06:18.012" v="18388" actId="20577"/>
      <pc:docMkLst>
        <pc:docMk/>
      </pc:docMkLst>
      <pc:sldChg chg="modSp del mod">
        <pc:chgData name="Sarah Burney" userId="3ff1fe9c-ec4d-4417-af83-dbc6e1aa8c41" providerId="ADAL" clId="{7BFDF4CB-D563-45E4-B0F2-8D7CAAE33FCE}" dt="2023-08-18T00:22:33.466" v="2097" actId="47"/>
        <pc:sldMkLst>
          <pc:docMk/>
          <pc:sldMk cId="758403670" sldId="257"/>
        </pc:sldMkLst>
        <pc:spChg chg="mod">
          <ac:chgData name="Sarah Burney" userId="3ff1fe9c-ec4d-4417-af83-dbc6e1aa8c41" providerId="ADAL" clId="{7BFDF4CB-D563-45E4-B0F2-8D7CAAE33FCE}" dt="2023-08-17T05:12:04.068" v="575" actId="20577"/>
          <ac:spMkLst>
            <pc:docMk/>
            <pc:sldMk cId="758403670" sldId="257"/>
            <ac:spMk id="2" creationId="{12E79C00-4FBF-31FB-8BF6-96EB8D2E30BE}"/>
          </ac:spMkLst>
        </pc:spChg>
        <pc:graphicFrameChg chg="mod">
          <ac:chgData name="Sarah Burney" userId="3ff1fe9c-ec4d-4417-af83-dbc6e1aa8c41" providerId="ADAL" clId="{7BFDF4CB-D563-45E4-B0F2-8D7CAAE33FCE}" dt="2023-08-18T00:06:31.538" v="876" actId="478"/>
          <ac:graphicFrameMkLst>
            <pc:docMk/>
            <pc:sldMk cId="758403670" sldId="257"/>
            <ac:graphicFrameMk id="5" creationId="{E4FC1775-090C-7CB5-9F16-D89501AF33D7}"/>
          </ac:graphicFrameMkLst>
        </pc:graphicFrameChg>
      </pc:sldChg>
      <pc:sldChg chg="addSp delSp modSp mod">
        <pc:chgData name="Sarah Burney" userId="3ff1fe9c-ec4d-4417-af83-dbc6e1aa8c41" providerId="ADAL" clId="{7BFDF4CB-D563-45E4-B0F2-8D7CAAE33FCE}" dt="2023-08-21T05:41:10.165" v="16273" actId="207"/>
        <pc:sldMkLst>
          <pc:docMk/>
          <pc:sldMk cId="3192569658" sldId="258"/>
        </pc:sldMkLst>
        <pc:spChg chg="mod">
          <ac:chgData name="Sarah Burney" userId="3ff1fe9c-ec4d-4417-af83-dbc6e1aa8c41" providerId="ADAL" clId="{7BFDF4CB-D563-45E4-B0F2-8D7CAAE33FCE}" dt="2023-08-21T05:40:51.496" v="16271" actId="14100"/>
          <ac:spMkLst>
            <pc:docMk/>
            <pc:sldMk cId="3192569658" sldId="258"/>
            <ac:spMk id="2" creationId="{FA9854A3-CCB3-0B7B-56D0-2B4C7F24FEB4}"/>
          </ac:spMkLst>
        </pc:spChg>
        <pc:spChg chg="mod">
          <ac:chgData name="Sarah Burney" userId="3ff1fe9c-ec4d-4417-af83-dbc6e1aa8c41" providerId="ADAL" clId="{7BFDF4CB-D563-45E4-B0F2-8D7CAAE33FCE}" dt="2023-08-21T05:41:10.165" v="16273" actId="207"/>
          <ac:spMkLst>
            <pc:docMk/>
            <pc:sldMk cId="3192569658" sldId="258"/>
            <ac:spMk id="3" creationId="{99DFBE0D-FA0E-7918-531C-2C4C79C373AC}"/>
          </ac:spMkLst>
        </pc:spChg>
        <pc:spChg chg="del">
          <ac:chgData name="Sarah Burney" userId="3ff1fe9c-ec4d-4417-af83-dbc6e1aa8c41" providerId="ADAL" clId="{7BFDF4CB-D563-45E4-B0F2-8D7CAAE33FCE}" dt="2023-08-21T01:48:50.973" v="11488" actId="26606"/>
          <ac:spMkLst>
            <pc:docMk/>
            <pc:sldMk cId="3192569658" sldId="258"/>
            <ac:spMk id="9" creationId="{D3E17859-C5F0-476F-A082-A4CB8841DB24}"/>
          </ac:spMkLst>
        </pc:spChg>
        <pc:spChg chg="del">
          <ac:chgData name="Sarah Burney" userId="3ff1fe9c-ec4d-4417-af83-dbc6e1aa8c41" providerId="ADAL" clId="{7BFDF4CB-D563-45E4-B0F2-8D7CAAE33FCE}" dt="2023-08-21T01:48:50.973" v="11488" actId="26606"/>
          <ac:spMkLst>
            <pc:docMk/>
            <pc:sldMk cId="3192569658" sldId="258"/>
            <ac:spMk id="11" creationId="{70BEB1E7-2F88-40BC-B73D-42E5B6F80BFC}"/>
          </ac:spMkLst>
        </pc:spChg>
        <pc:spChg chg="del">
          <ac:chgData name="Sarah Burney" userId="3ff1fe9c-ec4d-4417-af83-dbc6e1aa8c41" providerId="ADAL" clId="{7BFDF4CB-D563-45E4-B0F2-8D7CAAE33FCE}" dt="2023-08-21T01:48:50.973" v="11488" actId="26606"/>
          <ac:spMkLst>
            <pc:docMk/>
            <pc:sldMk cId="3192569658" sldId="258"/>
            <ac:spMk id="13" creationId="{A7B99495-F43F-4D80-A44F-2CB4764EB90B}"/>
          </ac:spMkLst>
        </pc:spChg>
        <pc:spChg chg="add del">
          <ac:chgData name="Sarah Burney" userId="3ff1fe9c-ec4d-4417-af83-dbc6e1aa8c41" providerId="ADAL" clId="{7BFDF4CB-D563-45E4-B0F2-8D7CAAE33FCE}" dt="2023-08-21T05:11:15.102" v="16105" actId="26606"/>
          <ac:spMkLst>
            <pc:docMk/>
            <pc:sldMk cId="3192569658" sldId="258"/>
            <ac:spMk id="1031" creationId="{460B0EFB-53ED-4F35-B05D-F658EA021C65}"/>
          </ac:spMkLst>
        </pc:spChg>
        <pc:spChg chg="add del">
          <ac:chgData name="Sarah Burney" userId="3ff1fe9c-ec4d-4417-af83-dbc6e1aa8c41" providerId="ADAL" clId="{7BFDF4CB-D563-45E4-B0F2-8D7CAAE33FCE}" dt="2023-08-21T05:11:15.102" v="16105" actId="26606"/>
          <ac:spMkLst>
            <pc:docMk/>
            <pc:sldMk cId="3192569658" sldId="258"/>
            <ac:spMk id="1033" creationId="{835EF3DD-7D43-4A27-8967-A92FD8CC9365}"/>
          </ac:spMkLst>
        </pc:spChg>
        <pc:spChg chg="add">
          <ac:chgData name="Sarah Burney" userId="3ff1fe9c-ec4d-4417-af83-dbc6e1aa8c41" providerId="ADAL" clId="{7BFDF4CB-D563-45E4-B0F2-8D7CAAE33FCE}" dt="2023-08-21T05:11:15.102" v="16105" actId="26606"/>
          <ac:spMkLst>
            <pc:docMk/>
            <pc:sldMk cId="3192569658" sldId="258"/>
            <ac:spMk id="1038" creationId="{DB304A14-32D0-4873-B914-423ED7B8DAFD}"/>
          </ac:spMkLst>
        </pc:spChg>
        <pc:spChg chg="add">
          <ac:chgData name="Sarah Burney" userId="3ff1fe9c-ec4d-4417-af83-dbc6e1aa8c41" providerId="ADAL" clId="{7BFDF4CB-D563-45E4-B0F2-8D7CAAE33FCE}" dt="2023-08-21T05:11:15.102" v="16105" actId="26606"/>
          <ac:spMkLst>
            <pc:docMk/>
            <pc:sldMk cId="3192569658" sldId="258"/>
            <ac:spMk id="1040" creationId="{1D460C86-854F-4FB3-ABC2-E823D8FEB9DB}"/>
          </ac:spMkLst>
        </pc:spChg>
        <pc:spChg chg="add">
          <ac:chgData name="Sarah Burney" userId="3ff1fe9c-ec4d-4417-af83-dbc6e1aa8c41" providerId="ADAL" clId="{7BFDF4CB-D563-45E4-B0F2-8D7CAAE33FCE}" dt="2023-08-21T05:11:15.102" v="16105" actId="26606"/>
          <ac:spMkLst>
            <pc:docMk/>
            <pc:sldMk cId="3192569658" sldId="258"/>
            <ac:spMk id="1042" creationId="{BB48116A-278A-4CC5-89D3-9DE8E8FF1245}"/>
          </ac:spMkLst>
        </pc:spChg>
        <pc:picChg chg="del mod">
          <ac:chgData name="Sarah Burney" userId="3ff1fe9c-ec4d-4417-af83-dbc6e1aa8c41" providerId="ADAL" clId="{7BFDF4CB-D563-45E4-B0F2-8D7CAAE33FCE}" dt="2023-08-21T01:47:56.051" v="11484" actId="478"/>
          <ac:picMkLst>
            <pc:docMk/>
            <pc:sldMk cId="3192569658" sldId="258"/>
            <ac:picMk id="4" creationId="{693C9FA1-85FF-AD32-BF52-C6EF720F6458}"/>
          </ac:picMkLst>
        </pc:picChg>
        <pc:picChg chg="add mod ord">
          <ac:chgData name="Sarah Burney" userId="3ff1fe9c-ec4d-4417-af83-dbc6e1aa8c41" providerId="ADAL" clId="{7BFDF4CB-D563-45E4-B0F2-8D7CAAE33FCE}" dt="2023-08-21T05:11:15.102" v="16105" actId="26606"/>
          <ac:picMkLst>
            <pc:docMk/>
            <pc:sldMk cId="3192569658" sldId="258"/>
            <ac:picMk id="1026" creationId="{A12350D3-E5DE-B2FF-706D-B123F50876F8}"/>
          </ac:picMkLst>
        </pc:picChg>
      </pc:sldChg>
      <pc:sldChg chg="addSp delSp modSp del mod setBg">
        <pc:chgData name="Sarah Burney" userId="3ff1fe9c-ec4d-4417-af83-dbc6e1aa8c41" providerId="ADAL" clId="{7BFDF4CB-D563-45E4-B0F2-8D7CAAE33FCE}" dt="2023-08-18T02:28:36.067" v="3167" actId="47"/>
        <pc:sldMkLst>
          <pc:docMk/>
          <pc:sldMk cId="17719607" sldId="260"/>
        </pc:sldMkLst>
        <pc:spChg chg="mod ord">
          <ac:chgData name="Sarah Burney" userId="3ff1fe9c-ec4d-4417-af83-dbc6e1aa8c41" providerId="ADAL" clId="{7BFDF4CB-D563-45E4-B0F2-8D7CAAE33FCE}" dt="2023-08-18T01:32:27.681" v="3056" actId="26606"/>
          <ac:spMkLst>
            <pc:docMk/>
            <pc:sldMk cId="17719607" sldId="260"/>
            <ac:spMk id="2" creationId="{8406317D-22BC-32F2-AC12-A180626AB4EA}"/>
          </ac:spMkLst>
        </pc:spChg>
        <pc:spChg chg="mod ord">
          <ac:chgData name="Sarah Burney" userId="3ff1fe9c-ec4d-4417-af83-dbc6e1aa8c41" providerId="ADAL" clId="{7BFDF4CB-D563-45E4-B0F2-8D7CAAE33FCE}" dt="2023-08-18T01:32:27.681" v="3056" actId="26606"/>
          <ac:spMkLst>
            <pc:docMk/>
            <pc:sldMk cId="17719607" sldId="260"/>
            <ac:spMk id="3" creationId="{6EB68CF7-917C-CD94-11C7-C18E8621C32C}"/>
          </ac:spMkLst>
        </pc:spChg>
        <pc:spChg chg="add del">
          <ac:chgData name="Sarah Burney" userId="3ff1fe9c-ec4d-4417-af83-dbc6e1aa8c41" providerId="ADAL" clId="{7BFDF4CB-D563-45E4-B0F2-8D7CAAE33FCE}" dt="2023-08-18T01:07:11.861" v="2519" actId="26606"/>
          <ac:spMkLst>
            <pc:docMk/>
            <pc:sldMk cId="17719607" sldId="260"/>
            <ac:spMk id="9" creationId="{460B0EFB-53ED-4F35-B05D-F658EA021C65}"/>
          </ac:spMkLst>
        </pc:spChg>
        <pc:spChg chg="add del">
          <ac:chgData name="Sarah Burney" userId="3ff1fe9c-ec4d-4417-af83-dbc6e1aa8c41" providerId="ADAL" clId="{7BFDF4CB-D563-45E4-B0F2-8D7CAAE33FCE}" dt="2023-08-18T01:07:11.861" v="2519" actId="26606"/>
          <ac:spMkLst>
            <pc:docMk/>
            <pc:sldMk cId="17719607" sldId="260"/>
            <ac:spMk id="11" creationId="{835EF3DD-7D43-4A27-8967-A92FD8CC9365}"/>
          </ac:spMkLst>
        </pc:spChg>
        <pc:spChg chg="add del">
          <ac:chgData name="Sarah Burney" userId="3ff1fe9c-ec4d-4417-af83-dbc6e1aa8c41" providerId="ADAL" clId="{7BFDF4CB-D563-45E4-B0F2-8D7CAAE33FCE}" dt="2023-08-18T01:32:04.824" v="3054" actId="26606"/>
          <ac:spMkLst>
            <pc:docMk/>
            <pc:sldMk cId="17719607" sldId="260"/>
            <ac:spMk id="16" creationId="{2EB492CD-616E-47F8-933B-5E2D952A0593}"/>
          </ac:spMkLst>
        </pc:spChg>
        <pc:spChg chg="add del">
          <ac:chgData name="Sarah Burney" userId="3ff1fe9c-ec4d-4417-af83-dbc6e1aa8c41" providerId="ADAL" clId="{7BFDF4CB-D563-45E4-B0F2-8D7CAAE33FCE}" dt="2023-08-18T01:32:04.824" v="3054" actId="26606"/>
          <ac:spMkLst>
            <pc:docMk/>
            <pc:sldMk cId="17719607" sldId="260"/>
            <ac:spMk id="18" creationId="{59383CF9-23B5-4335-9B21-1791C4CF1C75}"/>
          </ac:spMkLst>
        </pc:spChg>
        <pc:spChg chg="add del">
          <ac:chgData name="Sarah Burney" userId="3ff1fe9c-ec4d-4417-af83-dbc6e1aa8c41" providerId="ADAL" clId="{7BFDF4CB-D563-45E4-B0F2-8D7CAAE33FCE}" dt="2023-08-18T01:32:04.824" v="3054" actId="26606"/>
          <ac:spMkLst>
            <pc:docMk/>
            <pc:sldMk cId="17719607" sldId="260"/>
            <ac:spMk id="20" creationId="{0007FE00-9498-4706-B255-6437B0252C02}"/>
          </ac:spMkLst>
        </pc:spChg>
        <pc:spChg chg="add del">
          <ac:chgData name="Sarah Burney" userId="3ff1fe9c-ec4d-4417-af83-dbc6e1aa8c41" providerId="ADAL" clId="{7BFDF4CB-D563-45E4-B0F2-8D7CAAE33FCE}" dt="2023-08-18T01:32:27.688" v="3057" actId="26606"/>
          <ac:spMkLst>
            <pc:docMk/>
            <pc:sldMk cId="17719607" sldId="260"/>
            <ac:spMk id="25" creationId="{442D2C40-7ED8-45E4-9E7D-C3407F9CAB7A}"/>
          </ac:spMkLst>
        </pc:spChg>
        <pc:spChg chg="add del">
          <ac:chgData name="Sarah Burney" userId="3ff1fe9c-ec4d-4417-af83-dbc6e1aa8c41" providerId="ADAL" clId="{7BFDF4CB-D563-45E4-B0F2-8D7CAAE33FCE}" dt="2023-08-18T01:32:27.688" v="3057" actId="26606"/>
          <ac:spMkLst>
            <pc:docMk/>
            <pc:sldMk cId="17719607" sldId="260"/>
            <ac:spMk id="27" creationId="{081E4A58-353D-44AE-B2FC-2A74E2E400F7}"/>
          </ac:spMkLst>
        </pc:spChg>
        <pc:spChg chg="add del">
          <ac:chgData name="Sarah Burney" userId="3ff1fe9c-ec4d-4417-af83-dbc6e1aa8c41" providerId="ADAL" clId="{7BFDF4CB-D563-45E4-B0F2-8D7CAAE33FCE}" dt="2023-08-18T01:32:27.681" v="3056" actId="26606"/>
          <ac:spMkLst>
            <pc:docMk/>
            <pc:sldMk cId="17719607" sldId="260"/>
            <ac:spMk id="32" creationId="{460B0EFB-53ED-4F35-B05D-F658EA021C65}"/>
          </ac:spMkLst>
        </pc:spChg>
        <pc:spChg chg="add del">
          <ac:chgData name="Sarah Burney" userId="3ff1fe9c-ec4d-4417-af83-dbc6e1aa8c41" providerId="ADAL" clId="{7BFDF4CB-D563-45E4-B0F2-8D7CAAE33FCE}" dt="2023-08-18T01:32:27.681" v="3056" actId="26606"/>
          <ac:spMkLst>
            <pc:docMk/>
            <pc:sldMk cId="17719607" sldId="260"/>
            <ac:spMk id="34" creationId="{835EF3DD-7D43-4A27-8967-A92FD8CC9365}"/>
          </ac:spMkLst>
        </pc:spChg>
        <pc:spChg chg="add">
          <ac:chgData name="Sarah Burney" userId="3ff1fe9c-ec4d-4417-af83-dbc6e1aa8c41" providerId="ADAL" clId="{7BFDF4CB-D563-45E4-B0F2-8D7CAAE33FCE}" dt="2023-08-18T01:32:27.688" v="3057" actId="26606"/>
          <ac:spMkLst>
            <pc:docMk/>
            <pc:sldMk cId="17719607" sldId="260"/>
            <ac:spMk id="36" creationId="{442D2C40-7ED8-45E4-9E7D-C3407F9CAB7A}"/>
          </ac:spMkLst>
        </pc:spChg>
        <pc:spChg chg="add">
          <ac:chgData name="Sarah Burney" userId="3ff1fe9c-ec4d-4417-af83-dbc6e1aa8c41" providerId="ADAL" clId="{7BFDF4CB-D563-45E4-B0F2-8D7CAAE33FCE}" dt="2023-08-18T01:32:27.688" v="3057" actId="26606"/>
          <ac:spMkLst>
            <pc:docMk/>
            <pc:sldMk cId="17719607" sldId="260"/>
            <ac:spMk id="37" creationId="{081E4A58-353D-44AE-B2FC-2A74E2E400F7}"/>
          </ac:spMkLst>
        </pc:spChg>
        <pc:picChg chg="add del mod">
          <ac:chgData name="Sarah Burney" userId="3ff1fe9c-ec4d-4417-af83-dbc6e1aa8c41" providerId="ADAL" clId="{7BFDF4CB-D563-45E4-B0F2-8D7CAAE33FCE}" dt="2023-08-18T01:07:02.795" v="2517" actId="478"/>
          <ac:picMkLst>
            <pc:docMk/>
            <pc:sldMk cId="17719607" sldId="260"/>
            <ac:picMk id="5" creationId="{83AC8F81-FBD3-AABC-B318-59158A961176}"/>
          </ac:picMkLst>
        </pc:picChg>
        <pc:picChg chg="add mod">
          <ac:chgData name="Sarah Burney" userId="3ff1fe9c-ec4d-4417-af83-dbc6e1aa8c41" providerId="ADAL" clId="{7BFDF4CB-D563-45E4-B0F2-8D7CAAE33FCE}" dt="2023-08-18T01:32:33.493" v="3059" actId="1076"/>
          <ac:picMkLst>
            <pc:docMk/>
            <pc:sldMk cId="17719607" sldId="260"/>
            <ac:picMk id="6" creationId="{DE89BBAB-BC28-62F3-A1C7-6CCF30BA5ED0}"/>
          </ac:picMkLst>
        </pc:picChg>
      </pc:sldChg>
      <pc:sldChg chg="addSp delSp modSp mod setBg">
        <pc:chgData name="Sarah Burney" userId="3ff1fe9c-ec4d-4417-af83-dbc6e1aa8c41" providerId="ADAL" clId="{7BFDF4CB-D563-45E4-B0F2-8D7CAAE33FCE}" dt="2023-08-21T23:39:43.832" v="16388" actId="6549"/>
        <pc:sldMkLst>
          <pc:docMk/>
          <pc:sldMk cId="2131009860" sldId="261"/>
        </pc:sldMkLst>
        <pc:spChg chg="mod ord">
          <ac:chgData name="Sarah Burney" userId="3ff1fe9c-ec4d-4417-af83-dbc6e1aa8c41" providerId="ADAL" clId="{7BFDF4CB-D563-45E4-B0F2-8D7CAAE33FCE}" dt="2023-08-21T04:02:23.899" v="15863" actId="26606"/>
          <ac:spMkLst>
            <pc:docMk/>
            <pc:sldMk cId="2131009860" sldId="261"/>
            <ac:spMk id="2" creationId="{567F6B0E-5F01-28EB-5AC2-3D4114056F9B}"/>
          </ac:spMkLst>
        </pc:spChg>
        <pc:spChg chg="mod ord">
          <ac:chgData name="Sarah Burney" userId="3ff1fe9c-ec4d-4417-af83-dbc6e1aa8c41" providerId="ADAL" clId="{7BFDF4CB-D563-45E4-B0F2-8D7CAAE33FCE}" dt="2023-08-21T23:39:43.832" v="16388" actId="6549"/>
          <ac:spMkLst>
            <pc:docMk/>
            <pc:sldMk cId="2131009860" sldId="261"/>
            <ac:spMk id="3" creationId="{9F873201-A572-72BE-853C-6EF52228690F}"/>
          </ac:spMkLst>
        </pc:spChg>
        <pc:spChg chg="add del">
          <ac:chgData name="Sarah Burney" userId="3ff1fe9c-ec4d-4417-af83-dbc6e1aa8c41" providerId="ADAL" clId="{7BFDF4CB-D563-45E4-B0F2-8D7CAAE33FCE}" dt="2023-08-17T05:55:03.707" v="598" actId="26606"/>
          <ac:spMkLst>
            <pc:docMk/>
            <pc:sldMk cId="2131009860" sldId="261"/>
            <ac:spMk id="10" creationId="{4F7EBAE4-9945-4473-9E34-B2C66EA0F03D}"/>
          </ac:spMkLst>
        </pc:spChg>
        <pc:spChg chg="add del">
          <ac:chgData name="Sarah Burney" userId="3ff1fe9c-ec4d-4417-af83-dbc6e1aa8c41" providerId="ADAL" clId="{7BFDF4CB-D563-45E4-B0F2-8D7CAAE33FCE}" dt="2023-08-17T05:55:03.707" v="598" actId="26606"/>
          <ac:spMkLst>
            <pc:docMk/>
            <pc:sldMk cId="2131009860" sldId="261"/>
            <ac:spMk id="12" creationId="{70BEB1E7-2F88-40BC-B73D-42E5B6F80BFC}"/>
          </ac:spMkLst>
        </pc:spChg>
        <pc:spChg chg="add del">
          <ac:chgData name="Sarah Burney" userId="3ff1fe9c-ec4d-4417-af83-dbc6e1aa8c41" providerId="ADAL" clId="{7BFDF4CB-D563-45E4-B0F2-8D7CAAE33FCE}" dt="2023-08-17T05:55:03.707" v="598" actId="26606"/>
          <ac:spMkLst>
            <pc:docMk/>
            <pc:sldMk cId="2131009860" sldId="261"/>
            <ac:spMk id="14" creationId="{A7B99495-F43F-4D80-A44F-2CB4764EB90B}"/>
          </ac:spMkLst>
        </pc:spChg>
        <pc:spChg chg="add del">
          <ac:chgData name="Sarah Burney" userId="3ff1fe9c-ec4d-4417-af83-dbc6e1aa8c41" providerId="ADAL" clId="{7BFDF4CB-D563-45E4-B0F2-8D7CAAE33FCE}" dt="2023-08-21T03:59:11.807" v="15852" actId="26606"/>
          <ac:spMkLst>
            <pc:docMk/>
            <pc:sldMk cId="2131009860" sldId="261"/>
            <ac:spMk id="16" creationId="{2EB492CD-616E-47F8-933B-5E2D952A0593}"/>
          </ac:spMkLst>
        </pc:spChg>
        <pc:spChg chg="add del">
          <ac:chgData name="Sarah Burney" userId="3ff1fe9c-ec4d-4417-af83-dbc6e1aa8c41" providerId="ADAL" clId="{7BFDF4CB-D563-45E4-B0F2-8D7CAAE33FCE}" dt="2023-08-21T03:59:11.807" v="15852" actId="26606"/>
          <ac:spMkLst>
            <pc:docMk/>
            <pc:sldMk cId="2131009860" sldId="261"/>
            <ac:spMk id="17" creationId="{59383CF9-23B5-4335-9B21-1791C4CF1C75}"/>
          </ac:spMkLst>
        </pc:spChg>
        <pc:spChg chg="add del">
          <ac:chgData name="Sarah Burney" userId="3ff1fe9c-ec4d-4417-af83-dbc6e1aa8c41" providerId="ADAL" clId="{7BFDF4CB-D563-45E4-B0F2-8D7CAAE33FCE}" dt="2023-08-21T03:59:11.807" v="15852" actId="26606"/>
          <ac:spMkLst>
            <pc:docMk/>
            <pc:sldMk cId="2131009860" sldId="261"/>
            <ac:spMk id="18" creationId="{0007FE00-9498-4706-B255-6437B0252C02}"/>
          </ac:spMkLst>
        </pc:spChg>
        <pc:spChg chg="add del">
          <ac:chgData name="Sarah Burney" userId="3ff1fe9c-ec4d-4417-af83-dbc6e1aa8c41" providerId="ADAL" clId="{7BFDF4CB-D563-45E4-B0F2-8D7CAAE33FCE}" dt="2023-08-21T04:02:23.899" v="15863" actId="26606"/>
          <ac:spMkLst>
            <pc:docMk/>
            <pc:sldMk cId="2131009860" sldId="261"/>
            <ac:spMk id="23" creationId="{460B0EFB-53ED-4F35-B05D-F658EA021C65}"/>
          </ac:spMkLst>
        </pc:spChg>
        <pc:spChg chg="add del">
          <ac:chgData name="Sarah Burney" userId="3ff1fe9c-ec4d-4417-af83-dbc6e1aa8c41" providerId="ADAL" clId="{7BFDF4CB-D563-45E4-B0F2-8D7CAAE33FCE}" dt="2023-08-21T04:02:23.899" v="15863" actId="26606"/>
          <ac:spMkLst>
            <pc:docMk/>
            <pc:sldMk cId="2131009860" sldId="261"/>
            <ac:spMk id="25" creationId="{835EF3DD-7D43-4A27-8967-A92FD8CC9365}"/>
          </ac:spMkLst>
        </pc:spChg>
        <pc:spChg chg="add">
          <ac:chgData name="Sarah Burney" userId="3ff1fe9c-ec4d-4417-af83-dbc6e1aa8c41" providerId="ADAL" clId="{7BFDF4CB-D563-45E4-B0F2-8D7CAAE33FCE}" dt="2023-08-21T04:02:23.899" v="15863" actId="26606"/>
          <ac:spMkLst>
            <pc:docMk/>
            <pc:sldMk cId="2131009860" sldId="261"/>
            <ac:spMk id="30" creationId="{2EB492CD-616E-47F8-933B-5E2D952A0593}"/>
          </ac:spMkLst>
        </pc:spChg>
        <pc:spChg chg="add">
          <ac:chgData name="Sarah Burney" userId="3ff1fe9c-ec4d-4417-af83-dbc6e1aa8c41" providerId="ADAL" clId="{7BFDF4CB-D563-45E4-B0F2-8D7CAAE33FCE}" dt="2023-08-21T04:02:23.899" v="15863" actId="26606"/>
          <ac:spMkLst>
            <pc:docMk/>
            <pc:sldMk cId="2131009860" sldId="261"/>
            <ac:spMk id="32" creationId="{59383CF9-23B5-4335-9B21-1791C4CF1C75}"/>
          </ac:spMkLst>
        </pc:spChg>
        <pc:spChg chg="add">
          <ac:chgData name="Sarah Burney" userId="3ff1fe9c-ec4d-4417-af83-dbc6e1aa8c41" providerId="ADAL" clId="{7BFDF4CB-D563-45E4-B0F2-8D7CAAE33FCE}" dt="2023-08-21T04:02:23.899" v="15863" actId="26606"/>
          <ac:spMkLst>
            <pc:docMk/>
            <pc:sldMk cId="2131009860" sldId="261"/>
            <ac:spMk id="34" creationId="{0007FE00-9498-4706-B255-6437B0252C02}"/>
          </ac:spMkLst>
        </pc:spChg>
        <pc:picChg chg="add mod ord modCrop">
          <ac:chgData name="Sarah Burney" userId="3ff1fe9c-ec4d-4417-af83-dbc6e1aa8c41" providerId="ADAL" clId="{7BFDF4CB-D563-45E4-B0F2-8D7CAAE33FCE}" dt="2023-08-21T04:02:33.543" v="15864" actId="18131"/>
          <ac:picMkLst>
            <pc:docMk/>
            <pc:sldMk cId="2131009860" sldId="261"/>
            <ac:picMk id="5" creationId="{8ED62EEC-8631-7677-A22C-7BC8790A8427}"/>
          </ac:picMkLst>
        </pc:picChg>
      </pc:sldChg>
      <pc:sldChg chg="addSp delSp modSp mod">
        <pc:chgData name="Sarah Burney" userId="3ff1fe9c-ec4d-4417-af83-dbc6e1aa8c41" providerId="ADAL" clId="{7BFDF4CB-D563-45E4-B0F2-8D7CAAE33FCE}" dt="2023-08-22T00:06:18.012" v="18388" actId="20577"/>
        <pc:sldMkLst>
          <pc:docMk/>
          <pc:sldMk cId="3687244556" sldId="262"/>
        </pc:sldMkLst>
        <pc:spChg chg="mod ord">
          <ac:chgData name="Sarah Burney" userId="3ff1fe9c-ec4d-4417-af83-dbc6e1aa8c41" providerId="ADAL" clId="{7BFDF4CB-D563-45E4-B0F2-8D7CAAE33FCE}" dt="2023-08-21T01:50:58.047" v="11493" actId="26606"/>
          <ac:spMkLst>
            <pc:docMk/>
            <pc:sldMk cId="3687244556" sldId="262"/>
            <ac:spMk id="2" creationId="{0C777244-B21E-6665-F22C-2D88083D92AB}"/>
          </ac:spMkLst>
        </pc:spChg>
        <pc:spChg chg="mod">
          <ac:chgData name="Sarah Burney" userId="3ff1fe9c-ec4d-4417-af83-dbc6e1aa8c41" providerId="ADAL" clId="{7BFDF4CB-D563-45E4-B0F2-8D7CAAE33FCE}" dt="2023-08-22T00:06:18.012" v="18388" actId="20577"/>
          <ac:spMkLst>
            <pc:docMk/>
            <pc:sldMk cId="3687244556" sldId="262"/>
            <ac:spMk id="3" creationId="{18BB18B8-C589-C5EF-6ECF-212B8E13238B}"/>
          </ac:spMkLst>
        </pc:spChg>
        <pc:spChg chg="del">
          <ac:chgData name="Sarah Burney" userId="3ff1fe9c-ec4d-4417-af83-dbc6e1aa8c41" providerId="ADAL" clId="{7BFDF4CB-D563-45E4-B0F2-8D7CAAE33FCE}" dt="2023-08-21T01:50:58.047" v="11493" actId="26606"/>
          <ac:spMkLst>
            <pc:docMk/>
            <pc:sldMk cId="3687244556" sldId="262"/>
            <ac:spMk id="19" creationId="{7025EFD5-738C-41B9-87FE-0C00E211BD8B}"/>
          </ac:spMkLst>
        </pc:spChg>
        <pc:spChg chg="del">
          <ac:chgData name="Sarah Burney" userId="3ff1fe9c-ec4d-4417-af83-dbc6e1aa8c41" providerId="ADAL" clId="{7BFDF4CB-D563-45E4-B0F2-8D7CAAE33FCE}" dt="2023-08-21T01:50:58.047" v="11493" actId="26606"/>
          <ac:spMkLst>
            <pc:docMk/>
            <pc:sldMk cId="3687244556" sldId="262"/>
            <ac:spMk id="21" creationId="{835EF3DD-7D43-4A27-8967-A92FD8CC9365}"/>
          </ac:spMkLst>
        </pc:spChg>
        <pc:spChg chg="add">
          <ac:chgData name="Sarah Burney" userId="3ff1fe9c-ec4d-4417-af83-dbc6e1aa8c41" providerId="ADAL" clId="{7BFDF4CB-D563-45E4-B0F2-8D7CAAE33FCE}" dt="2023-08-21T01:50:58.047" v="11493" actId="26606"/>
          <ac:spMkLst>
            <pc:docMk/>
            <pc:sldMk cId="3687244556" sldId="262"/>
            <ac:spMk id="26" creationId="{460B0EFB-53ED-4F35-B05D-F658EA021C65}"/>
          </ac:spMkLst>
        </pc:spChg>
        <pc:spChg chg="add">
          <ac:chgData name="Sarah Burney" userId="3ff1fe9c-ec4d-4417-af83-dbc6e1aa8c41" providerId="ADAL" clId="{7BFDF4CB-D563-45E4-B0F2-8D7CAAE33FCE}" dt="2023-08-21T01:50:58.047" v="11493" actId="26606"/>
          <ac:spMkLst>
            <pc:docMk/>
            <pc:sldMk cId="3687244556" sldId="262"/>
            <ac:spMk id="28" creationId="{835EF3DD-7D43-4A27-8967-A92FD8CC9365}"/>
          </ac:spMkLst>
        </pc:spChg>
        <pc:picChg chg="mod">
          <ac:chgData name="Sarah Burney" userId="3ff1fe9c-ec4d-4417-af83-dbc6e1aa8c41" providerId="ADAL" clId="{7BFDF4CB-D563-45E4-B0F2-8D7CAAE33FCE}" dt="2023-08-21T03:59:05.221" v="15845" actId="14100"/>
          <ac:picMkLst>
            <pc:docMk/>
            <pc:sldMk cId="3687244556" sldId="262"/>
            <ac:picMk id="6" creationId="{ED17519F-602F-BAEC-EBEC-E1C1B1136B28}"/>
          </ac:picMkLst>
        </pc:picChg>
      </pc:sldChg>
      <pc:sldChg chg="addSp delSp modSp new mod setBg">
        <pc:chgData name="Sarah Burney" userId="3ff1fe9c-ec4d-4417-af83-dbc6e1aa8c41" providerId="ADAL" clId="{7BFDF4CB-D563-45E4-B0F2-8D7CAAE33FCE}" dt="2023-08-21T05:41:43.504" v="16276" actId="18131"/>
        <pc:sldMkLst>
          <pc:docMk/>
          <pc:sldMk cId="629721113" sldId="263"/>
        </pc:sldMkLst>
        <pc:spChg chg="mod">
          <ac:chgData name="Sarah Burney" userId="3ff1fe9c-ec4d-4417-af83-dbc6e1aa8c41" providerId="ADAL" clId="{7BFDF4CB-D563-45E4-B0F2-8D7CAAE33FCE}" dt="2023-08-21T05:40:27.920" v="16263" actId="26606"/>
          <ac:spMkLst>
            <pc:docMk/>
            <pc:sldMk cId="629721113" sldId="263"/>
            <ac:spMk id="2" creationId="{E272FE8E-0BDE-BB16-1B37-CC9E6CF10816}"/>
          </ac:spMkLst>
        </pc:spChg>
        <pc:spChg chg="mod">
          <ac:chgData name="Sarah Burney" userId="3ff1fe9c-ec4d-4417-af83-dbc6e1aa8c41" providerId="ADAL" clId="{7BFDF4CB-D563-45E4-B0F2-8D7CAAE33FCE}" dt="2023-08-21T05:40:27.920" v="16263" actId="26606"/>
          <ac:spMkLst>
            <pc:docMk/>
            <pc:sldMk cId="629721113" sldId="263"/>
            <ac:spMk id="3" creationId="{BB0EB32E-952C-082C-DF42-38097E28D363}"/>
          </ac:spMkLst>
        </pc:spChg>
        <pc:spChg chg="add del">
          <ac:chgData name="Sarah Burney" userId="3ff1fe9c-ec4d-4417-af83-dbc6e1aa8c41" providerId="ADAL" clId="{7BFDF4CB-D563-45E4-B0F2-8D7CAAE33FCE}" dt="2023-08-21T05:40:25.871" v="16260" actId="26606"/>
          <ac:spMkLst>
            <pc:docMk/>
            <pc:sldMk cId="629721113" sldId="263"/>
            <ac:spMk id="3079" creationId="{4AC6B390-BC59-4F1D-A0EE-D71A92F0A0B2}"/>
          </ac:spMkLst>
        </pc:spChg>
        <pc:spChg chg="add del">
          <ac:chgData name="Sarah Burney" userId="3ff1fe9c-ec4d-4417-af83-dbc6e1aa8c41" providerId="ADAL" clId="{7BFDF4CB-D563-45E4-B0F2-8D7CAAE33FCE}" dt="2023-08-21T05:40:25.871" v="16260" actId="26606"/>
          <ac:spMkLst>
            <pc:docMk/>
            <pc:sldMk cId="629721113" sldId="263"/>
            <ac:spMk id="3081" creationId="{B6C60D79-16F1-4C4B-B7E3-7634E7069CDE}"/>
          </ac:spMkLst>
        </pc:spChg>
        <pc:spChg chg="add del">
          <ac:chgData name="Sarah Burney" userId="3ff1fe9c-ec4d-4417-af83-dbc6e1aa8c41" providerId="ADAL" clId="{7BFDF4CB-D563-45E4-B0F2-8D7CAAE33FCE}" dt="2023-08-21T05:40:25.871" v="16260" actId="26606"/>
          <ac:spMkLst>
            <pc:docMk/>
            <pc:sldMk cId="629721113" sldId="263"/>
            <ac:spMk id="3083" creationId="{426B127E-6498-4C77-9C9D-4553A5113B80}"/>
          </ac:spMkLst>
        </pc:spChg>
        <pc:spChg chg="add del">
          <ac:chgData name="Sarah Burney" userId="3ff1fe9c-ec4d-4417-af83-dbc6e1aa8c41" providerId="ADAL" clId="{7BFDF4CB-D563-45E4-B0F2-8D7CAAE33FCE}" dt="2023-08-21T05:40:27.905" v="16262" actId="26606"/>
          <ac:spMkLst>
            <pc:docMk/>
            <pc:sldMk cId="629721113" sldId="263"/>
            <ac:spMk id="3085" creationId="{460B0EFB-53ED-4F35-B05D-F658EA021C65}"/>
          </ac:spMkLst>
        </pc:spChg>
        <pc:spChg chg="add del">
          <ac:chgData name="Sarah Burney" userId="3ff1fe9c-ec4d-4417-af83-dbc6e1aa8c41" providerId="ADAL" clId="{7BFDF4CB-D563-45E4-B0F2-8D7CAAE33FCE}" dt="2023-08-21T05:40:27.905" v="16262" actId="26606"/>
          <ac:spMkLst>
            <pc:docMk/>
            <pc:sldMk cId="629721113" sldId="263"/>
            <ac:spMk id="3086" creationId="{835EF3DD-7D43-4A27-8967-A92FD8CC9365}"/>
          </ac:spMkLst>
        </pc:spChg>
        <pc:spChg chg="add">
          <ac:chgData name="Sarah Burney" userId="3ff1fe9c-ec4d-4417-af83-dbc6e1aa8c41" providerId="ADAL" clId="{7BFDF4CB-D563-45E4-B0F2-8D7CAAE33FCE}" dt="2023-08-21T05:40:27.920" v="16263" actId="26606"/>
          <ac:spMkLst>
            <pc:docMk/>
            <pc:sldMk cId="629721113" sldId="263"/>
            <ac:spMk id="3088" creationId="{4AC6B390-BC59-4F1D-A0EE-D71A92F0A0B2}"/>
          </ac:spMkLst>
        </pc:spChg>
        <pc:spChg chg="add">
          <ac:chgData name="Sarah Burney" userId="3ff1fe9c-ec4d-4417-af83-dbc6e1aa8c41" providerId="ADAL" clId="{7BFDF4CB-D563-45E4-B0F2-8D7CAAE33FCE}" dt="2023-08-21T05:40:27.920" v="16263" actId="26606"/>
          <ac:spMkLst>
            <pc:docMk/>
            <pc:sldMk cId="629721113" sldId="263"/>
            <ac:spMk id="3089" creationId="{B6C60D79-16F1-4C4B-B7E3-7634E7069CDE}"/>
          </ac:spMkLst>
        </pc:spChg>
        <pc:spChg chg="add">
          <ac:chgData name="Sarah Burney" userId="3ff1fe9c-ec4d-4417-af83-dbc6e1aa8c41" providerId="ADAL" clId="{7BFDF4CB-D563-45E4-B0F2-8D7CAAE33FCE}" dt="2023-08-21T05:40:27.920" v="16263" actId="26606"/>
          <ac:spMkLst>
            <pc:docMk/>
            <pc:sldMk cId="629721113" sldId="263"/>
            <ac:spMk id="3090" creationId="{426B127E-6498-4C77-9C9D-4553A5113B80}"/>
          </ac:spMkLst>
        </pc:spChg>
        <pc:picChg chg="add mod ord">
          <ac:chgData name="Sarah Burney" userId="3ff1fe9c-ec4d-4417-af83-dbc6e1aa8c41" providerId="ADAL" clId="{7BFDF4CB-D563-45E4-B0F2-8D7CAAE33FCE}" dt="2023-08-21T05:41:43.504" v="16276" actId="18131"/>
          <ac:picMkLst>
            <pc:docMk/>
            <pc:sldMk cId="629721113" sldId="263"/>
            <ac:picMk id="3074" creationId="{44F0F293-FF60-D7DB-DF3D-EE00AE657529}"/>
          </ac:picMkLst>
        </pc:picChg>
      </pc:sldChg>
      <pc:sldChg chg="modSp new del mod setBg">
        <pc:chgData name="Sarah Burney" userId="3ff1fe9c-ec4d-4417-af83-dbc6e1aa8c41" providerId="ADAL" clId="{7BFDF4CB-D563-45E4-B0F2-8D7CAAE33FCE}" dt="2023-08-21T05:30:39.830" v="16246" actId="47"/>
        <pc:sldMkLst>
          <pc:docMk/>
          <pc:sldMk cId="1797544370" sldId="264"/>
        </pc:sldMkLst>
        <pc:spChg chg="mod">
          <ac:chgData name="Sarah Burney" userId="3ff1fe9c-ec4d-4417-af83-dbc6e1aa8c41" providerId="ADAL" clId="{7BFDF4CB-D563-45E4-B0F2-8D7CAAE33FCE}" dt="2023-08-18T01:35:04.626" v="3140" actId="20577"/>
          <ac:spMkLst>
            <pc:docMk/>
            <pc:sldMk cId="1797544370" sldId="264"/>
            <ac:spMk id="2" creationId="{53C175B6-CACD-0EDA-8356-9A3731A02E91}"/>
          </ac:spMkLst>
        </pc:spChg>
        <pc:spChg chg="mod">
          <ac:chgData name="Sarah Burney" userId="3ff1fe9c-ec4d-4417-af83-dbc6e1aa8c41" providerId="ADAL" clId="{7BFDF4CB-D563-45E4-B0F2-8D7CAAE33FCE}" dt="2023-08-21T05:09:49.265" v="16104" actId="20577"/>
          <ac:spMkLst>
            <pc:docMk/>
            <pc:sldMk cId="1797544370" sldId="264"/>
            <ac:spMk id="3" creationId="{C7995064-39A1-1A15-6B0D-AD68BC8A89AC}"/>
          </ac:spMkLst>
        </pc:spChg>
      </pc:sldChg>
      <pc:sldChg chg="addSp delSp modSp new mod setBg">
        <pc:chgData name="Sarah Burney" userId="3ff1fe9c-ec4d-4417-af83-dbc6e1aa8c41" providerId="ADAL" clId="{7BFDF4CB-D563-45E4-B0F2-8D7CAAE33FCE}" dt="2023-08-21T05:17:59.271" v="16188" actId="27636"/>
        <pc:sldMkLst>
          <pc:docMk/>
          <pc:sldMk cId="2380193659" sldId="265"/>
        </pc:sldMkLst>
        <pc:spChg chg="mod">
          <ac:chgData name="Sarah Burney" userId="3ff1fe9c-ec4d-4417-af83-dbc6e1aa8c41" providerId="ADAL" clId="{7BFDF4CB-D563-45E4-B0F2-8D7CAAE33FCE}" dt="2023-08-21T04:34:36.261" v="15875" actId="26606"/>
          <ac:spMkLst>
            <pc:docMk/>
            <pc:sldMk cId="2380193659" sldId="265"/>
            <ac:spMk id="2" creationId="{88F73233-3AB2-B267-827C-A43C0B437720}"/>
          </ac:spMkLst>
        </pc:spChg>
        <pc:spChg chg="mod">
          <ac:chgData name="Sarah Burney" userId="3ff1fe9c-ec4d-4417-af83-dbc6e1aa8c41" providerId="ADAL" clId="{7BFDF4CB-D563-45E4-B0F2-8D7CAAE33FCE}" dt="2023-08-21T05:17:59.271" v="16188" actId="27636"/>
          <ac:spMkLst>
            <pc:docMk/>
            <pc:sldMk cId="2380193659" sldId="265"/>
            <ac:spMk id="3" creationId="{42F9E737-EE6F-D8D4-0EAC-BD65F81A2668}"/>
          </ac:spMkLst>
        </pc:spChg>
        <pc:spChg chg="add del">
          <ac:chgData name="Sarah Burney" userId="3ff1fe9c-ec4d-4417-af83-dbc6e1aa8c41" providerId="ADAL" clId="{7BFDF4CB-D563-45E4-B0F2-8D7CAAE33FCE}" dt="2023-08-21T04:34:36.261" v="15875" actId="26606"/>
          <ac:spMkLst>
            <pc:docMk/>
            <pc:sldMk cId="2380193659" sldId="265"/>
            <ac:spMk id="10" creationId="{460B0EFB-53ED-4F35-B05D-F658EA021C65}"/>
          </ac:spMkLst>
        </pc:spChg>
        <pc:spChg chg="add del">
          <ac:chgData name="Sarah Burney" userId="3ff1fe9c-ec4d-4417-af83-dbc6e1aa8c41" providerId="ADAL" clId="{7BFDF4CB-D563-45E4-B0F2-8D7CAAE33FCE}" dt="2023-08-21T04:34:36.261" v="15875" actId="26606"/>
          <ac:spMkLst>
            <pc:docMk/>
            <pc:sldMk cId="2380193659" sldId="265"/>
            <ac:spMk id="12" creationId="{835EF3DD-7D43-4A27-8967-A92FD8CC9365}"/>
          </ac:spMkLst>
        </pc:spChg>
        <pc:spChg chg="add">
          <ac:chgData name="Sarah Burney" userId="3ff1fe9c-ec4d-4417-af83-dbc6e1aa8c41" providerId="ADAL" clId="{7BFDF4CB-D563-45E4-B0F2-8D7CAAE33FCE}" dt="2023-08-21T04:34:36.261" v="15875" actId="26606"/>
          <ac:spMkLst>
            <pc:docMk/>
            <pc:sldMk cId="2380193659" sldId="265"/>
            <ac:spMk id="17" creationId="{2EB492CD-616E-47F8-933B-5E2D952A0593}"/>
          </ac:spMkLst>
        </pc:spChg>
        <pc:spChg chg="add">
          <ac:chgData name="Sarah Burney" userId="3ff1fe9c-ec4d-4417-af83-dbc6e1aa8c41" providerId="ADAL" clId="{7BFDF4CB-D563-45E4-B0F2-8D7CAAE33FCE}" dt="2023-08-21T04:34:36.261" v="15875" actId="26606"/>
          <ac:spMkLst>
            <pc:docMk/>
            <pc:sldMk cId="2380193659" sldId="265"/>
            <ac:spMk id="19" creationId="{59383CF9-23B5-4335-9B21-1791C4CF1C75}"/>
          </ac:spMkLst>
        </pc:spChg>
        <pc:spChg chg="add">
          <ac:chgData name="Sarah Burney" userId="3ff1fe9c-ec4d-4417-af83-dbc6e1aa8c41" providerId="ADAL" clId="{7BFDF4CB-D563-45E4-B0F2-8D7CAAE33FCE}" dt="2023-08-21T04:34:36.261" v="15875" actId="26606"/>
          <ac:spMkLst>
            <pc:docMk/>
            <pc:sldMk cId="2380193659" sldId="265"/>
            <ac:spMk id="21" creationId="{0007FE00-9498-4706-B255-6437B0252C02}"/>
          </ac:spMkLst>
        </pc:spChg>
        <pc:picChg chg="add mod ord modCrop">
          <ac:chgData name="Sarah Burney" userId="3ff1fe9c-ec4d-4417-af83-dbc6e1aa8c41" providerId="ADAL" clId="{7BFDF4CB-D563-45E4-B0F2-8D7CAAE33FCE}" dt="2023-08-21T04:35:00.263" v="15877" actId="18131"/>
          <ac:picMkLst>
            <pc:docMk/>
            <pc:sldMk cId="2380193659" sldId="265"/>
            <ac:picMk id="5" creationId="{9BA7B438-3EF6-ECAB-0678-AE3AC884A800}"/>
          </ac:picMkLst>
        </pc:picChg>
      </pc:sldChg>
      <pc:sldChg chg="addSp modSp new mod ord setBg">
        <pc:chgData name="Sarah Burney" userId="3ff1fe9c-ec4d-4417-af83-dbc6e1aa8c41" providerId="ADAL" clId="{7BFDF4CB-D563-45E4-B0F2-8D7CAAE33FCE}" dt="2023-08-21T23:45:36.750" v="16877" actId="20577"/>
        <pc:sldMkLst>
          <pc:docMk/>
          <pc:sldMk cId="1718562849" sldId="266"/>
        </pc:sldMkLst>
        <pc:spChg chg="mod">
          <ac:chgData name="Sarah Burney" userId="3ff1fe9c-ec4d-4417-af83-dbc6e1aa8c41" providerId="ADAL" clId="{7BFDF4CB-D563-45E4-B0F2-8D7CAAE33FCE}" dt="2023-08-21T01:47:34.071" v="11477" actId="26606"/>
          <ac:spMkLst>
            <pc:docMk/>
            <pc:sldMk cId="1718562849" sldId="266"/>
            <ac:spMk id="2" creationId="{824A4581-800D-9928-4113-50B39519BBB4}"/>
          </ac:spMkLst>
        </pc:spChg>
        <pc:spChg chg="mod">
          <ac:chgData name="Sarah Burney" userId="3ff1fe9c-ec4d-4417-af83-dbc6e1aa8c41" providerId="ADAL" clId="{7BFDF4CB-D563-45E4-B0F2-8D7CAAE33FCE}" dt="2023-08-21T23:45:36.750" v="16877" actId="20577"/>
          <ac:spMkLst>
            <pc:docMk/>
            <pc:sldMk cId="1718562849" sldId="266"/>
            <ac:spMk id="3" creationId="{1C693F1A-21CB-5FFF-DF44-2C853E448B8B}"/>
          </ac:spMkLst>
        </pc:spChg>
        <pc:spChg chg="add">
          <ac:chgData name="Sarah Burney" userId="3ff1fe9c-ec4d-4417-af83-dbc6e1aa8c41" providerId="ADAL" clId="{7BFDF4CB-D563-45E4-B0F2-8D7CAAE33FCE}" dt="2023-08-21T01:47:34.071" v="11477" actId="26606"/>
          <ac:spMkLst>
            <pc:docMk/>
            <pc:sldMk cId="1718562849" sldId="266"/>
            <ac:spMk id="9" creationId="{460B0EFB-53ED-4F35-B05D-F658EA021C65}"/>
          </ac:spMkLst>
        </pc:spChg>
        <pc:spChg chg="add">
          <ac:chgData name="Sarah Burney" userId="3ff1fe9c-ec4d-4417-af83-dbc6e1aa8c41" providerId="ADAL" clId="{7BFDF4CB-D563-45E4-B0F2-8D7CAAE33FCE}" dt="2023-08-21T01:47:34.071" v="11477" actId="26606"/>
          <ac:spMkLst>
            <pc:docMk/>
            <pc:sldMk cId="1718562849" sldId="266"/>
            <ac:spMk id="11" creationId="{835EF3DD-7D43-4A27-8967-A92FD8CC9365}"/>
          </ac:spMkLst>
        </pc:spChg>
        <pc:picChg chg="add mod ord">
          <ac:chgData name="Sarah Burney" userId="3ff1fe9c-ec4d-4417-af83-dbc6e1aa8c41" providerId="ADAL" clId="{7BFDF4CB-D563-45E4-B0F2-8D7CAAE33FCE}" dt="2023-08-21T03:59:04.610" v="15844" actId="14100"/>
          <ac:picMkLst>
            <pc:docMk/>
            <pc:sldMk cId="1718562849" sldId="266"/>
            <ac:picMk id="4" creationId="{ABAE57F0-507D-3005-5C9E-2462DB00403D}"/>
          </ac:picMkLst>
        </pc:picChg>
      </pc:sldChg>
      <pc:sldChg chg="addSp delSp modSp new mod ord setBg">
        <pc:chgData name="Sarah Burney" userId="3ff1fe9c-ec4d-4417-af83-dbc6e1aa8c41" providerId="ADAL" clId="{7BFDF4CB-D563-45E4-B0F2-8D7CAAE33FCE}" dt="2023-08-21T23:42:30.074" v="16760" actId="20577"/>
        <pc:sldMkLst>
          <pc:docMk/>
          <pc:sldMk cId="2528791944" sldId="267"/>
        </pc:sldMkLst>
        <pc:spChg chg="mod">
          <ac:chgData name="Sarah Burney" userId="3ff1fe9c-ec4d-4417-af83-dbc6e1aa8c41" providerId="ADAL" clId="{7BFDF4CB-D563-45E4-B0F2-8D7CAAE33FCE}" dt="2023-08-21T04:02:09.900" v="15862" actId="26606"/>
          <ac:spMkLst>
            <pc:docMk/>
            <pc:sldMk cId="2528791944" sldId="267"/>
            <ac:spMk id="2" creationId="{768A08E2-2560-5776-BB7D-7D3692A24936}"/>
          </ac:spMkLst>
        </pc:spChg>
        <pc:spChg chg="mod ord">
          <ac:chgData name="Sarah Burney" userId="3ff1fe9c-ec4d-4417-af83-dbc6e1aa8c41" providerId="ADAL" clId="{7BFDF4CB-D563-45E4-B0F2-8D7CAAE33FCE}" dt="2023-08-21T23:42:30.074" v="16760" actId="20577"/>
          <ac:spMkLst>
            <pc:docMk/>
            <pc:sldMk cId="2528791944" sldId="267"/>
            <ac:spMk id="3" creationId="{A5C88602-4FA7-0A03-C728-A24C5FBE699D}"/>
          </ac:spMkLst>
        </pc:spChg>
        <pc:spChg chg="add del">
          <ac:chgData name="Sarah Burney" userId="3ff1fe9c-ec4d-4417-af83-dbc6e1aa8c41" providerId="ADAL" clId="{7BFDF4CB-D563-45E4-B0F2-8D7CAAE33FCE}" dt="2023-08-21T03:55:33.605" v="15821" actId="26606"/>
          <ac:spMkLst>
            <pc:docMk/>
            <pc:sldMk cId="2528791944" sldId="267"/>
            <ac:spMk id="2055" creationId="{2EB492CD-616E-47F8-933B-5E2D952A0593}"/>
          </ac:spMkLst>
        </pc:spChg>
        <pc:spChg chg="add del">
          <ac:chgData name="Sarah Burney" userId="3ff1fe9c-ec4d-4417-af83-dbc6e1aa8c41" providerId="ADAL" clId="{7BFDF4CB-D563-45E4-B0F2-8D7CAAE33FCE}" dt="2023-08-21T03:55:33.605" v="15821" actId="26606"/>
          <ac:spMkLst>
            <pc:docMk/>
            <pc:sldMk cId="2528791944" sldId="267"/>
            <ac:spMk id="2057" creationId="{59383CF9-23B5-4335-9B21-1791C4CF1C75}"/>
          </ac:spMkLst>
        </pc:spChg>
        <pc:spChg chg="add del">
          <ac:chgData name="Sarah Burney" userId="3ff1fe9c-ec4d-4417-af83-dbc6e1aa8c41" providerId="ADAL" clId="{7BFDF4CB-D563-45E4-B0F2-8D7CAAE33FCE}" dt="2023-08-21T03:55:33.605" v="15821" actId="26606"/>
          <ac:spMkLst>
            <pc:docMk/>
            <pc:sldMk cId="2528791944" sldId="267"/>
            <ac:spMk id="2059" creationId="{0007FE00-9498-4706-B255-6437B0252C02}"/>
          </ac:spMkLst>
        </pc:spChg>
        <pc:spChg chg="add del">
          <ac:chgData name="Sarah Burney" userId="3ff1fe9c-ec4d-4417-af83-dbc6e1aa8c41" providerId="ADAL" clId="{7BFDF4CB-D563-45E4-B0F2-8D7CAAE33FCE}" dt="2023-08-21T04:01:16.679" v="15859" actId="26606"/>
          <ac:spMkLst>
            <pc:docMk/>
            <pc:sldMk cId="2528791944" sldId="267"/>
            <ac:spMk id="2061" creationId="{460B0EFB-53ED-4F35-B05D-F658EA021C65}"/>
          </ac:spMkLst>
        </pc:spChg>
        <pc:spChg chg="add del">
          <ac:chgData name="Sarah Burney" userId="3ff1fe9c-ec4d-4417-af83-dbc6e1aa8c41" providerId="ADAL" clId="{7BFDF4CB-D563-45E4-B0F2-8D7CAAE33FCE}" dt="2023-08-21T04:01:16.679" v="15859" actId="26606"/>
          <ac:spMkLst>
            <pc:docMk/>
            <pc:sldMk cId="2528791944" sldId="267"/>
            <ac:spMk id="2062" creationId="{835EF3DD-7D43-4A27-8967-A92FD8CC9365}"/>
          </ac:spMkLst>
        </pc:spChg>
        <pc:spChg chg="add del">
          <ac:chgData name="Sarah Burney" userId="3ff1fe9c-ec4d-4417-af83-dbc6e1aa8c41" providerId="ADAL" clId="{7BFDF4CB-D563-45E4-B0F2-8D7CAAE33FCE}" dt="2023-08-21T04:02:09.900" v="15862" actId="26606"/>
          <ac:spMkLst>
            <pc:docMk/>
            <pc:sldMk cId="2528791944" sldId="267"/>
            <ac:spMk id="2067" creationId="{DB304A14-32D0-4873-B914-423ED7B8DAFD}"/>
          </ac:spMkLst>
        </pc:spChg>
        <pc:spChg chg="add del">
          <ac:chgData name="Sarah Burney" userId="3ff1fe9c-ec4d-4417-af83-dbc6e1aa8c41" providerId="ADAL" clId="{7BFDF4CB-D563-45E4-B0F2-8D7CAAE33FCE}" dt="2023-08-21T04:02:09.900" v="15862" actId="26606"/>
          <ac:spMkLst>
            <pc:docMk/>
            <pc:sldMk cId="2528791944" sldId="267"/>
            <ac:spMk id="2069" creationId="{1D460C86-854F-4FB3-ABC2-E823D8FEB9DB}"/>
          </ac:spMkLst>
        </pc:spChg>
        <pc:spChg chg="add del">
          <ac:chgData name="Sarah Burney" userId="3ff1fe9c-ec4d-4417-af83-dbc6e1aa8c41" providerId="ADAL" clId="{7BFDF4CB-D563-45E4-B0F2-8D7CAAE33FCE}" dt="2023-08-21T04:02:09.900" v="15862" actId="26606"/>
          <ac:spMkLst>
            <pc:docMk/>
            <pc:sldMk cId="2528791944" sldId="267"/>
            <ac:spMk id="2071" creationId="{BB48116A-278A-4CC5-89D3-9DE8E8FF1245}"/>
          </ac:spMkLst>
        </pc:spChg>
        <pc:spChg chg="add del">
          <ac:chgData name="Sarah Burney" userId="3ff1fe9c-ec4d-4417-af83-dbc6e1aa8c41" providerId="ADAL" clId="{7BFDF4CB-D563-45E4-B0F2-8D7CAAE33FCE}" dt="2023-08-21T05:01:26.212" v="15884" actId="26606"/>
          <ac:spMkLst>
            <pc:docMk/>
            <pc:sldMk cId="2528791944" sldId="267"/>
            <ac:spMk id="2076" creationId="{2EB492CD-616E-47F8-933B-5E2D952A0593}"/>
          </ac:spMkLst>
        </pc:spChg>
        <pc:spChg chg="add del">
          <ac:chgData name="Sarah Burney" userId="3ff1fe9c-ec4d-4417-af83-dbc6e1aa8c41" providerId="ADAL" clId="{7BFDF4CB-D563-45E4-B0F2-8D7CAAE33FCE}" dt="2023-08-21T05:01:26.212" v="15884" actId="26606"/>
          <ac:spMkLst>
            <pc:docMk/>
            <pc:sldMk cId="2528791944" sldId="267"/>
            <ac:spMk id="2078" creationId="{59383CF9-23B5-4335-9B21-1791C4CF1C75}"/>
          </ac:spMkLst>
        </pc:spChg>
        <pc:spChg chg="add del">
          <ac:chgData name="Sarah Burney" userId="3ff1fe9c-ec4d-4417-af83-dbc6e1aa8c41" providerId="ADAL" clId="{7BFDF4CB-D563-45E4-B0F2-8D7CAAE33FCE}" dt="2023-08-21T05:01:26.212" v="15884" actId="26606"/>
          <ac:spMkLst>
            <pc:docMk/>
            <pc:sldMk cId="2528791944" sldId="267"/>
            <ac:spMk id="2080" creationId="{0007FE00-9498-4706-B255-6437B0252C02}"/>
          </ac:spMkLst>
        </pc:spChg>
        <pc:spChg chg="add">
          <ac:chgData name="Sarah Burney" userId="3ff1fe9c-ec4d-4417-af83-dbc6e1aa8c41" providerId="ADAL" clId="{7BFDF4CB-D563-45E4-B0F2-8D7CAAE33FCE}" dt="2023-08-21T05:01:26.212" v="15884" actId="26606"/>
          <ac:spMkLst>
            <pc:docMk/>
            <pc:sldMk cId="2528791944" sldId="267"/>
            <ac:spMk id="2085" creationId="{2EB492CD-616E-47F8-933B-5E2D952A0593}"/>
          </ac:spMkLst>
        </pc:spChg>
        <pc:spChg chg="add">
          <ac:chgData name="Sarah Burney" userId="3ff1fe9c-ec4d-4417-af83-dbc6e1aa8c41" providerId="ADAL" clId="{7BFDF4CB-D563-45E4-B0F2-8D7CAAE33FCE}" dt="2023-08-21T05:01:26.212" v="15884" actId="26606"/>
          <ac:spMkLst>
            <pc:docMk/>
            <pc:sldMk cId="2528791944" sldId="267"/>
            <ac:spMk id="2087" creationId="{59383CF9-23B5-4335-9B21-1791C4CF1C75}"/>
          </ac:spMkLst>
        </pc:spChg>
        <pc:spChg chg="add">
          <ac:chgData name="Sarah Burney" userId="3ff1fe9c-ec4d-4417-af83-dbc6e1aa8c41" providerId="ADAL" clId="{7BFDF4CB-D563-45E4-B0F2-8D7CAAE33FCE}" dt="2023-08-21T05:01:26.212" v="15884" actId="26606"/>
          <ac:spMkLst>
            <pc:docMk/>
            <pc:sldMk cId="2528791944" sldId="267"/>
            <ac:spMk id="2089" creationId="{0007FE00-9498-4706-B255-6437B0252C02}"/>
          </ac:spMkLst>
        </pc:spChg>
        <pc:picChg chg="add mod ord">
          <ac:chgData name="Sarah Burney" userId="3ff1fe9c-ec4d-4417-af83-dbc6e1aa8c41" providerId="ADAL" clId="{7BFDF4CB-D563-45E4-B0F2-8D7CAAE33FCE}" dt="2023-08-21T05:01:41.155" v="15885" actId="18131"/>
          <ac:picMkLst>
            <pc:docMk/>
            <pc:sldMk cId="2528791944" sldId="267"/>
            <ac:picMk id="2050" creationId="{129432AB-9C59-388F-4B63-5BE31678786A}"/>
          </ac:picMkLst>
        </pc:picChg>
      </pc:sldChg>
      <pc:sldChg chg="modSp add mod ord">
        <pc:chgData name="Sarah Burney" userId="3ff1fe9c-ec4d-4417-af83-dbc6e1aa8c41" providerId="ADAL" clId="{7BFDF4CB-D563-45E4-B0F2-8D7CAAE33FCE}" dt="2023-08-21T23:39:02.087" v="16297" actId="20577"/>
        <pc:sldMkLst>
          <pc:docMk/>
          <pc:sldMk cId="3447352941" sldId="268"/>
        </pc:sldMkLst>
        <pc:spChg chg="mod">
          <ac:chgData name="Sarah Burney" userId="3ff1fe9c-ec4d-4417-af83-dbc6e1aa8c41" providerId="ADAL" clId="{7BFDF4CB-D563-45E4-B0F2-8D7CAAE33FCE}" dt="2023-08-21T23:39:02.087" v="16297" actId="20577"/>
          <ac:spMkLst>
            <pc:docMk/>
            <pc:sldMk cId="3447352941" sldId="268"/>
            <ac:spMk id="3" creationId="{9F873201-A572-72BE-853C-6EF52228690F}"/>
          </ac:spMkLst>
        </pc:spChg>
      </pc:sldChg>
      <pc:sldChg chg="modSp add mod">
        <pc:chgData name="Sarah Burney" userId="3ff1fe9c-ec4d-4417-af83-dbc6e1aa8c41" providerId="ADAL" clId="{7BFDF4CB-D563-45E4-B0F2-8D7CAAE33FCE}" dt="2023-08-22T00:04:36.673" v="18314" actId="27636"/>
        <pc:sldMkLst>
          <pc:docMk/>
          <pc:sldMk cId="3857649403" sldId="269"/>
        </pc:sldMkLst>
        <pc:spChg chg="mod">
          <ac:chgData name="Sarah Burney" userId="3ff1fe9c-ec4d-4417-af83-dbc6e1aa8c41" providerId="ADAL" clId="{7BFDF4CB-D563-45E4-B0F2-8D7CAAE33FCE}" dt="2023-08-22T00:04:36.673" v="18314" actId="27636"/>
          <ac:spMkLst>
            <pc:docMk/>
            <pc:sldMk cId="3857649403" sldId="269"/>
            <ac:spMk id="3" creationId="{18BB18B8-C589-C5EF-6ECF-212B8E13238B}"/>
          </ac:spMkLst>
        </pc:spChg>
      </pc:sldChg>
      <pc:sldChg chg="modSp add mod">
        <pc:chgData name="Sarah Burney" userId="3ff1fe9c-ec4d-4417-af83-dbc6e1aa8c41" providerId="ADAL" clId="{7BFDF4CB-D563-45E4-B0F2-8D7CAAE33FCE}" dt="2023-08-21T23:43:30.690" v="16774" actId="20578"/>
        <pc:sldMkLst>
          <pc:docMk/>
          <pc:sldMk cId="3004605650" sldId="270"/>
        </pc:sldMkLst>
        <pc:spChg chg="mod">
          <ac:chgData name="Sarah Burney" userId="3ff1fe9c-ec4d-4417-af83-dbc6e1aa8c41" providerId="ADAL" clId="{7BFDF4CB-D563-45E4-B0F2-8D7CAAE33FCE}" dt="2023-08-21T23:43:30.690" v="16774" actId="20578"/>
          <ac:spMkLst>
            <pc:docMk/>
            <pc:sldMk cId="3004605650" sldId="270"/>
            <ac:spMk id="3" creationId="{A5C88602-4FA7-0A03-C728-A24C5FBE699D}"/>
          </ac:spMkLst>
        </pc:spChg>
      </pc:sldChg>
      <pc:sldChg chg="modSp add mod">
        <pc:chgData name="Sarah Burney" userId="3ff1fe9c-ec4d-4417-af83-dbc6e1aa8c41" providerId="ADAL" clId="{7BFDF4CB-D563-45E4-B0F2-8D7CAAE33FCE}" dt="2023-08-21T23:50:34.792" v="17314" actId="27636"/>
        <pc:sldMkLst>
          <pc:docMk/>
          <pc:sldMk cId="558994807" sldId="271"/>
        </pc:sldMkLst>
        <pc:spChg chg="mod">
          <ac:chgData name="Sarah Burney" userId="3ff1fe9c-ec4d-4417-af83-dbc6e1aa8c41" providerId="ADAL" clId="{7BFDF4CB-D563-45E4-B0F2-8D7CAAE33FCE}" dt="2023-08-21T23:50:34.792" v="17314" actId="27636"/>
          <ac:spMkLst>
            <pc:docMk/>
            <pc:sldMk cId="558994807" sldId="271"/>
            <ac:spMk id="3" creationId="{1C693F1A-21CB-5FFF-DF44-2C853E448B8B}"/>
          </ac:spMkLst>
        </pc:spChg>
      </pc:sldChg>
      <pc:sldChg chg="modSp add mod">
        <pc:chgData name="Sarah Burney" userId="3ff1fe9c-ec4d-4417-af83-dbc6e1aa8c41" providerId="ADAL" clId="{7BFDF4CB-D563-45E4-B0F2-8D7CAAE33FCE}" dt="2023-08-21T23:51:12.938" v="17318" actId="20577"/>
        <pc:sldMkLst>
          <pc:docMk/>
          <pc:sldMk cId="1675478420" sldId="272"/>
        </pc:sldMkLst>
        <pc:spChg chg="mod">
          <ac:chgData name="Sarah Burney" userId="3ff1fe9c-ec4d-4417-af83-dbc6e1aa8c41" providerId="ADAL" clId="{7BFDF4CB-D563-45E4-B0F2-8D7CAAE33FCE}" dt="2023-08-21T23:51:12.938" v="17318" actId="20577"/>
          <ac:spMkLst>
            <pc:docMk/>
            <pc:sldMk cId="1675478420" sldId="272"/>
            <ac:spMk id="3" creationId="{42F9E737-EE6F-D8D4-0EAC-BD65F81A2668}"/>
          </ac:spMkLst>
        </pc:spChg>
      </pc:sldChg>
      <pc:sldChg chg="add del">
        <pc:chgData name="Sarah Burney" userId="3ff1fe9c-ec4d-4417-af83-dbc6e1aa8c41" providerId="ADAL" clId="{7BFDF4CB-D563-45E4-B0F2-8D7CAAE33FCE}" dt="2023-08-21T05:30:41.171" v="16247" actId="47"/>
        <pc:sldMkLst>
          <pc:docMk/>
          <pc:sldMk cId="3720324202" sldId="273"/>
        </pc:sldMkLst>
      </pc:sldChg>
      <pc:sldChg chg="addSp delSp modSp new mod setBg">
        <pc:chgData name="Sarah Burney" userId="3ff1fe9c-ec4d-4417-af83-dbc6e1aa8c41" providerId="ADAL" clId="{7BFDF4CB-D563-45E4-B0F2-8D7CAAE33FCE}" dt="2023-08-21T05:42:13.724" v="16278" actId="20577"/>
        <pc:sldMkLst>
          <pc:docMk/>
          <pc:sldMk cId="862328164" sldId="274"/>
        </pc:sldMkLst>
        <pc:spChg chg="mod ord">
          <ac:chgData name="Sarah Burney" userId="3ff1fe9c-ec4d-4417-af83-dbc6e1aa8c41" providerId="ADAL" clId="{7BFDF4CB-D563-45E4-B0F2-8D7CAAE33FCE}" dt="2023-08-21T05:30:47.259" v="16248" actId="26606"/>
          <ac:spMkLst>
            <pc:docMk/>
            <pc:sldMk cId="862328164" sldId="274"/>
            <ac:spMk id="2" creationId="{20B5C7F6-568F-674F-47DE-F839B43FA7DD}"/>
          </ac:spMkLst>
        </pc:spChg>
        <pc:spChg chg="del">
          <ac:chgData name="Sarah Burney" userId="3ff1fe9c-ec4d-4417-af83-dbc6e1aa8c41" providerId="ADAL" clId="{7BFDF4CB-D563-45E4-B0F2-8D7CAAE33FCE}" dt="2023-08-21T05:28:05.298" v="16192"/>
          <ac:spMkLst>
            <pc:docMk/>
            <pc:sldMk cId="862328164" sldId="274"/>
            <ac:spMk id="3" creationId="{EC8F0159-DD54-506A-7C1F-9A06816AC61F}"/>
          </ac:spMkLst>
        </pc:spChg>
        <pc:spChg chg="add mod">
          <ac:chgData name="Sarah Burney" userId="3ff1fe9c-ec4d-4417-af83-dbc6e1aa8c41" providerId="ADAL" clId="{7BFDF4CB-D563-45E4-B0F2-8D7CAAE33FCE}" dt="2023-08-21T05:42:13.724" v="16278" actId="20577"/>
          <ac:spMkLst>
            <pc:docMk/>
            <pc:sldMk cId="862328164" sldId="274"/>
            <ac:spMk id="9" creationId="{6F73B1B3-D152-EF3F-3C81-A9303C29B02F}"/>
          </ac:spMkLst>
        </pc:spChg>
        <pc:spChg chg="add del">
          <ac:chgData name="Sarah Burney" userId="3ff1fe9c-ec4d-4417-af83-dbc6e1aa8c41" providerId="ADAL" clId="{7BFDF4CB-D563-45E4-B0F2-8D7CAAE33FCE}" dt="2023-08-21T05:30:47.259" v="16248" actId="26606"/>
          <ac:spMkLst>
            <pc:docMk/>
            <pc:sldMk cId="862328164" sldId="274"/>
            <ac:spMk id="12" creationId="{2EB492CD-616E-47F8-933B-5E2D952A0593}"/>
          </ac:spMkLst>
        </pc:spChg>
        <pc:spChg chg="add del">
          <ac:chgData name="Sarah Burney" userId="3ff1fe9c-ec4d-4417-af83-dbc6e1aa8c41" providerId="ADAL" clId="{7BFDF4CB-D563-45E4-B0F2-8D7CAAE33FCE}" dt="2023-08-21T05:30:47.259" v="16248" actId="26606"/>
          <ac:spMkLst>
            <pc:docMk/>
            <pc:sldMk cId="862328164" sldId="274"/>
            <ac:spMk id="14" creationId="{59383CF9-23B5-4335-9B21-1791C4CF1C75}"/>
          </ac:spMkLst>
        </pc:spChg>
        <pc:spChg chg="add del">
          <ac:chgData name="Sarah Burney" userId="3ff1fe9c-ec4d-4417-af83-dbc6e1aa8c41" providerId="ADAL" clId="{7BFDF4CB-D563-45E4-B0F2-8D7CAAE33FCE}" dt="2023-08-21T05:30:47.259" v="16248" actId="26606"/>
          <ac:spMkLst>
            <pc:docMk/>
            <pc:sldMk cId="862328164" sldId="274"/>
            <ac:spMk id="16" creationId="{0007FE00-9498-4706-B255-6437B0252C02}"/>
          </ac:spMkLst>
        </pc:spChg>
        <pc:spChg chg="add">
          <ac:chgData name="Sarah Burney" userId="3ff1fe9c-ec4d-4417-af83-dbc6e1aa8c41" providerId="ADAL" clId="{7BFDF4CB-D563-45E4-B0F2-8D7CAAE33FCE}" dt="2023-08-21T05:30:47.259" v="16248" actId="26606"/>
          <ac:spMkLst>
            <pc:docMk/>
            <pc:sldMk cId="862328164" sldId="274"/>
            <ac:spMk id="21" creationId="{460B0EFB-53ED-4F35-B05D-F658EA021C65}"/>
          </ac:spMkLst>
        </pc:spChg>
        <pc:spChg chg="add">
          <ac:chgData name="Sarah Burney" userId="3ff1fe9c-ec4d-4417-af83-dbc6e1aa8c41" providerId="ADAL" clId="{7BFDF4CB-D563-45E4-B0F2-8D7CAAE33FCE}" dt="2023-08-21T05:30:47.259" v="16248" actId="26606"/>
          <ac:spMkLst>
            <pc:docMk/>
            <pc:sldMk cId="862328164" sldId="274"/>
            <ac:spMk id="23" creationId="{835EF3DD-7D43-4A27-8967-A92FD8CC9365}"/>
          </ac:spMkLst>
        </pc:spChg>
        <pc:picChg chg="add mod modCrop">
          <ac:chgData name="Sarah Burney" userId="3ff1fe9c-ec4d-4417-af83-dbc6e1aa8c41" providerId="ADAL" clId="{7BFDF4CB-D563-45E4-B0F2-8D7CAAE33FCE}" dt="2023-08-21T05:31:01.561" v="16251" actId="18131"/>
          <ac:picMkLst>
            <pc:docMk/>
            <pc:sldMk cId="862328164" sldId="274"/>
            <ac:picMk id="5" creationId="{21C6A334-5C92-FC38-D9DF-7081B3BC7792}"/>
          </ac:picMkLst>
        </pc:picChg>
      </pc:sldChg>
      <pc:sldChg chg="addSp modSp new mod setBg">
        <pc:chgData name="Sarah Burney" userId="3ff1fe9c-ec4d-4417-af83-dbc6e1aa8c41" providerId="ADAL" clId="{7BFDF4CB-D563-45E4-B0F2-8D7CAAE33FCE}" dt="2023-08-21T05:30:16.308" v="16245" actId="18131"/>
        <pc:sldMkLst>
          <pc:docMk/>
          <pc:sldMk cId="1802870626" sldId="275"/>
        </pc:sldMkLst>
        <pc:spChg chg="mod">
          <ac:chgData name="Sarah Burney" userId="3ff1fe9c-ec4d-4417-af83-dbc6e1aa8c41" providerId="ADAL" clId="{7BFDF4CB-D563-45E4-B0F2-8D7CAAE33FCE}" dt="2023-08-21T05:29:52.368" v="16237" actId="26606"/>
          <ac:spMkLst>
            <pc:docMk/>
            <pc:sldMk cId="1802870626" sldId="275"/>
            <ac:spMk id="2" creationId="{9CF65DD0-6C98-E85A-4F4B-5F5A708E156C}"/>
          </ac:spMkLst>
        </pc:spChg>
        <pc:spChg chg="mod">
          <ac:chgData name="Sarah Burney" userId="3ff1fe9c-ec4d-4417-af83-dbc6e1aa8c41" providerId="ADAL" clId="{7BFDF4CB-D563-45E4-B0F2-8D7CAAE33FCE}" dt="2023-08-21T05:30:06.114" v="16244" actId="27636"/>
          <ac:spMkLst>
            <pc:docMk/>
            <pc:sldMk cId="1802870626" sldId="275"/>
            <ac:spMk id="3" creationId="{5DC67584-ECC4-BE3B-99CB-FA4A2D335834}"/>
          </ac:spMkLst>
        </pc:spChg>
        <pc:spChg chg="add">
          <ac:chgData name="Sarah Burney" userId="3ff1fe9c-ec4d-4417-af83-dbc6e1aa8c41" providerId="ADAL" clId="{7BFDF4CB-D563-45E4-B0F2-8D7CAAE33FCE}" dt="2023-08-21T05:29:52.368" v="16237" actId="26606"/>
          <ac:spMkLst>
            <pc:docMk/>
            <pc:sldMk cId="1802870626" sldId="275"/>
            <ac:spMk id="10" creationId="{460B0EFB-53ED-4F35-B05D-F658EA021C65}"/>
          </ac:spMkLst>
        </pc:spChg>
        <pc:spChg chg="add">
          <ac:chgData name="Sarah Burney" userId="3ff1fe9c-ec4d-4417-af83-dbc6e1aa8c41" providerId="ADAL" clId="{7BFDF4CB-D563-45E4-B0F2-8D7CAAE33FCE}" dt="2023-08-21T05:29:52.368" v="16237" actId="26606"/>
          <ac:spMkLst>
            <pc:docMk/>
            <pc:sldMk cId="1802870626" sldId="275"/>
            <ac:spMk id="12" creationId="{835EF3DD-7D43-4A27-8967-A92FD8CC9365}"/>
          </ac:spMkLst>
        </pc:spChg>
        <pc:picChg chg="add mod ord modCrop">
          <ac:chgData name="Sarah Burney" userId="3ff1fe9c-ec4d-4417-af83-dbc6e1aa8c41" providerId="ADAL" clId="{7BFDF4CB-D563-45E4-B0F2-8D7CAAE33FCE}" dt="2023-08-21T05:30:16.308" v="16245" actId="18131"/>
          <ac:picMkLst>
            <pc:docMk/>
            <pc:sldMk cId="1802870626" sldId="275"/>
            <ac:picMk id="5" creationId="{E4471B68-9DE2-3EB5-4C5B-6360E037930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8/22/2023</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78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8/22/2023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33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8/22/2023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72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8/22/2023</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21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8/22/2023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82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8/22/2023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11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8/22/2023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35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8/22/2023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88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8/22/2023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8/22/2023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01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8/22/2023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98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8/22/2023</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77786565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8A656C-0806-4677-A38B-DA5DF0F3C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B71EB6-307E-9DF4-29E7-231837549542}"/>
              </a:ext>
            </a:extLst>
          </p:cNvPr>
          <p:cNvPicPr>
            <a:picLocks noChangeAspect="1"/>
          </p:cNvPicPr>
          <p:nvPr/>
        </p:nvPicPr>
        <p:blipFill rotWithShape="1">
          <a:blip r:embed="rId2">
            <a:extLst>
              <a:ext uri="{28A0092B-C50C-407E-A947-70E740481C1C}">
                <a14:useLocalDpi xmlns:a14="http://schemas.microsoft.com/office/drawing/2010/main" val="0"/>
              </a:ext>
            </a:extLst>
          </a:blip>
          <a:srcRect t="7812" b="7812"/>
          <a:stretch/>
        </p:blipFill>
        <p:spPr>
          <a:xfrm flipH="1">
            <a:off x="20" y="10"/>
            <a:ext cx="12191980" cy="6857990"/>
          </a:xfrm>
          <a:prstGeom prst="rect">
            <a:avLst/>
          </a:prstGeom>
        </p:spPr>
      </p:pic>
      <p:sp>
        <p:nvSpPr>
          <p:cNvPr id="11" name="Rectangle: Rounded Corners 10">
            <a:extLst>
              <a:ext uri="{FF2B5EF4-FFF2-40B4-BE49-F238E27FC236}">
                <a16:creationId xmlns:a16="http://schemas.microsoft.com/office/drawing/2014/main" id="{9BEF8C6D-8BB3-473A-9607-D7381CC5C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537" y="643467"/>
            <a:ext cx="5520995" cy="5215839"/>
          </a:xfrm>
          <a:prstGeom prst="roundRect">
            <a:avLst>
              <a:gd name="adj" fmla="val 265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138734-CFC0-FDB6-D6A6-9192F34393C4}"/>
              </a:ext>
            </a:extLst>
          </p:cNvPr>
          <p:cNvSpPr>
            <a:spLocks noGrp="1"/>
          </p:cNvSpPr>
          <p:nvPr>
            <p:ph type="ctrTitle"/>
          </p:nvPr>
        </p:nvSpPr>
        <p:spPr>
          <a:xfrm>
            <a:off x="6257047" y="795509"/>
            <a:ext cx="5037616" cy="3011340"/>
          </a:xfrm>
        </p:spPr>
        <p:txBody>
          <a:bodyPr>
            <a:normAutofit/>
          </a:bodyPr>
          <a:lstStyle/>
          <a:p>
            <a:r>
              <a:rPr lang="en-AU" dirty="0"/>
              <a:t>Character &amp; Relationships</a:t>
            </a:r>
          </a:p>
        </p:txBody>
      </p:sp>
      <p:sp>
        <p:nvSpPr>
          <p:cNvPr id="3" name="Subtitle 2">
            <a:extLst>
              <a:ext uri="{FF2B5EF4-FFF2-40B4-BE49-F238E27FC236}">
                <a16:creationId xmlns:a16="http://schemas.microsoft.com/office/drawing/2014/main" id="{952616CC-17A4-F059-1D9F-6A3C8BAB4726}"/>
              </a:ext>
            </a:extLst>
          </p:cNvPr>
          <p:cNvSpPr>
            <a:spLocks noGrp="1"/>
          </p:cNvSpPr>
          <p:nvPr>
            <p:ph type="subTitle" idx="1"/>
          </p:nvPr>
        </p:nvSpPr>
        <p:spPr>
          <a:xfrm>
            <a:off x="6257047" y="3898924"/>
            <a:ext cx="5037616" cy="1777878"/>
          </a:xfrm>
        </p:spPr>
        <p:txBody>
          <a:bodyPr>
            <a:normAutofit/>
          </a:bodyPr>
          <a:lstStyle/>
          <a:p>
            <a:r>
              <a:rPr lang="en-AU" dirty="0"/>
              <a:t>Out of the Dust</a:t>
            </a:r>
          </a:p>
        </p:txBody>
      </p:sp>
      <p:sp>
        <p:nvSpPr>
          <p:cNvPr id="13" name="Arc 12">
            <a:extLst>
              <a:ext uri="{FF2B5EF4-FFF2-40B4-BE49-F238E27FC236}">
                <a16:creationId xmlns:a16="http://schemas.microsoft.com/office/drawing/2014/main" id="{DCFDFFB9-D302-4A05-A770-D33232254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6764" y="906791"/>
            <a:ext cx="2987899" cy="2987899"/>
          </a:xfrm>
          <a:prstGeom prst="arc">
            <a:avLst>
              <a:gd name="adj1" fmla="val 16200000"/>
              <a:gd name="adj2" fmla="val 114657"/>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F71A24FA-7DB8-6FB0-EF5E-619995309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1057">
            <a:off x="4021503" y="4072931"/>
            <a:ext cx="2725134" cy="227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160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5" name="Rectangle 208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7" name="Arc 208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A08E2-2560-5776-BB7D-7D3692A24936}"/>
              </a:ext>
            </a:extLst>
          </p:cNvPr>
          <p:cNvSpPr>
            <a:spLocks noGrp="1"/>
          </p:cNvSpPr>
          <p:nvPr>
            <p:ph type="title"/>
          </p:nvPr>
        </p:nvSpPr>
        <p:spPr>
          <a:xfrm>
            <a:off x="5894962" y="479493"/>
            <a:ext cx="5458838" cy="1325563"/>
          </a:xfrm>
        </p:spPr>
        <p:txBody>
          <a:bodyPr>
            <a:normAutofit/>
          </a:bodyPr>
          <a:lstStyle/>
          <a:p>
            <a:r>
              <a:rPr lang="en-AU" dirty="0" err="1"/>
              <a:t>Arley</a:t>
            </a:r>
            <a:r>
              <a:rPr lang="en-AU" dirty="0"/>
              <a:t> </a:t>
            </a:r>
            <a:r>
              <a:rPr lang="en-AU" dirty="0" err="1"/>
              <a:t>Wanderdale</a:t>
            </a:r>
            <a:endParaRPr lang="en-AU" dirty="0"/>
          </a:p>
        </p:txBody>
      </p:sp>
      <p:sp>
        <p:nvSpPr>
          <p:cNvPr id="2089" name="Freeform: Shape 208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129432AB-9C59-388F-4B63-5BE316787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 r="8506" b="8573"/>
          <a:stretch/>
        </p:blipFill>
        <p:spPr bwMode="auto">
          <a:xfrm>
            <a:off x="703182" y="958925"/>
            <a:ext cx="4777381" cy="477040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C88602-4FA7-0A03-C728-A24C5FBE699D}"/>
              </a:ext>
            </a:extLst>
          </p:cNvPr>
          <p:cNvSpPr>
            <a:spLocks noGrp="1"/>
          </p:cNvSpPr>
          <p:nvPr>
            <p:ph idx="1"/>
          </p:nvPr>
        </p:nvSpPr>
        <p:spPr>
          <a:xfrm>
            <a:off x="5894962" y="1984443"/>
            <a:ext cx="5458838" cy="4192520"/>
          </a:xfrm>
        </p:spPr>
        <p:txBody>
          <a:bodyPr>
            <a:normAutofit lnSpcReduction="10000"/>
          </a:bodyPr>
          <a:lstStyle/>
          <a:p>
            <a:r>
              <a:rPr lang="en-AU" sz="2000" dirty="0"/>
              <a:t>Teaches music once a week at Billie Jo’s school</a:t>
            </a:r>
          </a:p>
          <a:p>
            <a:pPr lvl="1"/>
            <a:r>
              <a:rPr lang="en-AU" sz="2000" dirty="0"/>
              <a:t>Ma says he’s “no teacher, just a local song plugger” (pg. 10)</a:t>
            </a:r>
          </a:p>
          <a:p>
            <a:r>
              <a:rPr lang="en-AU" sz="2000" dirty="0"/>
              <a:t>Invites Billie Jo &amp; Mad Dog, school aged kids, to perform with his band</a:t>
            </a:r>
          </a:p>
          <a:p>
            <a:pPr lvl="1"/>
            <a:r>
              <a:rPr lang="en-AU" sz="2000" dirty="0"/>
              <a:t>Professional gigs and on tour, pays them wages. </a:t>
            </a:r>
          </a:p>
          <a:p>
            <a:pPr lvl="1"/>
            <a:r>
              <a:rPr lang="en-AU" sz="2000" dirty="0"/>
              <a:t>Shows he believes in their talent.</a:t>
            </a:r>
          </a:p>
          <a:p>
            <a:pPr lvl="1"/>
            <a:r>
              <a:rPr lang="en-AU" sz="2000" dirty="0"/>
              <a:t>Pairs them up – putting talented people together can help them both develop</a:t>
            </a:r>
          </a:p>
          <a:p>
            <a:r>
              <a:rPr lang="en-AU" sz="2000" dirty="0"/>
              <a:t>Billie Jo finds comfort listening to him play when her hands are too badly injured (pg. 73)</a:t>
            </a:r>
          </a:p>
        </p:txBody>
      </p:sp>
    </p:spTree>
    <p:extLst>
      <p:ext uri="{BB962C8B-B14F-4D97-AF65-F5344CB8AC3E}">
        <p14:creationId xmlns:p14="http://schemas.microsoft.com/office/powerpoint/2010/main" val="252879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5" name="Rectangle 208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7" name="Arc 208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A08E2-2560-5776-BB7D-7D3692A24936}"/>
              </a:ext>
            </a:extLst>
          </p:cNvPr>
          <p:cNvSpPr>
            <a:spLocks noGrp="1"/>
          </p:cNvSpPr>
          <p:nvPr>
            <p:ph type="title"/>
          </p:nvPr>
        </p:nvSpPr>
        <p:spPr>
          <a:xfrm>
            <a:off x="5894962" y="479493"/>
            <a:ext cx="5458838" cy="1325563"/>
          </a:xfrm>
        </p:spPr>
        <p:txBody>
          <a:bodyPr>
            <a:normAutofit/>
          </a:bodyPr>
          <a:lstStyle/>
          <a:p>
            <a:r>
              <a:rPr lang="en-AU" dirty="0" err="1"/>
              <a:t>Arley</a:t>
            </a:r>
            <a:r>
              <a:rPr lang="en-AU" dirty="0"/>
              <a:t> </a:t>
            </a:r>
            <a:r>
              <a:rPr lang="en-AU" dirty="0" err="1"/>
              <a:t>Wanderdale</a:t>
            </a:r>
            <a:endParaRPr lang="en-AU" dirty="0"/>
          </a:p>
        </p:txBody>
      </p:sp>
      <p:sp>
        <p:nvSpPr>
          <p:cNvPr id="2089" name="Freeform: Shape 208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129432AB-9C59-388F-4B63-5BE316787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 r="8506" b="8573"/>
          <a:stretch/>
        </p:blipFill>
        <p:spPr bwMode="auto">
          <a:xfrm>
            <a:off x="703182" y="958925"/>
            <a:ext cx="4777381" cy="477040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C88602-4FA7-0A03-C728-A24C5FBE699D}"/>
              </a:ext>
            </a:extLst>
          </p:cNvPr>
          <p:cNvSpPr>
            <a:spLocks noGrp="1"/>
          </p:cNvSpPr>
          <p:nvPr>
            <p:ph idx="1"/>
          </p:nvPr>
        </p:nvSpPr>
        <p:spPr>
          <a:xfrm>
            <a:off x="5894962" y="1984443"/>
            <a:ext cx="5458838" cy="4192520"/>
          </a:xfrm>
        </p:spPr>
        <p:txBody>
          <a:bodyPr>
            <a:normAutofit/>
          </a:bodyPr>
          <a:lstStyle/>
          <a:p>
            <a:r>
              <a:rPr lang="en-AU" sz="1400" dirty="0"/>
              <a:t>When people shy away from her injury after the accident, </a:t>
            </a:r>
            <a:r>
              <a:rPr lang="en-AU" sz="1400" dirty="0" err="1"/>
              <a:t>Arley</a:t>
            </a:r>
            <a:r>
              <a:rPr lang="en-AU" sz="1400" dirty="0"/>
              <a:t> is the first person to believe she could play piano again and encourage her to try (pg. 88)</a:t>
            </a:r>
          </a:p>
          <a:p>
            <a:pPr lvl="1"/>
            <a:r>
              <a:rPr lang="en-AU" sz="1400" dirty="0"/>
              <a:t>Invites her to play at shows even after accident – must have been a professional risk for him but Billie saw he was asking genuinely and it “looked like it meant a lot to him” (pg. 90)</a:t>
            </a:r>
          </a:p>
          <a:p>
            <a:pPr lvl="1"/>
            <a:r>
              <a:rPr lang="en-AU" sz="1400" dirty="0"/>
              <a:t>Billie wishes she could be good again without him “making excuses” for her (pg. 126)</a:t>
            </a:r>
          </a:p>
          <a:p>
            <a:pPr lvl="1"/>
            <a:r>
              <a:rPr lang="en-AU" sz="1400" dirty="0"/>
              <a:t>Asks her to play again straight after competition when her hands are still sore &amp; swollen – won’t accept her excuses &amp; insists she try, leads to her playing badly which is embarrassing for her (pg. 136)</a:t>
            </a:r>
          </a:p>
          <a:p>
            <a:r>
              <a:rPr lang="en-AU" sz="1400" dirty="0"/>
              <a:t>Even when she refuses to play, he’s friendly, keeps in contact, asks after her dad and her hands. </a:t>
            </a:r>
          </a:p>
          <a:p>
            <a:r>
              <a:rPr lang="en-AU" sz="1400" dirty="0"/>
              <a:t>Feels bad for her when she can’t play at the graduation (pg. 174)</a:t>
            </a:r>
          </a:p>
        </p:txBody>
      </p:sp>
    </p:spTree>
    <p:extLst>
      <p:ext uri="{BB962C8B-B14F-4D97-AF65-F5344CB8AC3E}">
        <p14:creationId xmlns:p14="http://schemas.microsoft.com/office/powerpoint/2010/main" val="300460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inging into a microphone&#10;&#10;Description automatically generated">
            <a:extLst>
              <a:ext uri="{FF2B5EF4-FFF2-40B4-BE49-F238E27FC236}">
                <a16:creationId xmlns:a16="http://schemas.microsoft.com/office/drawing/2014/main" id="{ABAE57F0-507D-3005-5C9E-2462DB00403D}"/>
              </a:ext>
            </a:extLst>
          </p:cNvPr>
          <p:cNvPicPr>
            <a:picLocks noChangeAspect="1"/>
          </p:cNvPicPr>
          <p:nvPr/>
        </p:nvPicPr>
        <p:blipFill rotWithShape="1">
          <a:blip r:embed="rId2"/>
          <a:srcRect r="267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4A4581-800D-9928-4113-50B39519BBB4}"/>
              </a:ext>
            </a:extLst>
          </p:cNvPr>
          <p:cNvSpPr>
            <a:spLocks noGrp="1"/>
          </p:cNvSpPr>
          <p:nvPr>
            <p:ph type="title"/>
          </p:nvPr>
        </p:nvSpPr>
        <p:spPr>
          <a:xfrm>
            <a:off x="5827048" y="407987"/>
            <a:ext cx="5721484" cy="1325563"/>
          </a:xfrm>
        </p:spPr>
        <p:txBody>
          <a:bodyPr>
            <a:normAutofit/>
          </a:bodyPr>
          <a:lstStyle/>
          <a:p>
            <a:r>
              <a:rPr lang="en-AU" dirty="0"/>
              <a:t>Mad Dog Craddock</a:t>
            </a:r>
          </a:p>
        </p:txBody>
      </p:sp>
      <p:sp>
        <p:nvSpPr>
          <p:cNvPr id="3" name="Content Placeholder 2">
            <a:extLst>
              <a:ext uri="{FF2B5EF4-FFF2-40B4-BE49-F238E27FC236}">
                <a16:creationId xmlns:a16="http://schemas.microsoft.com/office/drawing/2014/main" id="{1C693F1A-21CB-5FFF-DF44-2C853E448B8B}"/>
              </a:ext>
            </a:extLst>
          </p:cNvPr>
          <p:cNvSpPr>
            <a:spLocks noGrp="1"/>
          </p:cNvSpPr>
          <p:nvPr>
            <p:ph idx="1"/>
          </p:nvPr>
        </p:nvSpPr>
        <p:spPr>
          <a:xfrm>
            <a:off x="5827048" y="1868487"/>
            <a:ext cx="5721484" cy="4351338"/>
          </a:xfrm>
        </p:spPr>
        <p:txBody>
          <a:bodyPr>
            <a:normAutofit fontScale="92500" lnSpcReduction="10000"/>
          </a:bodyPr>
          <a:lstStyle/>
          <a:p>
            <a:r>
              <a:rPr lang="en-AU" sz="1800" dirty="0"/>
              <a:t>Handsome, blue eyes, “smooth voice”. Works as a </a:t>
            </a:r>
            <a:r>
              <a:rPr lang="en-AU" sz="1800" dirty="0" err="1"/>
              <a:t>plowboy</a:t>
            </a:r>
            <a:r>
              <a:rPr lang="en-AU" sz="1800" dirty="0"/>
              <a:t> and sings with </a:t>
            </a:r>
            <a:r>
              <a:rPr lang="en-AU" sz="1800" dirty="0" err="1"/>
              <a:t>Arley</a:t>
            </a:r>
            <a:r>
              <a:rPr lang="en-AU" sz="1800" dirty="0"/>
              <a:t> </a:t>
            </a:r>
            <a:r>
              <a:rPr lang="en-AU" sz="1800" dirty="0" err="1"/>
              <a:t>Wanderdale</a:t>
            </a:r>
            <a:r>
              <a:rPr lang="en-AU" sz="1800" dirty="0"/>
              <a:t> and his band, the Black Mesa Boys.</a:t>
            </a:r>
          </a:p>
          <a:p>
            <a:pPr lvl="1"/>
            <a:r>
              <a:rPr lang="en-AU" sz="1800" dirty="0"/>
              <a:t>Good looking, good singer, female fans. Could let it go to his head and be an arrogant jerk, but he doesn’t</a:t>
            </a:r>
          </a:p>
          <a:p>
            <a:pPr lvl="1"/>
            <a:r>
              <a:rPr lang="en-AU" sz="1800" dirty="0"/>
              <a:t>Happy to explain the funny/embarrassing story about his nickname (he bit people as a child) rather than letting them think it’s because he’s so “wild and untamed” (pg. 92)</a:t>
            </a:r>
          </a:p>
          <a:p>
            <a:r>
              <a:rPr lang="en-AU" sz="1800" dirty="0"/>
              <a:t>One of the few people who treats Billie Jo the same after the accident</a:t>
            </a:r>
          </a:p>
          <a:p>
            <a:pPr lvl="1"/>
            <a:r>
              <a:rPr lang="en-AU" sz="1800" dirty="0"/>
              <a:t>Doesn't pity her or stare at her scarred hands (</a:t>
            </a:r>
            <a:r>
              <a:rPr lang="en-AU" sz="1800" dirty="0" err="1"/>
              <a:t>pg</a:t>
            </a:r>
            <a:r>
              <a:rPr lang="en-AU" sz="1800" dirty="0"/>
              <a:t> 91). </a:t>
            </a:r>
          </a:p>
          <a:p>
            <a:pPr lvl="1"/>
            <a:r>
              <a:rPr lang="en-AU" sz="1800" dirty="0"/>
              <a:t>Respects her and sees her as someone he knows, Billie Jo Kelby the person and musician, not the “poor motherless thing" that others see first. </a:t>
            </a:r>
            <a:endParaRPr lang="en-AU" sz="1100" dirty="0"/>
          </a:p>
        </p:txBody>
      </p:sp>
    </p:spTree>
    <p:extLst>
      <p:ext uri="{BB962C8B-B14F-4D97-AF65-F5344CB8AC3E}">
        <p14:creationId xmlns:p14="http://schemas.microsoft.com/office/powerpoint/2010/main" val="171856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inging into a microphone&#10;&#10;Description automatically generated">
            <a:extLst>
              <a:ext uri="{FF2B5EF4-FFF2-40B4-BE49-F238E27FC236}">
                <a16:creationId xmlns:a16="http://schemas.microsoft.com/office/drawing/2014/main" id="{ABAE57F0-507D-3005-5C9E-2462DB00403D}"/>
              </a:ext>
            </a:extLst>
          </p:cNvPr>
          <p:cNvPicPr>
            <a:picLocks noChangeAspect="1"/>
          </p:cNvPicPr>
          <p:nvPr/>
        </p:nvPicPr>
        <p:blipFill rotWithShape="1">
          <a:blip r:embed="rId2"/>
          <a:srcRect r="267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4A4581-800D-9928-4113-50B39519BBB4}"/>
              </a:ext>
            </a:extLst>
          </p:cNvPr>
          <p:cNvSpPr>
            <a:spLocks noGrp="1"/>
          </p:cNvSpPr>
          <p:nvPr>
            <p:ph type="title"/>
          </p:nvPr>
        </p:nvSpPr>
        <p:spPr>
          <a:xfrm>
            <a:off x="5827048" y="407987"/>
            <a:ext cx="5721484" cy="1325563"/>
          </a:xfrm>
        </p:spPr>
        <p:txBody>
          <a:bodyPr>
            <a:normAutofit/>
          </a:bodyPr>
          <a:lstStyle/>
          <a:p>
            <a:r>
              <a:rPr lang="en-AU" dirty="0"/>
              <a:t>Mad Dog Craddock</a:t>
            </a:r>
          </a:p>
        </p:txBody>
      </p:sp>
      <p:sp>
        <p:nvSpPr>
          <p:cNvPr id="3" name="Content Placeholder 2">
            <a:extLst>
              <a:ext uri="{FF2B5EF4-FFF2-40B4-BE49-F238E27FC236}">
                <a16:creationId xmlns:a16="http://schemas.microsoft.com/office/drawing/2014/main" id="{1C693F1A-21CB-5FFF-DF44-2C853E448B8B}"/>
              </a:ext>
            </a:extLst>
          </p:cNvPr>
          <p:cNvSpPr>
            <a:spLocks noGrp="1"/>
          </p:cNvSpPr>
          <p:nvPr>
            <p:ph idx="1"/>
          </p:nvPr>
        </p:nvSpPr>
        <p:spPr>
          <a:xfrm>
            <a:off x="5827048" y="1868487"/>
            <a:ext cx="5721484" cy="4581526"/>
          </a:xfrm>
        </p:spPr>
        <p:txBody>
          <a:bodyPr>
            <a:normAutofit lnSpcReduction="10000"/>
          </a:bodyPr>
          <a:lstStyle/>
          <a:p>
            <a:r>
              <a:rPr lang="en-AU" sz="1600" dirty="0"/>
              <a:t>Escapes the Dust Bowl by getting a job in Amarillo as a radio performer. </a:t>
            </a:r>
          </a:p>
          <a:p>
            <a:pPr lvl="1"/>
            <a:r>
              <a:rPr lang="en-AU" sz="1600" dirty="0"/>
              <a:t>If Billie Jo's hands hadn’t been burned, she may have been able to join him. </a:t>
            </a:r>
          </a:p>
          <a:p>
            <a:pPr lvl="1"/>
            <a:r>
              <a:rPr lang="en-AU" sz="1600" dirty="0"/>
              <a:t>Heightens her own sense of being stuck. </a:t>
            </a:r>
          </a:p>
          <a:p>
            <a:pPr lvl="1"/>
            <a:r>
              <a:rPr lang="en-AU" sz="1600" dirty="0"/>
              <a:t>Finds it hard to cheer when they feature on the radio “my throat felt like a trap had snapped down on it” – “That Mad Dog, he didn’t have a thing to worry about… he’ll go as far as he wants” (pg. 185)</a:t>
            </a:r>
          </a:p>
          <a:p>
            <a:r>
              <a:rPr lang="en-AU" sz="1600" dirty="0"/>
              <a:t>Says he "loves this land, no matter what" (pg. 170), but it hasn’t hurt him – hands are “scarless”</a:t>
            </a:r>
          </a:p>
          <a:p>
            <a:r>
              <a:rPr lang="en-AU" sz="1600" dirty="0"/>
              <a:t>She likes him - “If I had any boy court me it’d be Mad Dog” but feels like she’s not worthy – he “can have any girl” (pg. 151)</a:t>
            </a:r>
          </a:p>
          <a:p>
            <a:r>
              <a:rPr lang="en-AU" sz="1600" dirty="0"/>
              <a:t>Not clear whether he sees her as more than a friend. Possibly. Comes to see them after the storm, stays chatting for longer than he meant to, but she specifically notes he didn’t come to court her (pg. 169)</a:t>
            </a:r>
            <a:endParaRPr lang="en-AU" sz="900" dirty="0"/>
          </a:p>
        </p:txBody>
      </p:sp>
    </p:spTree>
    <p:extLst>
      <p:ext uri="{BB962C8B-B14F-4D97-AF65-F5344CB8AC3E}">
        <p14:creationId xmlns:p14="http://schemas.microsoft.com/office/powerpoint/2010/main" val="55899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F73233-3AB2-B267-827C-A43C0B437720}"/>
              </a:ext>
            </a:extLst>
          </p:cNvPr>
          <p:cNvSpPr>
            <a:spLocks noGrp="1"/>
          </p:cNvSpPr>
          <p:nvPr>
            <p:ph type="title"/>
          </p:nvPr>
        </p:nvSpPr>
        <p:spPr>
          <a:xfrm>
            <a:off x="5894962" y="479493"/>
            <a:ext cx="5458838" cy="1325563"/>
          </a:xfrm>
        </p:spPr>
        <p:txBody>
          <a:bodyPr>
            <a:normAutofit/>
          </a:bodyPr>
          <a:lstStyle/>
          <a:p>
            <a:r>
              <a:rPr lang="en-AU" dirty="0"/>
              <a:t>Louise</a:t>
            </a: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standing in front of a house&#10;&#10;Description automatically generated">
            <a:extLst>
              <a:ext uri="{FF2B5EF4-FFF2-40B4-BE49-F238E27FC236}">
                <a16:creationId xmlns:a16="http://schemas.microsoft.com/office/drawing/2014/main" id="{9BA7B438-3EF6-ECAB-0678-AE3AC884A800}"/>
              </a:ext>
            </a:extLst>
          </p:cNvPr>
          <p:cNvPicPr>
            <a:picLocks noChangeAspect="1"/>
          </p:cNvPicPr>
          <p:nvPr/>
        </p:nvPicPr>
        <p:blipFill rotWithShape="1">
          <a:blip r:embed="rId2">
            <a:extLst>
              <a:ext uri="{28A0092B-C50C-407E-A947-70E740481C1C}">
                <a14:useLocalDpi xmlns:a14="http://schemas.microsoft.com/office/drawing/2010/main" val="0"/>
              </a:ext>
            </a:extLst>
          </a:blip>
          <a:srcRect l="25051" t="1198" r="11157" b="8702"/>
          <a:stretch/>
        </p:blipFill>
        <p:spPr>
          <a:xfrm>
            <a:off x="1086169" y="511293"/>
            <a:ext cx="4011407"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42F9E737-EE6F-D8D4-0EAC-BD65F81A2668}"/>
              </a:ext>
            </a:extLst>
          </p:cNvPr>
          <p:cNvSpPr>
            <a:spLocks noGrp="1"/>
          </p:cNvSpPr>
          <p:nvPr>
            <p:ph idx="1"/>
          </p:nvPr>
        </p:nvSpPr>
        <p:spPr>
          <a:xfrm>
            <a:off x="5729739" y="1578429"/>
            <a:ext cx="5896204" cy="4598534"/>
          </a:xfrm>
        </p:spPr>
        <p:txBody>
          <a:bodyPr>
            <a:normAutofit lnSpcReduction="10000"/>
          </a:bodyPr>
          <a:lstStyle/>
          <a:p>
            <a:r>
              <a:rPr lang="en-AU" sz="2000" dirty="0"/>
              <a:t>She helped Billie’s father during a tough time </a:t>
            </a:r>
          </a:p>
          <a:p>
            <a:pPr lvl="1"/>
            <a:r>
              <a:rPr lang="en-AU" sz="2000" dirty="0"/>
              <a:t>“She stayed by Daddy the days I was away” (pg. 212)</a:t>
            </a:r>
          </a:p>
          <a:p>
            <a:pPr lvl="1"/>
            <a:r>
              <a:rPr lang="en-AU" sz="2000" dirty="0"/>
              <a:t>May have talked with him &amp; made him see that his behaviour has driven Billie Jo away</a:t>
            </a:r>
          </a:p>
          <a:p>
            <a:r>
              <a:rPr lang="en-AU" sz="2000" dirty="0"/>
              <a:t>Would be very easy for Billie Jo to hate &amp; resent her. </a:t>
            </a:r>
          </a:p>
          <a:p>
            <a:pPr lvl="1"/>
            <a:r>
              <a:rPr lang="en-AU" sz="2000" dirty="0"/>
              <a:t>Memories of her mother are still very painful and raw.</a:t>
            </a:r>
          </a:p>
          <a:p>
            <a:pPr lvl="1"/>
            <a:r>
              <a:rPr lang="en-AU" sz="2000" dirty="0"/>
              <a:t>She has only just started to mend her relationship with her dad. Worries that Louise will “crowd me out of Daddy’s life… when I am just finding my way back into it.” (pg. 215)</a:t>
            </a:r>
          </a:p>
          <a:p>
            <a:pPr lvl="1"/>
            <a:r>
              <a:rPr lang="en-AU" sz="2000" dirty="0"/>
              <a:t>Calls her “the other woman” at first and says she “didn’t intend to like her” (pg. 213)</a:t>
            </a:r>
          </a:p>
        </p:txBody>
      </p:sp>
    </p:spTree>
    <p:extLst>
      <p:ext uri="{BB962C8B-B14F-4D97-AF65-F5344CB8AC3E}">
        <p14:creationId xmlns:p14="http://schemas.microsoft.com/office/powerpoint/2010/main" val="238019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F73233-3AB2-B267-827C-A43C0B437720}"/>
              </a:ext>
            </a:extLst>
          </p:cNvPr>
          <p:cNvSpPr>
            <a:spLocks noGrp="1"/>
          </p:cNvSpPr>
          <p:nvPr>
            <p:ph type="title"/>
          </p:nvPr>
        </p:nvSpPr>
        <p:spPr>
          <a:xfrm>
            <a:off x="5894962" y="479493"/>
            <a:ext cx="5458838" cy="1325563"/>
          </a:xfrm>
        </p:spPr>
        <p:txBody>
          <a:bodyPr>
            <a:normAutofit/>
          </a:bodyPr>
          <a:lstStyle/>
          <a:p>
            <a:r>
              <a:rPr lang="en-AU" dirty="0"/>
              <a:t>Louise</a:t>
            </a: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standing in front of a house&#10;&#10;Description automatically generated">
            <a:extLst>
              <a:ext uri="{FF2B5EF4-FFF2-40B4-BE49-F238E27FC236}">
                <a16:creationId xmlns:a16="http://schemas.microsoft.com/office/drawing/2014/main" id="{9BA7B438-3EF6-ECAB-0678-AE3AC884A800}"/>
              </a:ext>
            </a:extLst>
          </p:cNvPr>
          <p:cNvPicPr>
            <a:picLocks noChangeAspect="1"/>
          </p:cNvPicPr>
          <p:nvPr/>
        </p:nvPicPr>
        <p:blipFill rotWithShape="1">
          <a:blip r:embed="rId2">
            <a:extLst>
              <a:ext uri="{28A0092B-C50C-407E-A947-70E740481C1C}">
                <a14:useLocalDpi xmlns:a14="http://schemas.microsoft.com/office/drawing/2010/main" val="0"/>
              </a:ext>
            </a:extLst>
          </a:blip>
          <a:srcRect l="25051" t="1198" r="11157" b="8702"/>
          <a:stretch/>
        </p:blipFill>
        <p:spPr>
          <a:xfrm>
            <a:off x="1086169" y="511293"/>
            <a:ext cx="4011407"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42F9E737-EE6F-D8D4-0EAC-BD65F81A2668}"/>
              </a:ext>
            </a:extLst>
          </p:cNvPr>
          <p:cNvSpPr>
            <a:spLocks noGrp="1"/>
          </p:cNvSpPr>
          <p:nvPr>
            <p:ph idx="1"/>
          </p:nvPr>
        </p:nvSpPr>
        <p:spPr>
          <a:xfrm>
            <a:off x="5729739" y="1578429"/>
            <a:ext cx="5896204" cy="4598534"/>
          </a:xfrm>
        </p:spPr>
        <p:txBody>
          <a:bodyPr>
            <a:normAutofit/>
          </a:bodyPr>
          <a:lstStyle/>
          <a:p>
            <a:r>
              <a:rPr lang="en-AU" sz="2000" dirty="0"/>
              <a:t>Wins Billie Jo over – can’t help liking her</a:t>
            </a:r>
          </a:p>
          <a:p>
            <a:pPr lvl="1"/>
            <a:r>
              <a:rPr lang="en-AU" sz="2000" dirty="0"/>
              <a:t>She’s “so plain and so honest” (pg. 213)</a:t>
            </a:r>
          </a:p>
          <a:p>
            <a:pPr lvl="1"/>
            <a:r>
              <a:rPr lang="en-AU" sz="2000" dirty="0"/>
              <a:t>Doesn’t push in, knows how to respect their past (pg. 226)</a:t>
            </a:r>
          </a:p>
          <a:p>
            <a:pPr lvl="1"/>
            <a:r>
              <a:rPr lang="en-AU" sz="2000" dirty="0"/>
              <a:t>Makes Daddy laugh (pg. 214)</a:t>
            </a:r>
          </a:p>
          <a:p>
            <a:pPr lvl="1"/>
            <a:r>
              <a:rPr lang="en-AU" sz="2000" dirty="0"/>
              <a:t>Listens to Billie without telling her what to do (pg. 219)</a:t>
            </a:r>
          </a:p>
          <a:p>
            <a:r>
              <a:rPr lang="en-AU" sz="2000" dirty="0"/>
              <a:t>Expects dad to help around the house and takes his efforts seriously</a:t>
            </a:r>
          </a:p>
          <a:p>
            <a:pPr lvl="1"/>
            <a:r>
              <a:rPr lang="en-AU" sz="2000" dirty="0"/>
              <a:t>“Has a way of making my father do things” (pg. 213) </a:t>
            </a:r>
          </a:p>
          <a:p>
            <a:pPr lvl="1"/>
            <a:r>
              <a:rPr lang="en-AU" sz="2000" dirty="0"/>
              <a:t>Billie Jo “took a lesson” from this – previously felt she was expected to do it all </a:t>
            </a:r>
          </a:p>
          <a:p>
            <a:endParaRPr lang="en-AU" sz="1100" dirty="0"/>
          </a:p>
        </p:txBody>
      </p:sp>
    </p:spTree>
    <p:extLst>
      <p:ext uri="{BB962C8B-B14F-4D97-AF65-F5344CB8AC3E}">
        <p14:creationId xmlns:p14="http://schemas.microsoft.com/office/powerpoint/2010/main" val="167547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9" name="Freeform: Shape 30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3 Secrets for Teaching Character Traits – Teacher Trap">
            <a:extLst>
              <a:ext uri="{FF2B5EF4-FFF2-40B4-BE49-F238E27FC236}">
                <a16:creationId xmlns:a16="http://schemas.microsoft.com/office/drawing/2014/main" id="{44F0F293-FF60-D7DB-DF3D-EE00AE657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4" t="2989" r="4824" b="4979"/>
          <a:stretch/>
        </p:blipFill>
        <p:spPr bwMode="auto">
          <a:xfrm>
            <a:off x="6735719" y="520749"/>
            <a:ext cx="4388049"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090" name="Arc 30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72FE8E-0BDE-BB16-1B37-CC9E6CF10816}"/>
              </a:ext>
            </a:extLst>
          </p:cNvPr>
          <p:cNvSpPr>
            <a:spLocks noGrp="1"/>
          </p:cNvSpPr>
          <p:nvPr>
            <p:ph type="title"/>
          </p:nvPr>
        </p:nvSpPr>
        <p:spPr>
          <a:xfrm>
            <a:off x="838201" y="479493"/>
            <a:ext cx="5257800" cy="1325563"/>
          </a:xfrm>
        </p:spPr>
        <p:txBody>
          <a:bodyPr>
            <a:normAutofit/>
          </a:bodyPr>
          <a:lstStyle/>
          <a:p>
            <a:r>
              <a:rPr lang="en-AU" dirty="0"/>
              <a:t>Characters in novels</a:t>
            </a:r>
          </a:p>
        </p:txBody>
      </p:sp>
      <p:sp>
        <p:nvSpPr>
          <p:cNvPr id="3" name="Content Placeholder 2">
            <a:extLst>
              <a:ext uri="{FF2B5EF4-FFF2-40B4-BE49-F238E27FC236}">
                <a16:creationId xmlns:a16="http://schemas.microsoft.com/office/drawing/2014/main" id="{BB0EB32E-952C-082C-DF42-38097E28D363}"/>
              </a:ext>
            </a:extLst>
          </p:cNvPr>
          <p:cNvSpPr>
            <a:spLocks noGrp="1"/>
          </p:cNvSpPr>
          <p:nvPr>
            <p:ph idx="1"/>
          </p:nvPr>
        </p:nvSpPr>
        <p:spPr>
          <a:xfrm>
            <a:off x="838201" y="1984443"/>
            <a:ext cx="5257800" cy="4192520"/>
          </a:xfrm>
        </p:spPr>
        <p:txBody>
          <a:bodyPr>
            <a:normAutofit/>
          </a:bodyPr>
          <a:lstStyle/>
          <a:p>
            <a:r>
              <a:rPr lang="en-AU" sz="1900" dirty="0"/>
              <a:t>Drive the plot (make things happen)</a:t>
            </a:r>
          </a:p>
          <a:p>
            <a:r>
              <a:rPr lang="en-AU" sz="1900" dirty="0"/>
              <a:t>Develop the themes (explore the underlying ideas)</a:t>
            </a:r>
          </a:p>
          <a:p>
            <a:r>
              <a:rPr lang="en-AU" sz="1900" dirty="0"/>
              <a:t>Show the reader how other people think and behave</a:t>
            </a:r>
          </a:p>
          <a:p>
            <a:pPr lvl="1"/>
            <a:r>
              <a:rPr lang="en-AU" sz="1900" dirty="0"/>
              <a:t>How they relate to each other and solve personal conflicts</a:t>
            </a:r>
          </a:p>
          <a:p>
            <a:pPr lvl="1"/>
            <a:r>
              <a:rPr lang="en-AU" sz="1900" dirty="0"/>
              <a:t>How they deal with trauma or circumstances in life</a:t>
            </a:r>
          </a:p>
          <a:p>
            <a:r>
              <a:rPr lang="en-AU" sz="1900" dirty="0"/>
              <a:t>This can provide examples for your own life </a:t>
            </a:r>
          </a:p>
          <a:p>
            <a:pPr lvl="1"/>
            <a:r>
              <a:rPr lang="en-AU" sz="1900" dirty="0"/>
              <a:t>Even if you don’t like the characters or don’t approve of their actions, they can be an example of how NOT to behave!</a:t>
            </a:r>
          </a:p>
          <a:p>
            <a:pPr lvl="1"/>
            <a:endParaRPr lang="en-AU" sz="1900" dirty="0"/>
          </a:p>
          <a:p>
            <a:endParaRPr lang="en-AU" sz="1900" dirty="0"/>
          </a:p>
        </p:txBody>
      </p:sp>
    </p:spTree>
    <p:extLst>
      <p:ext uri="{BB962C8B-B14F-4D97-AF65-F5344CB8AC3E}">
        <p14:creationId xmlns:p14="http://schemas.microsoft.com/office/powerpoint/2010/main" val="62972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9854A3-CCB3-0B7B-56D0-2B4C7F24FEB4}"/>
              </a:ext>
            </a:extLst>
          </p:cNvPr>
          <p:cNvSpPr>
            <a:spLocks noGrp="1"/>
          </p:cNvSpPr>
          <p:nvPr>
            <p:ph type="title"/>
          </p:nvPr>
        </p:nvSpPr>
        <p:spPr>
          <a:xfrm>
            <a:off x="838199" y="365125"/>
            <a:ext cx="10395857" cy="1325563"/>
          </a:xfrm>
        </p:spPr>
        <p:txBody>
          <a:bodyPr>
            <a:normAutofit/>
          </a:bodyPr>
          <a:lstStyle/>
          <a:p>
            <a:r>
              <a:rPr lang="en-AU" sz="3400" dirty="0"/>
              <a:t>We see characters through the narrator’s eyes</a:t>
            </a:r>
          </a:p>
        </p:txBody>
      </p:sp>
      <p:sp>
        <p:nvSpPr>
          <p:cNvPr id="3" name="Content Placeholder 2">
            <a:extLst>
              <a:ext uri="{FF2B5EF4-FFF2-40B4-BE49-F238E27FC236}">
                <a16:creationId xmlns:a16="http://schemas.microsoft.com/office/drawing/2014/main" id="{99DFBE0D-FA0E-7918-531C-2C4C79C373AC}"/>
              </a:ext>
            </a:extLst>
          </p:cNvPr>
          <p:cNvSpPr>
            <a:spLocks noGrp="1"/>
          </p:cNvSpPr>
          <p:nvPr>
            <p:ph idx="1"/>
          </p:nvPr>
        </p:nvSpPr>
        <p:spPr>
          <a:xfrm>
            <a:off x="838200" y="1825625"/>
            <a:ext cx="5387502" cy="4351338"/>
          </a:xfrm>
        </p:spPr>
        <p:txBody>
          <a:bodyPr>
            <a:normAutofit/>
          </a:bodyPr>
          <a:lstStyle/>
          <a:p>
            <a:pPr marL="0" indent="0">
              <a:buNone/>
            </a:pPr>
            <a:r>
              <a:rPr lang="en-AU" sz="2000" dirty="0"/>
              <a:t>The way a character is described or portrayed in a novel reveals what the narrator thinks about them. </a:t>
            </a:r>
          </a:p>
          <a:p>
            <a:r>
              <a:rPr lang="en-AU" sz="2000" b="1" dirty="0"/>
              <a:t>Louise:</a:t>
            </a:r>
            <a:r>
              <a:rPr lang="en-AU" sz="2000" dirty="0"/>
              <a:t> “she’s a good cook, without showing off”… “has a way of making my father do things”… “knows how to come into a home and not step on the toes of a ghost” (</a:t>
            </a:r>
            <a:r>
              <a:rPr lang="en-AU" sz="2000" dirty="0">
                <a:solidFill>
                  <a:schemeClr val="accent4"/>
                </a:solidFill>
              </a:rPr>
              <a:t>respects her</a:t>
            </a:r>
            <a:r>
              <a:rPr lang="en-AU" sz="2000" dirty="0"/>
              <a:t>)</a:t>
            </a:r>
          </a:p>
          <a:p>
            <a:r>
              <a:rPr lang="en-AU" sz="2000" b="1" dirty="0"/>
              <a:t>Mr Hardley:</a:t>
            </a:r>
            <a:r>
              <a:rPr lang="en-AU" sz="2000" dirty="0"/>
              <a:t> “was in the habit of charging too much for his stale food and he made bad change when he thought he could get away with it”… “argued over every nail and every little minute” (</a:t>
            </a:r>
            <a:r>
              <a:rPr lang="en-AU" sz="2000" dirty="0">
                <a:solidFill>
                  <a:schemeClr val="accent4"/>
                </a:solidFill>
              </a:rPr>
              <a:t>dislikes him</a:t>
            </a:r>
            <a:r>
              <a:rPr lang="en-AU" sz="2000" dirty="0"/>
              <a:t>)</a:t>
            </a:r>
          </a:p>
          <a:p>
            <a:endParaRPr lang="en-AU" sz="2000" dirty="0"/>
          </a:p>
        </p:txBody>
      </p:sp>
      <p:pic>
        <p:nvPicPr>
          <p:cNvPr id="1026" name="Picture 2" descr="It's All About Perception: You Can Look Through the Lens of Love or Fear">
            <a:extLst>
              <a:ext uri="{FF2B5EF4-FFF2-40B4-BE49-F238E27FC236}">
                <a16:creationId xmlns:a16="http://schemas.microsoft.com/office/drawing/2014/main" id="{A12350D3-E5DE-B2FF-706D-B123F50876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88" r="22066" b="2"/>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040"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2"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56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erson with red hair in a field&#10;&#10;Description automatically generated">
            <a:extLst>
              <a:ext uri="{FF2B5EF4-FFF2-40B4-BE49-F238E27FC236}">
                <a16:creationId xmlns:a16="http://schemas.microsoft.com/office/drawing/2014/main" id="{21C6A334-5C92-FC38-D9DF-7081B3BC7792}"/>
              </a:ext>
            </a:extLst>
          </p:cNvPr>
          <p:cNvPicPr>
            <a:picLocks noChangeAspect="1"/>
          </p:cNvPicPr>
          <p:nvPr/>
        </p:nvPicPr>
        <p:blipFill rotWithShape="1">
          <a:blip r:embed="rId2">
            <a:extLst>
              <a:ext uri="{28A0092B-C50C-407E-A947-70E740481C1C}">
                <a14:useLocalDpi xmlns:a14="http://schemas.microsoft.com/office/drawing/2010/main" val="0"/>
              </a:ext>
            </a:extLst>
          </a:blip>
          <a:srcRect l="13806" r="22506" b="1004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B5C7F6-568F-674F-47DE-F839B43FA7DD}"/>
              </a:ext>
            </a:extLst>
          </p:cNvPr>
          <p:cNvSpPr>
            <a:spLocks noGrp="1"/>
          </p:cNvSpPr>
          <p:nvPr>
            <p:ph type="title"/>
          </p:nvPr>
        </p:nvSpPr>
        <p:spPr>
          <a:xfrm>
            <a:off x="5827048" y="407987"/>
            <a:ext cx="5721484" cy="1325563"/>
          </a:xfrm>
        </p:spPr>
        <p:txBody>
          <a:bodyPr>
            <a:normAutofit/>
          </a:bodyPr>
          <a:lstStyle/>
          <a:p>
            <a:r>
              <a:rPr lang="en-AU" dirty="0"/>
              <a:t>Billie Jo Kelby</a:t>
            </a:r>
          </a:p>
        </p:txBody>
      </p:sp>
      <p:sp>
        <p:nvSpPr>
          <p:cNvPr id="9" name="Content Placeholder 8">
            <a:extLst>
              <a:ext uri="{FF2B5EF4-FFF2-40B4-BE49-F238E27FC236}">
                <a16:creationId xmlns:a16="http://schemas.microsoft.com/office/drawing/2014/main" id="{6F73B1B3-D152-EF3F-3C81-A9303C29B02F}"/>
              </a:ext>
            </a:extLst>
          </p:cNvPr>
          <p:cNvSpPr>
            <a:spLocks noGrp="1"/>
          </p:cNvSpPr>
          <p:nvPr>
            <p:ph idx="1"/>
          </p:nvPr>
        </p:nvSpPr>
        <p:spPr>
          <a:xfrm>
            <a:off x="5827048" y="1868487"/>
            <a:ext cx="5721484" cy="4351338"/>
          </a:xfrm>
        </p:spPr>
        <p:txBody>
          <a:bodyPr>
            <a:normAutofit/>
          </a:bodyPr>
          <a:lstStyle/>
          <a:p>
            <a:r>
              <a:rPr lang="en-AU" sz="1800" dirty="0"/>
              <a:t>Smart, determined, ambitious</a:t>
            </a:r>
          </a:p>
          <a:p>
            <a:pPr lvl="1"/>
            <a:r>
              <a:rPr lang="en-AU" sz="1800" dirty="0"/>
              <a:t>H</a:t>
            </a:r>
            <a:r>
              <a:rPr lang="en-AU" sz="1800"/>
              <a:t>ighest </a:t>
            </a:r>
            <a:r>
              <a:rPr lang="en-AU" sz="1800" dirty="0"/>
              <a:t>score in state test (pg. 30)</a:t>
            </a:r>
          </a:p>
          <a:p>
            <a:pPr lvl="1"/>
            <a:r>
              <a:rPr lang="en-AU" sz="1800" dirty="0"/>
              <a:t>“Someday, I plan to play for President Franklin Delano Roosevelt himself. Maybe I'll go all the way to the White House in Washington, D.C.” (pg. 16) </a:t>
            </a:r>
          </a:p>
          <a:p>
            <a:r>
              <a:rPr lang="en-AU" sz="1800" dirty="0"/>
              <a:t>Insecure</a:t>
            </a:r>
          </a:p>
          <a:p>
            <a:pPr lvl="1"/>
            <a:r>
              <a:rPr lang="en-AU" sz="1800" dirty="0"/>
              <a:t>Describes her appearance critically (pg. 3)</a:t>
            </a:r>
          </a:p>
          <a:p>
            <a:pPr lvl="1"/>
            <a:r>
              <a:rPr lang="en-AU" sz="1800" dirty="0"/>
              <a:t>Feels worthless after accident, a “poor motherless thing” with “deformed hands” (pg. 92)</a:t>
            </a:r>
          </a:p>
          <a:p>
            <a:pPr lvl="1"/>
            <a:r>
              <a:rPr lang="en-AU" sz="1800" dirty="0"/>
              <a:t>Says Mad Dog “could have any girl, why would he want me?” (pg. 152) </a:t>
            </a:r>
          </a:p>
          <a:p>
            <a:endParaRPr lang="en-US" sz="1400" dirty="0"/>
          </a:p>
        </p:txBody>
      </p:sp>
    </p:spTree>
    <p:extLst>
      <p:ext uri="{BB962C8B-B14F-4D97-AF65-F5344CB8AC3E}">
        <p14:creationId xmlns:p14="http://schemas.microsoft.com/office/powerpoint/2010/main" val="86232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ith red hair in a field&#10;&#10;Description automatically generated">
            <a:extLst>
              <a:ext uri="{FF2B5EF4-FFF2-40B4-BE49-F238E27FC236}">
                <a16:creationId xmlns:a16="http://schemas.microsoft.com/office/drawing/2014/main" id="{E4471B68-9DE2-3EB5-4C5B-6360E037930E}"/>
              </a:ext>
            </a:extLst>
          </p:cNvPr>
          <p:cNvPicPr>
            <a:picLocks noChangeAspect="1"/>
          </p:cNvPicPr>
          <p:nvPr/>
        </p:nvPicPr>
        <p:blipFill rotWithShape="1">
          <a:blip r:embed="rId2">
            <a:extLst>
              <a:ext uri="{28A0092B-C50C-407E-A947-70E740481C1C}">
                <a14:useLocalDpi xmlns:a14="http://schemas.microsoft.com/office/drawing/2010/main" val="0"/>
              </a:ext>
            </a:extLst>
          </a:blip>
          <a:srcRect l="13847" r="22283" b="979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65DD0-6C98-E85A-4F4B-5F5A708E156C}"/>
              </a:ext>
            </a:extLst>
          </p:cNvPr>
          <p:cNvSpPr>
            <a:spLocks noGrp="1"/>
          </p:cNvSpPr>
          <p:nvPr>
            <p:ph type="title"/>
          </p:nvPr>
        </p:nvSpPr>
        <p:spPr>
          <a:xfrm>
            <a:off x="5827048" y="407987"/>
            <a:ext cx="5721484" cy="1325563"/>
          </a:xfrm>
        </p:spPr>
        <p:txBody>
          <a:bodyPr>
            <a:normAutofit/>
          </a:bodyPr>
          <a:lstStyle/>
          <a:p>
            <a:r>
              <a:rPr lang="en-AU" dirty="0"/>
              <a:t>Billie Jo Kelby</a:t>
            </a:r>
          </a:p>
        </p:txBody>
      </p:sp>
      <p:sp>
        <p:nvSpPr>
          <p:cNvPr id="3" name="Content Placeholder 2">
            <a:extLst>
              <a:ext uri="{FF2B5EF4-FFF2-40B4-BE49-F238E27FC236}">
                <a16:creationId xmlns:a16="http://schemas.microsoft.com/office/drawing/2014/main" id="{5DC67584-ECC4-BE3B-99CB-FA4A2D335834}"/>
              </a:ext>
            </a:extLst>
          </p:cNvPr>
          <p:cNvSpPr>
            <a:spLocks noGrp="1"/>
          </p:cNvSpPr>
          <p:nvPr>
            <p:ph idx="1"/>
          </p:nvPr>
        </p:nvSpPr>
        <p:spPr>
          <a:xfrm>
            <a:off x="5827048" y="1868487"/>
            <a:ext cx="5721484" cy="4351338"/>
          </a:xfrm>
        </p:spPr>
        <p:txBody>
          <a:bodyPr>
            <a:normAutofit lnSpcReduction="10000"/>
          </a:bodyPr>
          <a:lstStyle/>
          <a:p>
            <a:r>
              <a:rPr lang="en-AU" sz="1800" dirty="0"/>
              <a:t>Creative/artistic, yearns for culture</a:t>
            </a:r>
          </a:p>
          <a:p>
            <a:pPr lvl="1"/>
            <a:r>
              <a:rPr lang="en-AU" sz="1800" dirty="0"/>
              <a:t>Frustrated when she’s only person who hasn't heard of Madame Butterfly (pg. 42)</a:t>
            </a:r>
          </a:p>
          <a:p>
            <a:pPr lvl="1"/>
            <a:r>
              <a:rPr lang="en-AU" sz="1800" dirty="0"/>
              <a:t>Angry about lack of opportunity to see art exhibit (pg. 95)</a:t>
            </a:r>
          </a:p>
          <a:p>
            <a:r>
              <a:rPr lang="en-AU" sz="1800" dirty="0"/>
              <a:t>Dissatisfied, wants more in life than living on a farm in a small town</a:t>
            </a:r>
          </a:p>
          <a:p>
            <a:pPr lvl="1"/>
            <a:r>
              <a:rPr lang="en-AU" sz="1800" dirty="0"/>
              <a:t>From the earliest I can remember I’ve been restless in this little shack we call home” (pg. 4) </a:t>
            </a:r>
          </a:p>
          <a:p>
            <a:pPr lvl="1"/>
            <a:r>
              <a:rPr lang="en-AU" sz="1800" dirty="0"/>
              <a:t>Jealous when </a:t>
            </a:r>
            <a:r>
              <a:rPr lang="en-AU" sz="1800" dirty="0" err="1"/>
              <a:t>Livvie</a:t>
            </a:r>
            <a:r>
              <a:rPr lang="en-AU" sz="1800" dirty="0"/>
              <a:t> moves away – “wanting my feet on that road to another place instead of </a:t>
            </a:r>
            <a:r>
              <a:rPr lang="en-AU" sz="1800" dirty="0" err="1"/>
              <a:t>Livvie’s</a:t>
            </a:r>
            <a:r>
              <a:rPr lang="en-AU" sz="1800" dirty="0"/>
              <a:t>” (pg. 9)</a:t>
            </a:r>
          </a:p>
          <a:p>
            <a:pPr lvl="1"/>
            <a:r>
              <a:rPr lang="en-AU" sz="1800" dirty="0"/>
              <a:t>Longs to be travelling with Black Mesa Boys (pg. 183)</a:t>
            </a:r>
          </a:p>
          <a:p>
            <a:pPr lvl="1"/>
            <a:r>
              <a:rPr lang="en-AU" sz="1800" dirty="0"/>
              <a:t>Her piano skill was her ticket out of there – another reason she is so devastated by the accident</a:t>
            </a:r>
          </a:p>
          <a:p>
            <a:endParaRPr lang="en-AU" sz="1100" dirty="0"/>
          </a:p>
        </p:txBody>
      </p:sp>
    </p:spTree>
    <p:extLst>
      <p:ext uri="{BB962C8B-B14F-4D97-AF65-F5344CB8AC3E}">
        <p14:creationId xmlns:p14="http://schemas.microsoft.com/office/powerpoint/2010/main" val="180287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7F6B0E-5F01-28EB-5AC2-3D4114056F9B}"/>
              </a:ext>
            </a:extLst>
          </p:cNvPr>
          <p:cNvSpPr>
            <a:spLocks noGrp="1"/>
          </p:cNvSpPr>
          <p:nvPr>
            <p:ph type="title"/>
          </p:nvPr>
        </p:nvSpPr>
        <p:spPr>
          <a:xfrm>
            <a:off x="5894962" y="479493"/>
            <a:ext cx="5458838" cy="1325563"/>
          </a:xfrm>
        </p:spPr>
        <p:txBody>
          <a:bodyPr>
            <a:normAutofit/>
          </a:bodyPr>
          <a:lstStyle/>
          <a:p>
            <a:r>
              <a:rPr lang="en-AU" dirty="0"/>
              <a:t>Ma (Polly)</a:t>
            </a:r>
          </a:p>
        </p:txBody>
      </p:sp>
      <p:sp>
        <p:nvSpPr>
          <p:cNvPr id="34" name="Freeform: Shape 3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ED62EEC-8631-7677-A22C-7BC8790A8427}"/>
              </a:ext>
            </a:extLst>
          </p:cNvPr>
          <p:cNvPicPr>
            <a:picLocks noChangeAspect="1"/>
          </p:cNvPicPr>
          <p:nvPr/>
        </p:nvPicPr>
        <p:blipFill rotWithShape="1">
          <a:blip r:embed="rId2">
            <a:extLst>
              <a:ext uri="{28A0092B-C50C-407E-A947-70E740481C1C}">
                <a14:useLocalDpi xmlns:a14="http://schemas.microsoft.com/office/drawing/2010/main" val="0"/>
              </a:ext>
            </a:extLst>
          </a:blip>
          <a:srcRect l="13566" r="18905" b="4623"/>
          <a:stretch/>
        </p:blipFill>
        <p:spPr>
          <a:xfrm>
            <a:off x="1086169" y="511293"/>
            <a:ext cx="4011407"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9F873201-A572-72BE-853C-6EF52228690F}"/>
              </a:ext>
            </a:extLst>
          </p:cNvPr>
          <p:cNvSpPr>
            <a:spLocks noGrp="1"/>
          </p:cNvSpPr>
          <p:nvPr>
            <p:ph idx="1"/>
          </p:nvPr>
        </p:nvSpPr>
        <p:spPr>
          <a:xfrm>
            <a:off x="5894962" y="1984443"/>
            <a:ext cx="5458838" cy="4192520"/>
          </a:xfrm>
        </p:spPr>
        <p:txBody>
          <a:bodyPr>
            <a:normAutofit/>
          </a:bodyPr>
          <a:lstStyle/>
          <a:p>
            <a:r>
              <a:rPr lang="en-AU" sz="1800" dirty="0"/>
              <a:t>Tension/resentment over piano</a:t>
            </a:r>
          </a:p>
          <a:p>
            <a:pPr lvl="1"/>
            <a:r>
              <a:rPr lang="en-AU" sz="1800" dirty="0"/>
              <a:t>Ma doesn’t approve, wants Billie to focus on schoolwork instead</a:t>
            </a:r>
          </a:p>
          <a:p>
            <a:pPr lvl="1"/>
            <a:r>
              <a:rPr lang="en-AU" sz="1800" dirty="0"/>
              <a:t>Billie Jo suspects she is “jealous” &amp; hints there are unfulfilled dreams in Ma’s past (pg. 113) “afraid of me going somewhere with the music she can’t follow” (pg. 28) </a:t>
            </a:r>
          </a:p>
          <a:p>
            <a:r>
              <a:rPr lang="en-AU" sz="1800" dirty="0"/>
              <a:t>Not forthcoming with praise </a:t>
            </a:r>
          </a:p>
          <a:p>
            <a:pPr lvl="1"/>
            <a:r>
              <a:rPr lang="en-AU" sz="1800" dirty="0"/>
              <a:t>“I knew you could” – makes her feel taken for granted. “I wish she’d give me a little more to hold on to” (pg. 30)</a:t>
            </a:r>
          </a:p>
          <a:p>
            <a:pPr lvl="1"/>
            <a:r>
              <a:rPr lang="en-AU" sz="1800" dirty="0"/>
              <a:t>After her death Billie comes to realise she did love her &amp; showed it in many small ways, longs for even those small words of praise “It would be enough” (pg. 95) </a:t>
            </a:r>
          </a:p>
        </p:txBody>
      </p:sp>
    </p:spTree>
    <p:extLst>
      <p:ext uri="{BB962C8B-B14F-4D97-AF65-F5344CB8AC3E}">
        <p14:creationId xmlns:p14="http://schemas.microsoft.com/office/powerpoint/2010/main" val="344735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7F6B0E-5F01-28EB-5AC2-3D4114056F9B}"/>
              </a:ext>
            </a:extLst>
          </p:cNvPr>
          <p:cNvSpPr>
            <a:spLocks noGrp="1"/>
          </p:cNvSpPr>
          <p:nvPr>
            <p:ph type="title"/>
          </p:nvPr>
        </p:nvSpPr>
        <p:spPr>
          <a:xfrm>
            <a:off x="5894962" y="479493"/>
            <a:ext cx="5458838" cy="1325563"/>
          </a:xfrm>
        </p:spPr>
        <p:txBody>
          <a:bodyPr>
            <a:normAutofit/>
          </a:bodyPr>
          <a:lstStyle/>
          <a:p>
            <a:r>
              <a:rPr lang="en-AU" dirty="0"/>
              <a:t>Ma (Polly)</a:t>
            </a:r>
          </a:p>
        </p:txBody>
      </p:sp>
      <p:sp>
        <p:nvSpPr>
          <p:cNvPr id="34" name="Freeform: Shape 3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ED62EEC-8631-7677-A22C-7BC8790A8427}"/>
              </a:ext>
            </a:extLst>
          </p:cNvPr>
          <p:cNvPicPr>
            <a:picLocks noChangeAspect="1"/>
          </p:cNvPicPr>
          <p:nvPr/>
        </p:nvPicPr>
        <p:blipFill rotWithShape="1">
          <a:blip r:embed="rId2">
            <a:extLst>
              <a:ext uri="{28A0092B-C50C-407E-A947-70E740481C1C}">
                <a14:useLocalDpi xmlns:a14="http://schemas.microsoft.com/office/drawing/2010/main" val="0"/>
              </a:ext>
            </a:extLst>
          </a:blip>
          <a:srcRect l="13566" r="18905" b="4623"/>
          <a:stretch/>
        </p:blipFill>
        <p:spPr>
          <a:xfrm>
            <a:off x="1086169" y="511293"/>
            <a:ext cx="4011407"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9F873201-A572-72BE-853C-6EF52228690F}"/>
              </a:ext>
            </a:extLst>
          </p:cNvPr>
          <p:cNvSpPr>
            <a:spLocks noGrp="1"/>
          </p:cNvSpPr>
          <p:nvPr>
            <p:ph idx="1"/>
          </p:nvPr>
        </p:nvSpPr>
        <p:spPr>
          <a:xfrm>
            <a:off x="5894962" y="1984443"/>
            <a:ext cx="5458838" cy="4192520"/>
          </a:xfrm>
        </p:spPr>
        <p:txBody>
          <a:bodyPr>
            <a:normAutofit/>
          </a:bodyPr>
          <a:lstStyle/>
          <a:p>
            <a:r>
              <a:rPr lang="en-AU" sz="2000" dirty="0"/>
              <a:t>Open to new ideas – told Daddy to diversify on the farm &amp; build a pond</a:t>
            </a:r>
          </a:p>
          <a:p>
            <a:r>
              <a:rPr lang="en-AU" sz="2000" dirty="0"/>
              <a:t>Different physically &amp; mentally to Billie Jo – </a:t>
            </a:r>
          </a:p>
          <a:p>
            <a:pPr lvl="1"/>
            <a:r>
              <a:rPr lang="en-AU" sz="1600" dirty="0"/>
              <a:t>Billie Jo only sees similarities between her &amp; her dad </a:t>
            </a:r>
          </a:p>
          <a:p>
            <a:pPr lvl="1"/>
            <a:r>
              <a:rPr lang="en-AU" sz="1600" dirty="0"/>
              <a:t>But has forgotten piano &amp; apples </a:t>
            </a:r>
          </a:p>
          <a:p>
            <a:r>
              <a:rPr lang="en-AU" sz="2000" dirty="0"/>
              <a:t>Billie could confide in her about crushes (pg. 153) </a:t>
            </a:r>
          </a:p>
          <a:p>
            <a:r>
              <a:rPr lang="en-AU" sz="2000" dirty="0"/>
              <a:t>Says Ma could soothe conflict between her &amp; daddy</a:t>
            </a:r>
          </a:p>
          <a:p>
            <a:pPr lvl="1"/>
            <a:r>
              <a:rPr lang="en-AU" sz="1600" dirty="0"/>
              <a:t>Or is this rose coloured glasses?</a:t>
            </a:r>
          </a:p>
          <a:p>
            <a:pPr marL="0" indent="0">
              <a:buNone/>
            </a:pPr>
            <a:endParaRPr lang="en-AU" sz="1100" dirty="0"/>
          </a:p>
        </p:txBody>
      </p:sp>
    </p:spTree>
    <p:extLst>
      <p:ext uri="{BB962C8B-B14F-4D97-AF65-F5344CB8AC3E}">
        <p14:creationId xmlns:p14="http://schemas.microsoft.com/office/powerpoint/2010/main" val="213100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with red hair and a brown shirt&#10;&#10;Description automatically generated">
            <a:extLst>
              <a:ext uri="{FF2B5EF4-FFF2-40B4-BE49-F238E27FC236}">
                <a16:creationId xmlns:a16="http://schemas.microsoft.com/office/drawing/2014/main" id="{ED17519F-602F-BAEC-EBEC-E1C1B1136B28}"/>
              </a:ext>
            </a:extLst>
          </p:cNvPr>
          <p:cNvPicPr>
            <a:picLocks noChangeAspect="1"/>
          </p:cNvPicPr>
          <p:nvPr/>
        </p:nvPicPr>
        <p:blipFill rotWithShape="1">
          <a:blip r:embed="rId2">
            <a:extLst>
              <a:ext uri="{28A0092B-C50C-407E-A947-70E740481C1C}">
                <a14:useLocalDpi xmlns:a14="http://schemas.microsoft.com/office/drawing/2010/main" val="0"/>
              </a:ext>
            </a:extLst>
          </a:blip>
          <a:srcRect l="15633" r="13565"/>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777244-B21E-6665-F22C-2D88083D92AB}"/>
              </a:ext>
            </a:extLst>
          </p:cNvPr>
          <p:cNvSpPr>
            <a:spLocks noGrp="1"/>
          </p:cNvSpPr>
          <p:nvPr>
            <p:ph type="title"/>
          </p:nvPr>
        </p:nvSpPr>
        <p:spPr>
          <a:xfrm>
            <a:off x="5827048" y="407987"/>
            <a:ext cx="5721484" cy="1325563"/>
          </a:xfrm>
        </p:spPr>
        <p:txBody>
          <a:bodyPr>
            <a:normAutofit/>
          </a:bodyPr>
          <a:lstStyle/>
          <a:p>
            <a:r>
              <a:rPr lang="en-AU" dirty="0"/>
              <a:t>Daddy (Bayard)</a:t>
            </a:r>
          </a:p>
        </p:txBody>
      </p:sp>
      <p:sp>
        <p:nvSpPr>
          <p:cNvPr id="3" name="Content Placeholder 2">
            <a:extLst>
              <a:ext uri="{FF2B5EF4-FFF2-40B4-BE49-F238E27FC236}">
                <a16:creationId xmlns:a16="http://schemas.microsoft.com/office/drawing/2014/main" id="{18BB18B8-C589-C5EF-6ECF-212B8E13238B}"/>
              </a:ext>
            </a:extLst>
          </p:cNvPr>
          <p:cNvSpPr>
            <a:spLocks noGrp="1"/>
          </p:cNvSpPr>
          <p:nvPr>
            <p:ph idx="1"/>
          </p:nvPr>
        </p:nvSpPr>
        <p:spPr>
          <a:xfrm>
            <a:off x="5514446" y="1513110"/>
            <a:ext cx="6011332" cy="4581526"/>
          </a:xfrm>
        </p:spPr>
        <p:txBody>
          <a:bodyPr>
            <a:noAutofit/>
          </a:bodyPr>
          <a:lstStyle/>
          <a:p>
            <a:r>
              <a:rPr lang="en-AU" sz="1600" dirty="0"/>
              <a:t>He wanted a boy, named her &amp; raised Billie like one. Makes her feel unwanted (pg. 3)</a:t>
            </a:r>
          </a:p>
          <a:p>
            <a:r>
              <a:rPr lang="en-AU" sz="1600" dirty="0"/>
              <a:t>Very similar to Billie Jo in looks &amp; personality – even their walk, gestures etc are similar (pg. 108)</a:t>
            </a:r>
          </a:p>
          <a:p>
            <a:r>
              <a:rPr lang="en-AU" sz="1600" dirty="0"/>
              <a:t>Farmer’s optimism &amp; persistence</a:t>
            </a:r>
          </a:p>
          <a:p>
            <a:pPr lvl="1"/>
            <a:r>
              <a:rPr lang="en-AU" sz="1400" dirty="0"/>
              <a:t>Keeps hoping for rain even when it’s impossible. </a:t>
            </a:r>
          </a:p>
          <a:p>
            <a:pPr lvl="1"/>
            <a:r>
              <a:rPr lang="en-AU" sz="1400" dirty="0"/>
              <a:t>Will never leave the land “no matter how bad it gets” – “He and the land have a hold on each other” (pg. 74)</a:t>
            </a:r>
          </a:p>
          <a:p>
            <a:pPr lvl="1"/>
            <a:r>
              <a:rPr lang="en-AU" sz="1400" dirty="0"/>
              <a:t>Stubborn – doesn’t want to change what he knows (growing wheat) won’t listen to Ma’s advice </a:t>
            </a:r>
          </a:p>
          <a:p>
            <a:r>
              <a:rPr lang="en-AU" sz="1600" dirty="0"/>
              <a:t>Served in France WWI – most vivid memory is the poppies. Shows he appreciates beauty (similar to Billie Jo)</a:t>
            </a:r>
          </a:p>
          <a:p>
            <a:r>
              <a:rPr lang="en-AU" sz="1600" dirty="0"/>
              <a:t>Grief causes him to act self-destructively</a:t>
            </a:r>
          </a:p>
          <a:p>
            <a:pPr lvl="1"/>
            <a:r>
              <a:rPr lang="en-AU" sz="1400" dirty="0"/>
              <a:t>Wasting saved money to get drunk </a:t>
            </a:r>
          </a:p>
          <a:p>
            <a:pPr lvl="1"/>
            <a:r>
              <a:rPr lang="en-AU" sz="1400" dirty="0"/>
              <a:t>Becomes distant &amp; self-absorbed, digging the pond </a:t>
            </a:r>
          </a:p>
          <a:p>
            <a:pPr lvl="1"/>
            <a:r>
              <a:rPr lang="en-AU" sz="1400" dirty="0"/>
              <a:t>Pays no attention to Billie Jo who needs him, won’t talk to her, </a:t>
            </a:r>
          </a:p>
          <a:p>
            <a:pPr lvl="1"/>
            <a:r>
              <a:rPr lang="en-AU" sz="1400" dirty="0"/>
              <a:t>They are like strangers living in the same house, “I don’t know him anymore (pg. 75)</a:t>
            </a:r>
          </a:p>
          <a:p>
            <a:endParaRPr lang="en-AU" sz="1800" dirty="0"/>
          </a:p>
        </p:txBody>
      </p:sp>
    </p:spTree>
    <p:extLst>
      <p:ext uri="{BB962C8B-B14F-4D97-AF65-F5344CB8AC3E}">
        <p14:creationId xmlns:p14="http://schemas.microsoft.com/office/powerpoint/2010/main" val="368724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with red hair and a brown shirt&#10;&#10;Description automatically generated">
            <a:extLst>
              <a:ext uri="{FF2B5EF4-FFF2-40B4-BE49-F238E27FC236}">
                <a16:creationId xmlns:a16="http://schemas.microsoft.com/office/drawing/2014/main" id="{ED17519F-602F-BAEC-EBEC-E1C1B1136B28}"/>
              </a:ext>
            </a:extLst>
          </p:cNvPr>
          <p:cNvPicPr>
            <a:picLocks noChangeAspect="1"/>
          </p:cNvPicPr>
          <p:nvPr/>
        </p:nvPicPr>
        <p:blipFill rotWithShape="1">
          <a:blip r:embed="rId2">
            <a:extLst>
              <a:ext uri="{28A0092B-C50C-407E-A947-70E740481C1C}">
                <a14:useLocalDpi xmlns:a14="http://schemas.microsoft.com/office/drawing/2010/main" val="0"/>
              </a:ext>
            </a:extLst>
          </a:blip>
          <a:srcRect l="15633" r="13565"/>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777244-B21E-6665-F22C-2D88083D92AB}"/>
              </a:ext>
            </a:extLst>
          </p:cNvPr>
          <p:cNvSpPr>
            <a:spLocks noGrp="1"/>
          </p:cNvSpPr>
          <p:nvPr>
            <p:ph type="title"/>
          </p:nvPr>
        </p:nvSpPr>
        <p:spPr>
          <a:xfrm>
            <a:off x="5827048" y="407987"/>
            <a:ext cx="5721484" cy="1325563"/>
          </a:xfrm>
        </p:spPr>
        <p:txBody>
          <a:bodyPr>
            <a:normAutofit/>
          </a:bodyPr>
          <a:lstStyle/>
          <a:p>
            <a:r>
              <a:rPr lang="en-AU" dirty="0"/>
              <a:t>Daddy (Bayard)</a:t>
            </a:r>
          </a:p>
        </p:txBody>
      </p:sp>
      <p:sp>
        <p:nvSpPr>
          <p:cNvPr id="3" name="Content Placeholder 2">
            <a:extLst>
              <a:ext uri="{FF2B5EF4-FFF2-40B4-BE49-F238E27FC236}">
                <a16:creationId xmlns:a16="http://schemas.microsoft.com/office/drawing/2014/main" id="{18BB18B8-C589-C5EF-6ECF-212B8E13238B}"/>
              </a:ext>
            </a:extLst>
          </p:cNvPr>
          <p:cNvSpPr>
            <a:spLocks noGrp="1"/>
          </p:cNvSpPr>
          <p:nvPr>
            <p:ph idx="1"/>
          </p:nvPr>
        </p:nvSpPr>
        <p:spPr>
          <a:xfrm>
            <a:off x="5537200" y="1868487"/>
            <a:ext cx="6011332" cy="4581526"/>
          </a:xfrm>
        </p:spPr>
        <p:txBody>
          <a:bodyPr>
            <a:normAutofit/>
          </a:bodyPr>
          <a:lstStyle/>
          <a:p>
            <a:r>
              <a:rPr lang="en-AU" sz="1800" dirty="0"/>
              <a:t>Won’t get treated for skin cancer (pg. 153)</a:t>
            </a:r>
          </a:p>
          <a:p>
            <a:pPr lvl="1"/>
            <a:r>
              <a:rPr lang="en-AU" sz="1400" dirty="0"/>
              <a:t>Shows he is in a bad place mentally – doesn’t care if he lives or dies. </a:t>
            </a:r>
          </a:p>
          <a:p>
            <a:pPr lvl="1"/>
            <a:r>
              <a:rPr lang="en-AU" sz="1400" dirty="0"/>
              <a:t>This is what finally drives Billie Jo to run away. Seems like he doesn’t care enough about her to stay for her sake </a:t>
            </a:r>
          </a:p>
          <a:p>
            <a:r>
              <a:rPr lang="en-AU" sz="1800" dirty="0"/>
              <a:t>After Billie Jo runs away and comes back, their relationship changes. </a:t>
            </a:r>
          </a:p>
          <a:p>
            <a:pPr lvl="1"/>
            <a:r>
              <a:rPr lang="en-AU" sz="1400" dirty="0"/>
              <a:t>He realises how much he needs her &amp; that his behaviour has been driving her away. </a:t>
            </a:r>
          </a:p>
          <a:p>
            <a:pPr lvl="1"/>
            <a:r>
              <a:rPr lang="en-AU" sz="1400" dirty="0"/>
              <a:t>They talk to each other more </a:t>
            </a:r>
          </a:p>
          <a:p>
            <a:pPr lvl="1"/>
            <a:r>
              <a:rPr lang="en-AU" sz="1400" dirty="0"/>
              <a:t>He goes to the Dr about his skin cancer – not giving up hope – she also asks Dr about her hands for the same reason</a:t>
            </a:r>
          </a:p>
          <a:p>
            <a:pPr lvl="1"/>
            <a:r>
              <a:rPr lang="en-AU" sz="1400" dirty="0"/>
              <a:t>Takes night classes so they will have something to fall back on if farming doesn’t eventually pay and meets Louise. </a:t>
            </a:r>
          </a:p>
          <a:p>
            <a:pPr lvl="1"/>
            <a:r>
              <a:rPr lang="en-AU" sz="1400" dirty="0"/>
              <a:t>Willing to try new farming techniques. </a:t>
            </a:r>
          </a:p>
          <a:p>
            <a:pPr lvl="1"/>
            <a:r>
              <a:rPr lang="en-AU" sz="1400" dirty="0"/>
              <a:t>“You can stay in one place and still grow” (pg. 230)</a:t>
            </a:r>
          </a:p>
        </p:txBody>
      </p:sp>
    </p:spTree>
    <p:extLst>
      <p:ext uri="{BB962C8B-B14F-4D97-AF65-F5344CB8AC3E}">
        <p14:creationId xmlns:p14="http://schemas.microsoft.com/office/powerpoint/2010/main" val="3857649403"/>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781</TotalTime>
  <Words>1864</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Aharoni</vt:lpstr>
      <vt:lpstr>Arial</vt:lpstr>
      <vt:lpstr>Avenir Next LT Pro</vt:lpstr>
      <vt:lpstr>Calibri</vt:lpstr>
      <vt:lpstr>ShapesVTI</vt:lpstr>
      <vt:lpstr>Character &amp; Relationships</vt:lpstr>
      <vt:lpstr>Characters in novels</vt:lpstr>
      <vt:lpstr>We see characters through the narrator’s eyes</vt:lpstr>
      <vt:lpstr>Billie Jo Kelby</vt:lpstr>
      <vt:lpstr>Billie Jo Kelby</vt:lpstr>
      <vt:lpstr>Ma (Polly)</vt:lpstr>
      <vt:lpstr>Ma (Polly)</vt:lpstr>
      <vt:lpstr>Daddy (Bayard)</vt:lpstr>
      <vt:lpstr>Daddy (Bayard)</vt:lpstr>
      <vt:lpstr>Arley Wanderdale</vt:lpstr>
      <vt:lpstr>Arley Wanderdale</vt:lpstr>
      <vt:lpstr>Mad Dog Craddock</vt:lpstr>
      <vt:lpstr>Mad Dog Craddock</vt:lpstr>
      <vt:lpstr>Louise</vt:lpstr>
      <vt:lpstr>Louise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&amp; Relationships</dc:title>
  <dc:creator>Sarah Burney</dc:creator>
  <cp:lastModifiedBy>Sarah Burney</cp:lastModifiedBy>
  <cp:revision>1</cp:revision>
  <dcterms:created xsi:type="dcterms:W3CDTF">2023-08-16T02:36:39Z</dcterms:created>
  <dcterms:modified xsi:type="dcterms:W3CDTF">2023-08-22T00:06:27Z</dcterms:modified>
</cp:coreProperties>
</file>