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67" r:id="rId4"/>
    <p:sldId id="259" r:id="rId5"/>
    <p:sldId id="258" r:id="rId6"/>
    <p:sldId id="306" r:id="rId7"/>
    <p:sldId id="262" r:id="rId8"/>
    <p:sldId id="260" r:id="rId9"/>
    <p:sldId id="264" r:id="rId10"/>
    <p:sldId id="266" r:id="rId11"/>
    <p:sldId id="265" r:id="rId12"/>
    <p:sldId id="261" r:id="rId13"/>
    <p:sldId id="263"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6620E1-B3ED-4EB9-B0EE-22F627A69880}" v="15" dt="2023-08-27T14:26:50.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rney" userId="3ff1fe9c-ec4d-4417-af83-dbc6e1aa8c41" providerId="ADAL" clId="{B1021FED-86AB-4B91-948B-436559CBD03C}"/>
    <pc:docChg chg="undo redo custSel addSld modSld sldOrd">
      <pc:chgData name="Sarah Burney" userId="3ff1fe9c-ec4d-4417-af83-dbc6e1aa8c41" providerId="ADAL" clId="{B1021FED-86AB-4B91-948B-436559CBD03C}" dt="2023-08-25T04:08:55.938" v="5479" actId="20577"/>
      <pc:docMkLst>
        <pc:docMk/>
      </pc:docMkLst>
      <pc:sldChg chg="modSp mod">
        <pc:chgData name="Sarah Burney" userId="3ff1fe9c-ec4d-4417-af83-dbc6e1aa8c41" providerId="ADAL" clId="{B1021FED-86AB-4B91-948B-436559CBD03C}" dt="2023-08-24T01:52:15.167" v="5453" actId="20577"/>
        <pc:sldMkLst>
          <pc:docMk/>
          <pc:sldMk cId="39687370" sldId="257"/>
        </pc:sldMkLst>
        <pc:spChg chg="mod">
          <ac:chgData name="Sarah Burney" userId="3ff1fe9c-ec4d-4417-af83-dbc6e1aa8c41" providerId="ADAL" clId="{B1021FED-86AB-4B91-948B-436559CBD03C}" dt="2023-08-24T01:52:15.167" v="5453" actId="20577"/>
          <ac:spMkLst>
            <pc:docMk/>
            <pc:sldMk cId="39687370" sldId="257"/>
            <ac:spMk id="3" creationId="{9CE0A6FC-047E-CA0B-0E9B-C31100513EA5}"/>
          </ac:spMkLst>
        </pc:spChg>
      </pc:sldChg>
      <pc:sldChg chg="modSp mod">
        <pc:chgData name="Sarah Burney" userId="3ff1fe9c-ec4d-4417-af83-dbc6e1aa8c41" providerId="ADAL" clId="{B1021FED-86AB-4B91-948B-436559CBD03C}" dt="2023-08-22T23:58:21.394" v="3505" actId="20577"/>
        <pc:sldMkLst>
          <pc:docMk/>
          <pc:sldMk cId="3247174347" sldId="259"/>
        </pc:sldMkLst>
        <pc:spChg chg="mod">
          <ac:chgData name="Sarah Burney" userId="3ff1fe9c-ec4d-4417-af83-dbc6e1aa8c41" providerId="ADAL" clId="{B1021FED-86AB-4B91-948B-436559CBD03C}" dt="2023-08-22T23:50:17.976" v="3211" actId="20577"/>
          <ac:spMkLst>
            <pc:docMk/>
            <pc:sldMk cId="3247174347" sldId="259"/>
            <ac:spMk id="2" creationId="{6C6CB1B4-33FF-4634-C864-5A5B82957DBD}"/>
          </ac:spMkLst>
        </pc:spChg>
        <pc:spChg chg="mod">
          <ac:chgData name="Sarah Burney" userId="3ff1fe9c-ec4d-4417-af83-dbc6e1aa8c41" providerId="ADAL" clId="{B1021FED-86AB-4B91-948B-436559CBD03C}" dt="2023-08-22T23:58:21.394" v="3505" actId="20577"/>
          <ac:spMkLst>
            <pc:docMk/>
            <pc:sldMk cId="3247174347" sldId="259"/>
            <ac:spMk id="3" creationId="{1893466A-DC44-88C9-2820-3F4CA7B26278}"/>
          </ac:spMkLst>
        </pc:spChg>
      </pc:sldChg>
      <pc:sldChg chg="addSp delSp modSp mod setBg">
        <pc:chgData name="Sarah Burney" userId="3ff1fe9c-ec4d-4417-af83-dbc6e1aa8c41" providerId="ADAL" clId="{B1021FED-86AB-4B91-948B-436559CBD03C}" dt="2023-08-24T01:11:21.713" v="4176" actId="14100"/>
        <pc:sldMkLst>
          <pc:docMk/>
          <pc:sldMk cId="2305138842" sldId="260"/>
        </pc:sldMkLst>
        <pc:spChg chg="mod">
          <ac:chgData name="Sarah Burney" userId="3ff1fe9c-ec4d-4417-af83-dbc6e1aa8c41" providerId="ADAL" clId="{B1021FED-86AB-4B91-948B-436559CBD03C}" dt="2023-08-24T01:10:16.313" v="4138" actId="14100"/>
          <ac:spMkLst>
            <pc:docMk/>
            <pc:sldMk cId="2305138842" sldId="260"/>
            <ac:spMk id="2" creationId="{4EE73A8A-6B3D-10A7-1767-3A4EA0042C86}"/>
          </ac:spMkLst>
        </pc:spChg>
        <pc:spChg chg="mod">
          <ac:chgData name="Sarah Burney" userId="3ff1fe9c-ec4d-4417-af83-dbc6e1aa8c41" providerId="ADAL" clId="{B1021FED-86AB-4B91-948B-436559CBD03C}" dt="2023-08-24T01:11:21.713" v="4176" actId="14100"/>
          <ac:spMkLst>
            <pc:docMk/>
            <pc:sldMk cId="2305138842" sldId="260"/>
            <ac:spMk id="3" creationId="{875D1D69-75E4-02EC-4771-84F495BC398F}"/>
          </ac:spMkLst>
        </pc:spChg>
        <pc:spChg chg="add del">
          <ac:chgData name="Sarah Burney" userId="3ff1fe9c-ec4d-4417-af83-dbc6e1aa8c41" providerId="ADAL" clId="{B1021FED-86AB-4B91-948B-436559CBD03C}" dt="2023-08-22T04:29:26.215" v="15" actId="26606"/>
          <ac:spMkLst>
            <pc:docMk/>
            <pc:sldMk cId="2305138842" sldId="260"/>
            <ac:spMk id="4103" creationId="{AE6FDE22-1F54-452D-A9BA-1BE9FDB53450}"/>
          </ac:spMkLst>
        </pc:spChg>
        <pc:spChg chg="add del">
          <ac:chgData name="Sarah Burney" userId="3ff1fe9c-ec4d-4417-af83-dbc6e1aa8c41" providerId="ADAL" clId="{B1021FED-86AB-4B91-948B-436559CBD03C}" dt="2023-08-22T04:29:26.215" v="15" actId="26606"/>
          <ac:spMkLst>
            <pc:docMk/>
            <pc:sldMk cId="2305138842" sldId="260"/>
            <ac:spMk id="4105" creationId="{F06127CE-6F15-49AE-9751-398F3AC67163}"/>
          </ac:spMkLst>
        </pc:spChg>
        <pc:spChg chg="add del">
          <ac:chgData name="Sarah Burney" userId="3ff1fe9c-ec4d-4417-af83-dbc6e1aa8c41" providerId="ADAL" clId="{B1021FED-86AB-4B91-948B-436559CBD03C}" dt="2023-08-22T04:29:26.215" v="15" actId="26606"/>
          <ac:spMkLst>
            <pc:docMk/>
            <pc:sldMk cId="2305138842" sldId="260"/>
            <ac:spMk id="4118" creationId="{AE6FDE22-1F54-452D-A9BA-1BE9FDB53450}"/>
          </ac:spMkLst>
        </pc:spChg>
        <pc:spChg chg="add del">
          <ac:chgData name="Sarah Burney" userId="3ff1fe9c-ec4d-4417-af83-dbc6e1aa8c41" providerId="ADAL" clId="{B1021FED-86AB-4B91-948B-436559CBD03C}" dt="2023-08-22T04:29:26.215" v="15" actId="26606"/>
          <ac:spMkLst>
            <pc:docMk/>
            <pc:sldMk cId="2305138842" sldId="260"/>
            <ac:spMk id="4120" creationId="{F06127CE-6F15-49AE-9751-398F3AC67163}"/>
          </ac:spMkLst>
        </pc:spChg>
        <pc:grpChg chg="add del">
          <ac:chgData name="Sarah Burney" userId="3ff1fe9c-ec4d-4417-af83-dbc6e1aa8c41" providerId="ADAL" clId="{B1021FED-86AB-4B91-948B-436559CBD03C}" dt="2023-08-22T04:29:26.215" v="15" actId="26606"/>
          <ac:grpSpMkLst>
            <pc:docMk/>
            <pc:sldMk cId="2305138842" sldId="260"/>
            <ac:grpSpMk id="4107" creationId="{4851158D-092F-4743-B650-CEA7406836A5}"/>
          </ac:grpSpMkLst>
        </pc:grpChg>
        <pc:grpChg chg="add del">
          <ac:chgData name="Sarah Burney" userId="3ff1fe9c-ec4d-4417-af83-dbc6e1aa8c41" providerId="ADAL" clId="{B1021FED-86AB-4B91-948B-436559CBD03C}" dt="2023-08-22T04:29:26.215" v="15" actId="26606"/>
          <ac:grpSpMkLst>
            <pc:docMk/>
            <pc:sldMk cId="2305138842" sldId="260"/>
            <ac:grpSpMk id="4122" creationId="{32D203DB-0A86-46BE-8863-3ADAEAAFE229}"/>
          </ac:grpSpMkLst>
        </pc:grpChg>
        <pc:picChg chg="add mod">
          <ac:chgData name="Sarah Burney" userId="3ff1fe9c-ec4d-4417-af83-dbc6e1aa8c41" providerId="ADAL" clId="{B1021FED-86AB-4B91-948B-436559CBD03C}" dt="2023-08-22T04:29:26.215" v="15" actId="26606"/>
          <ac:picMkLst>
            <pc:docMk/>
            <pc:sldMk cId="2305138842" sldId="260"/>
            <ac:picMk id="4098" creationId="{1FE7426D-59D1-EC36-9432-ED8D129135CB}"/>
          </ac:picMkLst>
        </pc:picChg>
      </pc:sldChg>
      <pc:sldChg chg="addSp delSp modSp new mod">
        <pc:chgData name="Sarah Burney" userId="3ff1fe9c-ec4d-4417-af83-dbc6e1aa8c41" providerId="ADAL" clId="{B1021FED-86AB-4B91-948B-436559CBD03C}" dt="2023-08-25T04:08:55.938" v="5479" actId="20577"/>
        <pc:sldMkLst>
          <pc:docMk/>
          <pc:sldMk cId="727479018" sldId="261"/>
        </pc:sldMkLst>
        <pc:spChg chg="mod">
          <ac:chgData name="Sarah Burney" userId="3ff1fe9c-ec4d-4417-af83-dbc6e1aa8c41" providerId="ADAL" clId="{B1021FED-86AB-4B91-948B-436559CBD03C}" dt="2023-08-24T01:18:04.980" v="4807" actId="14100"/>
          <ac:spMkLst>
            <pc:docMk/>
            <pc:sldMk cId="727479018" sldId="261"/>
            <ac:spMk id="2" creationId="{733B0271-F72E-CCE8-6F60-0794C755228D}"/>
          </ac:spMkLst>
        </pc:spChg>
        <pc:spChg chg="mod">
          <ac:chgData name="Sarah Burney" userId="3ff1fe9c-ec4d-4417-af83-dbc6e1aa8c41" providerId="ADAL" clId="{B1021FED-86AB-4B91-948B-436559CBD03C}" dt="2023-08-25T04:08:55.938" v="5479" actId="20577"/>
          <ac:spMkLst>
            <pc:docMk/>
            <pc:sldMk cId="727479018" sldId="261"/>
            <ac:spMk id="3" creationId="{1CB77BF9-0154-CD54-4ABB-8BC0C2379904}"/>
          </ac:spMkLst>
        </pc:spChg>
        <pc:spChg chg="del">
          <ac:chgData name="Sarah Burney" userId="3ff1fe9c-ec4d-4417-af83-dbc6e1aa8c41" providerId="ADAL" clId="{B1021FED-86AB-4B91-948B-436559CBD03C}" dt="2023-08-24T01:17:59.794" v="4806" actId="26606"/>
          <ac:spMkLst>
            <pc:docMk/>
            <pc:sldMk cId="727479018" sldId="261"/>
            <ac:spMk id="10" creationId="{CF10C978-51B5-420C-9A05-C8F194EACAC3}"/>
          </ac:spMkLst>
        </pc:spChg>
        <pc:spChg chg="del">
          <ac:chgData name="Sarah Burney" userId="3ff1fe9c-ec4d-4417-af83-dbc6e1aa8c41" providerId="ADAL" clId="{B1021FED-86AB-4B91-948B-436559CBD03C}" dt="2023-08-24T01:17:59.794" v="4806" actId="26606"/>
          <ac:spMkLst>
            <pc:docMk/>
            <pc:sldMk cId="727479018" sldId="261"/>
            <ac:spMk id="12" creationId="{28D34D1C-4E49-4D32-96F1-E49CEBBF86E0}"/>
          </ac:spMkLst>
        </pc:spChg>
        <pc:spChg chg="add">
          <ac:chgData name="Sarah Burney" userId="3ff1fe9c-ec4d-4417-af83-dbc6e1aa8c41" providerId="ADAL" clId="{B1021FED-86AB-4B91-948B-436559CBD03C}" dt="2023-08-24T01:17:59.794" v="4806" actId="26606"/>
          <ac:spMkLst>
            <pc:docMk/>
            <pc:sldMk cId="727479018" sldId="261"/>
            <ac:spMk id="25" creationId="{059AD101-BC08-433A-AD99-409B66C2D2A7}"/>
          </ac:spMkLst>
        </pc:spChg>
        <pc:spChg chg="add">
          <ac:chgData name="Sarah Burney" userId="3ff1fe9c-ec4d-4417-af83-dbc6e1aa8c41" providerId="ADAL" clId="{B1021FED-86AB-4B91-948B-436559CBD03C}" dt="2023-08-24T01:17:59.794" v="4806" actId="26606"/>
          <ac:spMkLst>
            <pc:docMk/>
            <pc:sldMk cId="727479018" sldId="261"/>
            <ac:spMk id="27" creationId="{3E788242-4E16-4277-AC99-8601B722B507}"/>
          </ac:spMkLst>
        </pc:spChg>
        <pc:grpChg chg="del">
          <ac:chgData name="Sarah Burney" userId="3ff1fe9c-ec4d-4417-af83-dbc6e1aa8c41" providerId="ADAL" clId="{B1021FED-86AB-4B91-948B-436559CBD03C}" dt="2023-08-24T01:17:59.794" v="4806" actId="26606"/>
          <ac:grpSpMkLst>
            <pc:docMk/>
            <pc:sldMk cId="727479018" sldId="261"/>
            <ac:grpSpMk id="14" creationId="{6EDBC9C2-2A39-44A2-9D95-D1DE9E2B127D}"/>
          </ac:grpSpMkLst>
        </pc:grpChg>
        <pc:grpChg chg="add">
          <ac:chgData name="Sarah Burney" userId="3ff1fe9c-ec4d-4417-af83-dbc6e1aa8c41" providerId="ADAL" clId="{B1021FED-86AB-4B91-948B-436559CBD03C}" dt="2023-08-24T01:17:59.794" v="4806" actId="26606"/>
          <ac:grpSpMkLst>
            <pc:docMk/>
            <pc:sldMk cId="727479018" sldId="261"/>
            <ac:grpSpMk id="29" creationId="{53C7C3B1-A762-4683-8DC0-FDE202C7D0A8}"/>
          </ac:grpSpMkLst>
        </pc:grpChg>
        <pc:picChg chg="mod">
          <ac:chgData name="Sarah Burney" userId="3ff1fe9c-ec4d-4417-af83-dbc6e1aa8c41" providerId="ADAL" clId="{B1021FED-86AB-4B91-948B-436559CBD03C}" dt="2023-08-24T01:17:59.794" v="4806" actId="26606"/>
          <ac:picMkLst>
            <pc:docMk/>
            <pc:sldMk cId="727479018" sldId="261"/>
            <ac:picMk id="5" creationId="{ACECC247-9CB8-3116-EAE2-42E40D3FBBB5}"/>
          </ac:picMkLst>
        </pc:picChg>
        <pc:cxnChg chg="del">
          <ac:chgData name="Sarah Burney" userId="3ff1fe9c-ec4d-4417-af83-dbc6e1aa8c41" providerId="ADAL" clId="{B1021FED-86AB-4B91-948B-436559CBD03C}" dt="2023-08-24T01:17:59.794" v="4806" actId="26606"/>
          <ac:cxnSpMkLst>
            <pc:docMk/>
            <pc:sldMk cId="727479018" sldId="261"/>
            <ac:cxnSpMk id="20" creationId="{E32B0B7D-C67A-4103-B2F0-ACE40BD56D02}"/>
          </ac:cxnSpMkLst>
        </pc:cxnChg>
      </pc:sldChg>
      <pc:sldChg chg="addSp modSp new mod setBg">
        <pc:chgData name="Sarah Burney" userId="3ff1fe9c-ec4d-4417-af83-dbc6e1aa8c41" providerId="ADAL" clId="{B1021FED-86AB-4B91-948B-436559CBD03C}" dt="2023-08-22T04:48:07.015" v="1033" actId="20577"/>
        <pc:sldMkLst>
          <pc:docMk/>
          <pc:sldMk cId="2533253040" sldId="262"/>
        </pc:sldMkLst>
        <pc:spChg chg="mod">
          <ac:chgData name="Sarah Burney" userId="3ff1fe9c-ec4d-4417-af83-dbc6e1aa8c41" providerId="ADAL" clId="{B1021FED-86AB-4B91-948B-436559CBD03C}" dt="2023-08-22T04:47:50.601" v="1019" actId="14100"/>
          <ac:spMkLst>
            <pc:docMk/>
            <pc:sldMk cId="2533253040" sldId="262"/>
            <ac:spMk id="2" creationId="{574E9B1C-D125-E886-9009-75CA5CA6DF45}"/>
          </ac:spMkLst>
        </pc:spChg>
        <pc:spChg chg="mod">
          <ac:chgData name="Sarah Burney" userId="3ff1fe9c-ec4d-4417-af83-dbc6e1aa8c41" providerId="ADAL" clId="{B1021FED-86AB-4B91-948B-436559CBD03C}" dt="2023-08-22T04:48:07.015" v="1033" actId="20577"/>
          <ac:spMkLst>
            <pc:docMk/>
            <pc:sldMk cId="2533253040" sldId="262"/>
            <ac:spMk id="3" creationId="{F2C30A7B-FBF9-FC6C-7F5D-5F7D37BF19DB}"/>
          </ac:spMkLst>
        </pc:spChg>
        <pc:spChg chg="add">
          <ac:chgData name="Sarah Burney" userId="3ff1fe9c-ec4d-4417-af83-dbc6e1aa8c41" providerId="ADAL" clId="{B1021FED-86AB-4B91-948B-436559CBD03C}" dt="2023-08-22T04:47:15.439" v="1013" actId="26606"/>
          <ac:spMkLst>
            <pc:docMk/>
            <pc:sldMk cId="2533253040" sldId="262"/>
            <ac:spMk id="5133" creationId="{059AD101-BC08-433A-AD99-409B66C2D2A7}"/>
          </ac:spMkLst>
        </pc:spChg>
        <pc:spChg chg="add">
          <ac:chgData name="Sarah Burney" userId="3ff1fe9c-ec4d-4417-af83-dbc6e1aa8c41" providerId="ADAL" clId="{B1021FED-86AB-4B91-948B-436559CBD03C}" dt="2023-08-22T04:47:15.439" v="1013" actId="26606"/>
          <ac:spMkLst>
            <pc:docMk/>
            <pc:sldMk cId="2533253040" sldId="262"/>
            <ac:spMk id="5135" creationId="{3E788242-4E16-4277-AC99-8601B722B507}"/>
          </ac:spMkLst>
        </pc:spChg>
        <pc:grpChg chg="add">
          <ac:chgData name="Sarah Burney" userId="3ff1fe9c-ec4d-4417-af83-dbc6e1aa8c41" providerId="ADAL" clId="{B1021FED-86AB-4B91-948B-436559CBD03C}" dt="2023-08-22T04:47:15.439" v="1013" actId="26606"/>
          <ac:grpSpMkLst>
            <pc:docMk/>
            <pc:sldMk cId="2533253040" sldId="262"/>
            <ac:grpSpMk id="5137" creationId="{E4DCF4D8-944E-41C9-97CE-C9BBEA7DA4F6}"/>
          </ac:grpSpMkLst>
        </pc:grpChg>
        <pc:picChg chg="add mod ord">
          <ac:chgData name="Sarah Burney" userId="3ff1fe9c-ec4d-4417-af83-dbc6e1aa8c41" providerId="ADAL" clId="{B1021FED-86AB-4B91-948B-436559CBD03C}" dt="2023-08-22T04:47:40.452" v="1018" actId="18131"/>
          <ac:picMkLst>
            <pc:docMk/>
            <pc:sldMk cId="2533253040" sldId="262"/>
            <ac:picMk id="5122" creationId="{98699F97-A306-97B4-0605-BFFD270AE683}"/>
          </ac:picMkLst>
        </pc:picChg>
        <pc:picChg chg="add mod">
          <ac:chgData name="Sarah Burney" userId="3ff1fe9c-ec4d-4417-af83-dbc6e1aa8c41" providerId="ADAL" clId="{B1021FED-86AB-4B91-948B-436559CBD03C}" dt="2023-08-22T04:47:15.439" v="1013" actId="26606"/>
          <ac:picMkLst>
            <pc:docMk/>
            <pc:sldMk cId="2533253040" sldId="262"/>
            <ac:picMk id="5124" creationId="{9B4069CB-5641-BD1B-D59D-ACD63F8B8D0C}"/>
          </ac:picMkLst>
        </pc:picChg>
        <pc:picChg chg="add mod">
          <ac:chgData name="Sarah Burney" userId="3ff1fe9c-ec4d-4417-af83-dbc6e1aa8c41" providerId="ADAL" clId="{B1021FED-86AB-4B91-948B-436559CBD03C}" dt="2023-08-22T04:47:15.439" v="1013" actId="26606"/>
          <ac:picMkLst>
            <pc:docMk/>
            <pc:sldMk cId="2533253040" sldId="262"/>
            <ac:picMk id="5126" creationId="{9BFD1FE5-C469-2D46-3A34-CDFD0031D3CD}"/>
          </ac:picMkLst>
        </pc:picChg>
        <pc:picChg chg="add mod">
          <ac:chgData name="Sarah Burney" userId="3ff1fe9c-ec4d-4417-af83-dbc6e1aa8c41" providerId="ADAL" clId="{B1021FED-86AB-4B91-948B-436559CBD03C}" dt="2023-08-22T04:47:27.600" v="1015" actId="18131"/>
          <ac:picMkLst>
            <pc:docMk/>
            <pc:sldMk cId="2533253040" sldId="262"/>
            <ac:picMk id="5128" creationId="{796BA9B6-0CEC-053C-313C-3007C5C2E081}"/>
          </ac:picMkLst>
        </pc:picChg>
        <pc:cxnChg chg="add">
          <ac:chgData name="Sarah Burney" userId="3ff1fe9c-ec4d-4417-af83-dbc6e1aa8c41" providerId="ADAL" clId="{B1021FED-86AB-4B91-948B-436559CBD03C}" dt="2023-08-22T04:47:15.439" v="1013" actId="26606"/>
          <ac:cxnSpMkLst>
            <pc:docMk/>
            <pc:sldMk cId="2533253040" sldId="262"/>
            <ac:cxnSpMk id="5145" creationId="{254DC8E1-D842-4EC8-9557-39C228F9C067}"/>
          </ac:cxnSpMkLst>
        </pc:cxnChg>
        <pc:cxnChg chg="add">
          <ac:chgData name="Sarah Burney" userId="3ff1fe9c-ec4d-4417-af83-dbc6e1aa8c41" providerId="ADAL" clId="{B1021FED-86AB-4B91-948B-436559CBD03C}" dt="2023-08-22T04:47:15.439" v="1013" actId="26606"/>
          <ac:cxnSpMkLst>
            <pc:docMk/>
            <pc:sldMk cId="2533253040" sldId="262"/>
            <ac:cxnSpMk id="5147" creationId="{4C9882B3-AAA7-4EDC-86AD-C7AC911EFE82}"/>
          </ac:cxnSpMkLst>
        </pc:cxnChg>
      </pc:sldChg>
      <pc:sldChg chg="addSp delSp modSp new mod setBg">
        <pc:chgData name="Sarah Burney" userId="3ff1fe9c-ec4d-4417-af83-dbc6e1aa8c41" providerId="ADAL" clId="{B1021FED-86AB-4B91-948B-436559CBD03C}" dt="2023-08-24T01:21:45.275" v="4869" actId="27636"/>
        <pc:sldMkLst>
          <pc:docMk/>
          <pc:sldMk cId="3836521743" sldId="263"/>
        </pc:sldMkLst>
        <pc:spChg chg="mod">
          <ac:chgData name="Sarah Burney" userId="3ff1fe9c-ec4d-4417-af83-dbc6e1aa8c41" providerId="ADAL" clId="{B1021FED-86AB-4B91-948B-436559CBD03C}" dt="2023-08-24T01:21:15.373" v="4863" actId="14100"/>
          <ac:spMkLst>
            <pc:docMk/>
            <pc:sldMk cId="3836521743" sldId="263"/>
            <ac:spMk id="2" creationId="{287B1C14-7A50-4152-328A-E39CEFB7ACDB}"/>
          </ac:spMkLst>
        </pc:spChg>
        <pc:spChg chg="add del mod">
          <ac:chgData name="Sarah Burney" userId="3ff1fe9c-ec4d-4417-af83-dbc6e1aa8c41" providerId="ADAL" clId="{B1021FED-86AB-4B91-948B-436559CBD03C}" dt="2023-08-24T01:21:45.275" v="4869" actId="27636"/>
          <ac:spMkLst>
            <pc:docMk/>
            <pc:sldMk cId="3836521743" sldId="263"/>
            <ac:spMk id="3" creationId="{0AC47681-EFF7-6F51-7DFF-136FC345E850}"/>
          </ac:spMkLst>
        </pc:spChg>
        <pc:spChg chg="add del">
          <ac:chgData name="Sarah Burney" userId="3ff1fe9c-ec4d-4417-af83-dbc6e1aa8c41" providerId="ADAL" clId="{B1021FED-86AB-4B91-948B-436559CBD03C}" dt="2023-08-24T01:21:10.762" v="4862" actId="26606"/>
          <ac:spMkLst>
            <pc:docMk/>
            <pc:sldMk cId="3836521743" sldId="263"/>
            <ac:spMk id="12" creationId="{059AD101-BC08-433A-AD99-409B66C2D2A7}"/>
          </ac:spMkLst>
        </pc:spChg>
        <pc:spChg chg="add del">
          <ac:chgData name="Sarah Burney" userId="3ff1fe9c-ec4d-4417-af83-dbc6e1aa8c41" providerId="ADAL" clId="{B1021FED-86AB-4B91-948B-436559CBD03C}" dt="2023-08-24T01:21:10.762" v="4862" actId="26606"/>
          <ac:spMkLst>
            <pc:docMk/>
            <pc:sldMk cId="3836521743" sldId="263"/>
            <ac:spMk id="14" creationId="{3E788242-4E16-4277-AC99-8601B722B507}"/>
          </ac:spMkLst>
        </pc:spChg>
        <pc:spChg chg="add">
          <ac:chgData name="Sarah Burney" userId="3ff1fe9c-ec4d-4417-af83-dbc6e1aa8c41" providerId="ADAL" clId="{B1021FED-86AB-4B91-948B-436559CBD03C}" dt="2023-08-24T01:21:10.762" v="4862" actId="26606"/>
          <ac:spMkLst>
            <pc:docMk/>
            <pc:sldMk cId="3836521743" sldId="263"/>
            <ac:spMk id="25" creationId="{059AD101-BC08-433A-AD99-409B66C2D2A7}"/>
          </ac:spMkLst>
        </pc:spChg>
        <pc:spChg chg="add">
          <ac:chgData name="Sarah Burney" userId="3ff1fe9c-ec4d-4417-af83-dbc6e1aa8c41" providerId="ADAL" clId="{B1021FED-86AB-4B91-948B-436559CBD03C}" dt="2023-08-24T01:21:10.762" v="4862" actId="26606"/>
          <ac:spMkLst>
            <pc:docMk/>
            <pc:sldMk cId="3836521743" sldId="263"/>
            <ac:spMk id="27" creationId="{3E788242-4E16-4277-AC99-8601B722B507}"/>
          </ac:spMkLst>
        </pc:spChg>
        <pc:grpChg chg="add del">
          <ac:chgData name="Sarah Burney" userId="3ff1fe9c-ec4d-4417-af83-dbc6e1aa8c41" providerId="ADAL" clId="{B1021FED-86AB-4B91-948B-436559CBD03C}" dt="2023-08-24T01:21:10.762" v="4862" actId="26606"/>
          <ac:grpSpMkLst>
            <pc:docMk/>
            <pc:sldMk cId="3836521743" sldId="263"/>
            <ac:grpSpMk id="16" creationId="{87CB8D36-9DE0-44D4-B67A-16D4F212136D}"/>
          </ac:grpSpMkLst>
        </pc:grpChg>
        <pc:grpChg chg="add">
          <ac:chgData name="Sarah Burney" userId="3ff1fe9c-ec4d-4417-af83-dbc6e1aa8c41" providerId="ADAL" clId="{B1021FED-86AB-4B91-948B-436559CBD03C}" dt="2023-08-24T01:21:10.762" v="4862" actId="26606"/>
          <ac:grpSpMkLst>
            <pc:docMk/>
            <pc:sldMk cId="3836521743" sldId="263"/>
            <ac:grpSpMk id="29" creationId="{53C7C3B1-A762-4683-8DC0-FDE202C7D0A8}"/>
          </ac:grpSpMkLst>
        </pc:grpChg>
        <pc:picChg chg="add del mod">
          <ac:chgData name="Sarah Burney" userId="3ff1fe9c-ec4d-4417-af83-dbc6e1aa8c41" providerId="ADAL" clId="{B1021FED-86AB-4B91-948B-436559CBD03C}" dt="2023-08-22T05:30:13.144" v="1043"/>
          <ac:picMkLst>
            <pc:docMk/>
            <pc:sldMk cId="3836521743" sldId="263"/>
            <ac:picMk id="5" creationId="{5F189721-7D20-7D1E-B89F-B2B46CD32B02}"/>
          </ac:picMkLst>
        </pc:picChg>
        <pc:picChg chg="add mod">
          <ac:chgData name="Sarah Burney" userId="3ff1fe9c-ec4d-4417-af83-dbc6e1aa8c41" providerId="ADAL" clId="{B1021FED-86AB-4B91-948B-436559CBD03C}" dt="2023-08-24T01:21:10.762" v="4862" actId="26606"/>
          <ac:picMkLst>
            <pc:docMk/>
            <pc:sldMk cId="3836521743" sldId="263"/>
            <ac:picMk id="7" creationId="{F1391FBE-B6B2-5F1D-0C93-C863E769E204}"/>
          </ac:picMkLst>
        </pc:picChg>
      </pc:sldChg>
      <pc:sldChg chg="addSp delSp modSp new mod setBg">
        <pc:chgData name="Sarah Burney" userId="3ff1fe9c-ec4d-4417-af83-dbc6e1aa8c41" providerId="ADAL" clId="{B1021FED-86AB-4B91-948B-436559CBD03C}" dt="2023-08-24T01:20:48.451" v="4861" actId="27636"/>
        <pc:sldMkLst>
          <pc:docMk/>
          <pc:sldMk cId="2918754489" sldId="264"/>
        </pc:sldMkLst>
        <pc:spChg chg="mod">
          <ac:chgData name="Sarah Burney" userId="3ff1fe9c-ec4d-4417-af83-dbc6e1aa8c41" providerId="ADAL" clId="{B1021FED-86AB-4B91-948B-436559CBD03C}" dt="2023-08-24T01:20:31.968" v="4854" actId="14100"/>
          <ac:spMkLst>
            <pc:docMk/>
            <pc:sldMk cId="2918754489" sldId="264"/>
            <ac:spMk id="2" creationId="{EC776327-3C0C-473B-C56C-9D0018B450BA}"/>
          </ac:spMkLst>
        </pc:spChg>
        <pc:spChg chg="mod">
          <ac:chgData name="Sarah Burney" userId="3ff1fe9c-ec4d-4417-af83-dbc6e1aa8c41" providerId="ADAL" clId="{B1021FED-86AB-4B91-948B-436559CBD03C}" dt="2023-08-24T01:20:48.451" v="4861" actId="27636"/>
          <ac:spMkLst>
            <pc:docMk/>
            <pc:sldMk cId="2918754489" sldId="264"/>
            <ac:spMk id="3" creationId="{F50123E8-F290-D381-E48F-C64780486E5B}"/>
          </ac:spMkLst>
        </pc:spChg>
        <pc:spChg chg="add del">
          <ac:chgData name="Sarah Burney" userId="3ff1fe9c-ec4d-4417-af83-dbc6e1aa8c41" providerId="ADAL" clId="{B1021FED-86AB-4B91-948B-436559CBD03C}" dt="2023-08-24T01:20:27.312" v="4852" actId="26606"/>
          <ac:spMkLst>
            <pc:docMk/>
            <pc:sldMk cId="2918754489" sldId="264"/>
            <ac:spMk id="10" creationId="{CF10C978-51B5-420C-9A05-C8F194EACAC3}"/>
          </ac:spMkLst>
        </pc:spChg>
        <pc:spChg chg="add del">
          <ac:chgData name="Sarah Burney" userId="3ff1fe9c-ec4d-4417-af83-dbc6e1aa8c41" providerId="ADAL" clId="{B1021FED-86AB-4B91-948B-436559CBD03C}" dt="2023-08-24T01:20:27.312" v="4852" actId="26606"/>
          <ac:spMkLst>
            <pc:docMk/>
            <pc:sldMk cId="2918754489" sldId="264"/>
            <ac:spMk id="12" creationId="{28D34D1C-4E49-4D32-96F1-E49CEBBF86E0}"/>
          </ac:spMkLst>
        </pc:spChg>
        <pc:spChg chg="add">
          <ac:chgData name="Sarah Burney" userId="3ff1fe9c-ec4d-4417-af83-dbc6e1aa8c41" providerId="ADAL" clId="{B1021FED-86AB-4B91-948B-436559CBD03C}" dt="2023-08-24T01:20:27.312" v="4852" actId="26606"/>
          <ac:spMkLst>
            <pc:docMk/>
            <pc:sldMk cId="2918754489" sldId="264"/>
            <ac:spMk id="25" creationId="{059AD101-BC08-433A-AD99-409B66C2D2A7}"/>
          </ac:spMkLst>
        </pc:spChg>
        <pc:spChg chg="add">
          <ac:chgData name="Sarah Burney" userId="3ff1fe9c-ec4d-4417-af83-dbc6e1aa8c41" providerId="ADAL" clId="{B1021FED-86AB-4B91-948B-436559CBD03C}" dt="2023-08-24T01:20:27.312" v="4852" actId="26606"/>
          <ac:spMkLst>
            <pc:docMk/>
            <pc:sldMk cId="2918754489" sldId="264"/>
            <ac:spMk id="27" creationId="{3E788242-4E16-4277-AC99-8601B722B507}"/>
          </ac:spMkLst>
        </pc:spChg>
        <pc:grpChg chg="add del">
          <ac:chgData name="Sarah Burney" userId="3ff1fe9c-ec4d-4417-af83-dbc6e1aa8c41" providerId="ADAL" clId="{B1021FED-86AB-4B91-948B-436559CBD03C}" dt="2023-08-24T01:20:27.312" v="4852" actId="26606"/>
          <ac:grpSpMkLst>
            <pc:docMk/>
            <pc:sldMk cId="2918754489" sldId="264"/>
            <ac:grpSpMk id="14" creationId="{6EDBC9C2-2A39-44A2-9D95-D1DE9E2B127D}"/>
          </ac:grpSpMkLst>
        </pc:grpChg>
        <pc:grpChg chg="add">
          <ac:chgData name="Sarah Burney" userId="3ff1fe9c-ec4d-4417-af83-dbc6e1aa8c41" providerId="ADAL" clId="{B1021FED-86AB-4B91-948B-436559CBD03C}" dt="2023-08-24T01:20:27.312" v="4852" actId="26606"/>
          <ac:grpSpMkLst>
            <pc:docMk/>
            <pc:sldMk cId="2918754489" sldId="264"/>
            <ac:grpSpMk id="29" creationId="{53C7C3B1-A762-4683-8DC0-FDE202C7D0A8}"/>
          </ac:grpSpMkLst>
        </pc:grpChg>
        <pc:picChg chg="add mod">
          <ac:chgData name="Sarah Burney" userId="3ff1fe9c-ec4d-4417-af83-dbc6e1aa8c41" providerId="ADAL" clId="{B1021FED-86AB-4B91-948B-436559CBD03C}" dt="2023-08-24T01:20:27.312" v="4852" actId="26606"/>
          <ac:picMkLst>
            <pc:docMk/>
            <pc:sldMk cId="2918754489" sldId="264"/>
            <ac:picMk id="5" creationId="{672B3782-E14C-2BF7-8B2D-45408903BAA1}"/>
          </ac:picMkLst>
        </pc:picChg>
        <pc:cxnChg chg="add del">
          <ac:chgData name="Sarah Burney" userId="3ff1fe9c-ec4d-4417-af83-dbc6e1aa8c41" providerId="ADAL" clId="{B1021FED-86AB-4B91-948B-436559CBD03C}" dt="2023-08-24T01:20:27.312" v="4852" actId="26606"/>
          <ac:cxnSpMkLst>
            <pc:docMk/>
            <pc:sldMk cId="2918754489" sldId="264"/>
            <ac:cxnSpMk id="20" creationId="{E32B0B7D-C67A-4103-B2F0-ACE40BD56D02}"/>
          </ac:cxnSpMkLst>
        </pc:cxnChg>
      </pc:sldChg>
      <pc:sldChg chg="addSp modSp mod ord setBg">
        <pc:chgData name="Sarah Burney" userId="3ff1fe9c-ec4d-4417-af83-dbc6e1aa8c41" providerId="ADAL" clId="{B1021FED-86AB-4B91-948B-436559CBD03C}" dt="2023-08-25T04:08:39.032" v="5460" actId="18131"/>
        <pc:sldMkLst>
          <pc:docMk/>
          <pc:sldMk cId="1814460861" sldId="265"/>
        </pc:sldMkLst>
        <pc:spChg chg="mod">
          <ac:chgData name="Sarah Burney" userId="3ff1fe9c-ec4d-4417-af83-dbc6e1aa8c41" providerId="ADAL" clId="{B1021FED-86AB-4B91-948B-436559CBD03C}" dt="2023-08-24T01:37:53.551" v="4884" actId="14100"/>
          <ac:spMkLst>
            <pc:docMk/>
            <pc:sldMk cId="1814460861" sldId="265"/>
            <ac:spMk id="2" creationId="{2BFF8406-93BB-8171-86BF-8009ADF746F2}"/>
          </ac:spMkLst>
        </pc:spChg>
        <pc:spChg chg="mod">
          <ac:chgData name="Sarah Burney" userId="3ff1fe9c-ec4d-4417-af83-dbc6e1aa8c41" providerId="ADAL" clId="{B1021FED-86AB-4B91-948B-436559CBD03C}" dt="2023-08-24T01:38:13.277" v="4888" actId="27636"/>
          <ac:spMkLst>
            <pc:docMk/>
            <pc:sldMk cId="1814460861" sldId="265"/>
            <ac:spMk id="3" creationId="{6B63837B-DB9B-CE96-6FF5-A93EF3971E21}"/>
          </ac:spMkLst>
        </pc:spChg>
        <pc:spChg chg="add">
          <ac:chgData name="Sarah Burney" userId="3ff1fe9c-ec4d-4417-af83-dbc6e1aa8c41" providerId="ADAL" clId="{B1021FED-86AB-4B91-948B-436559CBD03C}" dt="2023-08-24T01:37:34.668" v="4882" actId="26606"/>
          <ac:spMkLst>
            <pc:docMk/>
            <pc:sldMk cId="1814460861" sldId="265"/>
            <ac:spMk id="10" creationId="{059AD101-BC08-433A-AD99-409B66C2D2A7}"/>
          </ac:spMkLst>
        </pc:spChg>
        <pc:spChg chg="add">
          <ac:chgData name="Sarah Burney" userId="3ff1fe9c-ec4d-4417-af83-dbc6e1aa8c41" providerId="ADAL" clId="{B1021FED-86AB-4B91-948B-436559CBD03C}" dt="2023-08-24T01:37:34.668" v="4882" actId="26606"/>
          <ac:spMkLst>
            <pc:docMk/>
            <pc:sldMk cId="1814460861" sldId="265"/>
            <ac:spMk id="12" creationId="{3E788242-4E16-4277-AC99-8601B722B507}"/>
          </ac:spMkLst>
        </pc:spChg>
        <pc:grpChg chg="add">
          <ac:chgData name="Sarah Burney" userId="3ff1fe9c-ec4d-4417-af83-dbc6e1aa8c41" providerId="ADAL" clId="{B1021FED-86AB-4B91-948B-436559CBD03C}" dt="2023-08-24T01:37:34.668" v="4882" actId="26606"/>
          <ac:grpSpMkLst>
            <pc:docMk/>
            <pc:sldMk cId="1814460861" sldId="265"/>
            <ac:grpSpMk id="14" creationId="{53C7C3B1-A762-4683-8DC0-FDE202C7D0A8}"/>
          </ac:grpSpMkLst>
        </pc:grpChg>
        <pc:picChg chg="add mod modCrop">
          <ac:chgData name="Sarah Burney" userId="3ff1fe9c-ec4d-4417-af83-dbc6e1aa8c41" providerId="ADAL" clId="{B1021FED-86AB-4B91-948B-436559CBD03C}" dt="2023-08-25T04:08:39.032" v="5460" actId="18131"/>
          <ac:picMkLst>
            <pc:docMk/>
            <pc:sldMk cId="1814460861" sldId="265"/>
            <ac:picMk id="5" creationId="{E010FA6F-D8B7-9023-3D95-FF6DE9687B29}"/>
          </ac:picMkLst>
        </pc:picChg>
      </pc:sldChg>
      <pc:sldChg chg="addSp delSp modSp mod">
        <pc:chgData name="Sarah Burney" userId="3ff1fe9c-ec4d-4417-af83-dbc6e1aa8c41" providerId="ADAL" clId="{B1021FED-86AB-4B91-948B-436559CBD03C}" dt="2023-08-24T01:38:51.728" v="4967" actId="20577"/>
        <pc:sldMkLst>
          <pc:docMk/>
          <pc:sldMk cId="185577925" sldId="266"/>
        </pc:sldMkLst>
        <pc:spChg chg="mod">
          <ac:chgData name="Sarah Burney" userId="3ff1fe9c-ec4d-4417-af83-dbc6e1aa8c41" providerId="ADAL" clId="{B1021FED-86AB-4B91-948B-436559CBD03C}" dt="2023-08-24T01:22:35.110" v="4874" actId="14100"/>
          <ac:spMkLst>
            <pc:docMk/>
            <pc:sldMk cId="185577925" sldId="266"/>
            <ac:spMk id="2" creationId="{5A67F61F-9383-8609-FDCA-6387F795C0AA}"/>
          </ac:spMkLst>
        </pc:spChg>
        <pc:spChg chg="mod">
          <ac:chgData name="Sarah Burney" userId="3ff1fe9c-ec4d-4417-af83-dbc6e1aa8c41" providerId="ADAL" clId="{B1021FED-86AB-4B91-948B-436559CBD03C}" dt="2023-08-24T01:38:51.728" v="4967" actId="20577"/>
          <ac:spMkLst>
            <pc:docMk/>
            <pc:sldMk cId="185577925" sldId="266"/>
            <ac:spMk id="3" creationId="{1F87DB26-29C1-A632-6AC8-006E0D4B360A}"/>
          </ac:spMkLst>
        </pc:spChg>
        <pc:spChg chg="del">
          <ac:chgData name="Sarah Burney" userId="3ff1fe9c-ec4d-4417-af83-dbc6e1aa8c41" providerId="ADAL" clId="{B1021FED-86AB-4B91-948B-436559CBD03C}" dt="2023-08-24T01:22:14.626" v="4871" actId="26606"/>
          <ac:spMkLst>
            <pc:docMk/>
            <pc:sldMk cId="185577925" sldId="266"/>
            <ac:spMk id="10" creationId="{059AD101-BC08-433A-AD99-409B66C2D2A7}"/>
          </ac:spMkLst>
        </pc:spChg>
        <pc:spChg chg="del">
          <ac:chgData name="Sarah Burney" userId="3ff1fe9c-ec4d-4417-af83-dbc6e1aa8c41" providerId="ADAL" clId="{B1021FED-86AB-4B91-948B-436559CBD03C}" dt="2023-08-24T01:22:14.626" v="4871" actId="26606"/>
          <ac:spMkLst>
            <pc:docMk/>
            <pc:sldMk cId="185577925" sldId="266"/>
            <ac:spMk id="12" creationId="{3E788242-4E16-4277-AC99-8601B722B507}"/>
          </ac:spMkLst>
        </pc:spChg>
        <pc:spChg chg="add">
          <ac:chgData name="Sarah Burney" userId="3ff1fe9c-ec4d-4417-af83-dbc6e1aa8c41" providerId="ADAL" clId="{B1021FED-86AB-4B91-948B-436559CBD03C}" dt="2023-08-24T01:22:14.626" v="4871" actId="26606"/>
          <ac:spMkLst>
            <pc:docMk/>
            <pc:sldMk cId="185577925" sldId="266"/>
            <ac:spMk id="23" creationId="{059AD101-BC08-433A-AD99-409B66C2D2A7}"/>
          </ac:spMkLst>
        </pc:spChg>
        <pc:spChg chg="add">
          <ac:chgData name="Sarah Burney" userId="3ff1fe9c-ec4d-4417-af83-dbc6e1aa8c41" providerId="ADAL" clId="{B1021FED-86AB-4B91-948B-436559CBD03C}" dt="2023-08-24T01:22:14.626" v="4871" actId="26606"/>
          <ac:spMkLst>
            <pc:docMk/>
            <pc:sldMk cId="185577925" sldId="266"/>
            <ac:spMk id="25" creationId="{3E788242-4E16-4277-AC99-8601B722B507}"/>
          </ac:spMkLst>
        </pc:spChg>
        <pc:grpChg chg="del">
          <ac:chgData name="Sarah Burney" userId="3ff1fe9c-ec4d-4417-af83-dbc6e1aa8c41" providerId="ADAL" clId="{B1021FED-86AB-4B91-948B-436559CBD03C}" dt="2023-08-24T01:22:14.626" v="4871" actId="26606"/>
          <ac:grpSpMkLst>
            <pc:docMk/>
            <pc:sldMk cId="185577925" sldId="266"/>
            <ac:grpSpMk id="14" creationId="{87CB8D36-9DE0-44D4-B67A-16D4F212136D}"/>
          </ac:grpSpMkLst>
        </pc:grpChg>
        <pc:grpChg chg="add">
          <ac:chgData name="Sarah Burney" userId="3ff1fe9c-ec4d-4417-af83-dbc6e1aa8c41" providerId="ADAL" clId="{B1021FED-86AB-4B91-948B-436559CBD03C}" dt="2023-08-24T01:22:14.626" v="4871" actId="26606"/>
          <ac:grpSpMkLst>
            <pc:docMk/>
            <pc:sldMk cId="185577925" sldId="266"/>
            <ac:grpSpMk id="27" creationId="{53C7C3B1-A762-4683-8DC0-FDE202C7D0A8}"/>
          </ac:grpSpMkLst>
        </pc:grpChg>
        <pc:picChg chg="mod modCrop">
          <ac:chgData name="Sarah Burney" userId="3ff1fe9c-ec4d-4417-af83-dbc6e1aa8c41" providerId="ADAL" clId="{B1021FED-86AB-4B91-948B-436559CBD03C}" dt="2023-08-24T01:22:26.495" v="4873" actId="18131"/>
          <ac:picMkLst>
            <pc:docMk/>
            <pc:sldMk cId="185577925" sldId="266"/>
            <ac:picMk id="5" creationId="{D4AD5B88-55B2-3B44-5940-B6C14B54D637}"/>
          </ac:picMkLst>
        </pc:picChg>
      </pc:sldChg>
      <pc:sldChg chg="addSp modSp new mod setBg">
        <pc:chgData name="Sarah Burney" userId="3ff1fe9c-ec4d-4417-af83-dbc6e1aa8c41" providerId="ADAL" clId="{B1021FED-86AB-4B91-948B-436559CBD03C}" dt="2023-08-24T01:05:47.650" v="4075" actId="20577"/>
        <pc:sldMkLst>
          <pc:docMk/>
          <pc:sldMk cId="3653136310" sldId="267"/>
        </pc:sldMkLst>
        <pc:spChg chg="mod">
          <ac:chgData name="Sarah Burney" userId="3ff1fe9c-ec4d-4417-af83-dbc6e1aa8c41" providerId="ADAL" clId="{B1021FED-86AB-4B91-948B-436559CBD03C}" dt="2023-08-22T23:48:39.805" v="3106" actId="14100"/>
          <ac:spMkLst>
            <pc:docMk/>
            <pc:sldMk cId="3653136310" sldId="267"/>
            <ac:spMk id="2" creationId="{74BB769F-5987-8458-3AFB-FCF7C110CAAF}"/>
          </ac:spMkLst>
        </pc:spChg>
        <pc:spChg chg="mod">
          <ac:chgData name="Sarah Burney" userId="3ff1fe9c-ec4d-4417-af83-dbc6e1aa8c41" providerId="ADAL" clId="{B1021FED-86AB-4B91-948B-436559CBD03C}" dt="2023-08-24T01:05:47.650" v="4075" actId="20577"/>
          <ac:spMkLst>
            <pc:docMk/>
            <pc:sldMk cId="3653136310" sldId="267"/>
            <ac:spMk id="3" creationId="{ED894E21-2FDF-7561-64BF-69ADABDDE689}"/>
          </ac:spMkLst>
        </pc:spChg>
        <pc:spChg chg="add">
          <ac:chgData name="Sarah Burney" userId="3ff1fe9c-ec4d-4417-af83-dbc6e1aa8c41" providerId="ADAL" clId="{B1021FED-86AB-4B91-948B-436559CBD03C}" dt="2023-08-22T23:48:34.093" v="3104" actId="26606"/>
          <ac:spMkLst>
            <pc:docMk/>
            <pc:sldMk cId="3653136310" sldId="267"/>
            <ac:spMk id="1031" creationId="{AE6FDE22-1F54-452D-A9BA-1BE9FDB53450}"/>
          </ac:spMkLst>
        </pc:spChg>
        <pc:spChg chg="add">
          <ac:chgData name="Sarah Burney" userId="3ff1fe9c-ec4d-4417-af83-dbc6e1aa8c41" providerId="ADAL" clId="{B1021FED-86AB-4B91-948B-436559CBD03C}" dt="2023-08-22T23:48:34.093" v="3104" actId="26606"/>
          <ac:spMkLst>
            <pc:docMk/>
            <pc:sldMk cId="3653136310" sldId="267"/>
            <ac:spMk id="1033" creationId="{F06127CE-6F15-49AE-9751-398F3AC67163}"/>
          </ac:spMkLst>
        </pc:spChg>
        <pc:grpChg chg="add">
          <ac:chgData name="Sarah Burney" userId="3ff1fe9c-ec4d-4417-af83-dbc6e1aa8c41" providerId="ADAL" clId="{B1021FED-86AB-4B91-948B-436559CBD03C}" dt="2023-08-22T23:48:34.093" v="3104" actId="26606"/>
          <ac:grpSpMkLst>
            <pc:docMk/>
            <pc:sldMk cId="3653136310" sldId="267"/>
            <ac:grpSpMk id="1035" creationId="{4851158D-092F-4743-B650-CEA7406836A5}"/>
          </ac:grpSpMkLst>
        </pc:grpChg>
        <pc:picChg chg="add mod">
          <ac:chgData name="Sarah Burney" userId="3ff1fe9c-ec4d-4417-af83-dbc6e1aa8c41" providerId="ADAL" clId="{B1021FED-86AB-4B91-948B-436559CBD03C}" dt="2023-08-22T23:50:04.225" v="3201" actId="18131"/>
          <ac:picMkLst>
            <pc:docMk/>
            <pc:sldMk cId="3653136310" sldId="267"/>
            <ac:picMk id="1026" creationId="{535433F2-136F-923B-9E13-E8091E7A4AFE}"/>
          </ac:picMkLst>
        </pc:picChg>
      </pc:sldChg>
      <pc:sldChg chg="modSp new mod">
        <pc:chgData name="Sarah Burney" userId="3ff1fe9c-ec4d-4417-af83-dbc6e1aa8c41" providerId="ADAL" clId="{B1021FED-86AB-4B91-948B-436559CBD03C}" dt="2023-08-24T01:53:33.668" v="5456" actId="27636"/>
        <pc:sldMkLst>
          <pc:docMk/>
          <pc:sldMk cId="1275863110" sldId="268"/>
        </pc:sldMkLst>
        <pc:spChg chg="mod">
          <ac:chgData name="Sarah Burney" userId="3ff1fe9c-ec4d-4417-af83-dbc6e1aa8c41" providerId="ADAL" clId="{B1021FED-86AB-4B91-948B-436559CBD03C}" dt="2023-08-24T01:53:28.449" v="5454" actId="14100"/>
          <ac:spMkLst>
            <pc:docMk/>
            <pc:sldMk cId="1275863110" sldId="268"/>
            <ac:spMk id="2" creationId="{C9EA9EDF-85F3-1EAB-7C32-155652EC4E64}"/>
          </ac:spMkLst>
        </pc:spChg>
        <pc:spChg chg="mod">
          <ac:chgData name="Sarah Burney" userId="3ff1fe9c-ec4d-4417-af83-dbc6e1aa8c41" providerId="ADAL" clId="{B1021FED-86AB-4B91-948B-436559CBD03C}" dt="2023-08-24T01:53:33.668" v="5456" actId="27636"/>
          <ac:spMkLst>
            <pc:docMk/>
            <pc:sldMk cId="1275863110" sldId="268"/>
            <ac:spMk id="3" creationId="{CB31E9A0-963D-B5C1-292E-90C4589B0774}"/>
          </ac:spMkLst>
        </pc:spChg>
      </pc:sldChg>
    </pc:docChg>
  </pc:docChgLst>
  <pc:docChgLst>
    <pc:chgData name="Sarah Burney" userId="3ff1fe9c-ec4d-4417-af83-dbc6e1aa8c41" providerId="ADAL" clId="{7E6620E1-B3ED-4EB9-B0EE-22F627A69880}"/>
    <pc:docChg chg="undo custSel addSld modSld sldOrd">
      <pc:chgData name="Sarah Burney" userId="3ff1fe9c-ec4d-4417-af83-dbc6e1aa8c41" providerId="ADAL" clId="{7E6620E1-B3ED-4EB9-B0EE-22F627A69880}" dt="2023-08-27T14:28:42.805" v="6953"/>
      <pc:docMkLst>
        <pc:docMk/>
      </pc:docMkLst>
      <pc:sldChg chg="modSp mod">
        <pc:chgData name="Sarah Burney" userId="3ff1fe9c-ec4d-4417-af83-dbc6e1aa8c41" providerId="ADAL" clId="{7E6620E1-B3ED-4EB9-B0EE-22F627A69880}" dt="2023-08-22T12:30:26.017" v="1" actId="20577"/>
        <pc:sldMkLst>
          <pc:docMk/>
          <pc:sldMk cId="39687370" sldId="257"/>
        </pc:sldMkLst>
        <pc:spChg chg="mod">
          <ac:chgData name="Sarah Burney" userId="3ff1fe9c-ec4d-4417-af83-dbc6e1aa8c41" providerId="ADAL" clId="{7E6620E1-B3ED-4EB9-B0EE-22F627A69880}" dt="2023-08-22T12:30:26.017" v="1" actId="20577"/>
          <ac:spMkLst>
            <pc:docMk/>
            <pc:sldMk cId="39687370" sldId="257"/>
            <ac:spMk id="3" creationId="{9CE0A6FC-047E-CA0B-0E9B-C31100513EA5}"/>
          </ac:spMkLst>
        </pc:spChg>
      </pc:sldChg>
      <pc:sldChg chg="modSp mod">
        <pc:chgData name="Sarah Burney" userId="3ff1fe9c-ec4d-4417-af83-dbc6e1aa8c41" providerId="ADAL" clId="{7E6620E1-B3ED-4EB9-B0EE-22F627A69880}" dt="2023-08-27T14:27:31.682" v="6934" actId="20577"/>
        <pc:sldMkLst>
          <pc:docMk/>
          <pc:sldMk cId="4082527666" sldId="258"/>
        </pc:sldMkLst>
        <pc:spChg chg="mod">
          <ac:chgData name="Sarah Burney" userId="3ff1fe9c-ec4d-4417-af83-dbc6e1aa8c41" providerId="ADAL" clId="{7E6620E1-B3ED-4EB9-B0EE-22F627A69880}" dt="2023-08-27T14:27:31.682" v="6934" actId="20577"/>
          <ac:spMkLst>
            <pc:docMk/>
            <pc:sldMk cId="4082527666" sldId="258"/>
            <ac:spMk id="3" creationId="{A59EF100-80F8-BC8B-1626-4C6F32944D1D}"/>
          </ac:spMkLst>
        </pc:spChg>
      </pc:sldChg>
      <pc:sldChg chg="modSp mod ord">
        <pc:chgData name="Sarah Burney" userId="3ff1fe9c-ec4d-4417-af83-dbc6e1aa8c41" providerId="ADAL" clId="{7E6620E1-B3ED-4EB9-B0EE-22F627A69880}" dt="2023-08-27T14:28:22.319" v="6951" actId="20577"/>
        <pc:sldMkLst>
          <pc:docMk/>
          <pc:sldMk cId="2305138842" sldId="260"/>
        </pc:sldMkLst>
        <pc:spChg chg="mod">
          <ac:chgData name="Sarah Burney" userId="3ff1fe9c-ec4d-4417-af83-dbc6e1aa8c41" providerId="ADAL" clId="{7E6620E1-B3ED-4EB9-B0EE-22F627A69880}" dt="2023-08-27T14:28:22.319" v="6951" actId="20577"/>
          <ac:spMkLst>
            <pc:docMk/>
            <pc:sldMk cId="2305138842" sldId="260"/>
            <ac:spMk id="3" creationId="{875D1D69-75E4-02EC-4771-84F495BC398F}"/>
          </ac:spMkLst>
        </pc:spChg>
        <pc:picChg chg="mod">
          <ac:chgData name="Sarah Burney" userId="3ff1fe9c-ec4d-4417-af83-dbc6e1aa8c41" providerId="ADAL" clId="{7E6620E1-B3ED-4EB9-B0EE-22F627A69880}" dt="2023-08-27T14:26:50.775" v="6856" actId="18131"/>
          <ac:picMkLst>
            <pc:docMk/>
            <pc:sldMk cId="2305138842" sldId="260"/>
            <ac:picMk id="4098" creationId="{1FE7426D-59D1-EC36-9432-ED8D129135CB}"/>
          </ac:picMkLst>
        </pc:picChg>
      </pc:sldChg>
      <pc:sldChg chg="addSp modSp mod setBg">
        <pc:chgData name="Sarah Burney" userId="3ff1fe9c-ec4d-4417-af83-dbc6e1aa8c41" providerId="ADAL" clId="{7E6620E1-B3ED-4EB9-B0EE-22F627A69880}" dt="2023-08-23T17:57:37.258" v="6152" actId="20577"/>
        <pc:sldMkLst>
          <pc:docMk/>
          <pc:sldMk cId="727479018" sldId="261"/>
        </pc:sldMkLst>
        <pc:spChg chg="mod">
          <ac:chgData name="Sarah Burney" userId="3ff1fe9c-ec4d-4417-af83-dbc6e1aa8c41" providerId="ADAL" clId="{7E6620E1-B3ED-4EB9-B0EE-22F627A69880}" dt="2023-08-22T13:47:49.989" v="4899" actId="14100"/>
          <ac:spMkLst>
            <pc:docMk/>
            <pc:sldMk cId="727479018" sldId="261"/>
            <ac:spMk id="2" creationId="{733B0271-F72E-CCE8-6F60-0794C755228D}"/>
          </ac:spMkLst>
        </pc:spChg>
        <pc:spChg chg="mod">
          <ac:chgData name="Sarah Burney" userId="3ff1fe9c-ec4d-4417-af83-dbc6e1aa8c41" providerId="ADAL" clId="{7E6620E1-B3ED-4EB9-B0EE-22F627A69880}" dt="2023-08-23T17:57:37.258" v="6152" actId="20577"/>
          <ac:spMkLst>
            <pc:docMk/>
            <pc:sldMk cId="727479018" sldId="261"/>
            <ac:spMk id="3" creationId="{1CB77BF9-0154-CD54-4ABB-8BC0C2379904}"/>
          </ac:spMkLst>
        </pc:spChg>
        <pc:spChg chg="add">
          <ac:chgData name="Sarah Burney" userId="3ff1fe9c-ec4d-4417-af83-dbc6e1aa8c41" providerId="ADAL" clId="{7E6620E1-B3ED-4EB9-B0EE-22F627A69880}" dt="2023-08-22T13:47:16.637" v="4897" actId="26606"/>
          <ac:spMkLst>
            <pc:docMk/>
            <pc:sldMk cId="727479018" sldId="261"/>
            <ac:spMk id="10" creationId="{CF10C978-51B5-420C-9A05-C8F194EACAC3}"/>
          </ac:spMkLst>
        </pc:spChg>
        <pc:spChg chg="add">
          <ac:chgData name="Sarah Burney" userId="3ff1fe9c-ec4d-4417-af83-dbc6e1aa8c41" providerId="ADAL" clId="{7E6620E1-B3ED-4EB9-B0EE-22F627A69880}" dt="2023-08-22T13:47:16.637" v="4897" actId="26606"/>
          <ac:spMkLst>
            <pc:docMk/>
            <pc:sldMk cId="727479018" sldId="261"/>
            <ac:spMk id="12" creationId="{28D34D1C-4E49-4D32-96F1-E49CEBBF86E0}"/>
          </ac:spMkLst>
        </pc:spChg>
        <pc:grpChg chg="add">
          <ac:chgData name="Sarah Burney" userId="3ff1fe9c-ec4d-4417-af83-dbc6e1aa8c41" providerId="ADAL" clId="{7E6620E1-B3ED-4EB9-B0EE-22F627A69880}" dt="2023-08-22T13:47:16.637" v="4897" actId="26606"/>
          <ac:grpSpMkLst>
            <pc:docMk/>
            <pc:sldMk cId="727479018" sldId="261"/>
            <ac:grpSpMk id="14" creationId="{6EDBC9C2-2A39-44A2-9D95-D1DE9E2B127D}"/>
          </ac:grpSpMkLst>
        </pc:grpChg>
        <pc:picChg chg="add mod modCrop">
          <ac:chgData name="Sarah Burney" userId="3ff1fe9c-ec4d-4417-af83-dbc6e1aa8c41" providerId="ADAL" clId="{7E6620E1-B3ED-4EB9-B0EE-22F627A69880}" dt="2023-08-22T13:47:39.105" v="4898" actId="18131"/>
          <ac:picMkLst>
            <pc:docMk/>
            <pc:sldMk cId="727479018" sldId="261"/>
            <ac:picMk id="5" creationId="{ACECC247-9CB8-3116-EAE2-42E40D3FBBB5}"/>
          </ac:picMkLst>
        </pc:picChg>
        <pc:cxnChg chg="add">
          <ac:chgData name="Sarah Burney" userId="3ff1fe9c-ec4d-4417-af83-dbc6e1aa8c41" providerId="ADAL" clId="{7E6620E1-B3ED-4EB9-B0EE-22F627A69880}" dt="2023-08-22T13:47:16.637" v="4897" actId="26606"/>
          <ac:cxnSpMkLst>
            <pc:docMk/>
            <pc:sldMk cId="727479018" sldId="261"/>
            <ac:cxnSpMk id="20" creationId="{E32B0B7D-C67A-4103-B2F0-ACE40BD56D02}"/>
          </ac:cxnSpMkLst>
        </pc:cxnChg>
      </pc:sldChg>
      <pc:sldChg chg="modSp mod ord">
        <pc:chgData name="Sarah Burney" userId="3ff1fe9c-ec4d-4417-af83-dbc6e1aa8c41" providerId="ADAL" clId="{7E6620E1-B3ED-4EB9-B0EE-22F627A69880}" dt="2023-08-27T14:28:42.805" v="6953"/>
        <pc:sldMkLst>
          <pc:docMk/>
          <pc:sldMk cId="2533253040" sldId="262"/>
        </pc:sldMkLst>
        <pc:spChg chg="mod">
          <ac:chgData name="Sarah Burney" userId="3ff1fe9c-ec4d-4417-af83-dbc6e1aa8c41" providerId="ADAL" clId="{7E6620E1-B3ED-4EB9-B0EE-22F627A69880}" dt="2023-08-27T12:37:08.142" v="6734" actId="20577"/>
          <ac:spMkLst>
            <pc:docMk/>
            <pc:sldMk cId="2533253040" sldId="262"/>
            <ac:spMk id="3" creationId="{F2C30A7B-FBF9-FC6C-7F5D-5F7D37BF19DB}"/>
          </ac:spMkLst>
        </pc:spChg>
      </pc:sldChg>
      <pc:sldChg chg="modSp mod ord">
        <pc:chgData name="Sarah Burney" userId="3ff1fe9c-ec4d-4417-af83-dbc6e1aa8c41" providerId="ADAL" clId="{7E6620E1-B3ED-4EB9-B0EE-22F627A69880}" dt="2023-08-27T13:02:15.121" v="6854" actId="20577"/>
        <pc:sldMkLst>
          <pc:docMk/>
          <pc:sldMk cId="3836521743" sldId="263"/>
        </pc:sldMkLst>
        <pc:spChg chg="mod">
          <ac:chgData name="Sarah Burney" userId="3ff1fe9c-ec4d-4417-af83-dbc6e1aa8c41" providerId="ADAL" clId="{7E6620E1-B3ED-4EB9-B0EE-22F627A69880}" dt="2023-08-22T12:55:30.108" v="2149" actId="27636"/>
          <ac:spMkLst>
            <pc:docMk/>
            <pc:sldMk cId="3836521743" sldId="263"/>
            <ac:spMk id="2" creationId="{287B1C14-7A50-4152-328A-E39CEFB7ACDB}"/>
          </ac:spMkLst>
        </pc:spChg>
        <pc:spChg chg="mod">
          <ac:chgData name="Sarah Burney" userId="3ff1fe9c-ec4d-4417-af83-dbc6e1aa8c41" providerId="ADAL" clId="{7E6620E1-B3ED-4EB9-B0EE-22F627A69880}" dt="2023-08-27T13:02:15.121" v="6854" actId="20577"/>
          <ac:spMkLst>
            <pc:docMk/>
            <pc:sldMk cId="3836521743" sldId="263"/>
            <ac:spMk id="3" creationId="{0AC47681-EFF7-6F51-7DFF-136FC345E850}"/>
          </ac:spMkLst>
        </pc:spChg>
        <pc:picChg chg="mod modCrop">
          <ac:chgData name="Sarah Burney" userId="3ff1fe9c-ec4d-4417-af83-dbc6e1aa8c41" providerId="ADAL" clId="{7E6620E1-B3ED-4EB9-B0EE-22F627A69880}" dt="2023-08-22T12:59:31.723" v="2439" actId="18131"/>
          <ac:picMkLst>
            <pc:docMk/>
            <pc:sldMk cId="3836521743" sldId="263"/>
            <ac:picMk id="7" creationId="{F1391FBE-B6B2-5F1D-0C93-C863E769E204}"/>
          </ac:picMkLst>
        </pc:picChg>
      </pc:sldChg>
      <pc:sldChg chg="modSp mod ord">
        <pc:chgData name="Sarah Burney" userId="3ff1fe9c-ec4d-4417-af83-dbc6e1aa8c41" providerId="ADAL" clId="{7E6620E1-B3ED-4EB9-B0EE-22F627A69880}" dt="2023-08-27T12:38:32.345" v="6757" actId="20577"/>
        <pc:sldMkLst>
          <pc:docMk/>
          <pc:sldMk cId="2918754489" sldId="264"/>
        </pc:sldMkLst>
        <pc:spChg chg="mod">
          <ac:chgData name="Sarah Burney" userId="3ff1fe9c-ec4d-4417-af83-dbc6e1aa8c41" providerId="ADAL" clId="{7E6620E1-B3ED-4EB9-B0EE-22F627A69880}" dt="2023-08-22T13:09:41.382" v="2516" actId="14100"/>
          <ac:spMkLst>
            <pc:docMk/>
            <pc:sldMk cId="2918754489" sldId="264"/>
            <ac:spMk id="2" creationId="{EC776327-3C0C-473B-C56C-9D0018B450BA}"/>
          </ac:spMkLst>
        </pc:spChg>
        <pc:spChg chg="mod">
          <ac:chgData name="Sarah Burney" userId="3ff1fe9c-ec4d-4417-af83-dbc6e1aa8c41" providerId="ADAL" clId="{7E6620E1-B3ED-4EB9-B0EE-22F627A69880}" dt="2023-08-27T12:38:32.345" v="6757" actId="20577"/>
          <ac:spMkLst>
            <pc:docMk/>
            <pc:sldMk cId="2918754489" sldId="264"/>
            <ac:spMk id="3" creationId="{F50123E8-F290-D381-E48F-C64780486E5B}"/>
          </ac:spMkLst>
        </pc:spChg>
        <pc:picChg chg="mod modCrop">
          <ac:chgData name="Sarah Burney" userId="3ff1fe9c-ec4d-4417-af83-dbc6e1aa8c41" providerId="ADAL" clId="{7E6620E1-B3ED-4EB9-B0EE-22F627A69880}" dt="2023-08-22T13:48:47.851" v="4904"/>
          <ac:picMkLst>
            <pc:docMk/>
            <pc:sldMk cId="2918754489" sldId="264"/>
            <ac:picMk id="5" creationId="{672B3782-E14C-2BF7-8B2D-45408903BAA1}"/>
          </ac:picMkLst>
        </pc:picChg>
      </pc:sldChg>
      <pc:sldChg chg="addSp delSp modSp new mod">
        <pc:chgData name="Sarah Burney" userId="3ff1fe9c-ec4d-4417-af83-dbc6e1aa8c41" providerId="ADAL" clId="{7E6620E1-B3ED-4EB9-B0EE-22F627A69880}" dt="2023-08-27T13:01:07.653" v="6779" actId="732"/>
        <pc:sldMkLst>
          <pc:docMk/>
          <pc:sldMk cId="1814460861" sldId="265"/>
        </pc:sldMkLst>
        <pc:spChg chg="mod">
          <ac:chgData name="Sarah Burney" userId="3ff1fe9c-ec4d-4417-af83-dbc6e1aa8c41" providerId="ADAL" clId="{7E6620E1-B3ED-4EB9-B0EE-22F627A69880}" dt="2023-08-24T16:56:01.912" v="6627" actId="26606"/>
          <ac:spMkLst>
            <pc:docMk/>
            <pc:sldMk cId="1814460861" sldId="265"/>
            <ac:spMk id="2" creationId="{2BFF8406-93BB-8171-86BF-8009ADF746F2}"/>
          </ac:spMkLst>
        </pc:spChg>
        <pc:spChg chg="mod">
          <ac:chgData name="Sarah Burney" userId="3ff1fe9c-ec4d-4417-af83-dbc6e1aa8c41" providerId="ADAL" clId="{7E6620E1-B3ED-4EB9-B0EE-22F627A69880}" dt="2023-08-24T16:56:01.912" v="6627" actId="26606"/>
          <ac:spMkLst>
            <pc:docMk/>
            <pc:sldMk cId="1814460861" sldId="265"/>
            <ac:spMk id="3" creationId="{6B63837B-DB9B-CE96-6FF5-A93EF3971E21}"/>
          </ac:spMkLst>
        </pc:spChg>
        <pc:spChg chg="add del">
          <ac:chgData name="Sarah Burney" userId="3ff1fe9c-ec4d-4417-af83-dbc6e1aa8c41" providerId="ADAL" clId="{7E6620E1-B3ED-4EB9-B0EE-22F627A69880}" dt="2023-08-24T16:56:01.912" v="6627" actId="26606"/>
          <ac:spMkLst>
            <pc:docMk/>
            <pc:sldMk cId="1814460861" sldId="265"/>
            <ac:spMk id="10" creationId="{059AD101-BC08-433A-AD99-409B66C2D2A7}"/>
          </ac:spMkLst>
        </pc:spChg>
        <pc:spChg chg="add del">
          <ac:chgData name="Sarah Burney" userId="3ff1fe9c-ec4d-4417-af83-dbc6e1aa8c41" providerId="ADAL" clId="{7E6620E1-B3ED-4EB9-B0EE-22F627A69880}" dt="2023-08-24T16:56:01.912" v="6627" actId="26606"/>
          <ac:spMkLst>
            <pc:docMk/>
            <pc:sldMk cId="1814460861" sldId="265"/>
            <ac:spMk id="12" creationId="{3E788242-4E16-4277-AC99-8601B722B507}"/>
          </ac:spMkLst>
        </pc:spChg>
        <pc:spChg chg="add del">
          <ac:chgData name="Sarah Burney" userId="3ff1fe9c-ec4d-4417-af83-dbc6e1aa8c41" providerId="ADAL" clId="{7E6620E1-B3ED-4EB9-B0EE-22F627A69880}" dt="2023-08-24T16:56:01.912" v="6627" actId="26606"/>
          <ac:spMkLst>
            <pc:docMk/>
            <pc:sldMk cId="1814460861" sldId="265"/>
            <ac:spMk id="23" creationId="{059AD101-BC08-433A-AD99-409B66C2D2A7}"/>
          </ac:spMkLst>
        </pc:spChg>
        <pc:spChg chg="add del">
          <ac:chgData name="Sarah Burney" userId="3ff1fe9c-ec4d-4417-af83-dbc6e1aa8c41" providerId="ADAL" clId="{7E6620E1-B3ED-4EB9-B0EE-22F627A69880}" dt="2023-08-24T16:56:01.912" v="6627" actId="26606"/>
          <ac:spMkLst>
            <pc:docMk/>
            <pc:sldMk cId="1814460861" sldId="265"/>
            <ac:spMk id="25" creationId="{3E788242-4E16-4277-AC99-8601B722B507}"/>
          </ac:spMkLst>
        </pc:spChg>
        <pc:grpChg chg="add del">
          <ac:chgData name="Sarah Burney" userId="3ff1fe9c-ec4d-4417-af83-dbc6e1aa8c41" providerId="ADAL" clId="{7E6620E1-B3ED-4EB9-B0EE-22F627A69880}" dt="2023-08-24T16:56:01.912" v="6627" actId="26606"/>
          <ac:grpSpMkLst>
            <pc:docMk/>
            <pc:sldMk cId="1814460861" sldId="265"/>
            <ac:grpSpMk id="14" creationId="{53C7C3B1-A762-4683-8DC0-FDE202C7D0A8}"/>
          </ac:grpSpMkLst>
        </pc:grpChg>
        <pc:grpChg chg="add del">
          <ac:chgData name="Sarah Burney" userId="3ff1fe9c-ec4d-4417-af83-dbc6e1aa8c41" providerId="ADAL" clId="{7E6620E1-B3ED-4EB9-B0EE-22F627A69880}" dt="2023-08-24T16:56:01.912" v="6627" actId="26606"/>
          <ac:grpSpMkLst>
            <pc:docMk/>
            <pc:sldMk cId="1814460861" sldId="265"/>
            <ac:grpSpMk id="27" creationId="{53C7C3B1-A762-4683-8DC0-FDE202C7D0A8}"/>
          </ac:grpSpMkLst>
        </pc:grpChg>
        <pc:picChg chg="add del mod modCrop">
          <ac:chgData name="Sarah Burney" userId="3ff1fe9c-ec4d-4417-af83-dbc6e1aa8c41" providerId="ADAL" clId="{7E6620E1-B3ED-4EB9-B0EE-22F627A69880}" dt="2023-08-27T13:01:07.653" v="6779" actId="732"/>
          <ac:picMkLst>
            <pc:docMk/>
            <pc:sldMk cId="1814460861" sldId="265"/>
            <ac:picMk id="5" creationId="{E010FA6F-D8B7-9023-3D95-FF6DE9687B29}"/>
          </ac:picMkLst>
        </pc:picChg>
        <pc:picChg chg="add del mod modCrop">
          <ac:chgData name="Sarah Burney" userId="3ff1fe9c-ec4d-4417-af83-dbc6e1aa8c41" providerId="ADAL" clId="{7E6620E1-B3ED-4EB9-B0EE-22F627A69880}" dt="2023-08-24T16:56:06.011" v="6629"/>
          <ac:picMkLst>
            <pc:docMk/>
            <pc:sldMk cId="1814460861" sldId="265"/>
            <ac:picMk id="6" creationId="{0B2C7F2A-3885-3A0D-26A9-B23CD849DFDE}"/>
          </ac:picMkLst>
        </pc:picChg>
      </pc:sldChg>
      <pc:sldChg chg="addSp modSp new mod ord setBg">
        <pc:chgData name="Sarah Burney" userId="3ff1fe9c-ec4d-4417-af83-dbc6e1aa8c41" providerId="ADAL" clId="{7E6620E1-B3ED-4EB9-B0EE-22F627A69880}" dt="2023-08-27T13:01:29.617" v="6784" actId="20577"/>
        <pc:sldMkLst>
          <pc:docMk/>
          <pc:sldMk cId="185577925" sldId="266"/>
        </pc:sldMkLst>
        <pc:spChg chg="mod">
          <ac:chgData name="Sarah Burney" userId="3ff1fe9c-ec4d-4417-af83-dbc6e1aa8c41" providerId="ADAL" clId="{7E6620E1-B3ED-4EB9-B0EE-22F627A69880}" dt="2023-08-23T18:50:03.626" v="6155" actId="14100"/>
          <ac:spMkLst>
            <pc:docMk/>
            <pc:sldMk cId="185577925" sldId="266"/>
            <ac:spMk id="2" creationId="{5A67F61F-9383-8609-FDCA-6387F795C0AA}"/>
          </ac:spMkLst>
        </pc:spChg>
        <pc:spChg chg="mod">
          <ac:chgData name="Sarah Burney" userId="3ff1fe9c-ec4d-4417-af83-dbc6e1aa8c41" providerId="ADAL" clId="{7E6620E1-B3ED-4EB9-B0EE-22F627A69880}" dt="2023-08-27T13:01:29.617" v="6784" actId="20577"/>
          <ac:spMkLst>
            <pc:docMk/>
            <pc:sldMk cId="185577925" sldId="266"/>
            <ac:spMk id="3" creationId="{1F87DB26-29C1-A632-6AC8-006E0D4B360A}"/>
          </ac:spMkLst>
        </pc:spChg>
        <pc:spChg chg="add">
          <ac:chgData name="Sarah Burney" userId="3ff1fe9c-ec4d-4417-af83-dbc6e1aa8c41" providerId="ADAL" clId="{7E6620E1-B3ED-4EB9-B0EE-22F627A69880}" dt="2023-08-23T18:49:55.848" v="6154" actId="26606"/>
          <ac:spMkLst>
            <pc:docMk/>
            <pc:sldMk cId="185577925" sldId="266"/>
            <ac:spMk id="10" creationId="{059AD101-BC08-433A-AD99-409B66C2D2A7}"/>
          </ac:spMkLst>
        </pc:spChg>
        <pc:spChg chg="add">
          <ac:chgData name="Sarah Burney" userId="3ff1fe9c-ec4d-4417-af83-dbc6e1aa8c41" providerId="ADAL" clId="{7E6620E1-B3ED-4EB9-B0EE-22F627A69880}" dt="2023-08-23T18:49:55.848" v="6154" actId="26606"/>
          <ac:spMkLst>
            <pc:docMk/>
            <pc:sldMk cId="185577925" sldId="266"/>
            <ac:spMk id="12" creationId="{3E788242-4E16-4277-AC99-8601B722B507}"/>
          </ac:spMkLst>
        </pc:spChg>
        <pc:grpChg chg="add">
          <ac:chgData name="Sarah Burney" userId="3ff1fe9c-ec4d-4417-af83-dbc6e1aa8c41" providerId="ADAL" clId="{7E6620E1-B3ED-4EB9-B0EE-22F627A69880}" dt="2023-08-23T18:49:55.848" v="6154" actId="26606"/>
          <ac:grpSpMkLst>
            <pc:docMk/>
            <pc:sldMk cId="185577925" sldId="266"/>
            <ac:grpSpMk id="14" creationId="{87CB8D36-9DE0-44D4-B67A-16D4F212136D}"/>
          </ac:grpSpMkLst>
        </pc:grpChg>
        <pc:picChg chg="add mod">
          <ac:chgData name="Sarah Burney" userId="3ff1fe9c-ec4d-4417-af83-dbc6e1aa8c41" providerId="ADAL" clId="{7E6620E1-B3ED-4EB9-B0EE-22F627A69880}" dt="2023-08-23T18:49:55.848" v="6154" actId="26606"/>
          <ac:picMkLst>
            <pc:docMk/>
            <pc:sldMk cId="185577925" sldId="266"/>
            <ac:picMk id="5" creationId="{D4AD5B88-55B2-3B44-5940-B6C14B54D637}"/>
          </ac:picMkLst>
        </pc:picChg>
      </pc:sldChg>
      <pc:sldChg chg="modSp mod">
        <pc:chgData name="Sarah Burney" userId="3ff1fe9c-ec4d-4417-af83-dbc6e1aa8c41" providerId="ADAL" clId="{7E6620E1-B3ED-4EB9-B0EE-22F627A69880}" dt="2023-08-23T17:56:00.394" v="6099" actId="20577"/>
        <pc:sldMkLst>
          <pc:docMk/>
          <pc:sldMk cId="3653136310" sldId="267"/>
        </pc:sldMkLst>
        <pc:spChg chg="mod">
          <ac:chgData name="Sarah Burney" userId="3ff1fe9c-ec4d-4417-af83-dbc6e1aa8c41" providerId="ADAL" clId="{7E6620E1-B3ED-4EB9-B0EE-22F627A69880}" dt="2023-08-23T17:56:00.394" v="6099" actId="20577"/>
          <ac:spMkLst>
            <pc:docMk/>
            <pc:sldMk cId="3653136310" sldId="267"/>
            <ac:spMk id="3" creationId="{ED894E21-2FDF-7561-64BF-69ADABDDE689}"/>
          </ac:spMkLst>
        </pc:spChg>
      </pc:sldChg>
      <pc:sldChg chg="delSp modSp add mod setBg delDesignElem">
        <pc:chgData name="Sarah Burney" userId="3ff1fe9c-ec4d-4417-af83-dbc6e1aa8c41" providerId="ADAL" clId="{7E6620E1-B3ED-4EB9-B0EE-22F627A69880}" dt="2023-08-27T12:36:24.191" v="6708" actId="14100"/>
        <pc:sldMkLst>
          <pc:docMk/>
          <pc:sldMk cId="2252731056" sldId="306"/>
        </pc:sldMkLst>
        <pc:spChg chg="mod">
          <ac:chgData name="Sarah Burney" userId="3ff1fe9c-ec4d-4417-af83-dbc6e1aa8c41" providerId="ADAL" clId="{7E6620E1-B3ED-4EB9-B0EE-22F627A69880}" dt="2023-08-27T12:36:24.191" v="6708" actId="14100"/>
          <ac:spMkLst>
            <pc:docMk/>
            <pc:sldMk cId="2252731056" sldId="306"/>
            <ac:spMk id="3" creationId="{7469B2A4-8544-41EF-AB2C-79FB60BB1110}"/>
          </ac:spMkLst>
        </pc:spChg>
        <pc:spChg chg="del">
          <ac:chgData name="Sarah Burney" userId="3ff1fe9c-ec4d-4417-af83-dbc6e1aa8c41" providerId="ADAL" clId="{7E6620E1-B3ED-4EB9-B0EE-22F627A69880}" dt="2023-08-27T12:32:41.176" v="6632"/>
          <ac:spMkLst>
            <pc:docMk/>
            <pc:sldMk cId="2252731056" sldId="306"/>
            <ac:spMk id="10" creationId="{45D37F4E-DDB4-456B-97E0-9937730A039F}"/>
          </ac:spMkLst>
        </pc:spChg>
        <pc:spChg chg="del">
          <ac:chgData name="Sarah Burney" userId="3ff1fe9c-ec4d-4417-af83-dbc6e1aa8c41" providerId="ADAL" clId="{7E6620E1-B3ED-4EB9-B0EE-22F627A69880}" dt="2023-08-27T12:32:41.176" v="6632"/>
          <ac:spMkLst>
            <pc:docMk/>
            <pc:sldMk cId="2252731056" sldId="306"/>
            <ac:spMk id="12" creationId="{B2DD41CD-8F47-4F56-AD12-4E2FF769698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838200" y="1122363"/>
            <a:ext cx="9829800" cy="2387600"/>
          </a:xfrm>
        </p:spPr>
        <p:txBody>
          <a:bodyPr anchor="b">
            <a:normAutofit/>
          </a:bodyPr>
          <a:lstStyle>
            <a:lvl1pPr algn="l">
              <a:defRPr sz="5200"/>
            </a:lvl1pPr>
          </a:lstStyle>
          <a:p>
            <a:r>
              <a:rPr lang="en-US"/>
              <a:t>Click to edit Master title style</a:t>
            </a:r>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838200" y="3602038"/>
            <a:ext cx="98298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838200" y="136525"/>
            <a:ext cx="2743200" cy="365125"/>
          </a:xfrm>
        </p:spPr>
        <p:txBody>
          <a:bodyPr/>
          <a:lstStyle>
            <a:lvl1pPr algn="l">
              <a:defRPr/>
            </a:lvl1pPr>
          </a:lstStyle>
          <a:p>
            <a:fld id="{9549D6DC-E1CB-4874-BF52-C3407230D20E}" type="datetime1">
              <a:rPr lang="en-US" smtClean="0"/>
              <a:t>8/27/2023</a:t>
            </a:fld>
            <a:endParaRPr lang="en-US"/>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838200"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567946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F7701D81-C4B9-4A87-89A7-22E29E6C9200}" type="datetime1">
              <a:rPr lang="en-US" smtClean="0"/>
              <a:t>8/27/2023</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1445787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8724900" y="731520"/>
            <a:ext cx="2628900" cy="537807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838200" y="731520"/>
            <a:ext cx="7734300" cy="53780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EE307718-69F7-427E-95A3-C1246AF46913}" type="datetime1">
              <a:rPr lang="en-US" smtClean="0"/>
              <a:t>8/27/2023</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1550318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p:txBody>
          <a:bodyPr/>
          <a:lstStyle/>
          <a:p>
            <a:fld id="{48913E51-B7F7-4C24-B8E3-5471755DC0E0}" type="datetime1">
              <a:rPr lang="en-US" smtClean="0"/>
              <a:t>8/27/2023</a:t>
            </a:fld>
            <a:endParaRPr lang="en-US"/>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1731011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831850" y="1709738"/>
            <a:ext cx="10515600" cy="2852737"/>
          </a:xfrm>
        </p:spPr>
        <p:txBody>
          <a:bodyPr anchor="b">
            <a:normAutofit/>
          </a:bodyPr>
          <a:lstStyle>
            <a:lvl1pPr>
              <a:defRPr sz="5200"/>
            </a:lvl1pPr>
          </a:lstStyle>
          <a:p>
            <a:r>
              <a:rPr lang="en-US"/>
              <a:t>Click to edit Master title style</a:t>
            </a:r>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2">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DA91A59F-D956-4598-A3C1-AE72A5387751}" type="datetime1">
              <a:rPr lang="en-US" smtClean="0"/>
              <a:t>8/27/2023</a:t>
            </a:fld>
            <a:endParaRPr lang="en-US"/>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562627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838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6172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D70BBD69-7BD3-4731-8064-242619E92CBE}" type="datetime1">
              <a:rPr lang="en-US" smtClean="0"/>
              <a:t>8/27/2023</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90879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839788" y="731520"/>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839788" y="2149131"/>
            <a:ext cx="5157787"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839788" y="2910625"/>
            <a:ext cx="5157787"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6172200" y="2149131"/>
            <a:ext cx="5183188"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6172200" y="2910625"/>
            <a:ext cx="5183188"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38BD77D9-239F-488B-9358-023C46BC7084}" type="datetime1">
              <a:rPr lang="en-US" smtClean="0"/>
              <a:t>8/27/2023</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108314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838200" y="73152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1EE61C24-7140-4FDE-92F3-654C6E2D3C1C}" type="datetime1">
              <a:rPr lang="en-US" smtClean="0"/>
              <a:t>8/27/2023</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90661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DC4D6ACF-ECB9-4B5F-A429-08B8AC75E8EF}" type="datetime1">
              <a:rPr lang="en-US" smtClean="0"/>
              <a:t>8/27/2023</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36947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839788" y="731520"/>
            <a:ext cx="3932237" cy="2346326"/>
          </a:xfrm>
        </p:spPr>
        <p:txBody>
          <a:bodyPr anchor="b">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731521"/>
            <a:ext cx="6172200" cy="512953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839788" y="3429000"/>
            <a:ext cx="3932237"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788B429B-EE2A-486A-BDB9-0C848B4FAFDD}" type="datetime1">
              <a:rPr lang="en-US" smtClean="0"/>
              <a:t>8/27/2023</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865579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839788" y="731520"/>
            <a:ext cx="3932237" cy="2341564"/>
          </a:xfrm>
        </p:spPr>
        <p:txBody>
          <a:bodyPr anchor="b">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687257"/>
            <a:ext cx="6172200" cy="5173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839788"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8DA5FE4A-CB8D-40AB-BFFC-AAF37EA071CB}" type="datetime1">
              <a:rPr lang="en-US" smtClean="0"/>
              <a:t>8/27/2023</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7918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93296F-4C3A-4530-98F5-F83646ACE913}"/>
              </a:ext>
              <a:ext uri="{C183D7F6-B498-43B3-948B-1728B52AA6E4}">
                <adec:decorative xmlns:adec="http://schemas.microsoft.com/office/drawing/2017/decorative" val="1"/>
              </a:ext>
            </a:extLst>
          </p:cNvPr>
          <p:cNvSpPr/>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p:nvPr/>
        </p:nvGrpSpPr>
        <p:grpSpPr>
          <a:xfrm>
            <a:off x="572" y="-1"/>
            <a:ext cx="12192000" cy="6857996"/>
            <a:chOff x="572" y="-1"/>
            <a:chExt cx="12192000" cy="6857996"/>
          </a:xfrm>
        </p:grpSpPr>
        <p:cxnSp>
          <p:nvCxnSpPr>
            <p:cNvPr id="9" name="Straight Connector 8">
              <a:extLst>
                <a:ext uri="{FF2B5EF4-FFF2-40B4-BE49-F238E27FC236}">
                  <a16:creationId xmlns:a16="http://schemas.microsoft.com/office/drawing/2014/main" id="{D3DD55E4-EA4F-4874-8B5B-6E0EAF4BBFC4}"/>
                </a:ext>
              </a:extLst>
            </p:cNvPr>
            <p:cNvCxnSpPr>
              <a:cxnSpLocks/>
            </p:cNvCxnSpPr>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950BAF-7673-4138-AEA2-DE7D368CC357}"/>
                </a:ext>
              </a:extLst>
            </p:cNvPr>
            <p:cNvCxnSpPr>
              <a:cxnSpLocks/>
            </p:cNvCxnSpPr>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BE3E2B5-EA1C-415A-941A-843C7EA148E1}"/>
                </a:ext>
              </a:extLst>
            </p:cNvPr>
            <p:cNvCxnSpPr>
              <a:cxnSpLocks/>
            </p:cNvCxnSpPr>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7FA3A6-E398-4576-B6B8-3328028D84B2}"/>
                </a:ext>
              </a:extLst>
            </p:cNvPr>
            <p:cNvCxnSpPr>
              <a:cxnSpLocks/>
            </p:cNvCxnSpPr>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Graphic 33">
              <a:extLst>
                <a:ext uri="{FF2B5EF4-FFF2-40B4-BE49-F238E27FC236}">
                  <a16:creationId xmlns:a16="http://schemas.microsoft.com/office/drawing/2014/main" id="{EFB597D7-65E0-476A-B9EB-3AA6ED33884C}"/>
                </a:ext>
              </a:extLst>
            </p:cNvPr>
            <p:cNvSpPr/>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a:p>
          </p:txBody>
        </p:sp>
        <p:sp>
          <p:nvSpPr>
            <p:cNvPr id="14" name="Graphic 33">
              <a:extLst>
                <a:ext uri="{FF2B5EF4-FFF2-40B4-BE49-F238E27FC236}">
                  <a16:creationId xmlns:a16="http://schemas.microsoft.com/office/drawing/2014/main" id="{11AA060A-BE0E-4687-8F9E-0E2955D9796D}"/>
                </a:ext>
              </a:extLst>
            </p:cNvPr>
            <p:cNvSpPr/>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a:p>
          </p:txBody>
        </p:sp>
      </p:gr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838200" y="727323"/>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838200" y="2189408"/>
            <a:ext cx="10515600" cy="38217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838200" y="136525"/>
            <a:ext cx="2743200" cy="365125"/>
          </a:xfrm>
          <a:prstGeom prst="rect">
            <a:avLst/>
          </a:prstGeom>
        </p:spPr>
        <p:txBody>
          <a:bodyPr vert="horz" lIns="91440" tIns="45720" rIns="91440" bIns="45720" rtlCol="0" anchor="ctr"/>
          <a:lstStyle>
            <a:lvl1pPr algn="l">
              <a:defRPr sz="800" cap="all" spc="150" baseline="0">
                <a:solidFill>
                  <a:schemeClr val="tx2">
                    <a:lumMod val="60000"/>
                    <a:lumOff val="40000"/>
                  </a:schemeClr>
                </a:solidFill>
              </a:defRPr>
            </a:lvl1pPr>
          </a:lstStyle>
          <a:p>
            <a:fld id="{C0517C94-3B1E-4991-BED3-41F8B0158A00}" type="datetime1">
              <a:rPr lang="en-US" smtClean="0"/>
              <a:t>8/27/2023</a:t>
            </a:fld>
            <a:endParaRPr lang="en-US"/>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838200" y="6356350"/>
            <a:ext cx="3450659" cy="365125"/>
          </a:xfrm>
          <a:prstGeom prst="rect">
            <a:avLst/>
          </a:prstGeom>
        </p:spPr>
        <p:txBody>
          <a:bodyPr vert="horz" lIns="91440" tIns="45720" rIns="91440" bIns="45720" rtlCol="0" anchor="ctr"/>
          <a:lstStyle>
            <a:lvl1pPr algn="l">
              <a:defRPr sz="800" cap="all" spc="150" baseline="0">
                <a:solidFill>
                  <a:schemeClr val="tx2">
                    <a:lumMod val="60000"/>
                    <a:lumOff val="40000"/>
                  </a:schemeClr>
                </a:solidFill>
              </a:defRPr>
            </a:lvl1pPr>
          </a:lstStyle>
          <a:p>
            <a:endParaRPr lang="en-US"/>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563467" y="3246434"/>
            <a:ext cx="628533" cy="365125"/>
          </a:xfrm>
          <a:prstGeom prst="rect">
            <a:avLst/>
          </a:prstGeom>
        </p:spPr>
        <p:txBody>
          <a:bodyPr vert="horz" lIns="91440" tIns="45720" rIns="91440" bIns="45720" rtlCol="0" anchor="ctr"/>
          <a:lstStyle>
            <a:lvl1pPr algn="ctr">
              <a:defRPr sz="1100" cap="all" spc="150" baseline="0">
                <a:solidFill>
                  <a:schemeClr val="tx2">
                    <a:lumMod val="60000"/>
                    <a:lumOff val="40000"/>
                  </a:schemeClr>
                </a:solidFill>
              </a:defRPr>
            </a:lvl1pPr>
          </a:lstStyle>
          <a:p>
            <a:fld id="{273BAE12-D270-459D-897B-6833652BB167}" type="slidenum">
              <a:rPr lang="en-US" smtClean="0"/>
              <a:pPr/>
              <a:t>‹#›</a:t>
            </a:fld>
            <a:endParaRPr lang="en-US"/>
          </a:p>
        </p:txBody>
      </p:sp>
    </p:spTree>
    <p:extLst>
      <p:ext uri="{BB962C8B-B14F-4D97-AF65-F5344CB8AC3E}">
        <p14:creationId xmlns:p14="http://schemas.microsoft.com/office/powerpoint/2010/main" val="19991551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100000"/>
        </a:lnSpc>
        <a:spcBef>
          <a:spcPct val="0"/>
        </a:spcBef>
        <a:buNone/>
        <a:defRPr sz="4400" kern="1200">
          <a:solidFill>
            <a:schemeClr val="tx2">
              <a:lumMod val="60000"/>
              <a:lumOff val="40000"/>
            </a:schemeClr>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8827F1-3359-44F6-9009-43AE2B17F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AFAD67-5350-4773-886F-D6DD7E66D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ondola in the Grand Canal Venice at sunset">
            <a:extLst>
              <a:ext uri="{FF2B5EF4-FFF2-40B4-BE49-F238E27FC236}">
                <a16:creationId xmlns:a16="http://schemas.microsoft.com/office/drawing/2014/main" id="{759C2F4B-0CDE-DAE6-5094-6BD55AFB2013}"/>
              </a:ext>
            </a:extLst>
          </p:cNvPr>
          <p:cNvPicPr>
            <a:picLocks noChangeAspect="1"/>
          </p:cNvPicPr>
          <p:nvPr/>
        </p:nvPicPr>
        <p:blipFill rotWithShape="1">
          <a:blip r:embed="rId2">
            <a:alphaModFix amt="40000"/>
          </a:blip>
          <a:srcRect t="8370" r="-1" b="7965"/>
          <a:stretch/>
        </p:blipFill>
        <p:spPr>
          <a:xfrm>
            <a:off x="20" y="10"/>
            <a:ext cx="12188932" cy="6857990"/>
          </a:xfrm>
          <a:prstGeom prst="rect">
            <a:avLst/>
          </a:prstGeom>
          <a:ln w="12700">
            <a:noFill/>
          </a:ln>
        </p:spPr>
      </p:pic>
      <p:grpSp>
        <p:nvGrpSpPr>
          <p:cNvPr id="13" name="Group 12">
            <a:extLst>
              <a:ext uri="{FF2B5EF4-FFF2-40B4-BE49-F238E27FC236}">
                <a16:creationId xmlns:a16="http://schemas.microsoft.com/office/drawing/2014/main" id="{654AC0FE-C43D-49AC-9730-284354DEC8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8366" y="87"/>
            <a:ext cx="10933011" cy="6864297"/>
            <a:chOff x="628366" y="87"/>
            <a:chExt cx="10933011" cy="6864297"/>
          </a:xfrm>
        </p:grpSpPr>
        <p:cxnSp>
          <p:nvCxnSpPr>
            <p:cNvPr id="14" name="Straight Connector 13">
              <a:extLst>
                <a:ext uri="{FF2B5EF4-FFF2-40B4-BE49-F238E27FC236}">
                  <a16:creationId xmlns:a16="http://schemas.microsoft.com/office/drawing/2014/main" id="{246F6FE9-8F24-4E96-8FA6-DABE61A20C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282750" y="3429044"/>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0C5E755-8FD9-4EBF-978B-015F9339F3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6688336" y="3429043"/>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C7F63B7-3E85-42EC-8447-F6699247EC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8366" y="3413532"/>
              <a:ext cx="2585819"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Graphic 11">
              <a:extLst>
                <a:ext uri="{FF2B5EF4-FFF2-40B4-BE49-F238E27FC236}">
                  <a16:creationId xmlns:a16="http://schemas.microsoft.com/office/drawing/2014/main" id="{AFDFA9EA-AAC0-416F-A0E9-ACD410E9D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2063" y="702002"/>
              <a:ext cx="5759819" cy="6155995"/>
            </a:xfrm>
            <a:custGeom>
              <a:avLst/>
              <a:gdLst>
                <a:gd name="connsiteX0" fmla="*/ 0 w 4320540"/>
                <a:gd name="connsiteY0" fmla="*/ 4617720 h 4617719"/>
                <a:gd name="connsiteX1" fmla="*/ 0 w 4320540"/>
                <a:gd name="connsiteY1" fmla="*/ 4268439 h 4617719"/>
                <a:gd name="connsiteX2" fmla="*/ 0 w 4320540"/>
                <a:gd name="connsiteY2" fmla="*/ 2052352 h 4617719"/>
                <a:gd name="connsiteX3" fmla="*/ 2160270 w 4320540"/>
                <a:gd name="connsiteY3" fmla="*/ 0 h 4617719"/>
                <a:gd name="connsiteX4" fmla="*/ 2160270 w 4320540"/>
                <a:gd name="connsiteY4" fmla="*/ 0 h 4617719"/>
                <a:gd name="connsiteX5" fmla="*/ 4320540 w 4320540"/>
                <a:gd name="connsiteY5" fmla="*/ 2052352 h 4617719"/>
                <a:gd name="connsiteX6" fmla="*/ 4320540 w 4320540"/>
                <a:gd name="connsiteY6" fmla="*/ 2782443 h 4617719"/>
                <a:gd name="connsiteX7" fmla="*/ 4320540 w 4320540"/>
                <a:gd name="connsiteY7" fmla="*/ 4617720 h 461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0540" h="4617719">
                  <a:moveTo>
                    <a:pt x="0" y="4617720"/>
                  </a:moveTo>
                  <a:lnTo>
                    <a:pt x="0" y="4268439"/>
                  </a:lnTo>
                  <a:lnTo>
                    <a:pt x="0" y="2052352"/>
                  </a:lnTo>
                  <a:cubicBezTo>
                    <a:pt x="0" y="918877"/>
                    <a:pt x="967169" y="0"/>
                    <a:pt x="2160270" y="0"/>
                  </a:cubicBezTo>
                  <a:lnTo>
                    <a:pt x="2160270" y="0"/>
                  </a:lnTo>
                  <a:cubicBezTo>
                    <a:pt x="3353372" y="0"/>
                    <a:pt x="4320540" y="918877"/>
                    <a:pt x="4320540" y="2052352"/>
                  </a:cubicBezTo>
                  <a:lnTo>
                    <a:pt x="4320540" y="2782443"/>
                  </a:lnTo>
                  <a:lnTo>
                    <a:pt x="4320540" y="4617720"/>
                  </a:lnTo>
                </a:path>
              </a:pathLst>
            </a:custGeom>
            <a:noFill/>
            <a:ln w="12700" cap="flat">
              <a:solidFill>
                <a:schemeClr val="accent4"/>
              </a:solid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EF7E7E-9948-4D78-BE70-F624A62D85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974010" y="3413529"/>
              <a:ext cx="258736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975AAAB-9AEC-496F-94E4-CE5330CB49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2421" y="3431507"/>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5BF383-42C5-4FE4-894A-17B84AF224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6164" y="3435428"/>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7344E589-12D5-F796-37AD-97B83E6C8683}"/>
              </a:ext>
            </a:extLst>
          </p:cNvPr>
          <p:cNvSpPr>
            <a:spLocks noGrp="1"/>
          </p:cNvSpPr>
          <p:nvPr>
            <p:ph type="ctrTitle"/>
          </p:nvPr>
        </p:nvSpPr>
        <p:spPr>
          <a:xfrm>
            <a:off x="3471863" y="3429000"/>
            <a:ext cx="5248275" cy="2387600"/>
          </a:xfrm>
        </p:spPr>
        <p:txBody>
          <a:bodyPr anchor="t">
            <a:normAutofit/>
          </a:bodyPr>
          <a:lstStyle/>
          <a:p>
            <a:pPr algn="ctr"/>
            <a:r>
              <a:rPr lang="en-AU">
                <a:solidFill>
                  <a:srgbClr val="FFFFFF"/>
                </a:solidFill>
              </a:rPr>
              <a:t>The Merchant of Venice</a:t>
            </a:r>
          </a:p>
        </p:txBody>
      </p:sp>
      <p:sp>
        <p:nvSpPr>
          <p:cNvPr id="3" name="Subtitle 2">
            <a:extLst>
              <a:ext uri="{FF2B5EF4-FFF2-40B4-BE49-F238E27FC236}">
                <a16:creationId xmlns:a16="http://schemas.microsoft.com/office/drawing/2014/main" id="{1D470CF8-BC5A-1C30-8B40-3A38DB11E70D}"/>
              </a:ext>
            </a:extLst>
          </p:cNvPr>
          <p:cNvSpPr>
            <a:spLocks noGrp="1"/>
          </p:cNvSpPr>
          <p:nvPr>
            <p:ph type="subTitle" idx="1"/>
          </p:nvPr>
        </p:nvSpPr>
        <p:spPr>
          <a:xfrm>
            <a:off x="3471863" y="1932808"/>
            <a:ext cx="5248275" cy="1321670"/>
          </a:xfrm>
        </p:spPr>
        <p:txBody>
          <a:bodyPr anchor="ctr">
            <a:normAutofit/>
          </a:bodyPr>
          <a:lstStyle/>
          <a:p>
            <a:pPr algn="ctr"/>
            <a:r>
              <a:rPr lang="en-AU">
                <a:solidFill>
                  <a:srgbClr val="FFFFFF"/>
                </a:solidFill>
              </a:rPr>
              <a:t>Context, Themes &amp; Characters</a:t>
            </a:r>
          </a:p>
        </p:txBody>
      </p:sp>
    </p:spTree>
    <p:extLst>
      <p:ext uri="{BB962C8B-B14F-4D97-AF65-F5344CB8AC3E}">
        <p14:creationId xmlns:p14="http://schemas.microsoft.com/office/powerpoint/2010/main" val="14705593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59AD101-BC08-433A-AD99-409B66C2D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E788242-4E16-4277-AC99-8601B722B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67F61F-9383-8609-FDCA-6387F795C0AA}"/>
              </a:ext>
            </a:extLst>
          </p:cNvPr>
          <p:cNvSpPr>
            <a:spLocks noGrp="1"/>
          </p:cNvSpPr>
          <p:nvPr>
            <p:ph type="title"/>
          </p:nvPr>
        </p:nvSpPr>
        <p:spPr>
          <a:xfrm>
            <a:off x="838199" y="727323"/>
            <a:ext cx="5490073" cy="1122025"/>
          </a:xfrm>
        </p:spPr>
        <p:txBody>
          <a:bodyPr anchor="b">
            <a:normAutofit/>
          </a:bodyPr>
          <a:lstStyle/>
          <a:p>
            <a:r>
              <a:rPr lang="en-AU" dirty="0"/>
              <a:t>Antonio</a:t>
            </a:r>
          </a:p>
        </p:txBody>
      </p:sp>
      <p:sp>
        <p:nvSpPr>
          <p:cNvPr id="3" name="Content Placeholder 2">
            <a:extLst>
              <a:ext uri="{FF2B5EF4-FFF2-40B4-BE49-F238E27FC236}">
                <a16:creationId xmlns:a16="http://schemas.microsoft.com/office/drawing/2014/main" id="{1F87DB26-29C1-A632-6AC8-006E0D4B360A}"/>
              </a:ext>
            </a:extLst>
          </p:cNvPr>
          <p:cNvSpPr>
            <a:spLocks noGrp="1"/>
          </p:cNvSpPr>
          <p:nvPr>
            <p:ph idx="1"/>
          </p:nvPr>
        </p:nvSpPr>
        <p:spPr>
          <a:xfrm>
            <a:off x="838199" y="2311685"/>
            <a:ext cx="5490073" cy="3865277"/>
          </a:xfrm>
        </p:spPr>
        <p:txBody>
          <a:bodyPr>
            <a:normAutofit/>
          </a:bodyPr>
          <a:lstStyle/>
          <a:p>
            <a:pPr>
              <a:lnSpc>
                <a:spcPct val="100000"/>
              </a:lnSpc>
            </a:pPr>
            <a:r>
              <a:rPr lang="en-GB" sz="1600" dirty="0"/>
              <a:t>Wealthy merchant with good credit rating </a:t>
            </a:r>
          </a:p>
          <a:p>
            <a:pPr lvl="1">
              <a:lnSpc>
                <a:spcPct val="100000"/>
              </a:lnSpc>
            </a:pPr>
            <a:r>
              <a:rPr lang="en-GB" dirty="0"/>
              <a:t>Bassanio can’t get a loan, but he can</a:t>
            </a:r>
          </a:p>
          <a:p>
            <a:pPr lvl="1">
              <a:lnSpc>
                <a:spcPct val="100000"/>
              </a:lnSpc>
            </a:pPr>
            <a:r>
              <a:rPr lang="en-GB" dirty="0"/>
              <a:t>Gives loans to people with no interest (undercuts Shylock’s rates)</a:t>
            </a:r>
          </a:p>
          <a:p>
            <a:pPr>
              <a:lnSpc>
                <a:spcPct val="100000"/>
              </a:lnSpc>
            </a:pPr>
            <a:r>
              <a:rPr lang="en-GB" sz="1600" dirty="0"/>
              <a:t>Relative &amp; good friend of Bassanio</a:t>
            </a:r>
          </a:p>
          <a:p>
            <a:pPr lvl="1">
              <a:lnSpc>
                <a:spcPct val="100000"/>
              </a:lnSpc>
            </a:pPr>
            <a:r>
              <a:rPr lang="en-GB" dirty="0"/>
              <a:t>Very loyal to him, willing to put his life on the line to help him</a:t>
            </a:r>
          </a:p>
          <a:p>
            <a:pPr>
              <a:lnSpc>
                <a:spcPct val="100000"/>
              </a:lnSpc>
            </a:pPr>
            <a:r>
              <a:rPr lang="en-GB" sz="1600" dirty="0"/>
              <a:t>Moody personality</a:t>
            </a:r>
          </a:p>
          <a:p>
            <a:pPr lvl="1">
              <a:lnSpc>
                <a:spcPct val="100000"/>
              </a:lnSpc>
            </a:pPr>
            <a:r>
              <a:rPr lang="en-GB" dirty="0"/>
              <a:t>Often depressed for no reason</a:t>
            </a:r>
          </a:p>
          <a:p>
            <a:pPr>
              <a:lnSpc>
                <a:spcPct val="100000"/>
              </a:lnSpc>
            </a:pPr>
            <a:r>
              <a:rPr lang="en-GB" sz="1600" dirty="0"/>
              <a:t>Antisemitic </a:t>
            </a:r>
          </a:p>
          <a:p>
            <a:pPr lvl="1">
              <a:lnSpc>
                <a:spcPct val="100000"/>
              </a:lnSpc>
            </a:pPr>
            <a:r>
              <a:rPr lang="en-GB" dirty="0"/>
              <a:t>Hates Jews &amp; has mistreated Shylock</a:t>
            </a:r>
          </a:p>
          <a:p>
            <a:pPr lvl="1">
              <a:lnSpc>
                <a:spcPct val="100000"/>
              </a:lnSpc>
            </a:pPr>
            <a:r>
              <a:rPr lang="en-GB" dirty="0"/>
              <a:t>Does show some mercy to him at the end</a:t>
            </a:r>
          </a:p>
          <a:p>
            <a:pPr>
              <a:lnSpc>
                <a:spcPct val="100000"/>
              </a:lnSpc>
            </a:pPr>
            <a:endParaRPr lang="en-AU" sz="1400" dirty="0"/>
          </a:p>
        </p:txBody>
      </p:sp>
      <p:grpSp>
        <p:nvGrpSpPr>
          <p:cNvPr id="27" name="Group 26">
            <a:extLst>
              <a:ext uri="{FF2B5EF4-FFF2-40B4-BE49-F238E27FC236}">
                <a16:creationId xmlns:a16="http://schemas.microsoft.com/office/drawing/2014/main" id="{53C7C3B1-A762-4683-8DC0-FDE202C7D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3816" y="-6437"/>
            <a:ext cx="4133500" cy="6864437"/>
            <a:chOff x="7433816" y="-6437"/>
            <a:chExt cx="4133500" cy="6864437"/>
          </a:xfrm>
        </p:grpSpPr>
        <p:cxnSp>
          <p:nvCxnSpPr>
            <p:cNvPr id="28" name="Straight Connector 27">
              <a:extLst>
                <a:ext uri="{FF2B5EF4-FFF2-40B4-BE49-F238E27FC236}">
                  <a16:creationId xmlns:a16="http://schemas.microsoft.com/office/drawing/2014/main" id="{719ED225-F3C7-4528-920C-245DFBA2EF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3816"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4990343-EA5D-4B3B-8816-6084C5BE84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7FCFF-F925-4BD3-9747-281D760205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581337"/>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256022A-471C-402E-8FB7-07349DE5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6276734"/>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5" name="Picture 4" descr="A person in a hat and robe&#10;&#10;Description automatically generated">
            <a:extLst>
              <a:ext uri="{FF2B5EF4-FFF2-40B4-BE49-F238E27FC236}">
                <a16:creationId xmlns:a16="http://schemas.microsoft.com/office/drawing/2014/main" id="{D4AD5B88-55B2-3B44-5940-B6C14B54D637}"/>
              </a:ext>
            </a:extLst>
          </p:cNvPr>
          <p:cNvPicPr>
            <a:picLocks noChangeAspect="1"/>
          </p:cNvPicPr>
          <p:nvPr/>
        </p:nvPicPr>
        <p:blipFill rotWithShape="1">
          <a:blip r:embed="rId2">
            <a:extLst>
              <a:ext uri="{28A0092B-C50C-407E-A947-70E740481C1C}">
                <a14:useLocalDpi xmlns:a14="http://schemas.microsoft.com/office/drawing/2010/main" val="0"/>
              </a:ext>
            </a:extLst>
          </a:blip>
          <a:srcRect l="5717" t="236" r="5738" b="11218"/>
          <a:stretch/>
        </p:blipFill>
        <p:spPr>
          <a:xfrm>
            <a:off x="7575482" y="1504224"/>
            <a:ext cx="3849624" cy="3849624"/>
          </a:xfrm>
          <a:prstGeom prst="rect">
            <a:avLst/>
          </a:prstGeom>
        </p:spPr>
      </p:pic>
    </p:spTree>
    <p:extLst>
      <p:ext uri="{BB962C8B-B14F-4D97-AF65-F5344CB8AC3E}">
        <p14:creationId xmlns:p14="http://schemas.microsoft.com/office/powerpoint/2010/main" val="185577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9AD101-BC08-433A-AD99-409B66C2D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788242-4E16-4277-AC99-8601B722B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FF8406-93BB-8171-86BF-8009ADF746F2}"/>
              </a:ext>
            </a:extLst>
          </p:cNvPr>
          <p:cNvSpPr>
            <a:spLocks noGrp="1"/>
          </p:cNvSpPr>
          <p:nvPr>
            <p:ph type="title"/>
          </p:nvPr>
        </p:nvSpPr>
        <p:spPr>
          <a:xfrm>
            <a:off x="838199" y="727323"/>
            <a:ext cx="5490073" cy="1122025"/>
          </a:xfrm>
        </p:spPr>
        <p:txBody>
          <a:bodyPr anchor="b">
            <a:normAutofit/>
          </a:bodyPr>
          <a:lstStyle/>
          <a:p>
            <a:r>
              <a:rPr lang="en-AU" dirty="0"/>
              <a:t>Bassanio</a:t>
            </a:r>
          </a:p>
        </p:txBody>
      </p:sp>
      <p:sp>
        <p:nvSpPr>
          <p:cNvPr id="3" name="Content Placeholder 2">
            <a:extLst>
              <a:ext uri="{FF2B5EF4-FFF2-40B4-BE49-F238E27FC236}">
                <a16:creationId xmlns:a16="http://schemas.microsoft.com/office/drawing/2014/main" id="{6B63837B-DB9B-CE96-6FF5-A93EF3971E21}"/>
              </a:ext>
            </a:extLst>
          </p:cNvPr>
          <p:cNvSpPr>
            <a:spLocks noGrp="1"/>
          </p:cNvSpPr>
          <p:nvPr>
            <p:ph idx="1"/>
          </p:nvPr>
        </p:nvSpPr>
        <p:spPr>
          <a:xfrm>
            <a:off x="838199" y="2188396"/>
            <a:ext cx="5490073" cy="3988566"/>
          </a:xfrm>
        </p:spPr>
        <p:txBody>
          <a:bodyPr>
            <a:normAutofit lnSpcReduction="10000"/>
          </a:bodyPr>
          <a:lstStyle/>
          <a:p>
            <a:pPr>
              <a:lnSpc>
                <a:spcPct val="100000"/>
              </a:lnSpc>
            </a:pPr>
            <a:r>
              <a:rPr lang="en-US" sz="1600"/>
              <a:t>Good-natured but irresponsible – in debt due to poor money management</a:t>
            </a:r>
          </a:p>
          <a:p>
            <a:pPr>
              <a:lnSpc>
                <a:spcPct val="100000"/>
              </a:lnSpc>
            </a:pPr>
            <a:r>
              <a:rPr lang="en-US" sz="1600"/>
              <a:t>Relative &amp; dear friend of Antonio</a:t>
            </a:r>
          </a:p>
          <a:p>
            <a:pPr lvl="1">
              <a:lnSpc>
                <a:spcPct val="100000"/>
              </a:lnSpc>
            </a:pPr>
            <a:r>
              <a:rPr lang="en-US"/>
              <a:t>Wants to borrow money from him to try and win Portia’s hand</a:t>
            </a:r>
          </a:p>
          <a:p>
            <a:pPr lvl="1">
              <a:lnSpc>
                <a:spcPct val="100000"/>
              </a:lnSpc>
            </a:pPr>
            <a:r>
              <a:rPr lang="en-US"/>
              <a:t>Antonio’s money is tied up in investments, so they end up getting a loan from Shylock</a:t>
            </a:r>
          </a:p>
          <a:p>
            <a:pPr>
              <a:lnSpc>
                <a:spcPct val="100000"/>
              </a:lnSpc>
            </a:pPr>
            <a:r>
              <a:rPr lang="en-US" sz="1600"/>
              <a:t>Wants to marry Portia for her money at first but they fall in love</a:t>
            </a:r>
          </a:p>
          <a:p>
            <a:pPr>
              <a:lnSpc>
                <a:spcPct val="100000"/>
              </a:lnSpc>
            </a:pPr>
            <a:r>
              <a:rPr lang="en-US" sz="1600"/>
              <a:t>Correctly guesses the right casket (not completely stupid)</a:t>
            </a:r>
          </a:p>
          <a:p>
            <a:pPr>
              <a:lnSpc>
                <a:spcPct val="100000"/>
              </a:lnSpc>
            </a:pPr>
            <a:r>
              <a:rPr lang="en-US" sz="1600"/>
              <a:t>Loyal – drops everything on his honeymoon &amp; rushes to help Antonio (although it WAS his fault that he got into that situation in the first place)</a:t>
            </a:r>
          </a:p>
          <a:p>
            <a:pPr>
              <a:lnSpc>
                <a:spcPct val="100000"/>
              </a:lnSpc>
            </a:pPr>
            <a:endParaRPr lang="en-AU" sz="1400" dirty="0"/>
          </a:p>
        </p:txBody>
      </p:sp>
      <p:grpSp>
        <p:nvGrpSpPr>
          <p:cNvPr id="14" name="Group 13">
            <a:extLst>
              <a:ext uri="{FF2B5EF4-FFF2-40B4-BE49-F238E27FC236}">
                <a16:creationId xmlns:a16="http://schemas.microsoft.com/office/drawing/2014/main" id="{53C7C3B1-A762-4683-8DC0-FDE202C7D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3816" y="-6437"/>
            <a:ext cx="4133500" cy="6864437"/>
            <a:chOff x="7433816" y="-6437"/>
            <a:chExt cx="4133500" cy="6864437"/>
          </a:xfrm>
        </p:grpSpPr>
        <p:cxnSp>
          <p:nvCxnSpPr>
            <p:cNvPr id="15" name="Straight Connector 14">
              <a:extLst>
                <a:ext uri="{FF2B5EF4-FFF2-40B4-BE49-F238E27FC236}">
                  <a16:creationId xmlns:a16="http://schemas.microsoft.com/office/drawing/2014/main" id="{719ED225-F3C7-4528-920C-245DFBA2EF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3816"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990343-EA5D-4B3B-8816-6084C5BE84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6B7FCFF-F925-4BD3-9747-281D760205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581337"/>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56022A-471C-402E-8FB7-07349DE5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6276734"/>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E010FA6F-D8B7-9023-3D95-FF6DE9687B29}"/>
              </a:ext>
            </a:extLst>
          </p:cNvPr>
          <p:cNvPicPr>
            <a:picLocks noChangeAspect="1"/>
          </p:cNvPicPr>
          <p:nvPr/>
        </p:nvPicPr>
        <p:blipFill rotWithShape="1">
          <a:blip r:embed="rId2">
            <a:extLst>
              <a:ext uri="{28A0092B-C50C-407E-A947-70E740481C1C}">
                <a14:useLocalDpi xmlns:a14="http://schemas.microsoft.com/office/drawing/2010/main" val="0"/>
              </a:ext>
            </a:extLst>
          </a:blip>
          <a:srcRect l="6409" t="325" r="3191" b="10017"/>
          <a:stretch/>
        </p:blipFill>
        <p:spPr>
          <a:xfrm>
            <a:off x="7575482" y="1526958"/>
            <a:ext cx="3849624" cy="3818011"/>
          </a:xfrm>
          <a:prstGeom prst="rect">
            <a:avLst/>
          </a:prstGeom>
        </p:spPr>
      </p:pic>
    </p:spTree>
    <p:extLst>
      <p:ext uri="{BB962C8B-B14F-4D97-AF65-F5344CB8AC3E}">
        <p14:creationId xmlns:p14="http://schemas.microsoft.com/office/powerpoint/2010/main" val="1814460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59AD101-BC08-433A-AD99-409B66C2D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E788242-4E16-4277-AC99-8601B722B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3B0271-F72E-CCE8-6F60-0794C755228D}"/>
              </a:ext>
            </a:extLst>
          </p:cNvPr>
          <p:cNvSpPr>
            <a:spLocks noGrp="1"/>
          </p:cNvSpPr>
          <p:nvPr>
            <p:ph type="title"/>
          </p:nvPr>
        </p:nvSpPr>
        <p:spPr>
          <a:xfrm>
            <a:off x="838199" y="727324"/>
            <a:ext cx="5490073" cy="875446"/>
          </a:xfrm>
        </p:spPr>
        <p:txBody>
          <a:bodyPr anchor="b">
            <a:normAutofit/>
          </a:bodyPr>
          <a:lstStyle/>
          <a:p>
            <a:r>
              <a:rPr lang="en-AU" dirty="0"/>
              <a:t>Portia</a:t>
            </a:r>
          </a:p>
        </p:txBody>
      </p:sp>
      <p:sp>
        <p:nvSpPr>
          <p:cNvPr id="3" name="Content Placeholder 2">
            <a:extLst>
              <a:ext uri="{FF2B5EF4-FFF2-40B4-BE49-F238E27FC236}">
                <a16:creationId xmlns:a16="http://schemas.microsoft.com/office/drawing/2014/main" id="{1CB77BF9-0154-CD54-4ABB-8BC0C2379904}"/>
              </a:ext>
            </a:extLst>
          </p:cNvPr>
          <p:cNvSpPr>
            <a:spLocks noGrp="1"/>
          </p:cNvSpPr>
          <p:nvPr>
            <p:ph idx="1"/>
          </p:nvPr>
        </p:nvSpPr>
        <p:spPr>
          <a:xfrm>
            <a:off x="838199" y="1726058"/>
            <a:ext cx="6109867" cy="4450904"/>
          </a:xfrm>
        </p:spPr>
        <p:txBody>
          <a:bodyPr>
            <a:normAutofit/>
          </a:bodyPr>
          <a:lstStyle/>
          <a:p>
            <a:pPr>
              <a:lnSpc>
                <a:spcPct val="100000"/>
              </a:lnSpc>
            </a:pPr>
            <a:r>
              <a:rPr lang="en-US" altLang="zh-CN" sz="1400" dirty="0"/>
              <a:t>Beautiful, intelligent, and wealthy</a:t>
            </a:r>
          </a:p>
          <a:p>
            <a:pPr>
              <a:lnSpc>
                <a:spcPct val="100000"/>
              </a:lnSpc>
            </a:pPr>
            <a:r>
              <a:rPr lang="en-US" altLang="zh-CN" sz="1400" dirty="0"/>
              <a:t>Not allowed to decide who she will marry</a:t>
            </a:r>
          </a:p>
          <a:p>
            <a:pPr lvl="1">
              <a:lnSpc>
                <a:spcPct val="100000"/>
              </a:lnSpc>
            </a:pPr>
            <a:r>
              <a:rPr lang="en-US" altLang="zh-CN" sz="1200" dirty="0"/>
              <a:t>Her father set up a rule in his will that she must marry the man who chooses the correct casket. </a:t>
            </a:r>
          </a:p>
          <a:p>
            <a:pPr lvl="1">
              <a:lnSpc>
                <a:spcPct val="100000"/>
              </a:lnSpc>
            </a:pPr>
            <a:r>
              <a:rPr lang="en-US" altLang="zh-CN" sz="1200" dirty="0"/>
              <a:t>He did this for a good reason, in theory. Doesn’t want her to marry someone who’s just after her money.</a:t>
            </a:r>
          </a:p>
          <a:p>
            <a:pPr lvl="1">
              <a:lnSpc>
                <a:spcPct val="100000"/>
              </a:lnSpc>
            </a:pPr>
            <a:r>
              <a:rPr lang="en-US" altLang="zh-CN" sz="1200" dirty="0"/>
              <a:t>Portia is not impressed about him controlling her even from beyond the grave “a living daughter curbed by the will of a dead father!”</a:t>
            </a:r>
          </a:p>
          <a:p>
            <a:pPr>
              <a:lnSpc>
                <a:spcPct val="100000"/>
              </a:lnSpc>
            </a:pPr>
            <a:r>
              <a:rPr lang="en-US" sz="1400" dirty="0"/>
              <a:t>Educated (unusual for a woman in this time) – has studied law</a:t>
            </a:r>
          </a:p>
          <a:p>
            <a:pPr>
              <a:lnSpc>
                <a:spcPct val="100000"/>
              </a:lnSpc>
            </a:pPr>
            <a:r>
              <a:rPr lang="en-US" sz="1400" dirty="0"/>
              <a:t>Figures out a way to help the guy she loves (Bassanio) win the casket game</a:t>
            </a:r>
          </a:p>
          <a:p>
            <a:pPr>
              <a:lnSpc>
                <a:spcPct val="100000"/>
              </a:lnSpc>
            </a:pPr>
            <a:r>
              <a:rPr lang="en-US" sz="1400" dirty="0"/>
              <a:t>Disguises herself as a male lawyer and gives an amazing </a:t>
            </a:r>
            <a:r>
              <a:rPr lang="en-US" sz="1400" dirty="0" err="1"/>
              <a:t>defence</a:t>
            </a:r>
            <a:r>
              <a:rPr lang="en-US" sz="1400" dirty="0"/>
              <a:t> which saves Antonio’s life</a:t>
            </a:r>
          </a:p>
          <a:p>
            <a:pPr>
              <a:lnSpc>
                <a:spcPct val="100000"/>
              </a:lnSpc>
            </a:pPr>
            <a:r>
              <a:rPr lang="en-US" sz="1400" dirty="0"/>
              <a:t>Tests Bassanio’s loyalty while in disguise</a:t>
            </a:r>
          </a:p>
          <a:p>
            <a:pPr lvl="1">
              <a:lnSpc>
                <a:spcPct val="100000"/>
              </a:lnSpc>
            </a:pPr>
            <a:r>
              <a:rPr lang="en-US" sz="1200" dirty="0"/>
              <a:t>He fails, she forgives him anyway</a:t>
            </a:r>
          </a:p>
          <a:p>
            <a:pPr fontAlgn="t">
              <a:lnSpc>
                <a:spcPct val="100000"/>
              </a:lnSpc>
              <a:spcBef>
                <a:spcPts val="0"/>
              </a:spcBef>
            </a:pPr>
            <a:endParaRPr lang="en-US" sz="1000" dirty="0"/>
          </a:p>
          <a:p>
            <a:pPr>
              <a:lnSpc>
                <a:spcPct val="100000"/>
              </a:lnSpc>
            </a:pPr>
            <a:endParaRPr lang="en-AU" sz="1000" dirty="0"/>
          </a:p>
        </p:txBody>
      </p:sp>
      <p:grpSp>
        <p:nvGrpSpPr>
          <p:cNvPr id="29" name="Group 28">
            <a:extLst>
              <a:ext uri="{FF2B5EF4-FFF2-40B4-BE49-F238E27FC236}">
                <a16:creationId xmlns:a16="http://schemas.microsoft.com/office/drawing/2014/main" id="{53C7C3B1-A762-4683-8DC0-FDE202C7D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3816" y="-6437"/>
            <a:ext cx="4133500" cy="6864437"/>
            <a:chOff x="7433816" y="-6437"/>
            <a:chExt cx="4133500" cy="6864437"/>
          </a:xfrm>
        </p:grpSpPr>
        <p:cxnSp>
          <p:nvCxnSpPr>
            <p:cNvPr id="30" name="Straight Connector 29">
              <a:extLst>
                <a:ext uri="{FF2B5EF4-FFF2-40B4-BE49-F238E27FC236}">
                  <a16:creationId xmlns:a16="http://schemas.microsoft.com/office/drawing/2014/main" id="{719ED225-F3C7-4528-920C-245DFBA2EF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3816"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4990343-EA5D-4B3B-8816-6084C5BE84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6B7FCFF-F925-4BD3-9747-281D760205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581337"/>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256022A-471C-402E-8FB7-07349DE5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6276734"/>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5" name="Picture 4" descr="A person in a gold dress&#10;&#10;Description automatically generated">
            <a:extLst>
              <a:ext uri="{FF2B5EF4-FFF2-40B4-BE49-F238E27FC236}">
                <a16:creationId xmlns:a16="http://schemas.microsoft.com/office/drawing/2014/main" id="{ACECC247-9CB8-3116-EAE2-42E40D3FBBB5}"/>
              </a:ext>
            </a:extLst>
          </p:cNvPr>
          <p:cNvPicPr>
            <a:picLocks noChangeAspect="1"/>
          </p:cNvPicPr>
          <p:nvPr/>
        </p:nvPicPr>
        <p:blipFill rotWithShape="1">
          <a:blip r:embed="rId2">
            <a:extLst>
              <a:ext uri="{28A0092B-C50C-407E-A947-70E740481C1C}">
                <a14:useLocalDpi xmlns:a14="http://schemas.microsoft.com/office/drawing/2010/main" val="0"/>
              </a:ext>
            </a:extLst>
          </a:blip>
          <a:srcRect r="9627" b="9627"/>
          <a:stretch/>
        </p:blipFill>
        <p:spPr>
          <a:xfrm>
            <a:off x="7575482" y="1504224"/>
            <a:ext cx="3849624" cy="3849624"/>
          </a:xfrm>
          <a:prstGeom prst="rect">
            <a:avLst/>
          </a:prstGeom>
        </p:spPr>
      </p:pic>
    </p:spTree>
    <p:extLst>
      <p:ext uri="{BB962C8B-B14F-4D97-AF65-F5344CB8AC3E}">
        <p14:creationId xmlns:p14="http://schemas.microsoft.com/office/powerpoint/2010/main" val="727479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59AD101-BC08-433A-AD99-409B66C2D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E788242-4E16-4277-AC99-8601B722B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7B1C14-7A50-4152-328A-E39CEFB7ACDB}"/>
              </a:ext>
            </a:extLst>
          </p:cNvPr>
          <p:cNvSpPr>
            <a:spLocks noGrp="1"/>
          </p:cNvSpPr>
          <p:nvPr>
            <p:ph type="title"/>
          </p:nvPr>
        </p:nvSpPr>
        <p:spPr>
          <a:xfrm>
            <a:off x="838199" y="727324"/>
            <a:ext cx="5490073" cy="926816"/>
          </a:xfrm>
        </p:spPr>
        <p:txBody>
          <a:bodyPr anchor="b">
            <a:normAutofit/>
          </a:bodyPr>
          <a:lstStyle/>
          <a:p>
            <a:r>
              <a:rPr lang="en-AU" dirty="0"/>
              <a:t>Jessica</a:t>
            </a:r>
          </a:p>
        </p:txBody>
      </p:sp>
      <p:sp>
        <p:nvSpPr>
          <p:cNvPr id="3" name="Content Placeholder 2">
            <a:extLst>
              <a:ext uri="{FF2B5EF4-FFF2-40B4-BE49-F238E27FC236}">
                <a16:creationId xmlns:a16="http://schemas.microsoft.com/office/drawing/2014/main" id="{0AC47681-EFF7-6F51-7DFF-136FC345E850}"/>
              </a:ext>
            </a:extLst>
          </p:cNvPr>
          <p:cNvSpPr>
            <a:spLocks noGrp="1"/>
          </p:cNvSpPr>
          <p:nvPr>
            <p:ph idx="1"/>
          </p:nvPr>
        </p:nvSpPr>
        <p:spPr>
          <a:xfrm>
            <a:off x="838199" y="2075380"/>
            <a:ext cx="5970390" cy="4201354"/>
          </a:xfrm>
        </p:spPr>
        <p:txBody>
          <a:bodyPr>
            <a:normAutofit/>
          </a:bodyPr>
          <a:lstStyle/>
          <a:p>
            <a:pPr>
              <a:lnSpc>
                <a:spcPct val="100000"/>
              </a:lnSpc>
            </a:pPr>
            <a:r>
              <a:rPr lang="en-US" sz="1600" dirty="0"/>
              <a:t>Shylock’s daughter – he loves her but controls her. </a:t>
            </a:r>
          </a:p>
          <a:p>
            <a:pPr>
              <a:lnSpc>
                <a:spcPct val="100000"/>
              </a:lnSpc>
            </a:pPr>
            <a:r>
              <a:rPr lang="en-US" sz="1600" dirty="0"/>
              <a:t>Jessica hates life in her father’s house, calling it “tedious” and “hell”</a:t>
            </a:r>
          </a:p>
          <a:p>
            <a:pPr>
              <a:lnSpc>
                <a:spcPct val="100000"/>
              </a:lnSpc>
            </a:pPr>
            <a:r>
              <a:rPr lang="en-US" sz="1600" dirty="0"/>
              <a:t>She doesn’t want to be like Shylock – can see he is cruel and greedy, is ashamed of him</a:t>
            </a:r>
          </a:p>
          <a:p>
            <a:pPr>
              <a:lnSpc>
                <a:spcPct val="100000"/>
              </a:lnSpc>
            </a:pPr>
            <a:r>
              <a:rPr lang="en-US" sz="1600" dirty="0"/>
              <a:t>Breaks her father’s heart by betraying him completely:</a:t>
            </a:r>
          </a:p>
          <a:p>
            <a:pPr lvl="1">
              <a:lnSpc>
                <a:spcPct val="100000"/>
              </a:lnSpc>
            </a:pPr>
            <a:r>
              <a:rPr lang="en-US" dirty="0"/>
              <a:t>Runs away to marry Lorenzo (a Christian) </a:t>
            </a:r>
          </a:p>
          <a:p>
            <a:pPr lvl="1">
              <a:lnSpc>
                <a:spcPct val="100000"/>
              </a:lnSpc>
            </a:pPr>
            <a:r>
              <a:rPr lang="en-US" dirty="0"/>
              <a:t>Converts to Christianity </a:t>
            </a:r>
          </a:p>
          <a:p>
            <a:pPr lvl="1">
              <a:lnSpc>
                <a:spcPct val="100000"/>
              </a:lnSpc>
            </a:pPr>
            <a:r>
              <a:rPr lang="en-US" dirty="0"/>
              <a:t>Steals a chest of her father’s money</a:t>
            </a:r>
          </a:p>
          <a:p>
            <a:pPr lvl="1">
              <a:lnSpc>
                <a:spcPct val="100000"/>
              </a:lnSpc>
            </a:pPr>
            <a:r>
              <a:rPr lang="en-US" dirty="0"/>
              <a:t>Trades his beloved ring (a present from her dead mother) for a pet monkey </a:t>
            </a:r>
          </a:p>
          <a:p>
            <a:pPr>
              <a:lnSpc>
                <a:spcPct val="100000"/>
              </a:lnSpc>
            </a:pPr>
            <a:r>
              <a:rPr lang="en-US" sz="1600" dirty="0"/>
              <a:t>Unsure whether she’s supposed to be a good character or not – she is smart and funny but also a bit selfish</a:t>
            </a:r>
            <a:endParaRPr lang="en-AU" sz="1600" dirty="0"/>
          </a:p>
        </p:txBody>
      </p:sp>
      <p:grpSp>
        <p:nvGrpSpPr>
          <p:cNvPr id="29" name="Group 28">
            <a:extLst>
              <a:ext uri="{FF2B5EF4-FFF2-40B4-BE49-F238E27FC236}">
                <a16:creationId xmlns:a16="http://schemas.microsoft.com/office/drawing/2014/main" id="{53C7C3B1-A762-4683-8DC0-FDE202C7D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3816" y="-6437"/>
            <a:ext cx="4133500" cy="6864437"/>
            <a:chOff x="7433816" y="-6437"/>
            <a:chExt cx="4133500" cy="6864437"/>
          </a:xfrm>
        </p:grpSpPr>
        <p:cxnSp>
          <p:nvCxnSpPr>
            <p:cNvPr id="30" name="Straight Connector 29">
              <a:extLst>
                <a:ext uri="{FF2B5EF4-FFF2-40B4-BE49-F238E27FC236}">
                  <a16:creationId xmlns:a16="http://schemas.microsoft.com/office/drawing/2014/main" id="{719ED225-F3C7-4528-920C-245DFBA2EF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3816"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4990343-EA5D-4B3B-8816-6084C5BE84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6B7FCFF-F925-4BD3-9747-281D760205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581337"/>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256022A-471C-402E-8FB7-07349DE5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6276734"/>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7" name="Picture 6" descr="A person in a red dress&#10;&#10;Description automatically generated">
            <a:extLst>
              <a:ext uri="{FF2B5EF4-FFF2-40B4-BE49-F238E27FC236}">
                <a16:creationId xmlns:a16="http://schemas.microsoft.com/office/drawing/2014/main" id="{F1391FBE-B6B2-5F1D-0C93-C863E769E204}"/>
              </a:ext>
            </a:extLst>
          </p:cNvPr>
          <p:cNvPicPr>
            <a:picLocks noChangeAspect="1"/>
          </p:cNvPicPr>
          <p:nvPr/>
        </p:nvPicPr>
        <p:blipFill rotWithShape="1">
          <a:blip r:embed="rId2">
            <a:extLst>
              <a:ext uri="{28A0092B-C50C-407E-A947-70E740481C1C}">
                <a14:useLocalDpi xmlns:a14="http://schemas.microsoft.com/office/drawing/2010/main" val="0"/>
              </a:ext>
            </a:extLst>
          </a:blip>
          <a:srcRect r="9918" b="9918"/>
          <a:stretch/>
        </p:blipFill>
        <p:spPr>
          <a:xfrm>
            <a:off x="7575482" y="1504224"/>
            <a:ext cx="3849624" cy="3849624"/>
          </a:xfrm>
          <a:prstGeom prst="rect">
            <a:avLst/>
          </a:prstGeom>
        </p:spPr>
      </p:pic>
    </p:spTree>
    <p:extLst>
      <p:ext uri="{BB962C8B-B14F-4D97-AF65-F5344CB8AC3E}">
        <p14:creationId xmlns:p14="http://schemas.microsoft.com/office/powerpoint/2010/main" val="383652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9EDF-85F3-1EAB-7C32-155652EC4E64}"/>
              </a:ext>
            </a:extLst>
          </p:cNvPr>
          <p:cNvSpPr>
            <a:spLocks noGrp="1"/>
          </p:cNvSpPr>
          <p:nvPr>
            <p:ph type="title"/>
          </p:nvPr>
        </p:nvSpPr>
        <p:spPr>
          <a:xfrm>
            <a:off x="838200" y="727323"/>
            <a:ext cx="10515600" cy="1122025"/>
          </a:xfrm>
        </p:spPr>
        <p:txBody>
          <a:bodyPr/>
          <a:lstStyle/>
          <a:p>
            <a:r>
              <a:rPr lang="en-AU" dirty="0"/>
              <a:t>Minor Characters</a:t>
            </a:r>
          </a:p>
        </p:txBody>
      </p:sp>
      <p:sp>
        <p:nvSpPr>
          <p:cNvPr id="3" name="Content Placeholder 2">
            <a:extLst>
              <a:ext uri="{FF2B5EF4-FFF2-40B4-BE49-F238E27FC236}">
                <a16:creationId xmlns:a16="http://schemas.microsoft.com/office/drawing/2014/main" id="{CB31E9A0-963D-B5C1-292E-90C4589B0774}"/>
              </a:ext>
            </a:extLst>
          </p:cNvPr>
          <p:cNvSpPr>
            <a:spLocks noGrp="1"/>
          </p:cNvSpPr>
          <p:nvPr>
            <p:ph idx="1"/>
          </p:nvPr>
        </p:nvSpPr>
        <p:spPr>
          <a:xfrm>
            <a:off x="838200" y="1982912"/>
            <a:ext cx="10515600" cy="4028274"/>
          </a:xfrm>
        </p:spPr>
        <p:txBody>
          <a:bodyPr>
            <a:normAutofit fontScale="85000" lnSpcReduction="20000"/>
          </a:bodyPr>
          <a:lstStyle/>
          <a:p>
            <a:r>
              <a:rPr lang="en-AU" b="1" dirty="0"/>
              <a:t>Gratiano</a:t>
            </a:r>
            <a:r>
              <a:rPr lang="en-AU" dirty="0"/>
              <a:t> – Friend of Bassanio. While Bassanio courts Portia, Gratiano falls in love with and eventually marries her servant, Nerissa.</a:t>
            </a:r>
          </a:p>
          <a:p>
            <a:r>
              <a:rPr lang="en-AU" b="1" dirty="0"/>
              <a:t>Lorenzo</a:t>
            </a:r>
            <a:r>
              <a:rPr lang="en-AU" dirty="0"/>
              <a:t> – A Venetian and friend of Bassanio and Antonio, who is in love with Shylock's daughter Jessica. Lorenzo elopes with Jessica, taking money and precious items that she has stolen from her father.</a:t>
            </a:r>
          </a:p>
          <a:p>
            <a:r>
              <a:rPr lang="en-AU" b="1" dirty="0"/>
              <a:t>Nerissa</a:t>
            </a:r>
            <a:r>
              <a:rPr lang="en-AU" dirty="0"/>
              <a:t> – Portia's servant and best friend</a:t>
            </a:r>
          </a:p>
          <a:p>
            <a:r>
              <a:rPr lang="en-AU" b="1" dirty="0"/>
              <a:t>Launcelot Gobbo</a:t>
            </a:r>
            <a:r>
              <a:rPr lang="en-AU" dirty="0"/>
              <a:t> – A clownish servant, who leaves Shylock to work for Bassanio (Old Gobbo is his blind father)</a:t>
            </a:r>
          </a:p>
          <a:p>
            <a:r>
              <a:rPr lang="en-AU" b="1" dirty="0" err="1"/>
              <a:t>Salerio</a:t>
            </a:r>
            <a:r>
              <a:rPr lang="en-AU" b="1" dirty="0"/>
              <a:t> &amp; </a:t>
            </a:r>
            <a:r>
              <a:rPr lang="en-AU" b="1" dirty="0" err="1"/>
              <a:t>Solanio</a:t>
            </a:r>
            <a:r>
              <a:rPr lang="en-AU" dirty="0"/>
              <a:t> – Venetian nobleman, friendly with Antonio, Bassanio, Gratiano, and Lorenzo.</a:t>
            </a:r>
          </a:p>
          <a:p>
            <a:r>
              <a:rPr lang="en-AU" b="1" dirty="0"/>
              <a:t>Princes of Morocco &amp; Aragon</a:t>
            </a:r>
            <a:r>
              <a:rPr lang="en-AU" dirty="0"/>
              <a:t> – suitors of Portia who choose the wrong caskets.</a:t>
            </a:r>
          </a:p>
          <a:p>
            <a:r>
              <a:rPr lang="en-AU" b="1" dirty="0"/>
              <a:t>Duke of Venice</a:t>
            </a:r>
            <a:r>
              <a:rPr lang="en-AU" dirty="0"/>
              <a:t> – Presides over the trial of Antonio. Although the Duke attempts to persuade Shylock to show Antonio mercy, he knows that Venice's commercial interests depend on a consistent application of its laws, so he can't make an exception to help Antonio.</a:t>
            </a:r>
          </a:p>
          <a:p>
            <a:r>
              <a:rPr lang="en-AU" b="1" dirty="0"/>
              <a:t>Tubal</a:t>
            </a:r>
            <a:r>
              <a:rPr lang="en-AU" dirty="0"/>
              <a:t> – A wealthy Jew in Venice, Shylock's friend</a:t>
            </a:r>
          </a:p>
          <a:p>
            <a:r>
              <a:rPr lang="en-AU" b="1" dirty="0"/>
              <a:t>Balthazar</a:t>
            </a:r>
            <a:r>
              <a:rPr lang="en-AU" dirty="0"/>
              <a:t> – The servant Portia sends to obtain her letters of introduction and costume from </a:t>
            </a:r>
            <a:r>
              <a:rPr lang="en-AU" dirty="0" err="1"/>
              <a:t>Bellario</a:t>
            </a:r>
            <a:r>
              <a:rPr lang="en-AU" dirty="0"/>
              <a:t>. Balthazar is also the name Portia takes when she impersonates a lawyer at court.</a:t>
            </a:r>
          </a:p>
        </p:txBody>
      </p:sp>
    </p:spTree>
    <p:extLst>
      <p:ext uri="{BB962C8B-B14F-4D97-AF65-F5344CB8AC3E}">
        <p14:creationId xmlns:p14="http://schemas.microsoft.com/office/powerpoint/2010/main" val="1275863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3084">
            <a:extLst>
              <a:ext uri="{FF2B5EF4-FFF2-40B4-BE49-F238E27FC236}">
                <a16:creationId xmlns:a16="http://schemas.microsoft.com/office/drawing/2014/main" id="{059AD101-BC08-433A-AD99-409B66C2D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Rectangle 3086">
            <a:extLst>
              <a:ext uri="{FF2B5EF4-FFF2-40B4-BE49-F238E27FC236}">
                <a16:creationId xmlns:a16="http://schemas.microsoft.com/office/drawing/2014/main" id="{59097C53-59D1-4DAC-AAC1-79EEEF9B9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Was Shylock's ruin in Shakespeare's 'Merchant of Venice' brought upon by  himself? - Quora">
            <a:extLst>
              <a:ext uri="{FF2B5EF4-FFF2-40B4-BE49-F238E27FC236}">
                <a16:creationId xmlns:a16="http://schemas.microsoft.com/office/drawing/2014/main" id="{E4EC2B6E-0173-DCFF-8580-45D54FC7EBE3}"/>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1" b="7"/>
          <a:stretch/>
        </p:blipFill>
        <p:spPr bwMode="auto">
          <a:xfrm>
            <a:off x="8968" y="10"/>
            <a:ext cx="6095931" cy="3413520"/>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3074" name="Picture 2" descr="GLOBE THEATRE Architecture Paper Model Kit Shakespeare Globe - Etsy  Australia">
            <a:extLst>
              <a:ext uri="{FF2B5EF4-FFF2-40B4-BE49-F238E27FC236}">
                <a16:creationId xmlns:a16="http://schemas.microsoft.com/office/drawing/2014/main" id="{D731EFC1-5BB7-D1D9-1605-1D779428997F}"/>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18904" r="2" b="11000"/>
          <a:stretch/>
        </p:blipFill>
        <p:spPr bwMode="auto">
          <a:xfrm>
            <a:off x="7190092" y="-104024"/>
            <a:ext cx="6087087" cy="3413520"/>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3078" name="Picture 6" descr="William Shakespeare: Biography, Playwright, Poet">
            <a:extLst>
              <a:ext uri="{FF2B5EF4-FFF2-40B4-BE49-F238E27FC236}">
                <a16:creationId xmlns:a16="http://schemas.microsoft.com/office/drawing/2014/main" id="{1A99861C-0895-7B12-BD8E-433017668D2E}"/>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r="6684" b="-2"/>
          <a:stretch/>
        </p:blipFill>
        <p:spPr bwMode="auto">
          <a:xfrm>
            <a:off x="-4" y="3413526"/>
            <a:ext cx="3214183" cy="3444474"/>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3080" name="Picture 8" descr="Elizabeth I | Biography, Facts, Mother, &amp; Death | Britannica">
            <a:extLst>
              <a:ext uri="{FF2B5EF4-FFF2-40B4-BE49-F238E27FC236}">
                <a16:creationId xmlns:a16="http://schemas.microsoft.com/office/drawing/2014/main" id="{1AF5DE94-BB8A-2ADB-B8E7-3923EFA6B0D7}"/>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r="-1" b="15203"/>
          <a:stretch/>
        </p:blipFill>
        <p:spPr bwMode="auto">
          <a:xfrm>
            <a:off x="8982983" y="3413526"/>
            <a:ext cx="3209017" cy="3444474"/>
          </a:xfrm>
          <a:prstGeom prst="rect">
            <a:avLst/>
          </a:prstGeom>
          <a:noFill/>
          <a:ln w="12700">
            <a:noFill/>
          </a:ln>
          <a:extLst>
            <a:ext uri="{909E8E84-426E-40DD-AFC4-6F175D3DCCD1}">
              <a14:hiddenFill xmlns:a14="http://schemas.microsoft.com/office/drawing/2010/main">
                <a:solidFill>
                  <a:srgbClr val="FFFFFF"/>
                </a:solidFill>
              </a14:hiddenFill>
            </a:ext>
          </a:extLst>
        </p:spPr>
      </p:pic>
      <p:grpSp>
        <p:nvGrpSpPr>
          <p:cNvPr id="3089" name="Group 3088">
            <a:extLst>
              <a:ext uri="{FF2B5EF4-FFF2-40B4-BE49-F238E27FC236}">
                <a16:creationId xmlns:a16="http://schemas.microsoft.com/office/drawing/2014/main" id="{1997973D-84E8-4646-861D-0DF2A3B0CB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3"/>
            <a:ext cx="12192001" cy="6864800"/>
            <a:chOff x="1" y="-3"/>
            <a:chExt cx="12192001" cy="6864800"/>
          </a:xfrm>
        </p:grpSpPr>
        <p:cxnSp>
          <p:nvCxnSpPr>
            <p:cNvPr id="3090" name="Straight Connector 3089">
              <a:extLst>
                <a:ext uri="{FF2B5EF4-FFF2-40B4-BE49-F238E27FC236}">
                  <a16:creationId xmlns:a16="http://schemas.microsoft.com/office/drawing/2014/main" id="{2A3C8DB9-FEFB-4DCC-A81E-468F8B4B03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282750" y="3429044"/>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91" name="Straight Connector 3090">
              <a:extLst>
                <a:ext uri="{FF2B5EF4-FFF2-40B4-BE49-F238E27FC236}">
                  <a16:creationId xmlns:a16="http://schemas.microsoft.com/office/drawing/2014/main" id="{AE179413-7E12-4A36-A7CA-94E82B431C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6688336" y="3429043"/>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92" name="Freeform: Shape 3091">
              <a:extLst>
                <a:ext uri="{FF2B5EF4-FFF2-40B4-BE49-F238E27FC236}">
                  <a16:creationId xmlns:a16="http://schemas.microsoft.com/office/drawing/2014/main" id="{0E5F1FDC-6D88-4734-B9D5-4C9A31915D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3214185" y="707707"/>
              <a:ext cx="5759825" cy="6156731"/>
            </a:xfrm>
            <a:custGeom>
              <a:avLst/>
              <a:gdLst>
                <a:gd name="connsiteX0" fmla="*/ 1939325 w 3878650"/>
                <a:gd name="connsiteY0" fmla="*/ 4363426 h 4363426"/>
                <a:gd name="connsiteX1" fmla="*/ 0 w 3878650"/>
                <a:gd name="connsiteY1" fmla="*/ 2424101 h 4363426"/>
                <a:gd name="connsiteX2" fmla="*/ 0 w 3878650"/>
                <a:gd name="connsiteY2" fmla="*/ 1734201 h 4363426"/>
                <a:gd name="connsiteX3" fmla="*/ 0 w 3878650"/>
                <a:gd name="connsiteY3" fmla="*/ 0 h 4363426"/>
                <a:gd name="connsiteX4" fmla="*/ 3878650 w 3878650"/>
                <a:gd name="connsiteY4" fmla="*/ 0 h 4363426"/>
                <a:gd name="connsiteX5" fmla="*/ 3878650 w 3878650"/>
                <a:gd name="connsiteY5" fmla="*/ 330044 h 4363426"/>
                <a:gd name="connsiteX6" fmla="*/ 3878650 w 3878650"/>
                <a:gd name="connsiteY6" fmla="*/ 2424101 h 4363426"/>
                <a:gd name="connsiteX7" fmla="*/ 1939325 w 3878650"/>
                <a:gd name="connsiteY7" fmla="*/ 4363426 h 436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8650" h="4363426">
                  <a:moveTo>
                    <a:pt x="1939325" y="4363426"/>
                  </a:moveTo>
                  <a:cubicBezTo>
                    <a:pt x="868265" y="4363426"/>
                    <a:pt x="0" y="3495161"/>
                    <a:pt x="0" y="2424101"/>
                  </a:cubicBezTo>
                  <a:lnTo>
                    <a:pt x="0" y="1734201"/>
                  </a:lnTo>
                  <a:lnTo>
                    <a:pt x="0" y="0"/>
                  </a:lnTo>
                  <a:lnTo>
                    <a:pt x="3878650" y="0"/>
                  </a:lnTo>
                  <a:lnTo>
                    <a:pt x="3878650" y="330044"/>
                  </a:lnTo>
                  <a:lnTo>
                    <a:pt x="3878650" y="2424101"/>
                  </a:lnTo>
                  <a:cubicBezTo>
                    <a:pt x="3878650" y="3495161"/>
                    <a:pt x="3010385" y="4363426"/>
                    <a:pt x="1939325" y="4363426"/>
                  </a:cubicBezTo>
                  <a:close/>
                </a:path>
              </a:pathLst>
            </a:cu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93" name="Straight Connector 3092">
              <a:extLst>
                <a:ext uri="{FF2B5EF4-FFF2-40B4-BE49-F238E27FC236}">
                  <a16:creationId xmlns:a16="http://schemas.microsoft.com/office/drawing/2014/main" id="{D640DF66-0F0A-4CF6-BA2A-B4638D0AC4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8366" y="3413532"/>
              <a:ext cx="2585819"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94" name="Straight Connector 3093">
              <a:extLst>
                <a:ext uri="{FF2B5EF4-FFF2-40B4-BE49-F238E27FC236}">
                  <a16:creationId xmlns:a16="http://schemas.microsoft.com/office/drawing/2014/main" id="{8CDCE353-00AD-4967-A753-CA802A18B2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974010" y="3413529"/>
              <a:ext cx="258736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95" name="Straight Connector 3094">
              <a:extLst>
                <a:ext uri="{FF2B5EF4-FFF2-40B4-BE49-F238E27FC236}">
                  <a16:creationId xmlns:a16="http://schemas.microsoft.com/office/drawing/2014/main" id="{638E394A-5AD9-474D-AC4E-811D15A78E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2421" y="3435841"/>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96" name="Straight Connector 3095">
              <a:extLst>
                <a:ext uri="{FF2B5EF4-FFF2-40B4-BE49-F238E27FC236}">
                  <a16:creationId xmlns:a16="http://schemas.microsoft.com/office/drawing/2014/main" id="{4100D370-A17D-4B56-9757-03FF445D5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6164" y="3435428"/>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97" name="Rectangle 3096">
              <a:extLst>
                <a:ext uri="{FF2B5EF4-FFF2-40B4-BE49-F238E27FC236}">
                  <a16:creationId xmlns:a16="http://schemas.microsoft.com/office/drawing/2014/main" id="{DE8F7913-C1B9-441B-BF4D-07DA164951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667002" y="-2667004"/>
              <a:ext cx="6858000" cy="1219200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8" name="Graphic 11">
              <a:extLst>
                <a:ext uri="{FF2B5EF4-FFF2-40B4-BE49-F238E27FC236}">
                  <a16:creationId xmlns:a16="http://schemas.microsoft.com/office/drawing/2014/main" id="{7CB7D388-161F-4C69-A2F6-448E4CAB6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2063" y="702002"/>
              <a:ext cx="5759819" cy="6155995"/>
            </a:xfrm>
            <a:custGeom>
              <a:avLst/>
              <a:gdLst>
                <a:gd name="connsiteX0" fmla="*/ 0 w 4320540"/>
                <a:gd name="connsiteY0" fmla="*/ 4617720 h 4617719"/>
                <a:gd name="connsiteX1" fmla="*/ 0 w 4320540"/>
                <a:gd name="connsiteY1" fmla="*/ 4268439 h 4617719"/>
                <a:gd name="connsiteX2" fmla="*/ 0 w 4320540"/>
                <a:gd name="connsiteY2" fmla="*/ 2052352 h 4617719"/>
                <a:gd name="connsiteX3" fmla="*/ 2160270 w 4320540"/>
                <a:gd name="connsiteY3" fmla="*/ 0 h 4617719"/>
                <a:gd name="connsiteX4" fmla="*/ 2160270 w 4320540"/>
                <a:gd name="connsiteY4" fmla="*/ 0 h 4617719"/>
                <a:gd name="connsiteX5" fmla="*/ 4320540 w 4320540"/>
                <a:gd name="connsiteY5" fmla="*/ 2052352 h 4617719"/>
                <a:gd name="connsiteX6" fmla="*/ 4320540 w 4320540"/>
                <a:gd name="connsiteY6" fmla="*/ 2782443 h 4617719"/>
                <a:gd name="connsiteX7" fmla="*/ 4320540 w 4320540"/>
                <a:gd name="connsiteY7" fmla="*/ 4617720 h 461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0540" h="4617719">
                  <a:moveTo>
                    <a:pt x="0" y="4617720"/>
                  </a:moveTo>
                  <a:lnTo>
                    <a:pt x="0" y="4268439"/>
                  </a:lnTo>
                  <a:lnTo>
                    <a:pt x="0" y="2052352"/>
                  </a:lnTo>
                  <a:cubicBezTo>
                    <a:pt x="0" y="918877"/>
                    <a:pt x="967169" y="0"/>
                    <a:pt x="2160270" y="0"/>
                  </a:cubicBezTo>
                  <a:lnTo>
                    <a:pt x="2160270" y="0"/>
                  </a:lnTo>
                  <a:cubicBezTo>
                    <a:pt x="3353372" y="0"/>
                    <a:pt x="4320540" y="918877"/>
                    <a:pt x="4320540" y="2052352"/>
                  </a:cubicBezTo>
                  <a:lnTo>
                    <a:pt x="4320540" y="2782443"/>
                  </a:lnTo>
                  <a:lnTo>
                    <a:pt x="4320540" y="4617720"/>
                  </a:lnTo>
                </a:path>
              </a:pathLst>
            </a:custGeom>
            <a:noFill/>
            <a:ln w="12700" cap="flat">
              <a:solidFill>
                <a:schemeClr val="accent4"/>
              </a:solid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F76D37D3-F38A-774D-52A5-360DC04F18C9}"/>
              </a:ext>
            </a:extLst>
          </p:cNvPr>
          <p:cNvSpPr>
            <a:spLocks noGrp="1"/>
          </p:cNvSpPr>
          <p:nvPr>
            <p:ph type="title"/>
          </p:nvPr>
        </p:nvSpPr>
        <p:spPr>
          <a:xfrm>
            <a:off x="3914027" y="1722120"/>
            <a:ext cx="4429361" cy="1706878"/>
          </a:xfrm>
        </p:spPr>
        <p:txBody>
          <a:bodyPr anchor="b">
            <a:normAutofit/>
          </a:bodyPr>
          <a:lstStyle/>
          <a:p>
            <a:pPr algn="ctr">
              <a:lnSpc>
                <a:spcPct val="90000"/>
              </a:lnSpc>
            </a:pPr>
            <a:r>
              <a:rPr lang="en-AU" sz="3700"/>
              <a:t>Context: Who, What, When, Where, Why?</a:t>
            </a:r>
          </a:p>
        </p:txBody>
      </p:sp>
      <p:sp>
        <p:nvSpPr>
          <p:cNvPr id="3" name="Content Placeholder 2">
            <a:extLst>
              <a:ext uri="{FF2B5EF4-FFF2-40B4-BE49-F238E27FC236}">
                <a16:creationId xmlns:a16="http://schemas.microsoft.com/office/drawing/2014/main" id="{9CE0A6FC-047E-CA0B-0E9B-C31100513EA5}"/>
              </a:ext>
            </a:extLst>
          </p:cNvPr>
          <p:cNvSpPr>
            <a:spLocks noGrp="1"/>
          </p:cNvSpPr>
          <p:nvPr>
            <p:ph idx="1"/>
          </p:nvPr>
        </p:nvSpPr>
        <p:spPr>
          <a:xfrm>
            <a:off x="3914027" y="3637280"/>
            <a:ext cx="4429361" cy="2539682"/>
          </a:xfrm>
        </p:spPr>
        <p:txBody>
          <a:bodyPr>
            <a:normAutofit/>
          </a:bodyPr>
          <a:lstStyle/>
          <a:p>
            <a:pPr algn="ctr">
              <a:lnSpc>
                <a:spcPct val="100000"/>
              </a:lnSpc>
            </a:pPr>
            <a:r>
              <a:rPr lang="en-AU" sz="1400" b="1" dirty="0"/>
              <a:t>Who? </a:t>
            </a:r>
            <a:r>
              <a:rPr lang="en-AU" sz="1400" dirty="0"/>
              <a:t>William Shakespeare</a:t>
            </a:r>
          </a:p>
          <a:p>
            <a:pPr algn="ctr">
              <a:lnSpc>
                <a:spcPct val="100000"/>
              </a:lnSpc>
            </a:pPr>
            <a:r>
              <a:rPr lang="en-AU" sz="1400" b="1" dirty="0"/>
              <a:t>What? </a:t>
            </a:r>
            <a:r>
              <a:rPr lang="en-AU" sz="1400" dirty="0"/>
              <a:t>A play about a Venetian merchant and a Jewish moneylender</a:t>
            </a:r>
          </a:p>
          <a:p>
            <a:pPr algn="ctr">
              <a:lnSpc>
                <a:spcPct val="100000"/>
              </a:lnSpc>
            </a:pPr>
            <a:r>
              <a:rPr lang="en-AU" sz="1400" b="1" dirty="0"/>
              <a:t>When?</a:t>
            </a:r>
            <a:r>
              <a:rPr lang="en-AU" sz="1400" dirty="0"/>
              <a:t> Elizabethan era (1558-1603)</a:t>
            </a:r>
          </a:p>
          <a:p>
            <a:pPr algn="ctr">
              <a:lnSpc>
                <a:spcPct val="100000"/>
              </a:lnSpc>
            </a:pPr>
            <a:r>
              <a:rPr lang="en-AU" sz="1400" b="1" dirty="0"/>
              <a:t>Where?</a:t>
            </a:r>
            <a:r>
              <a:rPr lang="en-AU" sz="1400" dirty="0"/>
              <a:t> Set in Italy but written in England</a:t>
            </a:r>
          </a:p>
          <a:p>
            <a:pPr algn="ctr">
              <a:lnSpc>
                <a:spcPct val="100000"/>
              </a:lnSpc>
            </a:pPr>
            <a:r>
              <a:rPr lang="en-AU" sz="1400" b="1" dirty="0"/>
              <a:t>Why?</a:t>
            </a:r>
            <a:r>
              <a:rPr lang="en-AU" sz="1400" dirty="0"/>
              <a:t> Plays were a popular form of entertainment, loved by Queen Elizabeth. The Globe Theatre in London could accommodate people of all classes </a:t>
            </a:r>
          </a:p>
          <a:p>
            <a:pPr algn="ctr">
              <a:lnSpc>
                <a:spcPct val="100000"/>
              </a:lnSpc>
            </a:pPr>
            <a:endParaRPr lang="en-AU" sz="1400" dirty="0"/>
          </a:p>
        </p:txBody>
      </p:sp>
    </p:spTree>
    <p:extLst>
      <p:ext uri="{BB962C8B-B14F-4D97-AF65-F5344CB8AC3E}">
        <p14:creationId xmlns:p14="http://schemas.microsoft.com/office/powerpoint/2010/main" val="39687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F06127CE-6F15-49AE-9751-398F3AC6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38"/>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B769F-5987-8458-3AFB-FCF7C110CAAF}"/>
              </a:ext>
            </a:extLst>
          </p:cNvPr>
          <p:cNvSpPr>
            <a:spLocks noGrp="1"/>
          </p:cNvSpPr>
          <p:nvPr>
            <p:ph type="title"/>
          </p:nvPr>
        </p:nvSpPr>
        <p:spPr>
          <a:xfrm>
            <a:off x="838199" y="581265"/>
            <a:ext cx="5958821" cy="922415"/>
          </a:xfrm>
        </p:spPr>
        <p:txBody>
          <a:bodyPr anchor="b">
            <a:normAutofit/>
          </a:bodyPr>
          <a:lstStyle/>
          <a:p>
            <a:r>
              <a:rPr lang="en-AU"/>
              <a:t>Why Study Shakespeare?</a:t>
            </a:r>
          </a:p>
        </p:txBody>
      </p:sp>
      <p:sp>
        <p:nvSpPr>
          <p:cNvPr id="3" name="Content Placeholder 2">
            <a:extLst>
              <a:ext uri="{FF2B5EF4-FFF2-40B4-BE49-F238E27FC236}">
                <a16:creationId xmlns:a16="http://schemas.microsoft.com/office/drawing/2014/main" id="{ED894E21-2FDF-7561-64BF-69ADABDDE689}"/>
              </a:ext>
            </a:extLst>
          </p:cNvPr>
          <p:cNvSpPr>
            <a:spLocks noGrp="1"/>
          </p:cNvSpPr>
          <p:nvPr>
            <p:ph idx="1"/>
          </p:nvPr>
        </p:nvSpPr>
        <p:spPr>
          <a:xfrm>
            <a:off x="838199" y="1838960"/>
            <a:ext cx="5958821" cy="4338003"/>
          </a:xfrm>
        </p:spPr>
        <p:txBody>
          <a:bodyPr>
            <a:normAutofit fontScale="92500" lnSpcReduction="10000"/>
          </a:bodyPr>
          <a:lstStyle/>
          <a:p>
            <a:pPr>
              <a:lnSpc>
                <a:spcPct val="100000"/>
              </a:lnSpc>
            </a:pPr>
            <a:r>
              <a:rPr lang="en-AU" sz="1600" b="1" dirty="0"/>
              <a:t>Understanding Shakespeare = understanding culture</a:t>
            </a:r>
          </a:p>
          <a:p>
            <a:pPr lvl="1">
              <a:lnSpc>
                <a:spcPct val="100000"/>
              </a:lnSpc>
            </a:pPr>
            <a:r>
              <a:rPr lang="en-AU" dirty="0"/>
              <a:t>Significant influence on Western &amp; global culture over hundreds of years.</a:t>
            </a:r>
          </a:p>
          <a:p>
            <a:pPr lvl="1">
              <a:lnSpc>
                <a:spcPct val="100000"/>
              </a:lnSpc>
            </a:pPr>
            <a:r>
              <a:rPr lang="en-AU" dirty="0"/>
              <a:t>Many references &amp; allusions in other texts &amp; media</a:t>
            </a:r>
          </a:p>
          <a:p>
            <a:pPr lvl="1">
              <a:lnSpc>
                <a:spcPct val="100000"/>
              </a:lnSpc>
            </a:pPr>
            <a:r>
              <a:rPr lang="en-AU" dirty="0"/>
              <a:t>Modern adaptions, reworkings &amp; versions of his plays are still being made</a:t>
            </a:r>
          </a:p>
          <a:p>
            <a:pPr>
              <a:lnSpc>
                <a:spcPct val="100000"/>
              </a:lnSpc>
            </a:pPr>
            <a:r>
              <a:rPr lang="en-AU" sz="1600" b="1" dirty="0"/>
              <a:t>Uses language in an amazing way – worth appreciating</a:t>
            </a:r>
          </a:p>
          <a:p>
            <a:pPr lvl="1">
              <a:lnSpc>
                <a:spcPct val="100000"/>
              </a:lnSpc>
            </a:pPr>
            <a:r>
              <a:rPr lang="en-AU" dirty="0"/>
              <a:t>He invented lots of the words and phrases we use today</a:t>
            </a:r>
          </a:p>
          <a:p>
            <a:pPr lvl="1">
              <a:lnSpc>
                <a:spcPct val="100000"/>
              </a:lnSpc>
            </a:pPr>
            <a:r>
              <a:rPr lang="en-AU" dirty="0"/>
              <a:t>Master of vivid figurative language &amp; clever wordplay</a:t>
            </a:r>
          </a:p>
          <a:p>
            <a:pPr>
              <a:lnSpc>
                <a:spcPct val="100000"/>
              </a:lnSpc>
            </a:pPr>
            <a:r>
              <a:rPr lang="en-AU" sz="1600" b="1" dirty="0"/>
              <a:t>Themes are still relevant</a:t>
            </a:r>
          </a:p>
          <a:p>
            <a:pPr lvl="1">
              <a:lnSpc>
                <a:spcPct val="100000"/>
              </a:lnSpc>
            </a:pPr>
            <a:r>
              <a:rPr lang="en-AU" dirty="0"/>
              <a:t>Shows us that human nature hasn’t changed – people still struggle with the exact same issues</a:t>
            </a:r>
          </a:p>
          <a:p>
            <a:pPr>
              <a:lnSpc>
                <a:spcPct val="100000"/>
              </a:lnSpc>
            </a:pPr>
            <a:r>
              <a:rPr lang="en-AU" sz="1600" b="1" dirty="0"/>
              <a:t>Challenge your brain</a:t>
            </a:r>
          </a:p>
          <a:p>
            <a:pPr lvl="1">
              <a:lnSpc>
                <a:spcPct val="100000"/>
              </a:lnSpc>
            </a:pPr>
            <a:r>
              <a:rPr lang="en-AU" dirty="0"/>
              <a:t>Studies show reading Shakespeare builds brain flexibility – working it out is like solving a puzzle</a:t>
            </a:r>
          </a:p>
          <a:p>
            <a:pPr lvl="1">
              <a:lnSpc>
                <a:spcPct val="100000"/>
              </a:lnSpc>
            </a:pPr>
            <a:r>
              <a:rPr lang="en-AU" dirty="0"/>
              <a:t>Like learning another language but easier!</a:t>
            </a:r>
          </a:p>
        </p:txBody>
      </p:sp>
      <p:grpSp>
        <p:nvGrpSpPr>
          <p:cNvPr id="1035" name="Group 1034">
            <a:extLst>
              <a:ext uri="{FF2B5EF4-FFF2-40B4-BE49-F238E27FC236}">
                <a16:creationId xmlns:a16="http://schemas.microsoft.com/office/drawing/2014/main" id="{4851158D-092F-4743-B650-CEA7406836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3816" y="-6437"/>
            <a:ext cx="4133500" cy="6864437"/>
            <a:chOff x="7433816" y="-6437"/>
            <a:chExt cx="4133500" cy="6864437"/>
          </a:xfrm>
        </p:grpSpPr>
        <p:cxnSp>
          <p:nvCxnSpPr>
            <p:cNvPr id="1036" name="Straight Connector 1035">
              <a:extLst>
                <a:ext uri="{FF2B5EF4-FFF2-40B4-BE49-F238E27FC236}">
                  <a16:creationId xmlns:a16="http://schemas.microsoft.com/office/drawing/2014/main" id="{C6B9D11C-2518-44CF-8A69-1E828609C0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3816"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CE619A1A-45F3-471A-B994-01D4C17119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3389697"/>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38" name="Straight Connector 1037">
              <a:extLst>
                <a:ext uri="{FF2B5EF4-FFF2-40B4-BE49-F238E27FC236}">
                  <a16:creationId xmlns:a16="http://schemas.microsoft.com/office/drawing/2014/main" id="{C9C3BA8B-5395-4AC9-9260-77FA635DD2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496291" y="581265"/>
              <a:ext cx="0" cy="569546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39" name="Straight Connector 1038">
              <a:extLst>
                <a:ext uri="{FF2B5EF4-FFF2-40B4-BE49-F238E27FC236}">
                  <a16:creationId xmlns:a16="http://schemas.microsoft.com/office/drawing/2014/main" id="{E792DD13-D4B2-4CD6-B122-00B395050D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40" name="Straight Connector 1039">
              <a:extLst>
                <a:ext uri="{FF2B5EF4-FFF2-40B4-BE49-F238E27FC236}">
                  <a16:creationId xmlns:a16="http://schemas.microsoft.com/office/drawing/2014/main" id="{8F0533CF-C3C4-4008-A2FA-AD8CCC124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581337"/>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41" name="Straight Connector 1040">
              <a:extLst>
                <a:ext uri="{FF2B5EF4-FFF2-40B4-BE49-F238E27FC236}">
                  <a16:creationId xmlns:a16="http://schemas.microsoft.com/office/drawing/2014/main" id="{5BA42A7E-1260-4742-933A-EB0A4B3CA6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6276734"/>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1026" name="Picture 2" descr="Is Shakespeare Still Relevant? | Shakespeare plays, William shakespeare,  Teaching shakespeare">
            <a:extLst>
              <a:ext uri="{FF2B5EF4-FFF2-40B4-BE49-F238E27FC236}">
                <a16:creationId xmlns:a16="http://schemas.microsoft.com/office/drawing/2014/main" id="{535433F2-136F-923B-9E13-E8091E7A4A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57" t="2" r="12557" b="-3"/>
          <a:stretch/>
        </p:blipFill>
        <p:spPr bwMode="auto">
          <a:xfrm>
            <a:off x="8162224" y="1156237"/>
            <a:ext cx="2668133" cy="4583222"/>
          </a:xfrm>
          <a:custGeom>
            <a:avLst/>
            <a:gdLst/>
            <a:ahLst/>
            <a:cxnLst/>
            <a:rect l="l" t="t" r="r" b="b"/>
            <a:pathLst>
              <a:path w="2668133" h="4583222">
                <a:moveTo>
                  <a:pt x="1334067" y="0"/>
                </a:moveTo>
                <a:cubicBezTo>
                  <a:pt x="2070852" y="0"/>
                  <a:pt x="2668133" y="597282"/>
                  <a:pt x="2668133" y="1334066"/>
                </a:cubicBezTo>
                <a:lnTo>
                  <a:pt x="2668133" y="1808649"/>
                </a:lnTo>
                <a:lnTo>
                  <a:pt x="2668133" y="3249156"/>
                </a:lnTo>
                <a:cubicBezTo>
                  <a:pt x="2668133" y="3985941"/>
                  <a:pt x="2070852" y="4583222"/>
                  <a:pt x="1334067" y="4583222"/>
                </a:cubicBezTo>
                <a:cubicBezTo>
                  <a:pt x="597282" y="4583222"/>
                  <a:pt x="0" y="3985941"/>
                  <a:pt x="0" y="3249156"/>
                </a:cubicBezTo>
                <a:lnTo>
                  <a:pt x="0" y="2774573"/>
                </a:lnTo>
                <a:lnTo>
                  <a:pt x="0" y="1334066"/>
                </a:lnTo>
                <a:cubicBezTo>
                  <a:pt x="0" y="597282"/>
                  <a:pt x="597282" y="0"/>
                  <a:pt x="133406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136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F06127CE-6F15-49AE-9751-398F3AC6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38"/>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6CB1B4-33FF-4634-C864-5A5B82957DBD}"/>
              </a:ext>
            </a:extLst>
          </p:cNvPr>
          <p:cNvSpPr>
            <a:spLocks noGrp="1"/>
          </p:cNvSpPr>
          <p:nvPr>
            <p:ph type="title"/>
          </p:nvPr>
        </p:nvSpPr>
        <p:spPr>
          <a:xfrm>
            <a:off x="838199" y="581337"/>
            <a:ext cx="5858687" cy="993463"/>
          </a:xfrm>
        </p:spPr>
        <p:txBody>
          <a:bodyPr anchor="b">
            <a:normAutofit/>
          </a:bodyPr>
          <a:lstStyle/>
          <a:p>
            <a:r>
              <a:rPr lang="en-AU"/>
              <a:t>About the Author</a:t>
            </a:r>
          </a:p>
        </p:txBody>
      </p:sp>
      <p:sp>
        <p:nvSpPr>
          <p:cNvPr id="3" name="Content Placeholder 2">
            <a:extLst>
              <a:ext uri="{FF2B5EF4-FFF2-40B4-BE49-F238E27FC236}">
                <a16:creationId xmlns:a16="http://schemas.microsoft.com/office/drawing/2014/main" id="{1893466A-DC44-88C9-2820-3F4CA7B26278}"/>
              </a:ext>
            </a:extLst>
          </p:cNvPr>
          <p:cNvSpPr>
            <a:spLocks noGrp="1"/>
          </p:cNvSpPr>
          <p:nvPr>
            <p:ph idx="1"/>
          </p:nvPr>
        </p:nvSpPr>
        <p:spPr>
          <a:xfrm>
            <a:off x="838199" y="2011680"/>
            <a:ext cx="5858687" cy="4165283"/>
          </a:xfrm>
        </p:spPr>
        <p:txBody>
          <a:bodyPr>
            <a:normAutofit fontScale="85000" lnSpcReduction="10000"/>
          </a:bodyPr>
          <a:lstStyle/>
          <a:p>
            <a:pPr>
              <a:lnSpc>
                <a:spcPct val="100000"/>
              </a:lnSpc>
            </a:pPr>
            <a:r>
              <a:rPr lang="en-AU"/>
              <a:t>William Shakespeare (</a:t>
            </a:r>
            <a:r>
              <a:rPr lang="en-US" altLang="zh-CN"/>
              <a:t>1564-1616) was an English playwright, author and actor. He is generally considered England’s greatest author. </a:t>
            </a:r>
          </a:p>
          <a:p>
            <a:pPr>
              <a:lnSpc>
                <a:spcPct val="100000"/>
              </a:lnSpc>
            </a:pPr>
            <a:r>
              <a:rPr lang="en-AU" altLang="zh-CN"/>
              <a:t>He wrote 38 plays, 154 sonnets, 2 long narrative poems, and a few other verses.</a:t>
            </a:r>
          </a:p>
          <a:p>
            <a:pPr>
              <a:lnSpc>
                <a:spcPct val="100000"/>
              </a:lnSpc>
            </a:pPr>
            <a:r>
              <a:rPr lang="en-US" altLang="zh-CN"/>
              <a:t>Very little is known about Shakespeare’s early writing career (when he started writing, who taught him to write). </a:t>
            </a:r>
          </a:p>
          <a:p>
            <a:pPr>
              <a:lnSpc>
                <a:spcPct val="100000"/>
              </a:lnSpc>
            </a:pPr>
            <a:r>
              <a:rPr lang="en-US" altLang="zh-CN"/>
              <a:t>He traveled to London to work as an actor and playwright in 1590. Two years later, he had established his reputation and grew quite wealthy.</a:t>
            </a:r>
          </a:p>
          <a:p>
            <a:pPr>
              <a:lnSpc>
                <a:spcPct val="100000"/>
              </a:lnSpc>
            </a:pPr>
            <a:r>
              <a:rPr lang="en-US" altLang="zh-CN"/>
              <a:t>Was favored by royalty in his time – Queen Elizabeth I and King James I</a:t>
            </a:r>
          </a:p>
          <a:p>
            <a:pPr>
              <a:lnSpc>
                <a:spcPct val="100000"/>
              </a:lnSpc>
            </a:pPr>
            <a:r>
              <a:rPr lang="en-US" altLang="zh-CN"/>
              <a:t>His works have had a massive influence on western culture and have continued to be read and performed since they were first published in the seventeenth century </a:t>
            </a:r>
          </a:p>
        </p:txBody>
      </p:sp>
      <p:grpSp>
        <p:nvGrpSpPr>
          <p:cNvPr id="1035" name="Group 1034">
            <a:extLst>
              <a:ext uri="{FF2B5EF4-FFF2-40B4-BE49-F238E27FC236}">
                <a16:creationId xmlns:a16="http://schemas.microsoft.com/office/drawing/2014/main" id="{CA1D068A-9BF0-4617-964A-7099003F00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3816" y="-6437"/>
            <a:ext cx="4133500" cy="6864437"/>
            <a:chOff x="7433816" y="-6437"/>
            <a:chExt cx="4133500" cy="6864437"/>
          </a:xfrm>
        </p:grpSpPr>
        <p:cxnSp>
          <p:nvCxnSpPr>
            <p:cNvPr id="1036" name="Straight Connector 1035">
              <a:extLst>
                <a:ext uri="{FF2B5EF4-FFF2-40B4-BE49-F238E27FC236}">
                  <a16:creationId xmlns:a16="http://schemas.microsoft.com/office/drawing/2014/main" id="{74F6B7C5-FA24-492E-A324-A37D3E083F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9498848" y="581337"/>
              <a:ext cx="0" cy="5695397"/>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3129ABF1-4CE0-48FD-8C93-7733310EB9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3816"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38" name="Straight Connector 1037">
              <a:extLst>
                <a:ext uri="{FF2B5EF4-FFF2-40B4-BE49-F238E27FC236}">
                  <a16:creationId xmlns:a16="http://schemas.microsoft.com/office/drawing/2014/main" id="{4F0EC414-2415-4517-9FA3-50D3FAC161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39" name="Straight Connector 1038">
              <a:extLst>
                <a:ext uri="{FF2B5EF4-FFF2-40B4-BE49-F238E27FC236}">
                  <a16:creationId xmlns:a16="http://schemas.microsoft.com/office/drawing/2014/main" id="{D659EE85-BC19-4BD4-BC6A-E48915349E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581337"/>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40" name="Straight Connector 1039">
              <a:extLst>
                <a:ext uri="{FF2B5EF4-FFF2-40B4-BE49-F238E27FC236}">
                  <a16:creationId xmlns:a16="http://schemas.microsoft.com/office/drawing/2014/main" id="{1712D9CB-9DAF-43F9-8311-49E3F97638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6276734"/>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1026" name="Picture 2" descr="Shakespeare's First Folio at 400 | National Review">
            <a:extLst>
              <a:ext uri="{FF2B5EF4-FFF2-40B4-BE49-F238E27FC236}">
                <a16:creationId xmlns:a16="http://schemas.microsoft.com/office/drawing/2014/main" id="{17803573-0C75-B5C9-CF73-B90447BAFE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37" r="18191" b="3"/>
          <a:stretch/>
        </p:blipFill>
        <p:spPr bwMode="auto">
          <a:xfrm>
            <a:off x="7753567" y="1419117"/>
            <a:ext cx="3522718" cy="3955759"/>
          </a:xfrm>
          <a:custGeom>
            <a:avLst/>
            <a:gdLst/>
            <a:ahLst/>
            <a:cxnLst/>
            <a:rect l="l" t="t" r="r" b="b"/>
            <a:pathLst>
              <a:path w="3401568" h="3819716">
                <a:moveTo>
                  <a:pt x="1701355" y="0"/>
                </a:moveTo>
                <a:cubicBezTo>
                  <a:pt x="2640357" y="0"/>
                  <a:pt x="3401568" y="761211"/>
                  <a:pt x="3401568" y="1700213"/>
                </a:cubicBezTo>
                <a:lnTo>
                  <a:pt x="3401568" y="2305050"/>
                </a:lnTo>
                <a:lnTo>
                  <a:pt x="3401568" y="2918476"/>
                </a:lnTo>
                <a:lnTo>
                  <a:pt x="3401568" y="2920565"/>
                </a:lnTo>
                <a:lnTo>
                  <a:pt x="3401568" y="3819716"/>
                </a:lnTo>
                <a:lnTo>
                  <a:pt x="0" y="3819716"/>
                </a:lnTo>
                <a:lnTo>
                  <a:pt x="0" y="2918476"/>
                </a:lnTo>
                <a:lnTo>
                  <a:pt x="1142" y="2918476"/>
                </a:lnTo>
                <a:lnTo>
                  <a:pt x="1142" y="1700213"/>
                </a:lnTo>
                <a:cubicBezTo>
                  <a:pt x="1142" y="761211"/>
                  <a:pt x="762353" y="0"/>
                  <a:pt x="1701355" y="0"/>
                </a:cubicBezTo>
                <a:close/>
              </a:path>
            </a:pathLst>
          </a:custGeom>
          <a:noFill/>
          <a:ln w="12700">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174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F06127CE-6F15-49AE-9751-398F3AC6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38"/>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38A885-A33B-65E8-2A36-D3BB1D346F09}"/>
              </a:ext>
            </a:extLst>
          </p:cNvPr>
          <p:cNvSpPr>
            <a:spLocks noGrp="1"/>
          </p:cNvSpPr>
          <p:nvPr>
            <p:ph type="title"/>
          </p:nvPr>
        </p:nvSpPr>
        <p:spPr>
          <a:xfrm>
            <a:off x="838199" y="581338"/>
            <a:ext cx="5858687" cy="837780"/>
          </a:xfrm>
        </p:spPr>
        <p:txBody>
          <a:bodyPr anchor="b">
            <a:normAutofit/>
          </a:bodyPr>
          <a:lstStyle/>
          <a:p>
            <a:r>
              <a:rPr lang="en-AU"/>
              <a:t>Language</a:t>
            </a:r>
          </a:p>
        </p:txBody>
      </p:sp>
      <p:sp>
        <p:nvSpPr>
          <p:cNvPr id="3" name="Content Placeholder 2">
            <a:extLst>
              <a:ext uri="{FF2B5EF4-FFF2-40B4-BE49-F238E27FC236}">
                <a16:creationId xmlns:a16="http://schemas.microsoft.com/office/drawing/2014/main" id="{A59EF100-80F8-BC8B-1626-4C6F32944D1D}"/>
              </a:ext>
            </a:extLst>
          </p:cNvPr>
          <p:cNvSpPr>
            <a:spLocks noGrp="1"/>
          </p:cNvSpPr>
          <p:nvPr>
            <p:ph idx="1"/>
          </p:nvPr>
        </p:nvSpPr>
        <p:spPr>
          <a:xfrm>
            <a:off x="838199" y="1534160"/>
            <a:ext cx="5858687" cy="4642803"/>
          </a:xfrm>
        </p:spPr>
        <p:txBody>
          <a:bodyPr>
            <a:normAutofit fontScale="92500" lnSpcReduction="10000"/>
          </a:bodyPr>
          <a:lstStyle/>
          <a:p>
            <a:pPr>
              <a:lnSpc>
                <a:spcPct val="100000"/>
              </a:lnSpc>
            </a:pPr>
            <a:r>
              <a:rPr lang="en-AU" dirty="0"/>
              <a:t>Shakespeare’s plays are written in blank verse – some of it rhymes, but not all of it. </a:t>
            </a:r>
          </a:p>
          <a:p>
            <a:pPr>
              <a:lnSpc>
                <a:spcPct val="100000"/>
              </a:lnSpc>
            </a:pPr>
            <a:r>
              <a:rPr lang="en-AU" dirty="0"/>
              <a:t>This is NOT how the Elizabethans talked! </a:t>
            </a:r>
          </a:p>
          <a:p>
            <a:pPr>
              <a:lnSpc>
                <a:spcPct val="100000"/>
              </a:lnSpc>
            </a:pPr>
            <a:r>
              <a:rPr lang="en-AU" dirty="0"/>
              <a:t>Elizabethan English was renowned for puns.</a:t>
            </a:r>
          </a:p>
          <a:p>
            <a:pPr>
              <a:lnSpc>
                <a:spcPct val="100000"/>
              </a:lnSpc>
            </a:pPr>
            <a:r>
              <a:rPr lang="en-AU" dirty="0"/>
              <a:t>At the start of the 1500s, the English were not proud of their language</a:t>
            </a:r>
          </a:p>
          <a:p>
            <a:pPr lvl="1">
              <a:lnSpc>
                <a:spcPct val="100000"/>
              </a:lnSpc>
            </a:pPr>
            <a:r>
              <a:rPr lang="en-AU" sz="1800" dirty="0"/>
              <a:t>Middle English came from Anglo Saxon – it was seen as the language of the poor people/peasants</a:t>
            </a:r>
          </a:p>
          <a:p>
            <a:pPr lvl="1">
              <a:lnSpc>
                <a:spcPct val="100000"/>
              </a:lnSpc>
            </a:pPr>
            <a:r>
              <a:rPr lang="en-AU" sz="1800" dirty="0"/>
              <a:t>New books being written in English, and translations of other works into English (particularly the Bible) extended the English language, adding lots of new words, phrases and idioms</a:t>
            </a:r>
          </a:p>
          <a:p>
            <a:pPr lvl="1">
              <a:lnSpc>
                <a:spcPct val="100000"/>
              </a:lnSpc>
            </a:pPr>
            <a:r>
              <a:rPr lang="en-AU" sz="1800" dirty="0"/>
              <a:t>By the end of the 1500s, English was one of the most complex and varied languages, with the largest number of synonyms. </a:t>
            </a:r>
          </a:p>
          <a:p>
            <a:pPr>
              <a:lnSpc>
                <a:spcPct val="100000"/>
              </a:lnSpc>
            </a:pPr>
            <a:endParaRPr lang="en-AU" sz="1300" dirty="0"/>
          </a:p>
        </p:txBody>
      </p:sp>
      <p:grpSp>
        <p:nvGrpSpPr>
          <p:cNvPr id="2059" name="Group 2058">
            <a:extLst>
              <a:ext uri="{FF2B5EF4-FFF2-40B4-BE49-F238E27FC236}">
                <a16:creationId xmlns:a16="http://schemas.microsoft.com/office/drawing/2014/main" id="{CA1D068A-9BF0-4617-964A-7099003F00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3816" y="-6437"/>
            <a:ext cx="4133500" cy="6864437"/>
            <a:chOff x="7433816" y="-6437"/>
            <a:chExt cx="4133500" cy="6864437"/>
          </a:xfrm>
        </p:grpSpPr>
        <p:cxnSp>
          <p:nvCxnSpPr>
            <p:cNvPr id="2060" name="Straight Connector 2059">
              <a:extLst>
                <a:ext uri="{FF2B5EF4-FFF2-40B4-BE49-F238E27FC236}">
                  <a16:creationId xmlns:a16="http://schemas.microsoft.com/office/drawing/2014/main" id="{74F6B7C5-FA24-492E-A324-A37D3E083F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9498848" y="581337"/>
              <a:ext cx="0" cy="5695397"/>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61" name="Straight Connector 2060">
              <a:extLst>
                <a:ext uri="{FF2B5EF4-FFF2-40B4-BE49-F238E27FC236}">
                  <a16:creationId xmlns:a16="http://schemas.microsoft.com/office/drawing/2014/main" id="{3129ABF1-4CE0-48FD-8C93-7733310EB9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3816"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62" name="Straight Connector 2061">
              <a:extLst>
                <a:ext uri="{FF2B5EF4-FFF2-40B4-BE49-F238E27FC236}">
                  <a16:creationId xmlns:a16="http://schemas.microsoft.com/office/drawing/2014/main" id="{4F0EC414-2415-4517-9FA3-50D3FAC161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63" name="Straight Connector 2062">
              <a:extLst>
                <a:ext uri="{FF2B5EF4-FFF2-40B4-BE49-F238E27FC236}">
                  <a16:creationId xmlns:a16="http://schemas.microsoft.com/office/drawing/2014/main" id="{D659EE85-BC19-4BD4-BC6A-E48915349E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581337"/>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64" name="Straight Connector 2063">
              <a:extLst>
                <a:ext uri="{FF2B5EF4-FFF2-40B4-BE49-F238E27FC236}">
                  <a16:creationId xmlns:a16="http://schemas.microsoft.com/office/drawing/2014/main" id="{1712D9CB-9DAF-43F9-8311-49E3F97638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6276734"/>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2050" name="Picture 2" descr="Anglo-saxon social ladder, from kings to slaves – A H Gray">
            <a:extLst>
              <a:ext uri="{FF2B5EF4-FFF2-40B4-BE49-F238E27FC236}">
                <a16:creationId xmlns:a16="http://schemas.microsoft.com/office/drawing/2014/main" id="{E2A46999-2E80-F1F2-3AE2-AF129598F2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682" t="-646" r="15335" b="646"/>
          <a:stretch/>
        </p:blipFill>
        <p:spPr bwMode="auto">
          <a:xfrm>
            <a:off x="7753567" y="1419117"/>
            <a:ext cx="3522718" cy="3955759"/>
          </a:xfrm>
          <a:custGeom>
            <a:avLst/>
            <a:gdLst/>
            <a:ahLst/>
            <a:cxnLst/>
            <a:rect l="l" t="t" r="r" b="b"/>
            <a:pathLst>
              <a:path w="3401568" h="3819716">
                <a:moveTo>
                  <a:pt x="1701355" y="0"/>
                </a:moveTo>
                <a:cubicBezTo>
                  <a:pt x="2640357" y="0"/>
                  <a:pt x="3401568" y="761211"/>
                  <a:pt x="3401568" y="1700213"/>
                </a:cubicBezTo>
                <a:lnTo>
                  <a:pt x="3401568" y="2305050"/>
                </a:lnTo>
                <a:lnTo>
                  <a:pt x="3401568" y="2918476"/>
                </a:lnTo>
                <a:lnTo>
                  <a:pt x="3401568" y="2920565"/>
                </a:lnTo>
                <a:lnTo>
                  <a:pt x="3401568" y="3819716"/>
                </a:lnTo>
                <a:lnTo>
                  <a:pt x="0" y="3819716"/>
                </a:lnTo>
                <a:lnTo>
                  <a:pt x="0" y="2918476"/>
                </a:lnTo>
                <a:lnTo>
                  <a:pt x="1142" y="2918476"/>
                </a:lnTo>
                <a:lnTo>
                  <a:pt x="1142" y="1700213"/>
                </a:lnTo>
                <a:cubicBezTo>
                  <a:pt x="1142" y="761211"/>
                  <a:pt x="762353" y="0"/>
                  <a:pt x="1701355" y="0"/>
                </a:cubicBezTo>
                <a:close/>
              </a:path>
            </a:pathLst>
          </a:custGeom>
          <a:noFill/>
          <a:ln w="12700">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527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E015-F88D-4FF6-9CEE-303311B0A1C8}"/>
              </a:ext>
            </a:extLst>
          </p:cNvPr>
          <p:cNvSpPr>
            <a:spLocks noGrp="1"/>
          </p:cNvSpPr>
          <p:nvPr>
            <p:ph type="title"/>
          </p:nvPr>
        </p:nvSpPr>
        <p:spPr>
          <a:xfrm>
            <a:off x="572493" y="238539"/>
            <a:ext cx="11018520" cy="1434415"/>
          </a:xfrm>
        </p:spPr>
        <p:txBody>
          <a:bodyPr anchor="b">
            <a:normAutofit/>
          </a:bodyPr>
          <a:lstStyle/>
          <a:p>
            <a:r>
              <a:rPr lang="en-AU" sz="5400" dirty="0"/>
              <a:t>Examples of Shakespeare’s Wordplay</a:t>
            </a:r>
          </a:p>
        </p:txBody>
      </p:sp>
      <p:sp>
        <p:nvSpPr>
          <p:cNvPr id="3" name="Content Placeholder 2">
            <a:extLst>
              <a:ext uri="{FF2B5EF4-FFF2-40B4-BE49-F238E27FC236}">
                <a16:creationId xmlns:a16="http://schemas.microsoft.com/office/drawing/2014/main" id="{7469B2A4-8544-41EF-AB2C-79FB60BB1110}"/>
              </a:ext>
            </a:extLst>
          </p:cNvPr>
          <p:cNvSpPr>
            <a:spLocks noGrp="1"/>
          </p:cNvSpPr>
          <p:nvPr>
            <p:ph idx="1"/>
          </p:nvPr>
        </p:nvSpPr>
        <p:spPr>
          <a:xfrm>
            <a:off x="896646" y="2071316"/>
            <a:ext cx="6427432" cy="4119172"/>
          </a:xfrm>
        </p:spPr>
        <p:txBody>
          <a:bodyPr anchor="t">
            <a:normAutofit/>
          </a:bodyPr>
          <a:lstStyle/>
          <a:p>
            <a:pPr marL="0" indent="0">
              <a:buNone/>
            </a:pPr>
            <a:r>
              <a:rPr lang="en-AU" b="1" dirty="0"/>
              <a:t>A new king from York has brought happier times after a long period of hardship: </a:t>
            </a:r>
          </a:p>
          <a:p>
            <a:r>
              <a:rPr lang="en-AU" i="1" dirty="0"/>
              <a:t>“Now is the winter of our discontent made glorious summer by this </a:t>
            </a:r>
            <a:r>
              <a:rPr lang="en-AU" b="1" i="1" dirty="0">
                <a:solidFill>
                  <a:schemeClr val="accent4"/>
                </a:solidFill>
              </a:rPr>
              <a:t>son</a:t>
            </a:r>
            <a:r>
              <a:rPr lang="en-AU" i="1" dirty="0"/>
              <a:t> (sun) of York.” </a:t>
            </a:r>
            <a:endParaRPr lang="en-AU" b="1" dirty="0"/>
          </a:p>
          <a:p>
            <a:pPr marL="0" indent="0">
              <a:buNone/>
            </a:pPr>
            <a:r>
              <a:rPr lang="en-AU" b="1" dirty="0"/>
              <a:t>Romeo explains he is too depressed to dance:</a:t>
            </a:r>
          </a:p>
          <a:p>
            <a:r>
              <a:rPr lang="en-AU" i="1" dirty="0"/>
              <a:t>“You have dancing shoes with nimble </a:t>
            </a:r>
            <a:r>
              <a:rPr lang="en-AU" b="1" i="1" dirty="0">
                <a:solidFill>
                  <a:schemeClr val="accent4"/>
                </a:solidFill>
              </a:rPr>
              <a:t>soles</a:t>
            </a:r>
            <a:r>
              <a:rPr lang="en-AU" i="1" dirty="0"/>
              <a:t>, but I have a </a:t>
            </a:r>
            <a:r>
              <a:rPr lang="en-AU" b="1" i="1" dirty="0">
                <a:solidFill>
                  <a:schemeClr val="accent4"/>
                </a:solidFill>
              </a:rPr>
              <a:t>soul</a:t>
            </a:r>
            <a:r>
              <a:rPr lang="en-AU" i="1" dirty="0">
                <a:solidFill>
                  <a:schemeClr val="accent4"/>
                </a:solidFill>
              </a:rPr>
              <a:t> </a:t>
            </a:r>
            <a:r>
              <a:rPr lang="en-AU" i="1" dirty="0"/>
              <a:t>of lead.”</a:t>
            </a:r>
            <a:endParaRPr lang="en-AU" b="1" dirty="0"/>
          </a:p>
          <a:p>
            <a:pPr marL="0" indent="0">
              <a:buFont typeface="Arial" panose="020B0604020202020204" pitchFamily="34" charset="0"/>
              <a:buNone/>
            </a:pPr>
            <a:r>
              <a:rPr lang="en-AU" b="1" dirty="0"/>
              <a:t>Mercutio is asked if he is joking about being badly wounded: </a:t>
            </a:r>
          </a:p>
          <a:p>
            <a:r>
              <a:rPr lang="en-AU" i="1" dirty="0"/>
              <a:t>“Ask for me tomorrow and you shall find me a </a:t>
            </a:r>
            <a:r>
              <a:rPr lang="en-AU" b="1" i="1" dirty="0">
                <a:solidFill>
                  <a:schemeClr val="accent4"/>
                </a:solidFill>
              </a:rPr>
              <a:t>grave</a:t>
            </a:r>
            <a:r>
              <a:rPr lang="en-AU" i="1" dirty="0"/>
              <a:t> man.” </a:t>
            </a:r>
          </a:p>
          <a:p>
            <a:endParaRPr lang="en-AU" sz="2200" dirty="0"/>
          </a:p>
        </p:txBody>
      </p:sp>
      <p:pic>
        <p:nvPicPr>
          <p:cNvPr id="5" name="Picture 4">
            <a:extLst>
              <a:ext uri="{FF2B5EF4-FFF2-40B4-BE49-F238E27FC236}">
                <a16:creationId xmlns:a16="http://schemas.microsoft.com/office/drawing/2014/main" id="{0E98DA3A-9949-4B62-A9F9-6B455D5A246C}"/>
              </a:ext>
            </a:extLst>
          </p:cNvPr>
          <p:cNvPicPr>
            <a:picLocks noChangeAspect="1"/>
          </p:cNvPicPr>
          <p:nvPr/>
        </p:nvPicPr>
        <p:blipFill rotWithShape="1">
          <a:blip r:embed="rId2"/>
          <a:srcRect l="15003" r="22705" b="2"/>
          <a:stretch/>
        </p:blipFill>
        <p:spPr>
          <a:xfrm>
            <a:off x="7675658" y="2093976"/>
            <a:ext cx="3941064" cy="4096512"/>
          </a:xfrm>
          <a:prstGeom prst="rect">
            <a:avLst/>
          </a:prstGeom>
        </p:spPr>
      </p:pic>
    </p:spTree>
    <p:extLst>
      <p:ext uri="{BB962C8B-B14F-4D97-AF65-F5344CB8AC3E}">
        <p14:creationId xmlns:p14="http://schemas.microsoft.com/office/powerpoint/2010/main" val="2252731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3" name="Rectangle 5132">
            <a:extLst>
              <a:ext uri="{FF2B5EF4-FFF2-40B4-BE49-F238E27FC236}">
                <a16:creationId xmlns:a16="http://schemas.microsoft.com/office/drawing/2014/main" id="{059AD101-BC08-433A-AD99-409B66C2D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5" name="Rectangle 5134">
            <a:extLst>
              <a:ext uri="{FF2B5EF4-FFF2-40B4-BE49-F238E27FC236}">
                <a16:creationId xmlns:a16="http://schemas.microsoft.com/office/drawing/2014/main" id="{3E788242-4E16-4277-AC99-8601B722B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4E9B1C-D125-E886-9009-75CA5CA6DF45}"/>
              </a:ext>
            </a:extLst>
          </p:cNvPr>
          <p:cNvSpPr>
            <a:spLocks noGrp="1"/>
          </p:cNvSpPr>
          <p:nvPr>
            <p:ph type="title"/>
          </p:nvPr>
        </p:nvSpPr>
        <p:spPr>
          <a:xfrm>
            <a:off x="838199" y="581337"/>
            <a:ext cx="5490073" cy="800423"/>
          </a:xfrm>
        </p:spPr>
        <p:txBody>
          <a:bodyPr anchor="b">
            <a:normAutofit/>
          </a:bodyPr>
          <a:lstStyle/>
          <a:p>
            <a:r>
              <a:rPr lang="en-AU"/>
              <a:t>Jews</a:t>
            </a:r>
          </a:p>
        </p:txBody>
      </p:sp>
      <p:sp>
        <p:nvSpPr>
          <p:cNvPr id="3" name="Content Placeholder 2">
            <a:extLst>
              <a:ext uri="{FF2B5EF4-FFF2-40B4-BE49-F238E27FC236}">
                <a16:creationId xmlns:a16="http://schemas.microsoft.com/office/drawing/2014/main" id="{F2C30A7B-FBF9-FC6C-7F5D-5F7D37BF19DB}"/>
              </a:ext>
            </a:extLst>
          </p:cNvPr>
          <p:cNvSpPr>
            <a:spLocks noGrp="1"/>
          </p:cNvSpPr>
          <p:nvPr>
            <p:ph idx="1"/>
          </p:nvPr>
        </p:nvSpPr>
        <p:spPr>
          <a:xfrm>
            <a:off x="838199" y="1605280"/>
            <a:ext cx="5490073" cy="4571682"/>
          </a:xfrm>
        </p:spPr>
        <p:txBody>
          <a:bodyPr>
            <a:normAutofit/>
          </a:bodyPr>
          <a:lstStyle/>
          <a:p>
            <a:pPr>
              <a:lnSpc>
                <a:spcPct val="100000"/>
              </a:lnSpc>
            </a:pPr>
            <a:r>
              <a:rPr lang="en-AU" sz="1600" dirty="0"/>
              <a:t>Europe was predominantly Catholic/Christian – they blamed the Jews for the crucifixion of Christ</a:t>
            </a:r>
          </a:p>
          <a:p>
            <a:pPr>
              <a:lnSpc>
                <a:spcPct val="100000"/>
              </a:lnSpc>
            </a:pPr>
            <a:r>
              <a:rPr lang="en-AU" sz="1600" dirty="0"/>
              <a:t>The Crusades exacerbated Christian hatred of Jews. In 1290 the king expelled all Jews from England</a:t>
            </a:r>
          </a:p>
          <a:p>
            <a:pPr>
              <a:lnSpc>
                <a:spcPct val="100000"/>
              </a:lnSpc>
            </a:pPr>
            <a:r>
              <a:rPr lang="en-AU" sz="1600" dirty="0"/>
              <a:t>Jews across Europe were discriminated against and marginalized, frequently victims of Christian violence</a:t>
            </a:r>
          </a:p>
          <a:p>
            <a:pPr>
              <a:lnSpc>
                <a:spcPct val="100000"/>
              </a:lnSpc>
            </a:pPr>
            <a:r>
              <a:rPr lang="en-AU" sz="1600" dirty="0"/>
              <a:t>Often worked as moneylenders</a:t>
            </a:r>
          </a:p>
          <a:p>
            <a:pPr lvl="1">
              <a:lnSpc>
                <a:spcPct val="100000"/>
              </a:lnSpc>
            </a:pPr>
            <a:r>
              <a:rPr lang="en-AU" dirty="0"/>
              <a:t>Not allowed to own land – kept most of their wealth in coins. </a:t>
            </a:r>
          </a:p>
          <a:p>
            <a:pPr lvl="1">
              <a:lnSpc>
                <a:spcPct val="100000"/>
              </a:lnSpc>
            </a:pPr>
            <a:r>
              <a:rPr lang="en-AU" dirty="0"/>
              <a:t>Christians couldn’t lend money or accept interest on loans.</a:t>
            </a:r>
          </a:p>
          <a:p>
            <a:pPr>
              <a:lnSpc>
                <a:spcPct val="100000"/>
              </a:lnSpc>
            </a:pPr>
            <a:r>
              <a:rPr lang="en-AU" sz="1600" dirty="0"/>
              <a:t>Had to live in segregated areas and wear identifying clothes (usually a red cap)</a:t>
            </a:r>
          </a:p>
          <a:p>
            <a:pPr>
              <a:lnSpc>
                <a:spcPct val="100000"/>
              </a:lnSpc>
            </a:pPr>
            <a:r>
              <a:rPr lang="en-AU" sz="1600" dirty="0"/>
              <a:t>Often portrayed as villains and became the subject of mockery in literature</a:t>
            </a:r>
          </a:p>
          <a:p>
            <a:pPr>
              <a:lnSpc>
                <a:spcPct val="100000"/>
              </a:lnSpc>
            </a:pPr>
            <a:endParaRPr lang="en-AU" sz="1300" dirty="0"/>
          </a:p>
        </p:txBody>
      </p:sp>
      <p:grpSp>
        <p:nvGrpSpPr>
          <p:cNvPr id="5137" name="Group 5136">
            <a:extLst>
              <a:ext uri="{FF2B5EF4-FFF2-40B4-BE49-F238E27FC236}">
                <a16:creationId xmlns:a16="http://schemas.microsoft.com/office/drawing/2014/main" id="{E4DCF4D8-944E-41C9-97CE-C9BBEA7DA4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3816" y="-6437"/>
            <a:ext cx="4133500" cy="6864437"/>
            <a:chOff x="7433816" y="-6437"/>
            <a:chExt cx="4133500" cy="6864437"/>
          </a:xfrm>
        </p:grpSpPr>
        <p:cxnSp>
          <p:nvCxnSpPr>
            <p:cNvPr id="5138" name="Straight Connector 5137">
              <a:extLst>
                <a:ext uri="{FF2B5EF4-FFF2-40B4-BE49-F238E27FC236}">
                  <a16:creationId xmlns:a16="http://schemas.microsoft.com/office/drawing/2014/main" id="{88CD7257-48EE-42DB-907C-8773BB673E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1085430"/>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39" name="Straight Connector 5138">
              <a:extLst>
                <a:ext uri="{FF2B5EF4-FFF2-40B4-BE49-F238E27FC236}">
                  <a16:creationId xmlns:a16="http://schemas.microsoft.com/office/drawing/2014/main" id="{0A73E7AB-949F-421F-9414-D47EC402D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5740057"/>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40" name="Straight Connector 5139">
              <a:extLst>
                <a:ext uri="{FF2B5EF4-FFF2-40B4-BE49-F238E27FC236}">
                  <a16:creationId xmlns:a16="http://schemas.microsoft.com/office/drawing/2014/main" id="{C9245173-AA59-4506-A7BA-1CB06B159C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3816"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41" name="Straight Connector 5140">
              <a:extLst>
                <a:ext uri="{FF2B5EF4-FFF2-40B4-BE49-F238E27FC236}">
                  <a16:creationId xmlns:a16="http://schemas.microsoft.com/office/drawing/2014/main" id="{4F4DF20E-E840-4F08-8449-684798DAB2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42" name="Straight Connector 5141">
              <a:extLst>
                <a:ext uri="{FF2B5EF4-FFF2-40B4-BE49-F238E27FC236}">
                  <a16:creationId xmlns:a16="http://schemas.microsoft.com/office/drawing/2014/main" id="{C70F2E8F-8EF7-423D-99D0-080968AE75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581337"/>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43" name="Straight Connector 5142">
              <a:extLst>
                <a:ext uri="{FF2B5EF4-FFF2-40B4-BE49-F238E27FC236}">
                  <a16:creationId xmlns:a16="http://schemas.microsoft.com/office/drawing/2014/main" id="{8AA820B1-0E50-4078-AB3E-611F083D9E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6276734"/>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5124" name="Picture 4" descr="jewish hat medieval - OFF-62% &gt; Shipping free">
            <a:extLst>
              <a:ext uri="{FF2B5EF4-FFF2-40B4-BE49-F238E27FC236}">
                <a16:creationId xmlns:a16="http://schemas.microsoft.com/office/drawing/2014/main" id="{9B4069CB-5641-BD1B-D59D-ACD63F8B8D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90" b="10690"/>
          <a:stretch/>
        </p:blipFill>
        <p:spPr bwMode="auto">
          <a:xfrm>
            <a:off x="7447376" y="1085430"/>
            <a:ext cx="2066125" cy="2343570"/>
          </a:xfrm>
          <a:prstGeom prst="rect">
            <a:avLst/>
          </a:prstGeom>
          <a:noFill/>
          <a:ln w="12700">
            <a:solidFill>
              <a:schemeClr val="accent4"/>
            </a:solidFill>
          </a:ln>
          <a:extLst>
            <a:ext uri="{909E8E84-426E-40DD-AFC4-6F175D3DCCD1}">
              <a14:hiddenFill xmlns:a14="http://schemas.microsoft.com/office/drawing/2010/main">
                <a:solidFill>
                  <a:srgbClr val="FFFFFF"/>
                </a:solidFill>
              </a14:hiddenFill>
            </a:ext>
          </a:extLst>
        </p:spPr>
      </p:pic>
      <p:pic>
        <p:nvPicPr>
          <p:cNvPr id="5126" name="Picture 6" descr="Sympathy for Shylock | Movie Reviews &amp; News | San Antonio | San Antonio  Current">
            <a:extLst>
              <a:ext uri="{FF2B5EF4-FFF2-40B4-BE49-F238E27FC236}">
                <a16:creationId xmlns:a16="http://schemas.microsoft.com/office/drawing/2014/main" id="{9BFD1FE5-C469-2D46-3A34-CDFD0031D3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113" b="1"/>
          <a:stretch/>
        </p:blipFill>
        <p:spPr bwMode="auto">
          <a:xfrm>
            <a:off x="9495418" y="1085430"/>
            <a:ext cx="2066125" cy="2343570"/>
          </a:xfrm>
          <a:prstGeom prst="rect">
            <a:avLst/>
          </a:prstGeom>
          <a:noFill/>
          <a:ln w="12700">
            <a:solidFill>
              <a:schemeClr val="accent4"/>
            </a:solidFill>
          </a:ln>
          <a:extLst>
            <a:ext uri="{909E8E84-426E-40DD-AFC4-6F175D3DCCD1}">
              <a14:hiddenFill xmlns:a14="http://schemas.microsoft.com/office/drawing/2010/main">
                <a:solidFill>
                  <a:srgbClr val="FFFFFF"/>
                </a:solidFill>
              </a14:hiddenFill>
            </a:ext>
          </a:extLst>
        </p:spPr>
      </p:pic>
      <p:pic>
        <p:nvPicPr>
          <p:cNvPr id="5128" name="Picture 8" descr="Shakespeare's The Merchant of Venice - Shylock - The Merchant of Venice -  Shakespeare - KS3 English - Bitesize - BBC Bitesize">
            <a:extLst>
              <a:ext uri="{FF2B5EF4-FFF2-40B4-BE49-F238E27FC236}">
                <a16:creationId xmlns:a16="http://schemas.microsoft.com/office/drawing/2014/main" id="{796BA9B6-0CEC-053C-313C-3007C5C2E0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354" t="-4" r="38624" b="-1"/>
          <a:stretch/>
        </p:blipFill>
        <p:spPr bwMode="auto">
          <a:xfrm>
            <a:off x="7447376" y="3413758"/>
            <a:ext cx="2066125" cy="2323458"/>
          </a:xfrm>
          <a:prstGeom prst="rect">
            <a:avLst/>
          </a:prstGeom>
          <a:noFill/>
          <a:ln w="12700">
            <a:solidFill>
              <a:schemeClr val="accent4"/>
            </a:solidFill>
          </a:ln>
          <a:extLst>
            <a:ext uri="{909E8E84-426E-40DD-AFC4-6F175D3DCCD1}">
              <a14:hiddenFill xmlns:a14="http://schemas.microsoft.com/office/drawing/2010/main">
                <a:solidFill>
                  <a:srgbClr val="FFFFFF"/>
                </a:solidFill>
              </a14:hiddenFill>
            </a:ext>
          </a:extLst>
        </p:spPr>
      </p:pic>
      <p:pic>
        <p:nvPicPr>
          <p:cNvPr id="5122" name="Picture 2" descr="The Wandering Hat: Iterations of the Medieval Jewish Pointed Cap">
            <a:extLst>
              <a:ext uri="{FF2B5EF4-FFF2-40B4-BE49-F238E27FC236}">
                <a16:creationId xmlns:a16="http://schemas.microsoft.com/office/drawing/2014/main" id="{98699F97-A306-97B4-0605-BFFD270AE68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370" r="37113" b="40295"/>
          <a:stretch/>
        </p:blipFill>
        <p:spPr bwMode="auto">
          <a:xfrm>
            <a:off x="9495142" y="3413381"/>
            <a:ext cx="2066125" cy="2323458"/>
          </a:xfrm>
          <a:prstGeom prst="rect">
            <a:avLst/>
          </a:prstGeom>
          <a:noFill/>
          <a:ln w="12700">
            <a:solidFill>
              <a:schemeClr val="accent4"/>
            </a:solidFill>
          </a:ln>
          <a:extLst>
            <a:ext uri="{909E8E84-426E-40DD-AFC4-6F175D3DCCD1}">
              <a14:hiddenFill xmlns:a14="http://schemas.microsoft.com/office/drawing/2010/main">
                <a:solidFill>
                  <a:srgbClr val="FFFFFF"/>
                </a:solidFill>
              </a14:hiddenFill>
            </a:ext>
          </a:extLst>
        </p:spPr>
      </p:pic>
      <p:cxnSp>
        <p:nvCxnSpPr>
          <p:cNvPr id="5145" name="Straight Connector 5144">
            <a:extLst>
              <a:ext uri="{FF2B5EF4-FFF2-40B4-BE49-F238E27FC236}">
                <a16:creationId xmlns:a16="http://schemas.microsoft.com/office/drawing/2014/main" id="{254DC8E1-D842-4EC8-9557-39C228F9C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32304" y="3404435"/>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47" name="Straight Connector 5146">
            <a:extLst>
              <a:ext uri="{FF2B5EF4-FFF2-40B4-BE49-F238E27FC236}">
                <a16:creationId xmlns:a16="http://schemas.microsoft.com/office/drawing/2014/main" id="{4C9882B3-AAA7-4EDC-86AD-C7AC911EFE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479392" y="1088271"/>
            <a:ext cx="0" cy="4651786"/>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253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8" name="Rectangle 4117">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0" name="Rectangle 4119">
            <a:extLst>
              <a:ext uri="{FF2B5EF4-FFF2-40B4-BE49-F238E27FC236}">
                <a16:creationId xmlns:a16="http://schemas.microsoft.com/office/drawing/2014/main" id="{F06127CE-6F15-49AE-9751-398F3AC6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38"/>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E73A8A-6B3D-10A7-1767-3A4EA0042C86}"/>
              </a:ext>
            </a:extLst>
          </p:cNvPr>
          <p:cNvSpPr>
            <a:spLocks noGrp="1"/>
          </p:cNvSpPr>
          <p:nvPr>
            <p:ph type="title"/>
          </p:nvPr>
        </p:nvSpPr>
        <p:spPr>
          <a:xfrm>
            <a:off x="838199" y="335280"/>
            <a:ext cx="5958821" cy="753781"/>
          </a:xfrm>
        </p:spPr>
        <p:txBody>
          <a:bodyPr anchor="b">
            <a:normAutofit fontScale="90000"/>
          </a:bodyPr>
          <a:lstStyle/>
          <a:p>
            <a:r>
              <a:rPr lang="en-AU" dirty="0"/>
              <a:t>Women</a:t>
            </a:r>
          </a:p>
        </p:txBody>
      </p:sp>
      <p:sp>
        <p:nvSpPr>
          <p:cNvPr id="3" name="Content Placeholder 2">
            <a:extLst>
              <a:ext uri="{FF2B5EF4-FFF2-40B4-BE49-F238E27FC236}">
                <a16:creationId xmlns:a16="http://schemas.microsoft.com/office/drawing/2014/main" id="{875D1D69-75E4-02EC-4771-84F495BC398F}"/>
              </a:ext>
            </a:extLst>
          </p:cNvPr>
          <p:cNvSpPr>
            <a:spLocks noGrp="1"/>
          </p:cNvSpPr>
          <p:nvPr>
            <p:ph idx="1"/>
          </p:nvPr>
        </p:nvSpPr>
        <p:spPr>
          <a:xfrm>
            <a:off x="838199" y="1167414"/>
            <a:ext cx="5970390" cy="5160690"/>
          </a:xfrm>
        </p:spPr>
        <p:txBody>
          <a:bodyPr>
            <a:noAutofit/>
          </a:bodyPr>
          <a:lstStyle/>
          <a:p>
            <a:pPr>
              <a:lnSpc>
                <a:spcPct val="100000"/>
              </a:lnSpc>
            </a:pPr>
            <a:r>
              <a:rPr lang="en-AU" sz="1600" dirty="0"/>
              <a:t>England/Europe was a patriarchal society during this time</a:t>
            </a:r>
            <a:endParaRPr lang="en-AU" sz="1400" dirty="0"/>
          </a:p>
          <a:p>
            <a:pPr lvl="1">
              <a:lnSpc>
                <a:spcPct val="100000"/>
              </a:lnSpc>
            </a:pPr>
            <a:r>
              <a:rPr lang="en-AU" sz="1400" dirty="0"/>
              <a:t>Women were considered physically and mentally inferior to men.</a:t>
            </a:r>
          </a:p>
          <a:p>
            <a:pPr lvl="1">
              <a:lnSpc>
                <a:spcPct val="100000"/>
              </a:lnSpc>
            </a:pPr>
            <a:r>
              <a:rPr lang="en-AU" sz="1400" dirty="0"/>
              <a:t>Basically homebound – often couldn’t leave the house without a chaperone. Expected to be quiet and subservient.</a:t>
            </a:r>
          </a:p>
          <a:p>
            <a:pPr>
              <a:lnSpc>
                <a:spcPct val="100000"/>
              </a:lnSpc>
            </a:pPr>
            <a:r>
              <a:rPr lang="en-AU" sz="1600" dirty="0"/>
              <a:t>They had few legal or social rights:</a:t>
            </a:r>
          </a:p>
          <a:p>
            <a:pPr lvl="1">
              <a:lnSpc>
                <a:spcPct val="100000"/>
              </a:lnSpc>
            </a:pPr>
            <a:r>
              <a:rPr lang="en-AU" sz="1400" dirty="0"/>
              <a:t>Not allowed to vote, usually not educated.</a:t>
            </a:r>
          </a:p>
          <a:p>
            <a:pPr lvl="1">
              <a:lnSpc>
                <a:spcPct val="100000"/>
              </a:lnSpc>
            </a:pPr>
            <a:r>
              <a:rPr lang="en-AU" sz="1400" dirty="0"/>
              <a:t>Couldn’t work most types of jobs, could inherit property but not buy it.</a:t>
            </a:r>
          </a:p>
          <a:p>
            <a:pPr>
              <a:lnSpc>
                <a:spcPct val="100000"/>
              </a:lnSpc>
            </a:pPr>
            <a:r>
              <a:rPr lang="en-AU" sz="1600" dirty="0"/>
              <a:t>Marriages were arranged</a:t>
            </a:r>
          </a:p>
          <a:p>
            <a:pPr lvl="1">
              <a:lnSpc>
                <a:spcPct val="100000"/>
              </a:lnSpc>
            </a:pPr>
            <a:r>
              <a:rPr lang="en-AU" sz="1400" dirty="0"/>
              <a:t>Parents chose a husband based on social/financial gain. </a:t>
            </a:r>
          </a:p>
          <a:p>
            <a:pPr lvl="1">
              <a:lnSpc>
                <a:spcPct val="100000"/>
              </a:lnSpc>
            </a:pPr>
            <a:r>
              <a:rPr lang="en-AU" sz="1400" dirty="0"/>
              <a:t>Unmarried girls had to obey their fathers.</a:t>
            </a:r>
          </a:p>
          <a:p>
            <a:pPr>
              <a:lnSpc>
                <a:spcPct val="100000"/>
              </a:lnSpc>
            </a:pPr>
            <a:r>
              <a:rPr lang="en-AU" sz="1600" dirty="0"/>
              <a:t>Married women were the ‘property’ of their husbands </a:t>
            </a:r>
          </a:p>
          <a:p>
            <a:pPr lvl="1">
              <a:lnSpc>
                <a:spcPct val="100000"/>
              </a:lnSpc>
            </a:pPr>
            <a:r>
              <a:rPr lang="en-AU" sz="1400" dirty="0"/>
              <a:t>All their possessions belonged to their husband, had to obey him.</a:t>
            </a:r>
          </a:p>
          <a:p>
            <a:pPr lvl="1">
              <a:lnSpc>
                <a:spcPct val="100000"/>
              </a:lnSpc>
            </a:pPr>
            <a:r>
              <a:rPr lang="en-AU" sz="1400" dirty="0"/>
              <a:t>Husbands were allowed to punish wives for any perceived wrongdoing.</a:t>
            </a:r>
          </a:p>
          <a:p>
            <a:pPr lvl="1">
              <a:lnSpc>
                <a:spcPct val="100000"/>
              </a:lnSpc>
            </a:pPr>
            <a:r>
              <a:rPr lang="en-AU" sz="1400" dirty="0"/>
              <a:t>Very real danger if their husband was paranoid about other men – could kill them for ‘unfaithfulness’ with no proof.</a:t>
            </a:r>
          </a:p>
        </p:txBody>
      </p:sp>
      <p:pic>
        <p:nvPicPr>
          <p:cNvPr id="4098" name="Picture 2">
            <a:extLst>
              <a:ext uri="{FF2B5EF4-FFF2-40B4-BE49-F238E27FC236}">
                <a16:creationId xmlns:a16="http://schemas.microsoft.com/office/drawing/2014/main" id="{1FE7426D-59D1-EC36-9432-ED8D129135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25" t="4835" r="4917" b="3713"/>
          <a:stretch/>
        </p:blipFill>
        <p:spPr bwMode="auto">
          <a:xfrm>
            <a:off x="7849998" y="589628"/>
            <a:ext cx="3300593" cy="5669639"/>
          </a:xfrm>
          <a:custGeom>
            <a:avLst/>
            <a:gdLst/>
            <a:ahLst/>
            <a:cxnLst/>
            <a:rect l="l" t="t" r="r" b="b"/>
            <a:pathLst>
              <a:path w="2668133" h="4583222">
                <a:moveTo>
                  <a:pt x="1334067" y="0"/>
                </a:moveTo>
                <a:cubicBezTo>
                  <a:pt x="2070852" y="0"/>
                  <a:pt x="2668133" y="597282"/>
                  <a:pt x="2668133" y="1334066"/>
                </a:cubicBezTo>
                <a:lnTo>
                  <a:pt x="2668133" y="1808649"/>
                </a:lnTo>
                <a:lnTo>
                  <a:pt x="2668133" y="3249156"/>
                </a:lnTo>
                <a:cubicBezTo>
                  <a:pt x="2668133" y="3985941"/>
                  <a:pt x="2070852" y="4583222"/>
                  <a:pt x="1334067" y="4583222"/>
                </a:cubicBezTo>
                <a:cubicBezTo>
                  <a:pt x="597282" y="4583222"/>
                  <a:pt x="0" y="3985941"/>
                  <a:pt x="0" y="3249156"/>
                </a:cubicBezTo>
                <a:lnTo>
                  <a:pt x="0" y="2774573"/>
                </a:lnTo>
                <a:lnTo>
                  <a:pt x="0" y="1334066"/>
                </a:lnTo>
                <a:cubicBezTo>
                  <a:pt x="0" y="597282"/>
                  <a:pt x="597282" y="0"/>
                  <a:pt x="1334067" y="0"/>
                </a:cubicBezTo>
                <a:close/>
              </a:path>
            </a:pathLst>
          </a:custGeom>
          <a:noFill/>
          <a:ln w="12700">
            <a:solidFill>
              <a:schemeClr val="accent4"/>
            </a:solidFill>
          </a:ln>
          <a:extLst>
            <a:ext uri="{909E8E84-426E-40DD-AFC4-6F175D3DCCD1}">
              <a14:hiddenFill xmlns:a14="http://schemas.microsoft.com/office/drawing/2010/main">
                <a:solidFill>
                  <a:srgbClr val="FFFFFF"/>
                </a:solidFill>
              </a14:hiddenFill>
            </a:ext>
          </a:extLst>
        </p:spPr>
      </p:pic>
      <p:grpSp>
        <p:nvGrpSpPr>
          <p:cNvPr id="4122" name="Group 4121">
            <a:extLst>
              <a:ext uri="{FF2B5EF4-FFF2-40B4-BE49-F238E27FC236}">
                <a16:creationId xmlns:a16="http://schemas.microsoft.com/office/drawing/2014/main" id="{32D203DB-0A86-46BE-8863-3ADAEAAFE2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3816" y="-6437"/>
            <a:ext cx="4133500" cy="6864437"/>
            <a:chOff x="7433816" y="-6437"/>
            <a:chExt cx="4133500" cy="6864437"/>
          </a:xfrm>
        </p:grpSpPr>
        <p:cxnSp>
          <p:nvCxnSpPr>
            <p:cNvPr id="4123" name="Straight Connector 4122">
              <a:extLst>
                <a:ext uri="{FF2B5EF4-FFF2-40B4-BE49-F238E27FC236}">
                  <a16:creationId xmlns:a16="http://schemas.microsoft.com/office/drawing/2014/main" id="{8B0AC44C-2ED8-4E20-B5A9-1C6C28FB8C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3389697"/>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24" name="Straight Connector 4123">
              <a:extLst>
                <a:ext uri="{FF2B5EF4-FFF2-40B4-BE49-F238E27FC236}">
                  <a16:creationId xmlns:a16="http://schemas.microsoft.com/office/drawing/2014/main" id="{AA1B6941-5982-4DC6-B619-246463FBDA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581337"/>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25" name="Straight Connector 4124">
              <a:extLst>
                <a:ext uri="{FF2B5EF4-FFF2-40B4-BE49-F238E27FC236}">
                  <a16:creationId xmlns:a16="http://schemas.microsoft.com/office/drawing/2014/main" id="{A79D375A-AD6D-4EF5-90DE-A18751F29B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6276734"/>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26" name="Straight Connector 4125">
              <a:extLst>
                <a:ext uri="{FF2B5EF4-FFF2-40B4-BE49-F238E27FC236}">
                  <a16:creationId xmlns:a16="http://schemas.microsoft.com/office/drawing/2014/main" id="{8B1C0059-D6B2-47F8-9BA7-DF6C5BA93A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3816"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27" name="Straight Connector 4126">
              <a:extLst>
                <a:ext uri="{FF2B5EF4-FFF2-40B4-BE49-F238E27FC236}">
                  <a16:creationId xmlns:a16="http://schemas.microsoft.com/office/drawing/2014/main" id="{54648D07-9FA7-4204-82F9-8FE9CFBFE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5138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59AD101-BC08-433A-AD99-409B66C2D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E788242-4E16-4277-AC99-8601B722B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776327-3C0C-473B-C56C-9D0018B450BA}"/>
              </a:ext>
            </a:extLst>
          </p:cNvPr>
          <p:cNvSpPr>
            <a:spLocks noGrp="1"/>
          </p:cNvSpPr>
          <p:nvPr>
            <p:ph type="title"/>
          </p:nvPr>
        </p:nvSpPr>
        <p:spPr>
          <a:xfrm>
            <a:off x="838199" y="727323"/>
            <a:ext cx="5490073" cy="854897"/>
          </a:xfrm>
        </p:spPr>
        <p:txBody>
          <a:bodyPr anchor="b">
            <a:normAutofit/>
          </a:bodyPr>
          <a:lstStyle/>
          <a:p>
            <a:r>
              <a:rPr lang="en-AU" dirty="0"/>
              <a:t>Shylock</a:t>
            </a:r>
          </a:p>
        </p:txBody>
      </p:sp>
      <p:sp>
        <p:nvSpPr>
          <p:cNvPr id="3" name="Content Placeholder 2">
            <a:extLst>
              <a:ext uri="{FF2B5EF4-FFF2-40B4-BE49-F238E27FC236}">
                <a16:creationId xmlns:a16="http://schemas.microsoft.com/office/drawing/2014/main" id="{F50123E8-F290-D381-E48F-C64780486E5B}"/>
              </a:ext>
            </a:extLst>
          </p:cNvPr>
          <p:cNvSpPr>
            <a:spLocks noGrp="1"/>
          </p:cNvSpPr>
          <p:nvPr>
            <p:ph idx="1"/>
          </p:nvPr>
        </p:nvSpPr>
        <p:spPr>
          <a:xfrm>
            <a:off x="838199" y="1880171"/>
            <a:ext cx="5885591" cy="4296791"/>
          </a:xfrm>
        </p:spPr>
        <p:txBody>
          <a:bodyPr>
            <a:normAutofit lnSpcReduction="10000"/>
          </a:bodyPr>
          <a:lstStyle/>
          <a:p>
            <a:pPr>
              <a:lnSpc>
                <a:spcPct val="100000"/>
              </a:lnSpc>
            </a:pPr>
            <a:r>
              <a:rPr lang="en-US" altLang="zh-CN" sz="1600" dirty="0"/>
              <a:t>A </a:t>
            </a:r>
            <a:r>
              <a:rPr lang="en-US" sz="1600" dirty="0"/>
              <a:t>greedy, mean, and ruthless Jewish money lender</a:t>
            </a:r>
          </a:p>
          <a:p>
            <a:pPr lvl="1">
              <a:lnSpc>
                <a:spcPct val="100000"/>
              </a:lnSpc>
            </a:pPr>
            <a:r>
              <a:rPr lang="en-US" dirty="0"/>
              <a:t>Values money more than his own daughter </a:t>
            </a:r>
          </a:p>
          <a:p>
            <a:pPr lvl="1">
              <a:lnSpc>
                <a:spcPct val="100000"/>
              </a:lnSpc>
            </a:pPr>
            <a:r>
              <a:rPr lang="en-US" dirty="0"/>
              <a:t>Bloodthirsty – wants his enemy’s heart as payment.</a:t>
            </a:r>
          </a:p>
          <a:p>
            <a:pPr>
              <a:lnSpc>
                <a:spcPct val="100000"/>
              </a:lnSpc>
            </a:pPr>
            <a:r>
              <a:rPr lang="en-US" altLang="zh-CN" sz="1600" dirty="0"/>
              <a:t>He is mistreated by Christians in Venice, particularly Antonio. Most of the play’s characters see him as an inhuman monster.</a:t>
            </a:r>
          </a:p>
          <a:p>
            <a:pPr>
              <a:lnSpc>
                <a:spcPct val="100000"/>
              </a:lnSpc>
            </a:pPr>
            <a:r>
              <a:rPr lang="en-US" sz="1600" dirty="0"/>
              <a:t>Shakespeare may have been inspired by another character – Barabbas from Christopher Marlowe's play </a:t>
            </a:r>
            <a:r>
              <a:rPr lang="en-US" sz="1600" i="1" dirty="0"/>
              <a:t>The Jew of Malta</a:t>
            </a:r>
            <a:r>
              <a:rPr lang="en-US" sz="1600" dirty="0"/>
              <a:t>. </a:t>
            </a:r>
          </a:p>
          <a:p>
            <a:pPr>
              <a:lnSpc>
                <a:spcPct val="100000"/>
              </a:lnSpc>
            </a:pPr>
            <a:r>
              <a:rPr lang="en-US" sz="1600" dirty="0"/>
              <a:t>Shylock is a much more complex and sympathetic character than Barabbas. </a:t>
            </a:r>
          </a:p>
          <a:p>
            <a:pPr lvl="1">
              <a:lnSpc>
                <a:spcPct val="100000"/>
              </a:lnSpc>
            </a:pPr>
            <a:r>
              <a:rPr lang="en-US" dirty="0"/>
              <a:t>Only hates Christians because he’s been treated horribly by them his whole life. </a:t>
            </a:r>
          </a:p>
          <a:p>
            <a:pPr lvl="1">
              <a:lnSpc>
                <a:spcPct val="100000"/>
              </a:lnSpc>
            </a:pPr>
            <a:r>
              <a:rPr lang="en-US" dirty="0"/>
              <a:t>Makes eloquent speeches pointing out that Jews are human too and don’t deserve to be persecuted just because of their race/religion</a:t>
            </a:r>
          </a:p>
        </p:txBody>
      </p:sp>
      <p:grpSp>
        <p:nvGrpSpPr>
          <p:cNvPr id="29" name="Group 28">
            <a:extLst>
              <a:ext uri="{FF2B5EF4-FFF2-40B4-BE49-F238E27FC236}">
                <a16:creationId xmlns:a16="http://schemas.microsoft.com/office/drawing/2014/main" id="{53C7C3B1-A762-4683-8DC0-FDE202C7D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3816" y="-6437"/>
            <a:ext cx="4133500" cy="6864437"/>
            <a:chOff x="7433816" y="-6437"/>
            <a:chExt cx="4133500" cy="6864437"/>
          </a:xfrm>
        </p:grpSpPr>
        <p:cxnSp>
          <p:nvCxnSpPr>
            <p:cNvPr id="30" name="Straight Connector 29">
              <a:extLst>
                <a:ext uri="{FF2B5EF4-FFF2-40B4-BE49-F238E27FC236}">
                  <a16:creationId xmlns:a16="http://schemas.microsoft.com/office/drawing/2014/main" id="{719ED225-F3C7-4528-920C-245DFBA2EF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3816"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4990343-EA5D-4B3B-8816-6084C5BE84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6B7FCFF-F925-4BD3-9747-281D760205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581337"/>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256022A-471C-402E-8FB7-07349DE5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6276734"/>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5" name="Picture 4" descr="A person in a red robe and hat&#10;&#10;Description automatically generated">
            <a:extLst>
              <a:ext uri="{FF2B5EF4-FFF2-40B4-BE49-F238E27FC236}">
                <a16:creationId xmlns:a16="http://schemas.microsoft.com/office/drawing/2014/main" id="{672B3782-E14C-2BF7-8B2D-45408903BAA1}"/>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l="2676" t="2676" r="10456" b="10456"/>
          <a:stretch/>
        </p:blipFill>
        <p:spPr>
          <a:xfrm>
            <a:off x="7575482" y="1504224"/>
            <a:ext cx="3849624" cy="3849624"/>
          </a:xfrm>
          <a:prstGeom prst="rect">
            <a:avLst/>
          </a:prstGeom>
        </p:spPr>
      </p:pic>
    </p:spTree>
    <p:extLst>
      <p:ext uri="{BB962C8B-B14F-4D97-AF65-F5344CB8AC3E}">
        <p14:creationId xmlns:p14="http://schemas.microsoft.com/office/powerpoint/2010/main" val="2918754489"/>
      </p:ext>
    </p:extLst>
  </p:cSld>
  <p:clrMapOvr>
    <a:masterClrMapping/>
  </p:clrMapOvr>
</p:sld>
</file>

<file path=ppt/theme/theme1.xml><?xml version="1.0" encoding="utf-8"?>
<a:theme xmlns:a="http://schemas.openxmlformats.org/drawingml/2006/main" name="ArchVTI">
  <a:themeElements>
    <a:clrScheme name="AnalogousFromDarkSeedLeftStep">
      <a:dk1>
        <a:srgbClr val="000000"/>
      </a:dk1>
      <a:lt1>
        <a:srgbClr val="FFFFFF"/>
      </a:lt1>
      <a:dk2>
        <a:srgbClr val="30241B"/>
      </a:dk2>
      <a:lt2>
        <a:srgbClr val="F1F0F3"/>
      </a:lt2>
      <a:accent1>
        <a:srgbClr val="93AA43"/>
      </a:accent1>
      <a:accent2>
        <a:srgbClr val="B19B3B"/>
      </a:accent2>
      <a:accent3>
        <a:srgbClr val="C37B4D"/>
      </a:accent3>
      <a:accent4>
        <a:srgbClr val="B13B3E"/>
      </a:accent4>
      <a:accent5>
        <a:srgbClr val="C34D81"/>
      </a:accent5>
      <a:accent6>
        <a:srgbClr val="B13BA1"/>
      </a:accent6>
      <a:hlink>
        <a:srgbClr val="C04366"/>
      </a:hlink>
      <a:folHlink>
        <a:srgbClr val="7F7F7F"/>
      </a:folHlink>
    </a:clrScheme>
    <a:fontScheme name="Custom 16">
      <a:majorFont>
        <a:latin typeface="Footlight MT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VTI" id="{23FE938F-4DF0-4C94-8546-C2AC6D26660D}" vid="{62E62DA1-385F-4EE3-8841-58A87FAE2068}"/>
    </a:ext>
  </a:extLst>
</a:theme>
</file>

<file path=docProps/app.xml><?xml version="1.0" encoding="utf-8"?>
<Properties xmlns="http://schemas.openxmlformats.org/officeDocument/2006/extended-properties" xmlns:vt="http://schemas.openxmlformats.org/officeDocument/2006/docPropsVTypes">
  <TotalTime>128</TotalTime>
  <Words>1570</Words>
  <Application>Microsoft Office PowerPoint</Application>
  <PresentationFormat>Widescreen</PresentationFormat>
  <Paragraphs>125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Avenir Next LT Pro</vt:lpstr>
      <vt:lpstr>Footlight MT Light</vt:lpstr>
      <vt:lpstr>ArchVTI</vt:lpstr>
      <vt:lpstr>The Merchant of Venice</vt:lpstr>
      <vt:lpstr>Context: Who, What, When, Where, Why?</vt:lpstr>
      <vt:lpstr>Why Study Shakespeare?</vt:lpstr>
      <vt:lpstr>About the Author</vt:lpstr>
      <vt:lpstr>Language</vt:lpstr>
      <vt:lpstr>Examples of Shakespeare’s Wordplay</vt:lpstr>
      <vt:lpstr>Jews</vt:lpstr>
      <vt:lpstr>Women</vt:lpstr>
      <vt:lpstr>Shylock</vt:lpstr>
      <vt:lpstr>Antonio</vt:lpstr>
      <vt:lpstr>Bassanio</vt:lpstr>
      <vt:lpstr>Portia</vt:lpstr>
      <vt:lpstr>Jessica</vt:lpstr>
      <vt:lpstr>Minor Characters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Merchant of Venice</dc:title>
  <dc:creator>Sarah Burney</dc:creator>
  <cp:lastModifiedBy>Sarah Burney</cp:lastModifiedBy>
  <cp:revision>1</cp:revision>
  <dcterms:created xsi:type="dcterms:W3CDTF">2023-08-22T02:31:20Z</dcterms:created>
  <dcterms:modified xsi:type="dcterms:W3CDTF">2023-08-27T14:28:52Z</dcterms:modified>
</cp:coreProperties>
</file>