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3B02E-1D15-45C5-A803-3B0CF91E176F}" v="107" dt="2023-08-30T05:56:29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urney" userId="3ff1fe9c-ec4d-4417-af83-dbc6e1aa8c41" providerId="ADAL" clId="{F9F3B02E-1D15-45C5-A803-3B0CF91E176F}"/>
    <pc:docChg chg="undo custSel addSld modSld sldOrd">
      <pc:chgData name="Sarah Burney" userId="3ff1fe9c-ec4d-4417-af83-dbc6e1aa8c41" providerId="ADAL" clId="{F9F3B02E-1D15-45C5-A803-3B0CF91E176F}" dt="2023-09-01T05:05:46.478" v="5127" actId="14100"/>
      <pc:docMkLst>
        <pc:docMk/>
      </pc:docMkLst>
      <pc:sldChg chg="addSp delSp modSp mod setBg addAnim">
        <pc:chgData name="Sarah Burney" userId="3ff1fe9c-ec4d-4417-af83-dbc6e1aa8c41" providerId="ADAL" clId="{F9F3B02E-1D15-45C5-A803-3B0CF91E176F}" dt="2023-08-30T05:56:36.907" v="5105"/>
        <pc:sldMkLst>
          <pc:docMk/>
          <pc:sldMk cId="2107807282" sldId="256"/>
        </pc:sldMkLst>
        <pc:spChg chg="mod">
          <ac:chgData name="Sarah Burney" userId="3ff1fe9c-ec4d-4417-af83-dbc6e1aa8c41" providerId="ADAL" clId="{F9F3B02E-1D15-45C5-A803-3B0CF91E176F}" dt="2023-08-30T05:56:36.905" v="5103" actId="26606"/>
          <ac:spMkLst>
            <pc:docMk/>
            <pc:sldMk cId="2107807282" sldId="256"/>
            <ac:spMk id="2" creationId="{A6D2A668-3C01-B21E-8C40-4189E67E83BA}"/>
          </ac:spMkLst>
        </pc:spChg>
        <pc:spChg chg="mod">
          <ac:chgData name="Sarah Burney" userId="3ff1fe9c-ec4d-4417-af83-dbc6e1aa8c41" providerId="ADAL" clId="{F9F3B02E-1D15-45C5-A803-3B0CF91E176F}" dt="2023-08-30T05:56:36.905" v="5103" actId="26606"/>
          <ac:spMkLst>
            <pc:docMk/>
            <pc:sldMk cId="2107807282" sldId="256"/>
            <ac:spMk id="3" creationId="{FBD201DA-BB67-3693-1FD6-EAD950CCB4FD}"/>
          </ac:spMkLst>
        </pc:spChg>
        <pc:spChg chg="add del">
          <ac:chgData name="Sarah Burney" userId="3ff1fe9c-ec4d-4417-af83-dbc6e1aa8c41" providerId="ADAL" clId="{F9F3B02E-1D15-45C5-A803-3B0CF91E176F}" dt="2023-08-30T05:56:28.802" v="5101" actId="26606"/>
          <ac:spMkLst>
            <pc:docMk/>
            <pc:sldMk cId="2107807282" sldId="256"/>
            <ac:spMk id="9" creationId="{7DA3C418-758E-4180-A5D0-8655D6804587}"/>
          </ac:spMkLst>
        </pc:spChg>
        <pc:spChg chg="add del">
          <ac:chgData name="Sarah Burney" userId="3ff1fe9c-ec4d-4417-af83-dbc6e1aa8c41" providerId="ADAL" clId="{F9F3B02E-1D15-45C5-A803-3B0CF91E176F}" dt="2023-08-30T05:56:28.802" v="5101" actId="26606"/>
          <ac:spMkLst>
            <pc:docMk/>
            <pc:sldMk cId="2107807282" sldId="256"/>
            <ac:spMk id="11" creationId="{28C8EF06-5EC3-4883-AFAF-D74FF46550FB}"/>
          </ac:spMkLst>
        </pc:spChg>
        <pc:grpChg chg="add">
          <ac:chgData name="Sarah Burney" userId="3ff1fe9c-ec4d-4417-af83-dbc6e1aa8c41" providerId="ADAL" clId="{F9F3B02E-1D15-45C5-A803-3B0CF91E176F}" dt="2023-08-30T05:56:36.905" v="5103" actId="26606"/>
          <ac:grpSpMkLst>
            <pc:docMk/>
            <pc:sldMk cId="2107807282" sldId="256"/>
            <ac:grpSpMk id="6151" creationId="{FB7FB62D-DD5B-C587-F53F-679128D41B8A}"/>
          </ac:grpSpMkLst>
        </pc:grpChg>
        <pc:picChg chg="add del">
          <ac:chgData name="Sarah Burney" userId="3ff1fe9c-ec4d-4417-af83-dbc6e1aa8c41" providerId="ADAL" clId="{F9F3B02E-1D15-45C5-A803-3B0CF91E176F}" dt="2023-08-30T05:56:28.802" v="5101" actId="26606"/>
          <ac:picMkLst>
            <pc:docMk/>
            <pc:sldMk cId="2107807282" sldId="256"/>
            <ac:picMk id="5" creationId="{4B143475-58D1-7DF5-0BDF-ECEB96CC5D29}"/>
          </ac:picMkLst>
        </pc:picChg>
        <pc:picChg chg="add mod">
          <ac:chgData name="Sarah Burney" userId="3ff1fe9c-ec4d-4417-af83-dbc6e1aa8c41" providerId="ADAL" clId="{F9F3B02E-1D15-45C5-A803-3B0CF91E176F}" dt="2023-08-30T05:56:36.905" v="5103" actId="26606"/>
          <ac:picMkLst>
            <pc:docMk/>
            <pc:sldMk cId="2107807282" sldId="256"/>
            <ac:picMk id="6146" creationId="{CF55E507-1AF4-AB8B-3DF4-54ADBACA1AC5}"/>
          </ac:picMkLst>
        </pc:picChg>
      </pc:sldChg>
      <pc:sldChg chg="addSp modSp mod setBg">
        <pc:chgData name="Sarah Burney" userId="3ff1fe9c-ec4d-4417-af83-dbc6e1aa8c41" providerId="ADAL" clId="{F9F3B02E-1D15-45C5-A803-3B0CF91E176F}" dt="2023-08-30T05:53:27.140" v="5098" actId="26606"/>
        <pc:sldMkLst>
          <pc:docMk/>
          <pc:sldMk cId="3023383561" sldId="257"/>
        </pc:sldMkLst>
        <pc:spChg chg="mod">
          <ac:chgData name="Sarah Burney" userId="3ff1fe9c-ec4d-4417-af83-dbc6e1aa8c41" providerId="ADAL" clId="{F9F3B02E-1D15-45C5-A803-3B0CF91E176F}" dt="2023-08-30T05:53:27.140" v="5098" actId="26606"/>
          <ac:spMkLst>
            <pc:docMk/>
            <pc:sldMk cId="3023383561" sldId="257"/>
            <ac:spMk id="2" creationId="{BD0A4FB2-5495-9AF1-BA06-791DEF796CB9}"/>
          </ac:spMkLst>
        </pc:spChg>
        <pc:spChg chg="mod ord">
          <ac:chgData name="Sarah Burney" userId="3ff1fe9c-ec4d-4417-af83-dbc6e1aa8c41" providerId="ADAL" clId="{F9F3B02E-1D15-45C5-A803-3B0CF91E176F}" dt="2023-08-30T05:53:27.140" v="5098" actId="26606"/>
          <ac:spMkLst>
            <pc:docMk/>
            <pc:sldMk cId="3023383561" sldId="257"/>
            <ac:spMk id="3" creationId="{1F1CE83A-038B-A08F-6341-4FCFA05EC29E}"/>
          </ac:spMkLst>
        </pc:spChg>
        <pc:picChg chg="add mod">
          <ac:chgData name="Sarah Burney" userId="3ff1fe9c-ec4d-4417-af83-dbc6e1aa8c41" providerId="ADAL" clId="{F9F3B02E-1D15-45C5-A803-3B0CF91E176F}" dt="2023-08-30T05:53:27.140" v="5098" actId="26606"/>
          <ac:picMkLst>
            <pc:docMk/>
            <pc:sldMk cId="3023383561" sldId="257"/>
            <ac:picMk id="5122" creationId="{06FC053F-98A5-9232-B967-9311B8FD3DB7}"/>
          </ac:picMkLst>
        </pc:picChg>
        <pc:cxnChg chg="add">
          <ac:chgData name="Sarah Burney" userId="3ff1fe9c-ec4d-4417-af83-dbc6e1aa8c41" providerId="ADAL" clId="{F9F3B02E-1D15-45C5-A803-3B0CF91E176F}" dt="2023-08-30T05:53:27.140" v="5098" actId="26606"/>
          <ac:cxnSpMkLst>
            <pc:docMk/>
            <pc:sldMk cId="3023383561" sldId="257"/>
            <ac:cxnSpMk id="5127" creationId="{249EDD1B-F94D-B4E6-ACAA-566B9A26FDE3}"/>
          </ac:cxnSpMkLst>
        </pc:cxnChg>
      </pc:sldChg>
      <pc:sldChg chg="addSp modSp mod ord setBg">
        <pc:chgData name="Sarah Burney" userId="3ff1fe9c-ec4d-4417-af83-dbc6e1aa8c41" providerId="ADAL" clId="{F9F3B02E-1D15-45C5-A803-3B0CF91E176F}" dt="2023-08-30T05:57:05.966" v="5113" actId="113"/>
        <pc:sldMkLst>
          <pc:docMk/>
          <pc:sldMk cId="380204516" sldId="258"/>
        </pc:sldMkLst>
        <pc:spChg chg="mod">
          <ac:chgData name="Sarah Burney" userId="3ff1fe9c-ec4d-4417-af83-dbc6e1aa8c41" providerId="ADAL" clId="{F9F3B02E-1D15-45C5-A803-3B0CF91E176F}" dt="2023-08-30T05:53:39.356" v="5099" actId="26606"/>
          <ac:spMkLst>
            <pc:docMk/>
            <pc:sldMk cId="380204516" sldId="258"/>
            <ac:spMk id="2" creationId="{4475F97A-6684-C453-0201-3659AE5100DB}"/>
          </ac:spMkLst>
        </pc:spChg>
        <pc:spChg chg="mod">
          <ac:chgData name="Sarah Burney" userId="3ff1fe9c-ec4d-4417-af83-dbc6e1aa8c41" providerId="ADAL" clId="{F9F3B02E-1D15-45C5-A803-3B0CF91E176F}" dt="2023-08-30T05:57:05.966" v="5113" actId="113"/>
          <ac:spMkLst>
            <pc:docMk/>
            <pc:sldMk cId="380204516" sldId="258"/>
            <ac:spMk id="3" creationId="{DF375B7A-D7C1-ECFB-7C7E-AAF42D3B4DA2}"/>
          </ac:spMkLst>
        </pc:spChg>
        <pc:picChg chg="add">
          <ac:chgData name="Sarah Burney" userId="3ff1fe9c-ec4d-4417-af83-dbc6e1aa8c41" providerId="ADAL" clId="{F9F3B02E-1D15-45C5-A803-3B0CF91E176F}" dt="2023-08-30T05:53:39.356" v="5099" actId="26606"/>
          <ac:picMkLst>
            <pc:docMk/>
            <pc:sldMk cId="380204516" sldId="258"/>
            <ac:picMk id="5" creationId="{4CAF5690-15FD-2956-EF39-3BC678301298}"/>
          </ac:picMkLst>
        </pc:picChg>
        <pc:cxnChg chg="add">
          <ac:chgData name="Sarah Burney" userId="3ff1fe9c-ec4d-4417-af83-dbc6e1aa8c41" providerId="ADAL" clId="{F9F3B02E-1D15-45C5-A803-3B0CF91E176F}" dt="2023-08-30T05:53:39.356" v="5099" actId="26606"/>
          <ac:cxnSpMkLst>
            <pc:docMk/>
            <pc:sldMk cId="380204516" sldId="258"/>
            <ac:cxnSpMk id="9" creationId="{1503BFE4-729B-D9D0-C17B-501E6AF1127A}"/>
          </ac:cxnSpMkLst>
        </pc:cxnChg>
      </pc:sldChg>
      <pc:sldChg chg="addSp modSp mod setBg">
        <pc:chgData name="Sarah Burney" userId="3ff1fe9c-ec4d-4417-af83-dbc6e1aa8c41" providerId="ADAL" clId="{F9F3B02E-1D15-45C5-A803-3B0CF91E176F}" dt="2023-09-01T05:05:46.478" v="5127" actId="14100"/>
        <pc:sldMkLst>
          <pc:docMk/>
          <pc:sldMk cId="3932231547" sldId="259"/>
        </pc:sldMkLst>
        <pc:spChg chg="mod">
          <ac:chgData name="Sarah Burney" userId="3ff1fe9c-ec4d-4417-af83-dbc6e1aa8c41" providerId="ADAL" clId="{F9F3B02E-1D15-45C5-A803-3B0CF91E176F}" dt="2023-08-30T05:25:22.582" v="5053" actId="26606"/>
          <ac:spMkLst>
            <pc:docMk/>
            <pc:sldMk cId="3932231547" sldId="259"/>
            <ac:spMk id="2" creationId="{1DC6DA18-3EC9-E5FC-6493-9FAF2E0DA7F0}"/>
          </ac:spMkLst>
        </pc:spChg>
        <pc:spChg chg="mod ord">
          <ac:chgData name="Sarah Burney" userId="3ff1fe9c-ec4d-4417-af83-dbc6e1aa8c41" providerId="ADAL" clId="{F9F3B02E-1D15-45C5-A803-3B0CF91E176F}" dt="2023-09-01T05:05:46.478" v="5127" actId="14100"/>
          <ac:spMkLst>
            <pc:docMk/>
            <pc:sldMk cId="3932231547" sldId="259"/>
            <ac:spMk id="3" creationId="{A11709F1-313B-2879-FB89-3DD701383EF4}"/>
          </ac:spMkLst>
        </pc:spChg>
        <pc:picChg chg="add mod">
          <ac:chgData name="Sarah Burney" userId="3ff1fe9c-ec4d-4417-af83-dbc6e1aa8c41" providerId="ADAL" clId="{F9F3B02E-1D15-45C5-A803-3B0CF91E176F}" dt="2023-08-30T05:25:22.582" v="5053" actId="26606"/>
          <ac:picMkLst>
            <pc:docMk/>
            <pc:sldMk cId="3932231547" sldId="259"/>
            <ac:picMk id="4098" creationId="{6C965FCB-EC48-BB5D-9233-DB6B6CF3BACE}"/>
          </ac:picMkLst>
        </pc:picChg>
      </pc:sldChg>
      <pc:sldChg chg="addSp delSp modSp mod setBg">
        <pc:chgData name="Sarah Burney" userId="3ff1fe9c-ec4d-4417-af83-dbc6e1aa8c41" providerId="ADAL" clId="{F9F3B02E-1D15-45C5-A803-3B0CF91E176F}" dt="2023-08-30T03:13:25.086" v="2324" actId="403"/>
        <pc:sldMkLst>
          <pc:docMk/>
          <pc:sldMk cId="2367364259" sldId="260"/>
        </pc:sldMkLst>
        <pc:spChg chg="mod">
          <ac:chgData name="Sarah Burney" userId="3ff1fe9c-ec4d-4417-af83-dbc6e1aa8c41" providerId="ADAL" clId="{F9F3B02E-1D15-45C5-A803-3B0CF91E176F}" dt="2023-08-30T03:13:10.986" v="2314" actId="26606"/>
          <ac:spMkLst>
            <pc:docMk/>
            <pc:sldMk cId="2367364259" sldId="260"/>
            <ac:spMk id="2" creationId="{A042BE3B-9D93-0AF2-E030-FA81A94C2F69}"/>
          </ac:spMkLst>
        </pc:spChg>
        <pc:spChg chg="mod">
          <ac:chgData name="Sarah Burney" userId="3ff1fe9c-ec4d-4417-af83-dbc6e1aa8c41" providerId="ADAL" clId="{F9F3B02E-1D15-45C5-A803-3B0CF91E176F}" dt="2023-08-30T03:13:25.086" v="2324" actId="403"/>
          <ac:spMkLst>
            <pc:docMk/>
            <pc:sldMk cId="2367364259" sldId="260"/>
            <ac:spMk id="3" creationId="{EB1D8A4C-0CB2-91BF-F132-68F6E9F021FC}"/>
          </ac:spMkLst>
        </pc:spChg>
        <pc:spChg chg="add">
          <ac:chgData name="Sarah Burney" userId="3ff1fe9c-ec4d-4417-af83-dbc6e1aa8c41" providerId="ADAL" clId="{F9F3B02E-1D15-45C5-A803-3B0CF91E176F}" dt="2023-08-30T03:13:10.986" v="2314" actId="26606"/>
          <ac:spMkLst>
            <pc:docMk/>
            <pc:sldMk cId="2367364259" sldId="260"/>
            <ac:spMk id="11" creationId="{7FF47CB7-972F-479F-A36D-9E72D26EC8DA}"/>
          </ac:spMkLst>
        </pc:spChg>
        <pc:spChg chg="add">
          <ac:chgData name="Sarah Burney" userId="3ff1fe9c-ec4d-4417-af83-dbc6e1aa8c41" providerId="ADAL" clId="{F9F3B02E-1D15-45C5-A803-3B0CF91E176F}" dt="2023-08-30T03:13:10.986" v="2314" actId="26606"/>
          <ac:spMkLst>
            <pc:docMk/>
            <pc:sldMk cId="2367364259" sldId="260"/>
            <ac:spMk id="13" creationId="{0D153B68-5844-490D-8E67-F616D6D721CA}"/>
          </ac:spMkLst>
        </pc:spChg>
        <pc:spChg chg="add">
          <ac:chgData name="Sarah Burney" userId="3ff1fe9c-ec4d-4417-af83-dbc6e1aa8c41" providerId="ADAL" clId="{F9F3B02E-1D15-45C5-A803-3B0CF91E176F}" dt="2023-08-30T03:13:10.986" v="2314" actId="26606"/>
          <ac:spMkLst>
            <pc:docMk/>
            <pc:sldMk cId="2367364259" sldId="260"/>
            <ac:spMk id="15" creationId="{9A0D773F-7A7D-4DBB-9DEA-86BB8B8F4BC8}"/>
          </ac:spMkLst>
        </pc:spChg>
        <pc:graphicFrameChg chg="add del mod modGraphic">
          <ac:chgData name="Sarah Burney" userId="3ff1fe9c-ec4d-4417-af83-dbc6e1aa8c41" providerId="ADAL" clId="{F9F3B02E-1D15-45C5-A803-3B0CF91E176F}" dt="2023-08-30T02:54:23.371" v="2275" actId="478"/>
          <ac:graphicFrameMkLst>
            <pc:docMk/>
            <pc:sldMk cId="2367364259" sldId="260"/>
            <ac:graphicFrameMk id="4" creationId="{3959C442-25ED-D686-BFEC-64D40DAB57CA}"/>
          </ac:graphicFrameMkLst>
        </pc:graphicFrameChg>
        <pc:picChg chg="add mod">
          <ac:chgData name="Sarah Burney" userId="3ff1fe9c-ec4d-4417-af83-dbc6e1aa8c41" providerId="ADAL" clId="{F9F3B02E-1D15-45C5-A803-3B0CF91E176F}" dt="2023-08-30T03:13:10.986" v="2314" actId="26606"/>
          <ac:picMkLst>
            <pc:docMk/>
            <pc:sldMk cId="2367364259" sldId="260"/>
            <ac:picMk id="6" creationId="{76625361-CDB3-3F8F-D07C-1693246C6FB3}"/>
          </ac:picMkLst>
        </pc:picChg>
      </pc:sldChg>
      <pc:sldChg chg="addSp modSp new mod setBg">
        <pc:chgData name="Sarah Burney" userId="3ff1fe9c-ec4d-4417-af83-dbc6e1aa8c41" providerId="ADAL" clId="{F9F3B02E-1D15-45C5-A803-3B0CF91E176F}" dt="2023-08-30T05:19:11.031" v="5038" actId="20577"/>
        <pc:sldMkLst>
          <pc:docMk/>
          <pc:sldMk cId="3557336863" sldId="261"/>
        </pc:sldMkLst>
        <pc:spChg chg="mod">
          <ac:chgData name="Sarah Burney" userId="3ff1fe9c-ec4d-4417-af83-dbc6e1aa8c41" providerId="ADAL" clId="{F9F3B02E-1D15-45C5-A803-3B0CF91E176F}" dt="2023-08-30T05:18:49.584" v="5009" actId="26606"/>
          <ac:spMkLst>
            <pc:docMk/>
            <pc:sldMk cId="3557336863" sldId="261"/>
            <ac:spMk id="2" creationId="{4AA4D4EC-3735-CA34-A690-41A78827E02E}"/>
          </ac:spMkLst>
        </pc:spChg>
        <pc:spChg chg="mod">
          <ac:chgData name="Sarah Burney" userId="3ff1fe9c-ec4d-4417-af83-dbc6e1aa8c41" providerId="ADAL" clId="{F9F3B02E-1D15-45C5-A803-3B0CF91E176F}" dt="2023-08-30T05:19:11.031" v="5038" actId="20577"/>
          <ac:spMkLst>
            <pc:docMk/>
            <pc:sldMk cId="3557336863" sldId="261"/>
            <ac:spMk id="3" creationId="{CF726F20-E0B4-91E0-4FF1-30CD7E99A404}"/>
          </ac:spMkLst>
        </pc:spChg>
        <pc:spChg chg="add">
          <ac:chgData name="Sarah Burney" userId="3ff1fe9c-ec4d-4417-af83-dbc6e1aa8c41" providerId="ADAL" clId="{F9F3B02E-1D15-45C5-A803-3B0CF91E176F}" dt="2023-08-30T05:18:49.584" v="5009" actId="26606"/>
          <ac:spMkLst>
            <pc:docMk/>
            <pc:sldMk cId="3557336863" sldId="261"/>
            <ac:spMk id="1031" creationId="{45D37F4E-DDB4-456B-97E0-9937730A039F}"/>
          </ac:spMkLst>
        </pc:spChg>
        <pc:spChg chg="add">
          <ac:chgData name="Sarah Burney" userId="3ff1fe9c-ec4d-4417-af83-dbc6e1aa8c41" providerId="ADAL" clId="{F9F3B02E-1D15-45C5-A803-3B0CF91E176F}" dt="2023-08-30T05:18:49.584" v="5009" actId="26606"/>
          <ac:spMkLst>
            <pc:docMk/>
            <pc:sldMk cId="3557336863" sldId="261"/>
            <ac:spMk id="1033" creationId="{B2DD41CD-8F47-4F56-AD12-4E2FF7696987}"/>
          </ac:spMkLst>
        </pc:spChg>
        <pc:picChg chg="add mod">
          <ac:chgData name="Sarah Burney" userId="3ff1fe9c-ec4d-4417-af83-dbc6e1aa8c41" providerId="ADAL" clId="{F9F3B02E-1D15-45C5-A803-3B0CF91E176F}" dt="2023-08-30T05:18:49.584" v="5009" actId="26606"/>
          <ac:picMkLst>
            <pc:docMk/>
            <pc:sldMk cId="3557336863" sldId="261"/>
            <ac:picMk id="1026" creationId="{5B584B01-FC88-CD01-201A-5184A16522C8}"/>
          </ac:picMkLst>
        </pc:picChg>
      </pc:sldChg>
      <pc:sldChg chg="addSp modSp new mod setBg">
        <pc:chgData name="Sarah Burney" userId="3ff1fe9c-ec4d-4417-af83-dbc6e1aa8c41" providerId="ADAL" clId="{F9F3B02E-1D15-45C5-A803-3B0CF91E176F}" dt="2023-08-30T05:22:33.788" v="5043" actId="18131"/>
        <pc:sldMkLst>
          <pc:docMk/>
          <pc:sldMk cId="2202753990" sldId="262"/>
        </pc:sldMkLst>
        <pc:spChg chg="mod">
          <ac:chgData name="Sarah Burney" userId="3ff1fe9c-ec4d-4417-af83-dbc6e1aa8c41" providerId="ADAL" clId="{F9F3B02E-1D15-45C5-A803-3B0CF91E176F}" dt="2023-08-30T05:21:47.899" v="5040" actId="26606"/>
          <ac:spMkLst>
            <pc:docMk/>
            <pc:sldMk cId="2202753990" sldId="262"/>
            <ac:spMk id="2" creationId="{39D90C5E-B73B-E33A-617D-1DFA86DDA822}"/>
          </ac:spMkLst>
        </pc:spChg>
        <pc:spChg chg="mod ord">
          <ac:chgData name="Sarah Burney" userId="3ff1fe9c-ec4d-4417-af83-dbc6e1aa8c41" providerId="ADAL" clId="{F9F3B02E-1D15-45C5-A803-3B0CF91E176F}" dt="2023-08-30T05:21:47.899" v="5040" actId="26606"/>
          <ac:spMkLst>
            <pc:docMk/>
            <pc:sldMk cId="2202753990" sldId="262"/>
            <ac:spMk id="3" creationId="{F1E3F9C0-BFC5-D052-9241-2EC76C2FD87E}"/>
          </ac:spMkLst>
        </pc:spChg>
        <pc:spChg chg="add">
          <ac:chgData name="Sarah Burney" userId="3ff1fe9c-ec4d-4417-af83-dbc6e1aa8c41" providerId="ADAL" clId="{F9F3B02E-1D15-45C5-A803-3B0CF91E176F}" dt="2023-08-30T05:21:47.899" v="5040" actId="26606"/>
          <ac:spMkLst>
            <pc:docMk/>
            <pc:sldMk cId="2202753990" sldId="262"/>
            <ac:spMk id="2055" creationId="{A6D37EE4-EA1B-46EE-A54B-5233C63C9695}"/>
          </ac:spMkLst>
        </pc:spChg>
        <pc:spChg chg="add">
          <ac:chgData name="Sarah Burney" userId="3ff1fe9c-ec4d-4417-af83-dbc6e1aa8c41" providerId="ADAL" clId="{F9F3B02E-1D15-45C5-A803-3B0CF91E176F}" dt="2023-08-30T05:21:47.899" v="5040" actId="26606"/>
          <ac:spMkLst>
            <pc:docMk/>
            <pc:sldMk cId="2202753990" sldId="262"/>
            <ac:spMk id="2057" creationId="{927D5270-6648-4CC1-8F78-48BE299CAC25}"/>
          </ac:spMkLst>
        </pc:spChg>
        <pc:picChg chg="add mod">
          <ac:chgData name="Sarah Burney" userId="3ff1fe9c-ec4d-4417-af83-dbc6e1aa8c41" providerId="ADAL" clId="{F9F3B02E-1D15-45C5-A803-3B0CF91E176F}" dt="2023-08-30T05:22:33.788" v="5043" actId="18131"/>
          <ac:picMkLst>
            <pc:docMk/>
            <pc:sldMk cId="2202753990" sldId="262"/>
            <ac:picMk id="2050" creationId="{5D20B90B-E653-DA7E-CCDD-E5107CB84619}"/>
          </ac:picMkLst>
        </pc:picChg>
      </pc:sldChg>
      <pc:sldChg chg="addSp modSp new mod setBg">
        <pc:chgData name="Sarah Burney" userId="3ff1fe9c-ec4d-4417-af83-dbc6e1aa8c41" providerId="ADAL" clId="{F9F3B02E-1D15-45C5-A803-3B0CF91E176F}" dt="2023-09-01T05:04:54.294" v="5125" actId="20577"/>
        <pc:sldMkLst>
          <pc:docMk/>
          <pc:sldMk cId="1696577394" sldId="263"/>
        </pc:sldMkLst>
        <pc:spChg chg="mod">
          <ac:chgData name="Sarah Burney" userId="3ff1fe9c-ec4d-4417-af83-dbc6e1aa8c41" providerId="ADAL" clId="{F9F3B02E-1D15-45C5-A803-3B0CF91E176F}" dt="2023-08-30T05:24:21.460" v="5045" actId="26606"/>
          <ac:spMkLst>
            <pc:docMk/>
            <pc:sldMk cId="1696577394" sldId="263"/>
            <ac:spMk id="2" creationId="{EA746255-02AE-9EDC-7BBE-EF826F160FAF}"/>
          </ac:spMkLst>
        </pc:spChg>
        <pc:spChg chg="mod ord">
          <ac:chgData name="Sarah Burney" userId="3ff1fe9c-ec4d-4417-af83-dbc6e1aa8c41" providerId="ADAL" clId="{F9F3B02E-1D15-45C5-A803-3B0CF91E176F}" dt="2023-09-01T05:04:54.294" v="5125" actId="20577"/>
          <ac:spMkLst>
            <pc:docMk/>
            <pc:sldMk cId="1696577394" sldId="263"/>
            <ac:spMk id="3" creationId="{5F4118EF-8AE2-82A0-F250-34A29DBF89CE}"/>
          </ac:spMkLst>
        </pc:spChg>
        <pc:spChg chg="add">
          <ac:chgData name="Sarah Burney" userId="3ff1fe9c-ec4d-4417-af83-dbc6e1aa8c41" providerId="ADAL" clId="{F9F3B02E-1D15-45C5-A803-3B0CF91E176F}" dt="2023-08-30T05:24:21.460" v="5045" actId="26606"/>
          <ac:spMkLst>
            <pc:docMk/>
            <pc:sldMk cId="1696577394" sldId="263"/>
            <ac:spMk id="3079" creationId="{637B2035-1FCB-439A-B421-095E136C7E07}"/>
          </ac:spMkLst>
        </pc:spChg>
        <pc:spChg chg="add">
          <ac:chgData name="Sarah Burney" userId="3ff1fe9c-ec4d-4417-af83-dbc6e1aa8c41" providerId="ADAL" clId="{F9F3B02E-1D15-45C5-A803-3B0CF91E176F}" dt="2023-08-30T05:24:21.460" v="5045" actId="26606"/>
          <ac:spMkLst>
            <pc:docMk/>
            <pc:sldMk cId="1696577394" sldId="263"/>
            <ac:spMk id="3081" creationId="{676D6CDF-C512-4739-B158-55EE955EFA39}"/>
          </ac:spMkLst>
        </pc:spChg>
        <pc:picChg chg="add mod">
          <ac:chgData name="Sarah Burney" userId="3ff1fe9c-ec4d-4417-af83-dbc6e1aa8c41" providerId="ADAL" clId="{F9F3B02E-1D15-45C5-A803-3B0CF91E176F}" dt="2023-08-30T05:24:21.460" v="5045" actId="26606"/>
          <ac:picMkLst>
            <pc:docMk/>
            <pc:sldMk cId="1696577394" sldId="263"/>
            <ac:picMk id="3074" creationId="{7B970509-C1B4-DE79-30B1-F4F9D39CD3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9D17-6421-6745-CFB0-3C6DF34D6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DEF10-2A29-D280-8C95-C9158B5C1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271E-BC5E-B1AA-95FB-D84682A6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7B1F-21D9-58D4-D5EA-451B1C37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EAD9A-CA32-7A18-0003-2A55661B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85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C19D-C810-AD5B-B83A-B81560F9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CD715-5BAA-CFCE-FB67-F513B5B2A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D08B8-06BC-FDE2-BACC-CFFE40DE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031E-6696-C8D6-D00B-10B036C7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6E94-7B1B-868F-9764-1CDDD08F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4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19E46-E629-8925-093D-D47C20E04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09A4-12B8-4EEF-8474-199BFB87B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73AB4-CFFD-C8A2-C9BA-899AD563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5899F-561B-AEF5-BFE8-665D124D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0E6E2-C9D3-9080-4929-E7C6E2E2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45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C1D3-03DC-744B-9C6F-290E839BF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B1EF-56A9-E54D-BDEB-732238686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6E534-96AD-2475-846B-B85DA6CD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30AB-0548-1E59-C594-86FE95D0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DE5D8-5912-CE62-23A4-DD92EE57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897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016C2-262D-5CD8-0B5F-D037F66B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3F3D1-BE4F-D0EC-43AD-9A2392220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63B7-87D7-C86C-2EF5-A268478F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CC78D-9B96-FC2A-BCBA-E3993CD8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EA280-E3B8-B881-275B-8EED28BE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67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F4A8-304C-8DFD-7C08-9D9DC953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7630-D1CE-370B-EAF7-55D0692A0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C116E-BF42-6819-7525-AF40865B1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B94-518F-C7F7-1FFE-CD1F65B3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F73AE-507D-85ED-31EE-78598FA5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FFA50-E699-9586-7BC8-FCD46B22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591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6521-F1BB-67C7-FDBB-1BA118C0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E6995-0A92-50E3-19E6-F46C27814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96889-1D27-F654-52A3-BF23D4712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83CFF-D210-20F4-2F02-D134D699A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C1C31-198D-C99B-A644-5BF49D7B7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0B79E-F221-0F81-E275-E6B7C8E0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06A7F-4578-C466-7E1E-D29FA6BD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A7930-4341-F2CF-D2AD-1B9D8039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1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1B6D-BB03-1500-BA7D-51B53C9F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964374-C935-DAD6-A641-35358A70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DCA13-6FDC-7430-695F-B1C35C9B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4AA10-7971-ED19-B8B7-C3417DE2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54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7D41D-C337-56A3-AE0C-AE7EA3B0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E728F-1A48-55A5-509A-CC08727B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15E23-6B1E-0D1D-3E0A-9BAB173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265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972F-617F-F989-F7FA-698AC155F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DDA91-5C53-7972-CBF9-6F6CD8ED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05977-D03A-E3B0-8588-59F73CBB4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89226-EC88-3381-F4BB-0C485484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C058A-74D3-CBEF-03C3-28FD8D81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EEB14-4315-8605-CEDA-8200AC36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34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7CA2F-0CEF-B595-DA0E-A3117ED2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97C4B-7729-D932-4200-3A294CA53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69B34-1419-A507-7881-99712074B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9BE39-EBCC-5AA2-3527-B036187C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D2BDD-EB1C-8D65-2875-AF3826BB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141B-6E47-288C-CDFD-2A66139FD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818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94756-8C22-99D4-D1C2-F058D3D6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2CFC4-BF3A-1923-A191-6D7648154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226D6-C723-1476-AEE6-59334F13E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991D-4F13-470E-BDFA-98188F45119A}" type="datetimeFigureOut">
              <a:rPr lang="en-AU" smtClean="0"/>
              <a:t>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D1AF-9B18-5D82-6B36-112B09701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CCD9-7390-F69C-5DC9-4636BB142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8F61-8634-4A79-A741-683636473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1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A668-3C01-B21E-8C40-4189E67E8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4855"/>
            <a:ext cx="9144000" cy="786703"/>
          </a:xfrm>
        </p:spPr>
        <p:txBody>
          <a:bodyPr>
            <a:normAutofit/>
          </a:bodyPr>
          <a:lstStyle/>
          <a:p>
            <a:r>
              <a:rPr lang="en-AU" sz="3600"/>
              <a:t>Merchant of Venice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201DA-BB67-3693-1FD6-EAD950CCB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60282"/>
            <a:ext cx="9144000" cy="571363"/>
          </a:xfrm>
        </p:spPr>
        <p:txBody>
          <a:bodyPr>
            <a:normAutofit/>
          </a:bodyPr>
          <a:lstStyle/>
          <a:p>
            <a:r>
              <a:rPr lang="en-AU" sz="1800"/>
              <a:t>Symbols, Themes, Language &amp; Power</a:t>
            </a:r>
          </a:p>
        </p:txBody>
      </p:sp>
      <p:pic>
        <p:nvPicPr>
          <p:cNvPr id="6146" name="Picture 2" descr="Day Trip To Venice: How To Visit and What To See in 2023">
            <a:extLst>
              <a:ext uri="{FF2B5EF4-FFF2-40B4-BE49-F238E27FC236}">
                <a16:creationId xmlns:a16="http://schemas.microsoft.com/office/drawing/2014/main" id="{CF55E507-1AF4-AB8B-3DF4-54ADBACA1A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5"/>
          <a:stretch/>
        </p:blipFill>
        <p:spPr bwMode="auto">
          <a:xfrm>
            <a:off x="20" y="10"/>
            <a:ext cx="12191980" cy="46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1" name="Group 6150">
            <a:extLst>
              <a:ext uri="{FF2B5EF4-FFF2-40B4-BE49-F238E27FC236}">
                <a16:creationId xmlns:a16="http://schemas.microsoft.com/office/drawing/2014/main" id="{FB7FB62D-DD5B-C587-F53F-679128D41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439" y="4525778"/>
            <a:ext cx="12207200" cy="123363"/>
            <a:chOff x="-5025" y="6737718"/>
            <a:chExt cx="12207200" cy="123363"/>
          </a:xfrm>
        </p:grpSpPr>
        <p:sp>
          <p:nvSpPr>
            <p:cNvPr id="6152" name="Rectangle 6151">
              <a:extLst>
                <a:ext uri="{FF2B5EF4-FFF2-40B4-BE49-F238E27FC236}">
                  <a16:creationId xmlns:a16="http://schemas.microsoft.com/office/drawing/2014/main" id="{D474BA53-241B-ACB6-E742-B074F40EB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3" name="Rectangle 6152">
              <a:extLst>
                <a:ext uri="{FF2B5EF4-FFF2-40B4-BE49-F238E27FC236}">
                  <a16:creationId xmlns:a16="http://schemas.microsoft.com/office/drawing/2014/main" id="{3797B091-2608-7480-FE24-507CC5333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780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F97A-6684-C453-0201-3659AE510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036"/>
            <a:ext cx="4085665" cy="1402470"/>
          </a:xfrm>
        </p:spPr>
        <p:txBody>
          <a:bodyPr anchor="t">
            <a:normAutofit/>
          </a:bodyPr>
          <a:lstStyle/>
          <a:p>
            <a:r>
              <a:rPr lang="en-AU" sz="3200"/>
              <a:t>Symbols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5B7A-D7C1-ECFB-7C7E-AAF42D3B4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4085665" cy="3591207"/>
          </a:xfrm>
        </p:spPr>
        <p:txBody>
          <a:bodyPr>
            <a:normAutofit/>
          </a:bodyPr>
          <a:lstStyle/>
          <a:p>
            <a:r>
              <a:rPr lang="en-AU" sz="1900" dirty="0"/>
              <a:t>The caskets – gold, silver and lead</a:t>
            </a:r>
          </a:p>
          <a:p>
            <a:r>
              <a:rPr lang="en-AU" sz="1900" dirty="0"/>
              <a:t>The pound of flesh</a:t>
            </a:r>
          </a:p>
          <a:p>
            <a:r>
              <a:rPr lang="en-AU" sz="1900" dirty="0"/>
              <a:t>Leah’s ring</a:t>
            </a:r>
          </a:p>
          <a:p>
            <a:r>
              <a:rPr lang="en-AU" sz="1900" dirty="0"/>
              <a:t>Portia’s ring</a:t>
            </a:r>
          </a:p>
          <a:p>
            <a:r>
              <a:rPr lang="en-AU" sz="1900" dirty="0"/>
              <a:t>Money/ducats</a:t>
            </a:r>
          </a:p>
          <a:p>
            <a:endParaRPr lang="en-AU" sz="1900" dirty="0"/>
          </a:p>
          <a:p>
            <a:pPr marL="0" indent="0">
              <a:buNone/>
            </a:pPr>
            <a:r>
              <a:rPr lang="en-AU" sz="1900" b="1" dirty="0"/>
              <a:t>TASK:</a:t>
            </a:r>
          </a:p>
          <a:p>
            <a:pPr marL="0" indent="0">
              <a:buNone/>
            </a:pPr>
            <a:r>
              <a:rPr lang="en-AU" sz="1900" dirty="0"/>
              <a:t>With a partner, work out what these symbols mean in the play. Use online sources to help if you need to.</a:t>
            </a:r>
          </a:p>
          <a:p>
            <a:endParaRPr lang="en-AU" sz="1900" dirty="0"/>
          </a:p>
        </p:txBody>
      </p:sp>
      <p:pic>
        <p:nvPicPr>
          <p:cNvPr id="5" name="Picture 4" descr="Closeup photo of two gold rings">
            <a:extLst>
              <a:ext uri="{FF2B5EF4-FFF2-40B4-BE49-F238E27FC236}">
                <a16:creationId xmlns:a16="http://schemas.microsoft.com/office/drawing/2014/main" id="{4CAF5690-15FD-2956-EF39-3BC6783012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64" r="18356"/>
          <a:stretch/>
        </p:blipFill>
        <p:spPr>
          <a:xfrm>
            <a:off x="5650992" y="10"/>
            <a:ext cx="654100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4FB2-5495-9AF1-BA06-791DEF79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1128094"/>
            <a:ext cx="3434180" cy="1415270"/>
          </a:xfrm>
        </p:spPr>
        <p:txBody>
          <a:bodyPr anchor="t">
            <a:normAutofit/>
          </a:bodyPr>
          <a:lstStyle/>
          <a:p>
            <a:r>
              <a:rPr lang="en-AU" sz="3200"/>
              <a:t>Themes</a:t>
            </a:r>
          </a:p>
        </p:txBody>
      </p:sp>
      <p:pic>
        <p:nvPicPr>
          <p:cNvPr id="5122" name="Picture 2" descr="Antisemitism in Shakespeare's &quot;The Merchant of Venice&quot; - Owlcation">
            <a:extLst>
              <a:ext uri="{FF2B5EF4-FFF2-40B4-BE49-F238E27FC236}">
                <a16:creationId xmlns:a16="http://schemas.microsoft.com/office/drawing/2014/main" id="{06FC053F-98A5-9232-B967-9311B8FD3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1" r="4574"/>
          <a:stretch/>
        </p:blipFill>
        <p:spPr bwMode="auto">
          <a:xfrm>
            <a:off x="-9886" y="10"/>
            <a:ext cx="757260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27" name="Straight Connector 5126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E83A-038B-A08F-6341-4FCFA05E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400" y="2543364"/>
            <a:ext cx="3434180" cy="3599019"/>
          </a:xfrm>
        </p:spPr>
        <p:txBody>
          <a:bodyPr>
            <a:normAutofit/>
          </a:bodyPr>
          <a:lstStyle/>
          <a:p>
            <a:r>
              <a:rPr lang="en-AU" sz="2000"/>
              <a:t>Race &amp; Prejudice</a:t>
            </a:r>
          </a:p>
          <a:p>
            <a:r>
              <a:rPr lang="en-AU" sz="2000"/>
              <a:t>Gender</a:t>
            </a:r>
          </a:p>
          <a:p>
            <a:r>
              <a:rPr lang="en-AU" sz="2000"/>
              <a:t>Mercy, Revenge &amp; Justice</a:t>
            </a:r>
          </a:p>
          <a:p>
            <a:r>
              <a:rPr lang="en-AU" sz="2000"/>
              <a:t>Money</a:t>
            </a:r>
          </a:p>
          <a:p>
            <a:r>
              <a:rPr lang="en-AU" sz="2000"/>
              <a:t>Love &amp; Friendship (family loyalty, self-interest vs love)</a:t>
            </a:r>
          </a:p>
        </p:txBody>
      </p:sp>
    </p:spTree>
    <p:extLst>
      <p:ext uri="{BB962C8B-B14F-4D97-AF65-F5344CB8AC3E}">
        <p14:creationId xmlns:p14="http://schemas.microsoft.com/office/powerpoint/2010/main" val="302338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2BE3B-9D93-0AF2-E030-FA81A94C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AU" dirty="0"/>
              <a:t>Themes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8A4C-0CB2-91BF-F132-68F6E9F02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en-AU" sz="1800" dirty="0"/>
              <a:t>Watch the 5 </a:t>
            </a:r>
            <a:r>
              <a:rPr lang="en-AU" sz="1800" dirty="0" err="1"/>
              <a:t>clickview</a:t>
            </a:r>
            <a:r>
              <a:rPr lang="en-AU" sz="1800" dirty="0"/>
              <a:t> videos on theme (on haiku)</a:t>
            </a:r>
          </a:p>
          <a:p>
            <a:r>
              <a:rPr lang="en-AU" sz="1800" dirty="0"/>
              <a:t>Choose one theme &amp; create a mind map showing how Shakespeare develops this theme in the play.</a:t>
            </a:r>
          </a:p>
          <a:p>
            <a:pPr lvl="1"/>
            <a:r>
              <a:rPr lang="en-AU" sz="1800" dirty="0"/>
              <a:t>Put the theme in the middle and create 4 subheadings: scenes, characters, quotes, symbols</a:t>
            </a:r>
          </a:p>
          <a:p>
            <a:pPr lvl="1"/>
            <a:r>
              <a:rPr lang="en-AU" sz="1800" dirty="0"/>
              <a:t>Give at least one example for each</a:t>
            </a:r>
          </a:p>
          <a:p>
            <a:r>
              <a:rPr lang="en-AU" sz="1800" dirty="0"/>
              <a:t>With a partner, for each of the themes listed on the previous slide, write down two modern-day situations where this theme would be relevant. </a:t>
            </a:r>
          </a:p>
          <a:p>
            <a:endParaRPr lang="en-AU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625361-CDB3-3F8F-D07C-1693246C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805889"/>
            <a:ext cx="4788505" cy="2513964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6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4D4EC-3735-CA34-A690-41A78827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AU" sz="5400"/>
              <a:t>Language &amp; Power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6F20-E0B4-91E0-4FF1-30CD7E99A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AU" sz="2000" dirty="0"/>
              <a:t>Language creates power, and there is power in language. Powerful people use language to… </a:t>
            </a:r>
          </a:p>
          <a:p>
            <a:pPr lvl="1"/>
            <a:r>
              <a:rPr lang="en-AU" sz="2000" dirty="0"/>
              <a:t>Show that they are powerful</a:t>
            </a:r>
          </a:p>
          <a:p>
            <a:pPr lvl="1"/>
            <a:r>
              <a:rPr lang="en-AU" sz="2000" dirty="0"/>
              <a:t>Convince others of their power</a:t>
            </a:r>
          </a:p>
          <a:p>
            <a:pPr lvl="1"/>
            <a:r>
              <a:rPr lang="en-AU" sz="2000" dirty="0"/>
              <a:t>Keep their power  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b="1" dirty="0"/>
              <a:t>Who has the power in this conversation? How can you tell?</a:t>
            </a:r>
          </a:p>
          <a:p>
            <a:pPr marL="0" indent="0">
              <a:buNone/>
            </a:pPr>
            <a:r>
              <a:rPr lang="en-AU" sz="2000" dirty="0"/>
              <a:t>	“Sit down. Where are you going?”</a:t>
            </a:r>
          </a:p>
          <a:p>
            <a:pPr marL="0" indent="0">
              <a:buNone/>
            </a:pPr>
            <a:r>
              <a:rPr lang="en-AU" sz="2000" dirty="0"/>
              <a:t>	“Just out for a walk.”</a:t>
            </a:r>
          </a:p>
          <a:p>
            <a:pPr marL="0" indent="0">
              <a:buNone/>
            </a:pPr>
            <a:r>
              <a:rPr lang="en-AU" sz="2000" dirty="0"/>
              <a:t>	“To the village?”</a:t>
            </a:r>
          </a:p>
          <a:p>
            <a:pPr marL="0" indent="0">
              <a:buNone/>
            </a:pPr>
            <a:r>
              <a:rPr lang="en-AU" sz="2000" dirty="0"/>
              <a:t>	“Yes… no. I mean, nowhere in particular.”</a:t>
            </a:r>
          </a:p>
          <a:p>
            <a:pPr marL="0" indent="0">
              <a:buNone/>
            </a:pPr>
            <a:endParaRPr lang="en-AU" sz="2000" dirty="0"/>
          </a:p>
        </p:txBody>
      </p:sp>
      <p:pic>
        <p:nvPicPr>
          <p:cNvPr id="1026" name="Picture 2" descr="Who holds power in your NFP? Your answer might help explain how effective  and engaged your staff and volunteers are - Not-For-Profit People">
            <a:extLst>
              <a:ext uri="{FF2B5EF4-FFF2-40B4-BE49-F238E27FC236}">
                <a16:creationId xmlns:a16="http://schemas.microsoft.com/office/drawing/2014/main" id="{5B584B01-FC88-CD01-201A-5184A1652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5" r="25599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33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90C5E-B73B-E33A-617D-1DFA86DD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AU" sz="5400"/>
              <a:t>Language &amp; Power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Medical team nurse and doctor consulting patient Vector Image">
            <a:extLst>
              <a:ext uri="{FF2B5EF4-FFF2-40B4-BE49-F238E27FC236}">
                <a16:creationId xmlns:a16="http://schemas.microsoft.com/office/drawing/2014/main" id="{5D20B90B-E653-DA7E-CCDD-E5107CB846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" t="1439" r="6412" b="9250"/>
          <a:stretch/>
        </p:blipFill>
        <p:spPr bwMode="auto">
          <a:xfrm>
            <a:off x="572493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3F9C0-BFC5-D052-9241-2EC76C2F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AU" sz="2200" b="1" dirty="0"/>
              <a:t>Who has the power in this conversation? How can you tell?</a:t>
            </a:r>
          </a:p>
          <a:p>
            <a:pPr marL="0" indent="0">
              <a:buNone/>
            </a:pPr>
            <a:r>
              <a:rPr lang="en-AU" sz="2200" b="1" dirty="0"/>
              <a:t>Doctor:</a:t>
            </a:r>
            <a:r>
              <a:rPr lang="en-AU" sz="2200" dirty="0"/>
              <a:t> Your pancreas metabolism is impaired in its ability to manufacture insulin, and therefore, your digestive processes cannot utilize your intake of glucose.</a:t>
            </a:r>
          </a:p>
          <a:p>
            <a:pPr marL="0" indent="0">
              <a:buNone/>
            </a:pPr>
            <a:r>
              <a:rPr lang="en-AU" sz="2200" b="1" dirty="0"/>
              <a:t>Patient (to nurse):</a:t>
            </a:r>
            <a:r>
              <a:rPr lang="en-AU" sz="2200" dirty="0"/>
              <a:t> what did he say?</a:t>
            </a:r>
          </a:p>
          <a:p>
            <a:pPr marL="0" indent="0">
              <a:buNone/>
            </a:pPr>
            <a:r>
              <a:rPr lang="en-AU" sz="2200" b="1" dirty="0"/>
              <a:t>Nurse:</a:t>
            </a:r>
            <a:r>
              <a:rPr lang="en-AU" sz="2200" dirty="0"/>
              <a:t> A pancreas is a little organ in your body that creates insulin, to help you digest sugar. Yours isn’t working properly, so your body can’t process the sugar in your diet.  </a:t>
            </a:r>
          </a:p>
          <a:p>
            <a:pPr marL="0" indent="0">
              <a:buNone/>
            </a:pPr>
            <a:r>
              <a:rPr lang="en-AU" sz="2200" b="1" dirty="0"/>
              <a:t>Patient:</a:t>
            </a:r>
            <a:r>
              <a:rPr lang="en-AU" sz="2200" dirty="0"/>
              <a:t> Oh… so why didn’t he say that in the first place?</a:t>
            </a: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20275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46255-02AE-9EDC-7BBE-EF826F16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anchor="t">
            <a:normAutofit/>
          </a:bodyPr>
          <a:lstStyle/>
          <a:p>
            <a:r>
              <a:rPr lang="en-AU" dirty="0"/>
              <a:t>Specific Language Features</a:t>
            </a:r>
          </a:p>
        </p:txBody>
      </p:sp>
      <p:pic>
        <p:nvPicPr>
          <p:cNvPr id="3074" name="Picture 2" descr="The Power of Language: Words as a Tool for Shaping Reality | OffLine Post">
            <a:extLst>
              <a:ext uri="{FF2B5EF4-FFF2-40B4-BE49-F238E27FC236}">
                <a16:creationId xmlns:a16="http://schemas.microsoft.com/office/drawing/2014/main" id="{7B970509-C1B4-DE79-30B1-F4F9D39CD3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0" r="2" b="2"/>
          <a:stretch/>
        </p:blipFill>
        <p:spPr bwMode="auto"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18EF-8AE2-82A0-F250-34A29DBF8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04" y="670559"/>
            <a:ext cx="4555782" cy="5445076"/>
          </a:xfrm>
        </p:spPr>
        <p:txBody>
          <a:bodyPr anchor="t">
            <a:normAutofit fontScale="92500" lnSpcReduction="10000"/>
          </a:bodyPr>
          <a:lstStyle/>
          <a:p>
            <a:r>
              <a:rPr lang="en-AU" sz="1800" b="1" dirty="0"/>
              <a:t>Language that shows power:</a:t>
            </a:r>
            <a:r>
              <a:rPr lang="en-AU" sz="1800" dirty="0"/>
              <a:t> </a:t>
            </a:r>
          </a:p>
          <a:p>
            <a:pPr lvl="1"/>
            <a:r>
              <a:rPr lang="en-AU" sz="1800" dirty="0"/>
              <a:t>High modality (must, shall, should, will, would)</a:t>
            </a:r>
          </a:p>
          <a:p>
            <a:pPr lvl="1"/>
            <a:r>
              <a:rPr lang="en-AU" sz="1800" dirty="0"/>
              <a:t>Formal register (complex sentence structure &amp; vocabulary), technical jargon</a:t>
            </a:r>
          </a:p>
          <a:p>
            <a:pPr lvl="1"/>
            <a:r>
              <a:rPr lang="en-AU" sz="1800" dirty="0"/>
              <a:t>Imperatives (giving instructions, demands, warnings or advice)</a:t>
            </a:r>
          </a:p>
          <a:p>
            <a:pPr lvl="1"/>
            <a:r>
              <a:rPr lang="en-AU" sz="1800" dirty="0"/>
              <a:t>Conditional statements (“if you don’t… then….”)</a:t>
            </a:r>
          </a:p>
          <a:p>
            <a:r>
              <a:rPr lang="en-AU" sz="1800" b="1" dirty="0"/>
              <a:t>Language that shows lack of power:</a:t>
            </a:r>
          </a:p>
          <a:p>
            <a:pPr lvl="1"/>
            <a:r>
              <a:rPr lang="en-AU" sz="1800" dirty="0"/>
              <a:t>Low modality &amp; qualifiers (can, could, might, may, kind of)</a:t>
            </a:r>
          </a:p>
          <a:p>
            <a:pPr lvl="1"/>
            <a:r>
              <a:rPr lang="en-AU" sz="1800" dirty="0"/>
              <a:t>Filler words, hesitancy (um, like, er…)</a:t>
            </a:r>
          </a:p>
          <a:p>
            <a:pPr lvl="1"/>
            <a:r>
              <a:rPr lang="en-AU" sz="1800" dirty="0"/>
              <a:t>Tag questions – seeking validation (“that’s right, isn’t it?”)</a:t>
            </a:r>
          </a:p>
          <a:p>
            <a:pPr lvl="1"/>
            <a:r>
              <a:rPr lang="en-AU" sz="1800" dirty="0"/>
              <a:t>Disclaimers (“I’m not an expert but…” “I might be wrong, but…”)</a:t>
            </a:r>
          </a:p>
          <a:p>
            <a:pPr lvl="1"/>
            <a:r>
              <a:rPr lang="en-AU" sz="1800" dirty="0"/>
              <a:t>Informal register (simple sentence structure &amp; vocabulary) </a:t>
            </a:r>
          </a:p>
          <a:p>
            <a:pPr lvl="1"/>
            <a:r>
              <a:rPr lang="en-AU" sz="1800" dirty="0"/>
              <a:t>Praising, suggesting, thanking, promising, pleading</a:t>
            </a:r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69657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DA18-3EC9-E5FC-6493-9FAF2E0DA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AU" sz="3600"/>
              <a:t>Tasks</a:t>
            </a:r>
          </a:p>
        </p:txBody>
      </p:sp>
      <p:pic>
        <p:nvPicPr>
          <p:cNvPr id="4098" name="Picture 2" descr="A question for Shakespeare fans- who's better Shylock or Antonio (from  merchant of Venice.)? - Quora">
            <a:extLst>
              <a:ext uri="{FF2B5EF4-FFF2-40B4-BE49-F238E27FC236}">
                <a16:creationId xmlns:a16="http://schemas.microsoft.com/office/drawing/2014/main" id="{6C965FCB-EC48-BB5D-9233-DB6B6CF3B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b="39379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709F1-313B-2879-FB89-3DD701383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50" y="3752850"/>
            <a:ext cx="9594845" cy="3000375"/>
          </a:xfrm>
        </p:spPr>
        <p:txBody>
          <a:bodyPr anchor="ctr">
            <a:normAutofit/>
          </a:bodyPr>
          <a:lstStyle/>
          <a:p>
            <a:r>
              <a:rPr lang="en-AU" sz="1800" dirty="0"/>
              <a:t>Examine how Antonio speaks to Shylock in Act 1 Scene 3. What words and phrases reflect their relationship?</a:t>
            </a:r>
          </a:p>
          <a:p>
            <a:r>
              <a:rPr lang="en-AU" sz="1800" dirty="0"/>
              <a:t>Look at how Shylock speaks to Antonio. Is there an imbalance of power in this relationship? How can you tell – give examples.</a:t>
            </a:r>
          </a:p>
          <a:p>
            <a:r>
              <a:rPr lang="en-AU" sz="1800" dirty="0"/>
              <a:t>What frames Antonio as a hero despite his racism? What frames Shylock as a villain?</a:t>
            </a:r>
          </a:p>
          <a:p>
            <a:r>
              <a:rPr lang="en-AU" sz="1800" dirty="0"/>
              <a:t>You can use </a:t>
            </a:r>
            <a:r>
              <a:rPr lang="en-AU" sz="1800" dirty="0" err="1"/>
              <a:t>Sparknotes</a:t>
            </a:r>
            <a:r>
              <a:rPr lang="en-AU" sz="1800" dirty="0"/>
              <a:t> to help you</a:t>
            </a:r>
          </a:p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93223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552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Merchant of Venice</vt:lpstr>
      <vt:lpstr>Symbols</vt:lpstr>
      <vt:lpstr>Themes</vt:lpstr>
      <vt:lpstr>Themes Tasks</vt:lpstr>
      <vt:lpstr>Language &amp; Power</vt:lpstr>
      <vt:lpstr>Language &amp; Power</vt:lpstr>
      <vt:lpstr>Specific Language Features</vt:lpstr>
      <vt:lpstr>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Merchant of Venice</dc:title>
  <dc:creator>Sarah Burney</dc:creator>
  <cp:lastModifiedBy>Sarah Burney</cp:lastModifiedBy>
  <cp:revision>1</cp:revision>
  <dcterms:created xsi:type="dcterms:W3CDTF">2023-08-30T00:31:10Z</dcterms:created>
  <dcterms:modified xsi:type="dcterms:W3CDTF">2023-09-01T05:05:53Z</dcterms:modified>
</cp:coreProperties>
</file>