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0" r:id="rId3"/>
    <p:sldId id="301" r:id="rId4"/>
    <p:sldId id="302" r:id="rId5"/>
    <p:sldId id="303" r:id="rId6"/>
    <p:sldId id="257" r:id="rId7"/>
    <p:sldId id="304" r:id="rId8"/>
    <p:sldId id="299" r:id="rId9"/>
    <p:sldId id="305" r:id="rId10"/>
    <p:sldId id="306" r:id="rId11"/>
    <p:sldId id="296" r:id="rId12"/>
    <p:sldId id="268" r:id="rId13"/>
    <p:sldId id="308" r:id="rId14"/>
    <p:sldId id="258" r:id="rId15"/>
    <p:sldId id="309" r:id="rId16"/>
    <p:sldId id="311" r:id="rId17"/>
    <p:sldId id="31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C9CA2D-D939-47DF-AA33-ACDF8E1132B8}" v="1" dt="2023-09-10T23:35:35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rney" userId="3ff1fe9c-ec4d-4417-af83-dbc6e1aa8c41" providerId="ADAL" clId="{02C9CA2D-D939-47DF-AA33-ACDF8E1132B8}"/>
    <pc:docChg chg="addSld delSld modSld">
      <pc:chgData name="Sarah Burney" userId="3ff1fe9c-ec4d-4417-af83-dbc6e1aa8c41" providerId="ADAL" clId="{02C9CA2D-D939-47DF-AA33-ACDF8E1132B8}" dt="2023-09-10T23:36:37.797" v="10" actId="47"/>
      <pc:docMkLst>
        <pc:docMk/>
      </pc:docMkLst>
      <pc:sldChg chg="delSp add setBg delDesignElem">
        <pc:chgData name="Sarah Burney" userId="3ff1fe9c-ec4d-4417-af83-dbc6e1aa8c41" providerId="ADAL" clId="{02C9CA2D-D939-47DF-AA33-ACDF8E1132B8}" dt="2023-09-10T23:35:35.327" v="6"/>
        <pc:sldMkLst>
          <pc:docMk/>
          <pc:sldMk cId="3968272392" sldId="258"/>
        </pc:sldMkLst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3968272392" sldId="258"/>
            <ac:spMk id="32" creationId="{BACC6370-2D7E-4714-9D71-7542949D7D5D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3968272392" sldId="258"/>
            <ac:spMk id="34" creationId="{F68B3F68-107C-434F-AA38-110D5EA91B85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3968272392" sldId="258"/>
            <ac:spMk id="36" creationId="{AAD0DBB9-1A4B-4391-81D4-CB19F9AB918A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3968272392" sldId="258"/>
            <ac:spMk id="38" creationId="{063BBA22-50EA-4C4D-BE05-F1CE4E63AA56}"/>
          </ac:spMkLst>
        </pc:spChg>
      </pc:sldChg>
      <pc:sldChg chg="add del">
        <pc:chgData name="Sarah Burney" userId="3ff1fe9c-ec4d-4417-af83-dbc6e1aa8c41" providerId="ADAL" clId="{02C9CA2D-D939-47DF-AA33-ACDF8E1132B8}" dt="2023-09-10T23:36:24.615" v="9" actId="47"/>
        <pc:sldMkLst>
          <pc:docMk/>
          <pc:sldMk cId="591172091" sldId="259"/>
        </pc:sldMkLst>
      </pc:sldChg>
      <pc:sldChg chg="delSp add del setBg delDesignElem">
        <pc:chgData name="Sarah Burney" userId="3ff1fe9c-ec4d-4417-af83-dbc6e1aa8c41" providerId="ADAL" clId="{02C9CA2D-D939-47DF-AA33-ACDF8E1132B8}" dt="2023-09-10T23:35:42.391" v="7" actId="47"/>
        <pc:sldMkLst>
          <pc:docMk/>
          <pc:sldMk cId="252540418" sldId="297"/>
        </pc:sldMkLst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252540418" sldId="297"/>
            <ac:spMk id="10" creationId="{C7D023E4-8DE1-436E-9847-ED6A4B4B04FD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252540418" sldId="297"/>
            <ac:spMk id="12" creationId="{8B2B1708-8CE4-4A20-94F5-55118AE2CBD7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252540418" sldId="297"/>
            <ac:spMk id="18" creationId="{C58F402F-FDB5-409B-8818-B6FCE06E577C}"/>
          </ac:spMkLst>
        </pc:spChg>
        <pc:grpChg chg="del">
          <ac:chgData name="Sarah Burney" userId="3ff1fe9c-ec4d-4417-af83-dbc6e1aa8c41" providerId="ADAL" clId="{02C9CA2D-D939-47DF-AA33-ACDF8E1132B8}" dt="2023-09-10T23:35:35.327" v="6"/>
          <ac:grpSpMkLst>
            <pc:docMk/>
            <pc:sldMk cId="252540418" sldId="297"/>
            <ac:grpSpMk id="14" creationId="{5D095D3E-C464-41D5-87FA-07742698A722}"/>
          </ac:grpSpMkLst>
        </pc:grpChg>
        <pc:grpChg chg="del">
          <ac:chgData name="Sarah Burney" userId="3ff1fe9c-ec4d-4417-af83-dbc6e1aa8c41" providerId="ADAL" clId="{02C9CA2D-D939-47DF-AA33-ACDF8E1132B8}" dt="2023-09-10T23:35:35.327" v="6"/>
          <ac:grpSpMkLst>
            <pc:docMk/>
            <pc:sldMk cId="252540418" sldId="297"/>
            <ac:grpSpMk id="20" creationId="{E27AF472-EAE3-4572-AB69-B92BD10DBC6D}"/>
          </ac:grpSpMkLst>
        </pc:grpChg>
      </pc:sldChg>
      <pc:sldChg chg="delSp add del setBg delDesignElem">
        <pc:chgData name="Sarah Burney" userId="3ff1fe9c-ec4d-4417-af83-dbc6e1aa8c41" providerId="ADAL" clId="{02C9CA2D-D939-47DF-AA33-ACDF8E1132B8}" dt="2023-09-10T23:35:53.961" v="8" actId="47"/>
        <pc:sldMkLst>
          <pc:docMk/>
          <pc:sldMk cId="414515988" sldId="307"/>
        </pc:sldMkLst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414515988" sldId="307"/>
            <ac:spMk id="16" creationId="{7FF47CB7-972F-479F-A36D-9E72D26EC8DA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414515988" sldId="307"/>
            <ac:spMk id="18" creationId="{0D153B68-5844-490D-8E67-F616D6D721CA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414515988" sldId="307"/>
            <ac:spMk id="20" creationId="{9A0D773F-7A7D-4DBB-9DEA-86BB8B8F4BC8}"/>
          </ac:spMkLst>
        </pc:spChg>
      </pc:sldChg>
      <pc:sldChg chg="delSp add setBg delDesignElem">
        <pc:chgData name="Sarah Burney" userId="3ff1fe9c-ec4d-4417-af83-dbc6e1aa8c41" providerId="ADAL" clId="{02C9CA2D-D939-47DF-AA33-ACDF8E1132B8}" dt="2023-09-10T23:35:35.327" v="6"/>
        <pc:sldMkLst>
          <pc:docMk/>
          <pc:sldMk cId="2181088894" sldId="308"/>
        </pc:sldMkLst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2181088894" sldId="308"/>
            <ac:spMk id="153" creationId="{D1D34770-47A8-402C-AF23-2B653F2D88C1}"/>
          </ac:spMkLst>
        </pc:spChg>
      </pc:sldChg>
      <pc:sldChg chg="delSp add setBg delDesignElem">
        <pc:chgData name="Sarah Burney" userId="3ff1fe9c-ec4d-4417-af83-dbc6e1aa8c41" providerId="ADAL" clId="{02C9CA2D-D939-47DF-AA33-ACDF8E1132B8}" dt="2023-09-10T23:35:35.327" v="6"/>
        <pc:sldMkLst>
          <pc:docMk/>
          <pc:sldMk cId="3503286144" sldId="309"/>
        </pc:sldMkLst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3503286144" sldId="309"/>
            <ac:spMk id="9" creationId="{F13C74B1-5B17-4795-BED0-7140497B445A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3503286144" sldId="309"/>
            <ac:spMk id="11" creationId="{D4974D33-8DC5-464E-8C6D-BE58F0669C17}"/>
          </ac:spMkLst>
        </pc:spChg>
      </pc:sldChg>
      <pc:sldChg chg="add del">
        <pc:chgData name="Sarah Burney" userId="3ff1fe9c-ec4d-4417-af83-dbc6e1aa8c41" providerId="ADAL" clId="{02C9CA2D-D939-47DF-AA33-ACDF8E1132B8}" dt="2023-09-10T23:36:37.797" v="10" actId="47"/>
        <pc:sldMkLst>
          <pc:docMk/>
          <pc:sldMk cId="540784159" sldId="310"/>
        </pc:sldMkLst>
      </pc:sldChg>
      <pc:sldChg chg="add">
        <pc:chgData name="Sarah Burney" userId="3ff1fe9c-ec4d-4417-af83-dbc6e1aa8c41" providerId="ADAL" clId="{02C9CA2D-D939-47DF-AA33-ACDF8E1132B8}" dt="2023-09-10T23:35:35.327" v="6"/>
        <pc:sldMkLst>
          <pc:docMk/>
          <pc:sldMk cId="364031393" sldId="311"/>
        </pc:sldMkLst>
      </pc:sldChg>
      <pc:sldChg chg="delSp add setBg delDesignElem">
        <pc:chgData name="Sarah Burney" userId="3ff1fe9c-ec4d-4417-af83-dbc6e1aa8c41" providerId="ADAL" clId="{02C9CA2D-D939-47DF-AA33-ACDF8E1132B8}" dt="2023-09-10T23:35:35.327" v="6"/>
        <pc:sldMkLst>
          <pc:docMk/>
          <pc:sldMk cId="1982921655" sldId="312"/>
        </pc:sldMkLst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1982921655" sldId="312"/>
            <ac:spMk id="1033" creationId="{743AA782-23D1-4521-8CAD-47662984AA08}"/>
          </ac:spMkLst>
        </pc:spChg>
        <pc:spChg chg="del">
          <ac:chgData name="Sarah Burney" userId="3ff1fe9c-ec4d-4417-af83-dbc6e1aa8c41" providerId="ADAL" clId="{02C9CA2D-D939-47DF-AA33-ACDF8E1132B8}" dt="2023-09-10T23:35:35.327" v="6"/>
          <ac:spMkLst>
            <pc:docMk/>
            <pc:sldMk cId="1982921655" sldId="312"/>
            <ac:spMk id="1035" creationId="{71877DBC-BB60-40F0-AC93-2ACDBAAE60C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418CC-968E-4A6B-8ECC-DAA0563EE8C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062ABD-3500-4310-AC28-39D76547D46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 dirty="0"/>
            <a:t>A</a:t>
          </a:r>
          <a:r>
            <a:rPr lang="en-AU" dirty="0"/>
            <a:t>uthor</a:t>
          </a:r>
          <a:endParaRPr lang="en-US" dirty="0"/>
        </a:p>
      </dgm:t>
    </dgm:pt>
    <dgm:pt modelId="{F5A613D0-936B-44DA-88AB-B77244ECDA79}" type="parTrans" cxnId="{3E92AB4D-BF32-45D9-900C-7856AB26C0EA}">
      <dgm:prSet/>
      <dgm:spPr/>
      <dgm:t>
        <a:bodyPr/>
        <a:lstStyle/>
        <a:p>
          <a:endParaRPr lang="en-US"/>
        </a:p>
      </dgm:t>
    </dgm:pt>
    <dgm:pt modelId="{1095720A-FB17-4F77-966D-344BCE38F7BE}" type="sibTrans" cxnId="{3E92AB4D-BF32-45D9-900C-7856AB26C0EA}">
      <dgm:prSet/>
      <dgm:spPr/>
      <dgm:t>
        <a:bodyPr/>
        <a:lstStyle/>
        <a:p>
          <a:endParaRPr lang="en-US"/>
        </a:p>
      </dgm:t>
    </dgm:pt>
    <dgm:pt modelId="{E58DAEC6-7F1B-4681-9EE4-0DF1801D0B0E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Who wrote this? Are they qualified or an expert?</a:t>
          </a:r>
          <a:endParaRPr lang="en-US"/>
        </a:p>
      </dgm:t>
    </dgm:pt>
    <dgm:pt modelId="{43C2328D-E193-48EE-8015-B11ED07952AB}" type="parTrans" cxnId="{AE844B3B-4E0F-4668-94E2-0D447C1C9BB5}">
      <dgm:prSet/>
      <dgm:spPr/>
      <dgm:t>
        <a:bodyPr/>
        <a:lstStyle/>
        <a:p>
          <a:endParaRPr lang="en-US"/>
        </a:p>
      </dgm:t>
    </dgm:pt>
    <dgm:pt modelId="{BE5F0222-944F-4503-AD4D-C961FB120DA8}" type="sibTrans" cxnId="{AE844B3B-4E0F-4668-94E2-0D447C1C9BB5}">
      <dgm:prSet/>
      <dgm:spPr/>
      <dgm:t>
        <a:bodyPr/>
        <a:lstStyle/>
        <a:p>
          <a:endParaRPr lang="en-US"/>
        </a:p>
      </dgm:t>
    </dgm:pt>
    <dgm:pt modelId="{361EB620-3CFB-451E-9BD8-6D87F21AE02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B</a:t>
          </a:r>
          <a:r>
            <a:rPr lang="en-AU"/>
            <a:t>est before</a:t>
          </a:r>
          <a:endParaRPr lang="en-US"/>
        </a:p>
      </dgm:t>
    </dgm:pt>
    <dgm:pt modelId="{7199B3B1-0884-448F-9D75-12ACB8EB3E18}" type="parTrans" cxnId="{0599DDCC-9F12-4CDA-964E-4BB10B940E47}">
      <dgm:prSet/>
      <dgm:spPr/>
      <dgm:t>
        <a:bodyPr/>
        <a:lstStyle/>
        <a:p>
          <a:endParaRPr lang="en-US"/>
        </a:p>
      </dgm:t>
    </dgm:pt>
    <dgm:pt modelId="{8EEB3443-EBBD-4F8D-AE06-FCC8BB0C9B69}" type="sibTrans" cxnId="{0599DDCC-9F12-4CDA-964E-4BB10B940E47}">
      <dgm:prSet/>
      <dgm:spPr/>
      <dgm:t>
        <a:bodyPr/>
        <a:lstStyle/>
        <a:p>
          <a:endParaRPr lang="en-US"/>
        </a:p>
      </dgm:t>
    </dgm:pt>
    <dgm:pt modelId="{797846F2-3F56-4929-8247-AFC87A4EE10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How recent and up-to-date is this info?</a:t>
          </a:r>
          <a:endParaRPr lang="en-US"/>
        </a:p>
      </dgm:t>
    </dgm:pt>
    <dgm:pt modelId="{2E0098DB-5E49-4A38-B99E-CE934EDF5E4E}" type="parTrans" cxnId="{D6133AA6-2214-4E58-9E13-D18AC6907998}">
      <dgm:prSet/>
      <dgm:spPr/>
      <dgm:t>
        <a:bodyPr/>
        <a:lstStyle/>
        <a:p>
          <a:endParaRPr lang="en-US"/>
        </a:p>
      </dgm:t>
    </dgm:pt>
    <dgm:pt modelId="{91A839A7-B1AC-4840-9DA7-0334DC9FB861}" type="sibTrans" cxnId="{D6133AA6-2214-4E58-9E13-D18AC6907998}">
      <dgm:prSet/>
      <dgm:spPr/>
      <dgm:t>
        <a:bodyPr/>
        <a:lstStyle/>
        <a:p>
          <a:endParaRPr lang="en-US"/>
        </a:p>
      </dgm:t>
    </dgm:pt>
    <dgm:pt modelId="{81F713B0-3655-4D06-BE8F-A1568BC158D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C</a:t>
          </a:r>
          <a:r>
            <a:rPr lang="en-AU"/>
            <a:t>onnections</a:t>
          </a:r>
          <a:endParaRPr lang="en-US"/>
        </a:p>
      </dgm:t>
    </dgm:pt>
    <dgm:pt modelId="{322AE48F-BE24-4BFF-820A-A0DC079623AB}" type="parTrans" cxnId="{DC18182E-865C-4ED4-8451-1B1EF71F6AA3}">
      <dgm:prSet/>
      <dgm:spPr/>
      <dgm:t>
        <a:bodyPr/>
        <a:lstStyle/>
        <a:p>
          <a:endParaRPr lang="en-US"/>
        </a:p>
      </dgm:t>
    </dgm:pt>
    <dgm:pt modelId="{897670E7-3689-4551-B8CB-D27EC2A6A3D5}" type="sibTrans" cxnId="{DC18182E-865C-4ED4-8451-1B1EF71F6AA3}">
      <dgm:prSet/>
      <dgm:spPr/>
      <dgm:t>
        <a:bodyPr/>
        <a:lstStyle/>
        <a:p>
          <a:endParaRPr lang="en-US"/>
        </a:p>
      </dgm:t>
    </dgm:pt>
    <dgm:pt modelId="{89EA315D-94C1-468F-8529-216DAE79A9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Are there links or references to statistics, scientific studies, or research? </a:t>
          </a:r>
          <a:r>
            <a:rPr lang="en-AU"/>
            <a:t>When you compare this information to other sources, does it say the same thing? </a:t>
          </a:r>
          <a:endParaRPr lang="en-US"/>
        </a:p>
      </dgm:t>
    </dgm:pt>
    <dgm:pt modelId="{1EFB5353-6AC2-413C-88DE-5C1DB0B6C229}" type="parTrans" cxnId="{5335BC20-16F1-4921-AD30-9320B48AA569}">
      <dgm:prSet/>
      <dgm:spPr/>
      <dgm:t>
        <a:bodyPr/>
        <a:lstStyle/>
        <a:p>
          <a:endParaRPr lang="en-US"/>
        </a:p>
      </dgm:t>
    </dgm:pt>
    <dgm:pt modelId="{D79DF7C9-0B9C-48CB-9BFE-36120630006D}" type="sibTrans" cxnId="{5335BC20-16F1-4921-AD30-9320B48AA569}">
      <dgm:prSet/>
      <dgm:spPr/>
      <dgm:t>
        <a:bodyPr/>
        <a:lstStyle/>
        <a:p>
          <a:endParaRPr lang="en-US"/>
        </a:p>
      </dgm:t>
    </dgm:pt>
    <dgm:pt modelId="{196D4BDB-EFF5-48FB-903B-6DE568B7EDB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D</a:t>
          </a:r>
          <a:r>
            <a:rPr lang="en-AU"/>
            <a:t>esign &amp; layout  </a:t>
          </a:r>
          <a:endParaRPr lang="en-US"/>
        </a:p>
      </dgm:t>
    </dgm:pt>
    <dgm:pt modelId="{788DE86E-954C-4C4C-8D0E-E39AAF99A185}" type="parTrans" cxnId="{24436AAF-7215-457E-9D3F-43C9DE9E3E8D}">
      <dgm:prSet/>
      <dgm:spPr/>
      <dgm:t>
        <a:bodyPr/>
        <a:lstStyle/>
        <a:p>
          <a:endParaRPr lang="en-US"/>
        </a:p>
      </dgm:t>
    </dgm:pt>
    <dgm:pt modelId="{C23237CD-36AA-4CE5-948F-7C8EE2FDCB16}" type="sibTrans" cxnId="{24436AAF-7215-457E-9D3F-43C9DE9E3E8D}">
      <dgm:prSet/>
      <dgm:spPr/>
      <dgm:t>
        <a:bodyPr/>
        <a:lstStyle/>
        <a:p>
          <a:endParaRPr lang="en-US"/>
        </a:p>
      </dgm:t>
    </dgm:pt>
    <dgm:pt modelId="{F8CE9F7B-4AF4-43D0-AD95-7A11AED76F02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Does it look professional? Are there lots of typos, broken links, ads?</a:t>
          </a:r>
          <a:endParaRPr lang="en-US"/>
        </a:p>
      </dgm:t>
    </dgm:pt>
    <dgm:pt modelId="{3791AA2B-F5B4-4697-AAA7-3E38BBD96838}" type="parTrans" cxnId="{667A9578-459C-4AA0-BF91-B2B91D4B09B7}">
      <dgm:prSet/>
      <dgm:spPr/>
      <dgm:t>
        <a:bodyPr/>
        <a:lstStyle/>
        <a:p>
          <a:endParaRPr lang="en-US"/>
        </a:p>
      </dgm:t>
    </dgm:pt>
    <dgm:pt modelId="{488A647B-AE71-4059-A383-2BFE2ACA8342}" type="sibTrans" cxnId="{667A9578-459C-4AA0-BF91-B2B91D4B09B7}">
      <dgm:prSet/>
      <dgm:spPr/>
      <dgm:t>
        <a:bodyPr/>
        <a:lstStyle/>
        <a:p>
          <a:endParaRPr lang="en-US"/>
        </a:p>
      </dgm:t>
    </dgm:pt>
    <dgm:pt modelId="{E03D6631-7ECF-4BA9-94A0-AA857D8C871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AU" b="1"/>
            <a:t>E</a:t>
          </a:r>
          <a:r>
            <a:rPr lang="en-AU"/>
            <a:t>xpected outcome</a:t>
          </a:r>
          <a:endParaRPr lang="en-US"/>
        </a:p>
      </dgm:t>
    </dgm:pt>
    <dgm:pt modelId="{874E15ED-BBE8-4A33-B1D2-D2161A8AEE84}" type="parTrans" cxnId="{5A25BFAC-FB1C-46B3-89C2-6B018618E746}">
      <dgm:prSet/>
      <dgm:spPr/>
      <dgm:t>
        <a:bodyPr/>
        <a:lstStyle/>
        <a:p>
          <a:endParaRPr lang="en-US"/>
        </a:p>
      </dgm:t>
    </dgm:pt>
    <dgm:pt modelId="{C5453711-50BE-4856-8CBA-5D60E5F61BA9}" type="sibTrans" cxnId="{5A25BFAC-FB1C-46B3-89C2-6B018618E746}">
      <dgm:prSet/>
      <dgm:spPr/>
      <dgm:t>
        <a:bodyPr/>
        <a:lstStyle/>
        <a:p>
          <a:endParaRPr lang="en-US"/>
        </a:p>
      </dgm:t>
    </dgm:pt>
    <dgm:pt modelId="{EAF717DD-CD1A-4D5A-B7FB-5B230F702CCA}">
      <dgm:prSet/>
      <dgm:spPr/>
      <dgm:t>
        <a:bodyPr/>
        <a:lstStyle/>
        <a:p>
          <a:pPr>
            <a:lnSpc>
              <a:spcPct val="100000"/>
            </a:lnSpc>
          </a:pPr>
          <a:r>
            <a:rPr lang="en-AU"/>
            <a:t>Why has this information been shared – are they trying to sell something? Could they be biased?</a:t>
          </a:r>
          <a:endParaRPr lang="en-US"/>
        </a:p>
      </dgm:t>
    </dgm:pt>
    <dgm:pt modelId="{2166B1E8-3684-4CB4-BCA3-6EB5CD53A020}" type="parTrans" cxnId="{03E980E7-91FA-40DB-A4FF-E8F1D7EE5D57}">
      <dgm:prSet/>
      <dgm:spPr/>
      <dgm:t>
        <a:bodyPr/>
        <a:lstStyle/>
        <a:p>
          <a:endParaRPr lang="en-US"/>
        </a:p>
      </dgm:t>
    </dgm:pt>
    <dgm:pt modelId="{D651DAE0-BBD8-445D-B520-4B74ADECD52A}" type="sibTrans" cxnId="{03E980E7-91FA-40DB-A4FF-E8F1D7EE5D57}">
      <dgm:prSet/>
      <dgm:spPr/>
      <dgm:t>
        <a:bodyPr/>
        <a:lstStyle/>
        <a:p>
          <a:endParaRPr lang="en-US"/>
        </a:p>
      </dgm:t>
    </dgm:pt>
    <dgm:pt modelId="{7D88F4FF-C7E0-44E9-B4CB-315A980BAC98}" type="pres">
      <dgm:prSet presAssocID="{272418CC-968E-4A6B-8ECC-DAA0563EE8C5}" presName="root" presStyleCnt="0">
        <dgm:presLayoutVars>
          <dgm:dir/>
          <dgm:resizeHandles val="exact"/>
        </dgm:presLayoutVars>
      </dgm:prSet>
      <dgm:spPr/>
    </dgm:pt>
    <dgm:pt modelId="{866B692D-BB3B-44E0-A9A7-DEE9AF09EC87}" type="pres">
      <dgm:prSet presAssocID="{74062ABD-3500-4310-AC28-39D76547D466}" presName="compNode" presStyleCnt="0"/>
      <dgm:spPr/>
    </dgm:pt>
    <dgm:pt modelId="{D6A58257-12A4-4A26-A707-5592BF92B3D4}" type="pres">
      <dgm:prSet presAssocID="{74062ABD-3500-4310-AC28-39D76547D46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360674BC-E414-4744-BF3E-8A73A923C65B}" type="pres">
      <dgm:prSet presAssocID="{74062ABD-3500-4310-AC28-39D76547D466}" presName="iconSpace" presStyleCnt="0"/>
      <dgm:spPr/>
    </dgm:pt>
    <dgm:pt modelId="{94C8804F-4BA2-4A4E-8172-E7DDEC45A82D}" type="pres">
      <dgm:prSet presAssocID="{74062ABD-3500-4310-AC28-39D76547D466}" presName="parTx" presStyleLbl="revTx" presStyleIdx="0" presStyleCnt="10">
        <dgm:presLayoutVars>
          <dgm:chMax val="0"/>
          <dgm:chPref val="0"/>
        </dgm:presLayoutVars>
      </dgm:prSet>
      <dgm:spPr/>
    </dgm:pt>
    <dgm:pt modelId="{9B35996B-6F2A-40EB-9818-DDF7DA9530FB}" type="pres">
      <dgm:prSet presAssocID="{74062ABD-3500-4310-AC28-39D76547D466}" presName="txSpace" presStyleCnt="0"/>
      <dgm:spPr/>
    </dgm:pt>
    <dgm:pt modelId="{FB1EB488-40DC-4F62-AA71-A0B86EF0D96D}" type="pres">
      <dgm:prSet presAssocID="{74062ABD-3500-4310-AC28-39D76547D466}" presName="desTx" presStyleLbl="revTx" presStyleIdx="1" presStyleCnt="10">
        <dgm:presLayoutVars/>
      </dgm:prSet>
      <dgm:spPr/>
    </dgm:pt>
    <dgm:pt modelId="{C1F995D8-BA3D-4B54-9BC8-18363E4BBFB5}" type="pres">
      <dgm:prSet presAssocID="{1095720A-FB17-4F77-966D-344BCE38F7BE}" presName="sibTrans" presStyleCnt="0"/>
      <dgm:spPr/>
    </dgm:pt>
    <dgm:pt modelId="{3668653B-9BE2-4A94-886E-EDEA30698A36}" type="pres">
      <dgm:prSet presAssocID="{361EB620-3CFB-451E-9BD8-6D87F21AE028}" presName="compNode" presStyleCnt="0"/>
      <dgm:spPr/>
    </dgm:pt>
    <dgm:pt modelId="{F710BC21-F327-4B0D-894F-5B7B6974A997}" type="pres">
      <dgm:prSet presAssocID="{361EB620-3CFB-451E-9BD8-6D87F21AE028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25B5EDF-4323-4B99-9AC3-74C6DCB5CDAE}" type="pres">
      <dgm:prSet presAssocID="{361EB620-3CFB-451E-9BD8-6D87F21AE028}" presName="iconSpace" presStyleCnt="0"/>
      <dgm:spPr/>
    </dgm:pt>
    <dgm:pt modelId="{9A18C8EC-D234-4E8F-B4FE-29C7741539E2}" type="pres">
      <dgm:prSet presAssocID="{361EB620-3CFB-451E-9BD8-6D87F21AE028}" presName="parTx" presStyleLbl="revTx" presStyleIdx="2" presStyleCnt="10">
        <dgm:presLayoutVars>
          <dgm:chMax val="0"/>
          <dgm:chPref val="0"/>
        </dgm:presLayoutVars>
      </dgm:prSet>
      <dgm:spPr/>
    </dgm:pt>
    <dgm:pt modelId="{D7C0F336-E2FA-4516-9DAE-FE40E554FB49}" type="pres">
      <dgm:prSet presAssocID="{361EB620-3CFB-451E-9BD8-6D87F21AE028}" presName="txSpace" presStyleCnt="0"/>
      <dgm:spPr/>
    </dgm:pt>
    <dgm:pt modelId="{C122B19A-9314-420B-8C1A-790941979CD2}" type="pres">
      <dgm:prSet presAssocID="{361EB620-3CFB-451E-9BD8-6D87F21AE028}" presName="desTx" presStyleLbl="revTx" presStyleIdx="3" presStyleCnt="10">
        <dgm:presLayoutVars/>
      </dgm:prSet>
      <dgm:spPr/>
    </dgm:pt>
    <dgm:pt modelId="{2373D5B6-0087-4D52-A97D-F22F72CEA184}" type="pres">
      <dgm:prSet presAssocID="{8EEB3443-EBBD-4F8D-AE06-FCC8BB0C9B69}" presName="sibTrans" presStyleCnt="0"/>
      <dgm:spPr/>
    </dgm:pt>
    <dgm:pt modelId="{797A7B97-B428-42BB-AA70-317FBAA11531}" type="pres">
      <dgm:prSet presAssocID="{81F713B0-3655-4D06-BE8F-A1568BC158DE}" presName="compNode" presStyleCnt="0"/>
      <dgm:spPr/>
    </dgm:pt>
    <dgm:pt modelId="{2C2EA215-2E17-4583-BF83-47C1851019D3}" type="pres">
      <dgm:prSet presAssocID="{81F713B0-3655-4D06-BE8F-A1568BC158DE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9C1E02FF-298A-4F25-8B6E-E89A5F6E3D48}" type="pres">
      <dgm:prSet presAssocID="{81F713B0-3655-4D06-BE8F-A1568BC158DE}" presName="iconSpace" presStyleCnt="0"/>
      <dgm:spPr/>
    </dgm:pt>
    <dgm:pt modelId="{E6AB4500-34F2-4B53-982B-0449F9203B8C}" type="pres">
      <dgm:prSet presAssocID="{81F713B0-3655-4D06-BE8F-A1568BC158DE}" presName="parTx" presStyleLbl="revTx" presStyleIdx="4" presStyleCnt="10">
        <dgm:presLayoutVars>
          <dgm:chMax val="0"/>
          <dgm:chPref val="0"/>
        </dgm:presLayoutVars>
      </dgm:prSet>
      <dgm:spPr/>
    </dgm:pt>
    <dgm:pt modelId="{40333002-D38C-4ED0-A119-03090970CCA2}" type="pres">
      <dgm:prSet presAssocID="{81F713B0-3655-4D06-BE8F-A1568BC158DE}" presName="txSpace" presStyleCnt="0"/>
      <dgm:spPr/>
    </dgm:pt>
    <dgm:pt modelId="{71DBDCC8-7E50-4B6B-BF34-542FA7FF8266}" type="pres">
      <dgm:prSet presAssocID="{81F713B0-3655-4D06-BE8F-A1568BC158DE}" presName="desTx" presStyleLbl="revTx" presStyleIdx="5" presStyleCnt="10">
        <dgm:presLayoutVars/>
      </dgm:prSet>
      <dgm:spPr/>
    </dgm:pt>
    <dgm:pt modelId="{F28502B8-859E-4B6A-B05E-701695DFD77A}" type="pres">
      <dgm:prSet presAssocID="{897670E7-3689-4551-B8CB-D27EC2A6A3D5}" presName="sibTrans" presStyleCnt="0"/>
      <dgm:spPr/>
    </dgm:pt>
    <dgm:pt modelId="{F552AD75-8101-4B63-9D2F-12346092C73C}" type="pres">
      <dgm:prSet presAssocID="{196D4BDB-EFF5-48FB-903B-6DE568B7EDB8}" presName="compNode" presStyleCnt="0"/>
      <dgm:spPr/>
    </dgm:pt>
    <dgm:pt modelId="{8585E96F-D186-4528-B6F5-7D2C4B27BDE9}" type="pres">
      <dgm:prSet presAssocID="{196D4BDB-EFF5-48FB-903B-6DE568B7EDB8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8E0943B-3665-4F73-A999-2FD535585CB0}" type="pres">
      <dgm:prSet presAssocID="{196D4BDB-EFF5-48FB-903B-6DE568B7EDB8}" presName="iconSpace" presStyleCnt="0"/>
      <dgm:spPr/>
    </dgm:pt>
    <dgm:pt modelId="{58BE11E2-B5C4-456E-9780-29957E9DE6C2}" type="pres">
      <dgm:prSet presAssocID="{196D4BDB-EFF5-48FB-903B-6DE568B7EDB8}" presName="parTx" presStyleLbl="revTx" presStyleIdx="6" presStyleCnt="10">
        <dgm:presLayoutVars>
          <dgm:chMax val="0"/>
          <dgm:chPref val="0"/>
        </dgm:presLayoutVars>
      </dgm:prSet>
      <dgm:spPr/>
    </dgm:pt>
    <dgm:pt modelId="{EB04AC13-2EB1-491A-8845-F484C3D83126}" type="pres">
      <dgm:prSet presAssocID="{196D4BDB-EFF5-48FB-903B-6DE568B7EDB8}" presName="txSpace" presStyleCnt="0"/>
      <dgm:spPr/>
    </dgm:pt>
    <dgm:pt modelId="{B2EEA4F2-BB07-48C8-B44A-8B1B23B35261}" type="pres">
      <dgm:prSet presAssocID="{196D4BDB-EFF5-48FB-903B-6DE568B7EDB8}" presName="desTx" presStyleLbl="revTx" presStyleIdx="7" presStyleCnt="10">
        <dgm:presLayoutVars/>
      </dgm:prSet>
      <dgm:spPr/>
    </dgm:pt>
    <dgm:pt modelId="{C43EEDA7-FC28-4D33-B4C2-AD008B27F5B7}" type="pres">
      <dgm:prSet presAssocID="{C23237CD-36AA-4CE5-948F-7C8EE2FDCB16}" presName="sibTrans" presStyleCnt="0"/>
      <dgm:spPr/>
    </dgm:pt>
    <dgm:pt modelId="{313486C4-B99E-416A-8342-CB056477E9AB}" type="pres">
      <dgm:prSet presAssocID="{E03D6631-7ECF-4BA9-94A0-AA857D8C8719}" presName="compNode" presStyleCnt="0"/>
      <dgm:spPr/>
    </dgm:pt>
    <dgm:pt modelId="{2D789A5E-58AE-47F7-B11E-EB400E63C256}" type="pres">
      <dgm:prSet presAssocID="{E03D6631-7ECF-4BA9-94A0-AA857D8C8719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737581FA-BBC7-4DAD-B004-358406123006}" type="pres">
      <dgm:prSet presAssocID="{E03D6631-7ECF-4BA9-94A0-AA857D8C8719}" presName="iconSpace" presStyleCnt="0"/>
      <dgm:spPr/>
    </dgm:pt>
    <dgm:pt modelId="{3122A34F-BC6C-416D-BB9D-08B8D9A2F75F}" type="pres">
      <dgm:prSet presAssocID="{E03D6631-7ECF-4BA9-94A0-AA857D8C8719}" presName="parTx" presStyleLbl="revTx" presStyleIdx="8" presStyleCnt="10">
        <dgm:presLayoutVars>
          <dgm:chMax val="0"/>
          <dgm:chPref val="0"/>
        </dgm:presLayoutVars>
      </dgm:prSet>
      <dgm:spPr/>
    </dgm:pt>
    <dgm:pt modelId="{5EABD520-B61A-4173-9348-C0054437162B}" type="pres">
      <dgm:prSet presAssocID="{E03D6631-7ECF-4BA9-94A0-AA857D8C8719}" presName="txSpace" presStyleCnt="0"/>
      <dgm:spPr/>
    </dgm:pt>
    <dgm:pt modelId="{E095E214-A9FE-44D1-8A8E-8C0829DEC9E4}" type="pres">
      <dgm:prSet presAssocID="{E03D6631-7ECF-4BA9-94A0-AA857D8C8719}" presName="desTx" presStyleLbl="revTx" presStyleIdx="9" presStyleCnt="10">
        <dgm:presLayoutVars/>
      </dgm:prSet>
      <dgm:spPr/>
    </dgm:pt>
  </dgm:ptLst>
  <dgm:cxnLst>
    <dgm:cxn modelId="{5335BC20-16F1-4921-AD30-9320B48AA569}" srcId="{81F713B0-3655-4D06-BE8F-A1568BC158DE}" destId="{89EA315D-94C1-468F-8529-216DAE79A912}" srcOrd="0" destOrd="0" parTransId="{1EFB5353-6AC2-413C-88DE-5C1DB0B6C229}" sibTransId="{D79DF7C9-0B9C-48CB-9BFE-36120630006D}"/>
    <dgm:cxn modelId="{DC18182E-865C-4ED4-8451-1B1EF71F6AA3}" srcId="{272418CC-968E-4A6B-8ECC-DAA0563EE8C5}" destId="{81F713B0-3655-4D06-BE8F-A1568BC158DE}" srcOrd="2" destOrd="0" parTransId="{322AE48F-BE24-4BFF-820A-A0DC079623AB}" sibTransId="{897670E7-3689-4551-B8CB-D27EC2A6A3D5}"/>
    <dgm:cxn modelId="{27DB9031-0D18-4949-8BE1-D3F866CF51A7}" type="presOf" srcId="{196D4BDB-EFF5-48FB-903B-6DE568B7EDB8}" destId="{58BE11E2-B5C4-456E-9780-29957E9DE6C2}" srcOrd="0" destOrd="0" presId="urn:microsoft.com/office/officeart/2018/5/layout/CenteredIconLabelDescriptionList"/>
    <dgm:cxn modelId="{AE844B3B-4E0F-4668-94E2-0D447C1C9BB5}" srcId="{74062ABD-3500-4310-AC28-39D76547D466}" destId="{E58DAEC6-7F1B-4681-9EE4-0DF1801D0B0E}" srcOrd="0" destOrd="0" parTransId="{43C2328D-E193-48EE-8015-B11ED07952AB}" sibTransId="{BE5F0222-944F-4503-AD4D-C961FB120DA8}"/>
    <dgm:cxn modelId="{3E92AB4D-BF32-45D9-900C-7856AB26C0EA}" srcId="{272418CC-968E-4A6B-8ECC-DAA0563EE8C5}" destId="{74062ABD-3500-4310-AC28-39D76547D466}" srcOrd="0" destOrd="0" parTransId="{F5A613D0-936B-44DA-88AB-B77244ECDA79}" sibTransId="{1095720A-FB17-4F77-966D-344BCE38F7BE}"/>
    <dgm:cxn modelId="{E43F6E6F-8869-4AFA-814D-DB4D82462C18}" type="presOf" srcId="{E03D6631-7ECF-4BA9-94A0-AA857D8C8719}" destId="{3122A34F-BC6C-416D-BB9D-08B8D9A2F75F}" srcOrd="0" destOrd="0" presId="urn:microsoft.com/office/officeart/2018/5/layout/CenteredIconLabelDescriptionList"/>
    <dgm:cxn modelId="{158AC777-B7B1-4718-999A-6C3C42CAAB95}" type="presOf" srcId="{797846F2-3F56-4929-8247-AFC87A4EE10A}" destId="{C122B19A-9314-420B-8C1A-790941979CD2}" srcOrd="0" destOrd="0" presId="urn:microsoft.com/office/officeart/2018/5/layout/CenteredIconLabelDescriptionList"/>
    <dgm:cxn modelId="{667A9578-459C-4AA0-BF91-B2B91D4B09B7}" srcId="{196D4BDB-EFF5-48FB-903B-6DE568B7EDB8}" destId="{F8CE9F7B-4AF4-43D0-AD95-7A11AED76F02}" srcOrd="0" destOrd="0" parTransId="{3791AA2B-F5B4-4697-AAA7-3E38BBD96838}" sibTransId="{488A647B-AE71-4059-A383-2BFE2ACA8342}"/>
    <dgm:cxn modelId="{DB60DF8E-73F1-49C2-86F1-B04D30F9E4B7}" type="presOf" srcId="{E58DAEC6-7F1B-4681-9EE4-0DF1801D0B0E}" destId="{FB1EB488-40DC-4F62-AA71-A0B86EF0D96D}" srcOrd="0" destOrd="0" presId="urn:microsoft.com/office/officeart/2018/5/layout/CenteredIconLabelDescriptionList"/>
    <dgm:cxn modelId="{4C3CB490-81F6-4F34-ABBB-394C1DA79DC5}" type="presOf" srcId="{81F713B0-3655-4D06-BE8F-A1568BC158DE}" destId="{E6AB4500-34F2-4B53-982B-0449F9203B8C}" srcOrd="0" destOrd="0" presId="urn:microsoft.com/office/officeart/2018/5/layout/CenteredIconLabelDescriptionList"/>
    <dgm:cxn modelId="{1CB0C690-5FAA-43E4-A863-FE14354B87A8}" type="presOf" srcId="{361EB620-3CFB-451E-9BD8-6D87F21AE028}" destId="{9A18C8EC-D234-4E8F-B4FE-29C7741539E2}" srcOrd="0" destOrd="0" presId="urn:microsoft.com/office/officeart/2018/5/layout/CenteredIconLabelDescriptionList"/>
    <dgm:cxn modelId="{2753C49B-9ED6-4458-B133-06A704A1DAC6}" type="presOf" srcId="{74062ABD-3500-4310-AC28-39D76547D466}" destId="{94C8804F-4BA2-4A4E-8172-E7DDEC45A82D}" srcOrd="0" destOrd="0" presId="urn:microsoft.com/office/officeart/2018/5/layout/CenteredIconLabelDescriptionList"/>
    <dgm:cxn modelId="{D6133AA6-2214-4E58-9E13-D18AC6907998}" srcId="{361EB620-3CFB-451E-9BD8-6D87F21AE028}" destId="{797846F2-3F56-4929-8247-AFC87A4EE10A}" srcOrd="0" destOrd="0" parTransId="{2E0098DB-5E49-4A38-B99E-CE934EDF5E4E}" sibTransId="{91A839A7-B1AC-4840-9DA7-0334DC9FB861}"/>
    <dgm:cxn modelId="{5A25BFAC-FB1C-46B3-89C2-6B018618E746}" srcId="{272418CC-968E-4A6B-8ECC-DAA0563EE8C5}" destId="{E03D6631-7ECF-4BA9-94A0-AA857D8C8719}" srcOrd="4" destOrd="0" parTransId="{874E15ED-BBE8-4A33-B1D2-D2161A8AEE84}" sibTransId="{C5453711-50BE-4856-8CBA-5D60E5F61BA9}"/>
    <dgm:cxn modelId="{24436AAF-7215-457E-9D3F-43C9DE9E3E8D}" srcId="{272418CC-968E-4A6B-8ECC-DAA0563EE8C5}" destId="{196D4BDB-EFF5-48FB-903B-6DE568B7EDB8}" srcOrd="3" destOrd="0" parTransId="{788DE86E-954C-4C4C-8D0E-E39AAF99A185}" sibTransId="{C23237CD-36AA-4CE5-948F-7C8EE2FDCB16}"/>
    <dgm:cxn modelId="{23A9B1AF-F548-4882-8C17-6698B852BEC7}" type="presOf" srcId="{89EA315D-94C1-468F-8529-216DAE79A912}" destId="{71DBDCC8-7E50-4B6B-BF34-542FA7FF8266}" srcOrd="0" destOrd="0" presId="urn:microsoft.com/office/officeart/2018/5/layout/CenteredIconLabelDescriptionList"/>
    <dgm:cxn modelId="{AB003CB7-8982-429A-AD4C-C48B1D9A3083}" type="presOf" srcId="{272418CC-968E-4A6B-8ECC-DAA0563EE8C5}" destId="{7D88F4FF-C7E0-44E9-B4CB-315A980BAC98}" srcOrd="0" destOrd="0" presId="urn:microsoft.com/office/officeart/2018/5/layout/CenteredIconLabelDescriptionList"/>
    <dgm:cxn modelId="{0599DDCC-9F12-4CDA-964E-4BB10B940E47}" srcId="{272418CC-968E-4A6B-8ECC-DAA0563EE8C5}" destId="{361EB620-3CFB-451E-9BD8-6D87F21AE028}" srcOrd="1" destOrd="0" parTransId="{7199B3B1-0884-448F-9D75-12ACB8EB3E18}" sibTransId="{8EEB3443-EBBD-4F8D-AE06-FCC8BB0C9B69}"/>
    <dgm:cxn modelId="{0EFBBFD3-9CF7-49F3-9D65-B5671C09BEB6}" type="presOf" srcId="{F8CE9F7B-4AF4-43D0-AD95-7A11AED76F02}" destId="{B2EEA4F2-BB07-48C8-B44A-8B1B23B35261}" srcOrd="0" destOrd="0" presId="urn:microsoft.com/office/officeart/2018/5/layout/CenteredIconLabelDescriptionList"/>
    <dgm:cxn modelId="{587981D4-AF7D-4132-923E-398DDC163C91}" type="presOf" srcId="{EAF717DD-CD1A-4D5A-B7FB-5B230F702CCA}" destId="{E095E214-A9FE-44D1-8A8E-8C0829DEC9E4}" srcOrd="0" destOrd="0" presId="urn:microsoft.com/office/officeart/2018/5/layout/CenteredIconLabelDescriptionList"/>
    <dgm:cxn modelId="{03E980E7-91FA-40DB-A4FF-E8F1D7EE5D57}" srcId="{E03D6631-7ECF-4BA9-94A0-AA857D8C8719}" destId="{EAF717DD-CD1A-4D5A-B7FB-5B230F702CCA}" srcOrd="0" destOrd="0" parTransId="{2166B1E8-3684-4CB4-BCA3-6EB5CD53A020}" sibTransId="{D651DAE0-BBD8-445D-B520-4B74ADECD52A}"/>
    <dgm:cxn modelId="{38023C2E-4386-4D6E-B2B5-D78418966B20}" type="presParOf" srcId="{7D88F4FF-C7E0-44E9-B4CB-315A980BAC98}" destId="{866B692D-BB3B-44E0-A9A7-DEE9AF09EC87}" srcOrd="0" destOrd="0" presId="urn:microsoft.com/office/officeart/2018/5/layout/CenteredIconLabelDescriptionList"/>
    <dgm:cxn modelId="{6C3B8BC3-92A4-4B1F-A47B-1D3F098403CB}" type="presParOf" srcId="{866B692D-BB3B-44E0-A9A7-DEE9AF09EC87}" destId="{D6A58257-12A4-4A26-A707-5592BF92B3D4}" srcOrd="0" destOrd="0" presId="urn:microsoft.com/office/officeart/2018/5/layout/CenteredIconLabelDescriptionList"/>
    <dgm:cxn modelId="{508811B6-993B-406C-852A-46DA03F66BEA}" type="presParOf" srcId="{866B692D-BB3B-44E0-A9A7-DEE9AF09EC87}" destId="{360674BC-E414-4744-BF3E-8A73A923C65B}" srcOrd="1" destOrd="0" presId="urn:microsoft.com/office/officeart/2018/5/layout/CenteredIconLabelDescriptionList"/>
    <dgm:cxn modelId="{29F5241A-6DBE-4488-85E0-59A031886903}" type="presParOf" srcId="{866B692D-BB3B-44E0-A9A7-DEE9AF09EC87}" destId="{94C8804F-4BA2-4A4E-8172-E7DDEC45A82D}" srcOrd="2" destOrd="0" presId="urn:microsoft.com/office/officeart/2018/5/layout/CenteredIconLabelDescriptionList"/>
    <dgm:cxn modelId="{B1854EB1-7427-42ED-81E2-962AEA5BA89C}" type="presParOf" srcId="{866B692D-BB3B-44E0-A9A7-DEE9AF09EC87}" destId="{9B35996B-6F2A-40EB-9818-DDF7DA9530FB}" srcOrd="3" destOrd="0" presId="urn:microsoft.com/office/officeart/2018/5/layout/CenteredIconLabelDescriptionList"/>
    <dgm:cxn modelId="{4359745F-14E3-419E-9B5C-6ACC499C5D1C}" type="presParOf" srcId="{866B692D-BB3B-44E0-A9A7-DEE9AF09EC87}" destId="{FB1EB488-40DC-4F62-AA71-A0B86EF0D96D}" srcOrd="4" destOrd="0" presId="urn:microsoft.com/office/officeart/2018/5/layout/CenteredIconLabelDescriptionList"/>
    <dgm:cxn modelId="{50E3137A-6AED-4CBB-84DB-A3FB2FBDB1AA}" type="presParOf" srcId="{7D88F4FF-C7E0-44E9-B4CB-315A980BAC98}" destId="{C1F995D8-BA3D-4B54-9BC8-18363E4BBFB5}" srcOrd="1" destOrd="0" presId="urn:microsoft.com/office/officeart/2018/5/layout/CenteredIconLabelDescriptionList"/>
    <dgm:cxn modelId="{5B543BA8-A723-47FD-909F-9CC0B68AA76C}" type="presParOf" srcId="{7D88F4FF-C7E0-44E9-B4CB-315A980BAC98}" destId="{3668653B-9BE2-4A94-886E-EDEA30698A36}" srcOrd="2" destOrd="0" presId="urn:microsoft.com/office/officeart/2018/5/layout/CenteredIconLabelDescriptionList"/>
    <dgm:cxn modelId="{41630524-AF91-49E4-9AC8-1E80EA1D47D5}" type="presParOf" srcId="{3668653B-9BE2-4A94-886E-EDEA30698A36}" destId="{F710BC21-F327-4B0D-894F-5B7B6974A997}" srcOrd="0" destOrd="0" presId="urn:microsoft.com/office/officeart/2018/5/layout/CenteredIconLabelDescriptionList"/>
    <dgm:cxn modelId="{A557D08F-EAE6-4A89-8C66-87679097A7CC}" type="presParOf" srcId="{3668653B-9BE2-4A94-886E-EDEA30698A36}" destId="{A25B5EDF-4323-4B99-9AC3-74C6DCB5CDAE}" srcOrd="1" destOrd="0" presId="urn:microsoft.com/office/officeart/2018/5/layout/CenteredIconLabelDescriptionList"/>
    <dgm:cxn modelId="{908F291F-CFBF-4CCA-9DAE-8307EB5C9513}" type="presParOf" srcId="{3668653B-9BE2-4A94-886E-EDEA30698A36}" destId="{9A18C8EC-D234-4E8F-B4FE-29C7741539E2}" srcOrd="2" destOrd="0" presId="urn:microsoft.com/office/officeart/2018/5/layout/CenteredIconLabelDescriptionList"/>
    <dgm:cxn modelId="{B2C56D44-D4FA-4C54-9F2B-AA9BCE7997EF}" type="presParOf" srcId="{3668653B-9BE2-4A94-886E-EDEA30698A36}" destId="{D7C0F336-E2FA-4516-9DAE-FE40E554FB49}" srcOrd="3" destOrd="0" presId="urn:microsoft.com/office/officeart/2018/5/layout/CenteredIconLabelDescriptionList"/>
    <dgm:cxn modelId="{738E7F41-3033-40D8-B8FD-91A62141B73C}" type="presParOf" srcId="{3668653B-9BE2-4A94-886E-EDEA30698A36}" destId="{C122B19A-9314-420B-8C1A-790941979CD2}" srcOrd="4" destOrd="0" presId="urn:microsoft.com/office/officeart/2018/5/layout/CenteredIconLabelDescriptionList"/>
    <dgm:cxn modelId="{B2C21786-9D39-497A-9296-096629D0EE5C}" type="presParOf" srcId="{7D88F4FF-C7E0-44E9-B4CB-315A980BAC98}" destId="{2373D5B6-0087-4D52-A97D-F22F72CEA184}" srcOrd="3" destOrd="0" presId="urn:microsoft.com/office/officeart/2018/5/layout/CenteredIconLabelDescriptionList"/>
    <dgm:cxn modelId="{E1511B80-24B8-4976-8379-EBBA4AE35051}" type="presParOf" srcId="{7D88F4FF-C7E0-44E9-B4CB-315A980BAC98}" destId="{797A7B97-B428-42BB-AA70-317FBAA11531}" srcOrd="4" destOrd="0" presId="urn:microsoft.com/office/officeart/2018/5/layout/CenteredIconLabelDescriptionList"/>
    <dgm:cxn modelId="{105CA9FF-E9D0-43F9-B4B7-21B0565A9AB8}" type="presParOf" srcId="{797A7B97-B428-42BB-AA70-317FBAA11531}" destId="{2C2EA215-2E17-4583-BF83-47C1851019D3}" srcOrd="0" destOrd="0" presId="urn:microsoft.com/office/officeart/2018/5/layout/CenteredIconLabelDescriptionList"/>
    <dgm:cxn modelId="{2F0EBB7F-7645-4435-BACA-8D2E066E422B}" type="presParOf" srcId="{797A7B97-B428-42BB-AA70-317FBAA11531}" destId="{9C1E02FF-298A-4F25-8B6E-E89A5F6E3D48}" srcOrd="1" destOrd="0" presId="urn:microsoft.com/office/officeart/2018/5/layout/CenteredIconLabelDescriptionList"/>
    <dgm:cxn modelId="{636CF9C4-58A1-410A-8AAE-97BFAC3AB0A0}" type="presParOf" srcId="{797A7B97-B428-42BB-AA70-317FBAA11531}" destId="{E6AB4500-34F2-4B53-982B-0449F9203B8C}" srcOrd="2" destOrd="0" presId="urn:microsoft.com/office/officeart/2018/5/layout/CenteredIconLabelDescriptionList"/>
    <dgm:cxn modelId="{3ADE3112-3ECB-4E30-906C-C3910B2DBA9E}" type="presParOf" srcId="{797A7B97-B428-42BB-AA70-317FBAA11531}" destId="{40333002-D38C-4ED0-A119-03090970CCA2}" srcOrd="3" destOrd="0" presId="urn:microsoft.com/office/officeart/2018/5/layout/CenteredIconLabelDescriptionList"/>
    <dgm:cxn modelId="{2D021229-11D7-45BA-A074-344E03298F63}" type="presParOf" srcId="{797A7B97-B428-42BB-AA70-317FBAA11531}" destId="{71DBDCC8-7E50-4B6B-BF34-542FA7FF8266}" srcOrd="4" destOrd="0" presId="urn:microsoft.com/office/officeart/2018/5/layout/CenteredIconLabelDescriptionList"/>
    <dgm:cxn modelId="{CE888457-0F6D-4044-8BF5-08C6581218BF}" type="presParOf" srcId="{7D88F4FF-C7E0-44E9-B4CB-315A980BAC98}" destId="{F28502B8-859E-4B6A-B05E-701695DFD77A}" srcOrd="5" destOrd="0" presId="urn:microsoft.com/office/officeart/2018/5/layout/CenteredIconLabelDescriptionList"/>
    <dgm:cxn modelId="{E5A4A445-00FA-4431-9807-1D041532237D}" type="presParOf" srcId="{7D88F4FF-C7E0-44E9-B4CB-315A980BAC98}" destId="{F552AD75-8101-4B63-9D2F-12346092C73C}" srcOrd="6" destOrd="0" presId="urn:microsoft.com/office/officeart/2018/5/layout/CenteredIconLabelDescriptionList"/>
    <dgm:cxn modelId="{A6FD62D6-AFDB-49B0-8C3A-06ECC2B1589B}" type="presParOf" srcId="{F552AD75-8101-4B63-9D2F-12346092C73C}" destId="{8585E96F-D186-4528-B6F5-7D2C4B27BDE9}" srcOrd="0" destOrd="0" presId="urn:microsoft.com/office/officeart/2018/5/layout/CenteredIconLabelDescriptionList"/>
    <dgm:cxn modelId="{337E63F4-B154-4F5A-839B-8CAD90E1536F}" type="presParOf" srcId="{F552AD75-8101-4B63-9D2F-12346092C73C}" destId="{18E0943B-3665-4F73-A999-2FD535585CB0}" srcOrd="1" destOrd="0" presId="urn:microsoft.com/office/officeart/2018/5/layout/CenteredIconLabelDescriptionList"/>
    <dgm:cxn modelId="{DB189BC5-BEB0-4BDA-BD13-5D4D17DD3101}" type="presParOf" srcId="{F552AD75-8101-4B63-9D2F-12346092C73C}" destId="{58BE11E2-B5C4-456E-9780-29957E9DE6C2}" srcOrd="2" destOrd="0" presId="urn:microsoft.com/office/officeart/2018/5/layout/CenteredIconLabelDescriptionList"/>
    <dgm:cxn modelId="{8E2E3678-E21B-4D7F-8C93-B684A795737D}" type="presParOf" srcId="{F552AD75-8101-4B63-9D2F-12346092C73C}" destId="{EB04AC13-2EB1-491A-8845-F484C3D83126}" srcOrd="3" destOrd="0" presId="urn:microsoft.com/office/officeart/2018/5/layout/CenteredIconLabelDescriptionList"/>
    <dgm:cxn modelId="{11B77CB5-2D1F-4CAD-A385-D492C232CA45}" type="presParOf" srcId="{F552AD75-8101-4B63-9D2F-12346092C73C}" destId="{B2EEA4F2-BB07-48C8-B44A-8B1B23B35261}" srcOrd="4" destOrd="0" presId="urn:microsoft.com/office/officeart/2018/5/layout/CenteredIconLabelDescriptionList"/>
    <dgm:cxn modelId="{F66D5C42-6CD8-4220-A2EA-868066F64C9A}" type="presParOf" srcId="{7D88F4FF-C7E0-44E9-B4CB-315A980BAC98}" destId="{C43EEDA7-FC28-4D33-B4C2-AD008B27F5B7}" srcOrd="7" destOrd="0" presId="urn:microsoft.com/office/officeart/2018/5/layout/CenteredIconLabelDescriptionList"/>
    <dgm:cxn modelId="{477D76A9-08F9-4103-9887-591B2F4C0A76}" type="presParOf" srcId="{7D88F4FF-C7E0-44E9-B4CB-315A980BAC98}" destId="{313486C4-B99E-416A-8342-CB056477E9AB}" srcOrd="8" destOrd="0" presId="urn:microsoft.com/office/officeart/2018/5/layout/CenteredIconLabelDescriptionList"/>
    <dgm:cxn modelId="{75E277DE-D2B0-411F-A73C-58744D31EC89}" type="presParOf" srcId="{313486C4-B99E-416A-8342-CB056477E9AB}" destId="{2D789A5E-58AE-47F7-B11E-EB400E63C256}" srcOrd="0" destOrd="0" presId="urn:microsoft.com/office/officeart/2018/5/layout/CenteredIconLabelDescriptionList"/>
    <dgm:cxn modelId="{6F8CF539-15DB-4D6E-9770-3D4805477013}" type="presParOf" srcId="{313486C4-B99E-416A-8342-CB056477E9AB}" destId="{737581FA-BBC7-4DAD-B004-358406123006}" srcOrd="1" destOrd="0" presId="urn:microsoft.com/office/officeart/2018/5/layout/CenteredIconLabelDescriptionList"/>
    <dgm:cxn modelId="{AEF893FD-0DEB-49AD-9979-6991802D21AE}" type="presParOf" srcId="{313486C4-B99E-416A-8342-CB056477E9AB}" destId="{3122A34F-BC6C-416D-BB9D-08B8D9A2F75F}" srcOrd="2" destOrd="0" presId="urn:microsoft.com/office/officeart/2018/5/layout/CenteredIconLabelDescriptionList"/>
    <dgm:cxn modelId="{B88F2AAD-4FF7-4976-BF3A-0D5E315A006D}" type="presParOf" srcId="{313486C4-B99E-416A-8342-CB056477E9AB}" destId="{5EABD520-B61A-4173-9348-C0054437162B}" srcOrd="3" destOrd="0" presId="urn:microsoft.com/office/officeart/2018/5/layout/CenteredIconLabelDescriptionList"/>
    <dgm:cxn modelId="{88F3D7E1-DE59-442D-9E73-9B0EEDA9E785}" type="presParOf" srcId="{313486C4-B99E-416A-8342-CB056477E9AB}" destId="{E095E214-A9FE-44D1-8A8E-8C0829DEC9E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58257-12A4-4A26-A707-5592BF92B3D4}">
      <dsp:nvSpPr>
        <dsp:cNvPr id="0" name=""/>
        <dsp:cNvSpPr/>
      </dsp:nvSpPr>
      <dsp:spPr>
        <a:xfrm>
          <a:off x="627750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8804F-4BA2-4A4E-8172-E7DDEC45A82D}">
      <dsp:nvSpPr>
        <dsp:cNvPr id="0" name=""/>
        <dsp:cNvSpPr/>
      </dsp:nvSpPr>
      <dsp:spPr>
        <a:xfrm>
          <a:off x="5273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 dirty="0"/>
            <a:t>A</a:t>
          </a:r>
          <a:r>
            <a:rPr lang="en-AU" sz="1800" kern="1200" dirty="0"/>
            <a:t>uthor</a:t>
          </a:r>
          <a:endParaRPr lang="en-US" sz="1800" kern="1200" dirty="0"/>
        </a:p>
      </dsp:txBody>
      <dsp:txXfrm>
        <a:off x="5273" y="1545801"/>
        <a:ext cx="1915312" cy="287296"/>
      </dsp:txXfrm>
    </dsp:sp>
    <dsp:sp modelId="{FB1EB488-40DC-4F62-AA71-A0B86EF0D96D}">
      <dsp:nvSpPr>
        <dsp:cNvPr id="0" name=""/>
        <dsp:cNvSpPr/>
      </dsp:nvSpPr>
      <dsp:spPr>
        <a:xfrm>
          <a:off x="5273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Who wrote this? Are they qualified or an expert?</a:t>
          </a:r>
          <a:endParaRPr lang="en-US" sz="1400" kern="1200"/>
        </a:p>
      </dsp:txBody>
      <dsp:txXfrm>
        <a:off x="5273" y="1886532"/>
        <a:ext cx="1915312" cy="1545712"/>
      </dsp:txXfrm>
    </dsp:sp>
    <dsp:sp modelId="{F710BC21-F327-4B0D-894F-5B7B6974A997}">
      <dsp:nvSpPr>
        <dsp:cNvPr id="0" name=""/>
        <dsp:cNvSpPr/>
      </dsp:nvSpPr>
      <dsp:spPr>
        <a:xfrm>
          <a:off x="2878242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8C8EC-D234-4E8F-B4FE-29C7741539E2}">
      <dsp:nvSpPr>
        <dsp:cNvPr id="0" name=""/>
        <dsp:cNvSpPr/>
      </dsp:nvSpPr>
      <dsp:spPr>
        <a:xfrm>
          <a:off x="2255766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B</a:t>
          </a:r>
          <a:r>
            <a:rPr lang="en-AU" sz="1800" kern="1200"/>
            <a:t>est before</a:t>
          </a:r>
          <a:endParaRPr lang="en-US" sz="1800" kern="1200"/>
        </a:p>
      </dsp:txBody>
      <dsp:txXfrm>
        <a:off x="2255766" y="1545801"/>
        <a:ext cx="1915312" cy="287296"/>
      </dsp:txXfrm>
    </dsp:sp>
    <dsp:sp modelId="{C122B19A-9314-420B-8C1A-790941979CD2}">
      <dsp:nvSpPr>
        <dsp:cNvPr id="0" name=""/>
        <dsp:cNvSpPr/>
      </dsp:nvSpPr>
      <dsp:spPr>
        <a:xfrm>
          <a:off x="2255766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How recent and up-to-date is this info?</a:t>
          </a:r>
          <a:endParaRPr lang="en-US" sz="1400" kern="1200"/>
        </a:p>
      </dsp:txBody>
      <dsp:txXfrm>
        <a:off x="2255766" y="1886532"/>
        <a:ext cx="1915312" cy="1545712"/>
      </dsp:txXfrm>
    </dsp:sp>
    <dsp:sp modelId="{2C2EA215-2E17-4583-BF83-47C1851019D3}">
      <dsp:nvSpPr>
        <dsp:cNvPr id="0" name=""/>
        <dsp:cNvSpPr/>
      </dsp:nvSpPr>
      <dsp:spPr>
        <a:xfrm>
          <a:off x="5128734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B4500-34F2-4B53-982B-0449F9203B8C}">
      <dsp:nvSpPr>
        <dsp:cNvPr id="0" name=""/>
        <dsp:cNvSpPr/>
      </dsp:nvSpPr>
      <dsp:spPr>
        <a:xfrm>
          <a:off x="4506258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C</a:t>
          </a:r>
          <a:r>
            <a:rPr lang="en-AU" sz="1800" kern="1200"/>
            <a:t>onnections</a:t>
          </a:r>
          <a:endParaRPr lang="en-US" sz="1800" kern="1200"/>
        </a:p>
      </dsp:txBody>
      <dsp:txXfrm>
        <a:off x="4506258" y="1545801"/>
        <a:ext cx="1915312" cy="287296"/>
      </dsp:txXfrm>
    </dsp:sp>
    <dsp:sp modelId="{71DBDCC8-7E50-4B6B-BF34-542FA7FF8266}">
      <dsp:nvSpPr>
        <dsp:cNvPr id="0" name=""/>
        <dsp:cNvSpPr/>
      </dsp:nvSpPr>
      <dsp:spPr>
        <a:xfrm>
          <a:off x="4506258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Are there links or references to statistics, scientific studies, or research? </a:t>
          </a:r>
          <a:r>
            <a:rPr lang="en-AU" sz="1400" kern="1200"/>
            <a:t>When you compare this information to other sources, does it say the same thing? </a:t>
          </a:r>
          <a:endParaRPr lang="en-US" sz="1400" kern="1200"/>
        </a:p>
      </dsp:txBody>
      <dsp:txXfrm>
        <a:off x="4506258" y="1886532"/>
        <a:ext cx="1915312" cy="1545712"/>
      </dsp:txXfrm>
    </dsp:sp>
    <dsp:sp modelId="{8585E96F-D186-4528-B6F5-7D2C4B27BDE9}">
      <dsp:nvSpPr>
        <dsp:cNvPr id="0" name=""/>
        <dsp:cNvSpPr/>
      </dsp:nvSpPr>
      <dsp:spPr>
        <a:xfrm>
          <a:off x="7379227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E11E2-B5C4-456E-9780-29957E9DE6C2}">
      <dsp:nvSpPr>
        <dsp:cNvPr id="0" name=""/>
        <dsp:cNvSpPr/>
      </dsp:nvSpPr>
      <dsp:spPr>
        <a:xfrm>
          <a:off x="6756750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D</a:t>
          </a:r>
          <a:r>
            <a:rPr lang="en-AU" sz="1800" kern="1200"/>
            <a:t>esign &amp; layout  </a:t>
          </a:r>
          <a:endParaRPr lang="en-US" sz="1800" kern="1200"/>
        </a:p>
      </dsp:txBody>
      <dsp:txXfrm>
        <a:off x="6756750" y="1545801"/>
        <a:ext cx="1915312" cy="287296"/>
      </dsp:txXfrm>
    </dsp:sp>
    <dsp:sp modelId="{B2EEA4F2-BB07-48C8-B44A-8B1B23B35261}">
      <dsp:nvSpPr>
        <dsp:cNvPr id="0" name=""/>
        <dsp:cNvSpPr/>
      </dsp:nvSpPr>
      <dsp:spPr>
        <a:xfrm>
          <a:off x="6756750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Does it look professional? Are there lots of typos, broken links, ads?</a:t>
          </a:r>
          <a:endParaRPr lang="en-US" sz="1400" kern="1200"/>
        </a:p>
      </dsp:txBody>
      <dsp:txXfrm>
        <a:off x="6756750" y="1886532"/>
        <a:ext cx="1915312" cy="1545712"/>
      </dsp:txXfrm>
    </dsp:sp>
    <dsp:sp modelId="{2D789A5E-58AE-47F7-B11E-EB400E63C256}">
      <dsp:nvSpPr>
        <dsp:cNvPr id="0" name=""/>
        <dsp:cNvSpPr/>
      </dsp:nvSpPr>
      <dsp:spPr>
        <a:xfrm>
          <a:off x="9629719" y="760560"/>
          <a:ext cx="670359" cy="67035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22A34F-BC6C-416D-BB9D-08B8D9A2F75F}">
      <dsp:nvSpPr>
        <dsp:cNvPr id="0" name=""/>
        <dsp:cNvSpPr/>
      </dsp:nvSpPr>
      <dsp:spPr>
        <a:xfrm>
          <a:off x="9007242" y="1545801"/>
          <a:ext cx="1915312" cy="287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AU" sz="1800" b="1" kern="1200"/>
            <a:t>E</a:t>
          </a:r>
          <a:r>
            <a:rPr lang="en-AU" sz="1800" kern="1200"/>
            <a:t>xpected outcome</a:t>
          </a:r>
          <a:endParaRPr lang="en-US" sz="1800" kern="1200"/>
        </a:p>
      </dsp:txBody>
      <dsp:txXfrm>
        <a:off x="9007242" y="1545801"/>
        <a:ext cx="1915312" cy="287296"/>
      </dsp:txXfrm>
    </dsp:sp>
    <dsp:sp modelId="{E095E214-A9FE-44D1-8A8E-8C0829DEC9E4}">
      <dsp:nvSpPr>
        <dsp:cNvPr id="0" name=""/>
        <dsp:cNvSpPr/>
      </dsp:nvSpPr>
      <dsp:spPr>
        <a:xfrm>
          <a:off x="9007242" y="1886532"/>
          <a:ext cx="1915312" cy="15457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/>
            <a:t>Why has this information been shared – are they trying to sell something? Could they be biased?</a:t>
          </a:r>
          <a:endParaRPr lang="en-US" sz="1400" kern="1200"/>
        </a:p>
      </dsp:txBody>
      <dsp:txXfrm>
        <a:off x="9007242" y="1886532"/>
        <a:ext cx="1915312" cy="1545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AF3D7-DE7D-292D-F848-D292D06CE2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6D110-7A5B-D03F-2375-AD521D364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A61C6-DF3C-7D1E-41AD-94429C15F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BFA64-E360-7AD8-0795-58EEFCAAE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7BF8-3298-D042-59CB-06B023640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5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223B3-FAB2-0815-E693-6320AA6C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76B61-BA29-BAAB-A4F0-C80FAA100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A4A7E-729C-B83E-99B3-61DB86C7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D7CB-CC39-95B9-0C74-5026DEFFE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CDEB6-1A03-DC86-CC2F-1F9DF4DEF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7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39293-B171-38DF-62C6-84E476870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0EC53-A6C3-9BE7-F921-891110AF1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2E7A5-56EE-6854-C4DD-D797C343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2F586-605A-E0CD-4EFA-51931BA01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5D26D-1D45-DFD3-0379-3D7985FF2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1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E7EE3-FD76-4872-B855-846F1021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FFECF7-6FAB-469F-1F7F-497FE5DD6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DEE47-494D-A523-0C04-EB441A01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AF971-8605-C250-432D-DA6FFDE42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10A82-44EF-3F1C-24B9-4085FA34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865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D0AAB-73AF-7376-708D-53374A37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59505-08E1-B934-0793-B2588C3D3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C247B-96D1-427A-6ECF-E24F75056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6D760-109B-61A6-23DD-DA53EA83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6A98D-9181-5DA5-B4A5-94BEBC0C2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68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CD49-9E38-99A3-F245-9DF0978E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61566-E5D1-0BEA-D280-9C35069D3A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49267-D701-BCC4-5120-4882E2B9D2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2DFFB-5B8D-E393-A28B-F83CC94F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76266-6BA3-376C-63F4-945834A0F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AC564-AA9F-8AED-39B6-A15BC2261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391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CCF4-4FEA-69D3-BECE-233392AA4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2CBBB-39FE-A41E-2F4E-FEF1561FA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B80B8-2AAA-391F-B6B5-7CBD6F67AA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6C71EA-E64D-EB2D-21E2-CB799227C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ACB2B0-7B56-0443-D083-535F5FF3B7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42C3C-2397-75C3-6C1B-72337FB4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F6CBF-5C84-2ADF-BC31-7CF21BF8C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EA8FDD-AC4D-D947-AD27-A0C3589E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57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D04CE-A01E-5223-E2D4-A1449282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F5B40-C82E-4CF9-245F-D6F77DA7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2E2DA-1C8F-5D0E-4577-F6F46CA6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D7F0-0B91-11C7-680D-D7C24991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358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0C898-A4A1-48E8-F78A-E6F2927F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F7B215-D06D-B2F5-ADEB-1921017E6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88B17-1EEB-EC79-36A3-06B36C91C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078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0970-5607-E97C-F8BF-8F47D23B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E8276-E03E-20BE-4F1C-4F36532E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ABAE-895C-CE17-BE63-BCDE8FC8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96F9E-79B5-6432-1691-0D12184B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B7B6F-DB1B-9D9A-B4F0-49CD43581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8B3C-E5EC-43AD-4776-7CE73BACB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63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DA6BD-7186-B172-B304-FD4BDAB7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0EFD77-7CB9-003D-CDDA-17BA118AD1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9D435-99D5-3A19-C32C-4A84E3F8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32E63-A629-4BC6-E3DB-A6090C9C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0F336-139A-1BF1-A2DC-7707476D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77FCC-EB58-B459-46B9-38E5BB1E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64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E6A80-3C60-03EA-B0E5-974FC044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056C3-7869-68DB-3BD1-C9A1D0448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7E0A-C07A-E3BD-5EC9-13B8A7DA35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7CAC-2481-43EA-AAB0-C6C39C8E8408}" type="datetimeFigureOut">
              <a:rPr lang="en-AU" smtClean="0"/>
              <a:t>11/09/2023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05831-4BD4-59A3-E224-0143DA514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46708-04B1-7FCC-71C3-BE5ACB149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DF22-CC41-4F86-A54D-AFB466983F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74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seball cap - Wikipedia">
            <a:extLst>
              <a:ext uri="{FF2B5EF4-FFF2-40B4-BE49-F238E27FC236}">
                <a16:creationId xmlns:a16="http://schemas.microsoft.com/office/drawing/2014/main" id="{6F921DB4-4731-D3FD-C74D-521F13F1C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771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2559F9-5724-810E-AEC9-57C891F02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en-AU" sz="6600">
                <a:solidFill>
                  <a:schemeClr val="bg1"/>
                </a:solidFill>
              </a:rPr>
              <a:t>Context, Audience &amp; Purpose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5DF1E-AB40-F94A-333C-ACDC67836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Informative Texts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4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6" name="Rectangle 513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A29BD-6142-8731-2A1F-AE34A8BA93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en-AU" sz="5600"/>
              <a:t>Features of an Informative Text</a:t>
            </a:r>
          </a:p>
        </p:txBody>
      </p:sp>
      <p:sp>
        <p:nvSpPr>
          <p:cNvPr id="513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Britannica All New Children's Encyclopedia - National Geographic Kids">
            <a:extLst>
              <a:ext uri="{FF2B5EF4-FFF2-40B4-BE49-F238E27FC236}">
                <a16:creationId xmlns:a16="http://schemas.microsoft.com/office/drawing/2014/main" id="{5BA19677-3A98-DE54-6A55-39E3D859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926241"/>
            <a:ext cx="7214616" cy="497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11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A7C84-4666-472D-E050-C0778940A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390" y="1000125"/>
            <a:ext cx="3738780" cy="517683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AU" sz="3600" dirty="0"/>
              <a:t>Informative texts often have the following features:</a:t>
            </a:r>
          </a:p>
          <a:p>
            <a:pPr marL="0" indent="0">
              <a:buNone/>
            </a:pPr>
            <a:endParaRPr lang="en-AU" sz="3600" dirty="0"/>
          </a:p>
          <a:p>
            <a:r>
              <a:rPr lang="en-AU" dirty="0"/>
              <a:t>Facts (not opinions – able to be proved)</a:t>
            </a:r>
          </a:p>
          <a:p>
            <a:r>
              <a:rPr lang="en-AU" dirty="0"/>
              <a:t>Short, structured paragraphs </a:t>
            </a:r>
          </a:p>
          <a:p>
            <a:r>
              <a:rPr lang="en-GB" dirty="0"/>
              <a:t>Headings &amp; sub-headings</a:t>
            </a:r>
            <a:endParaRPr lang="en-AU" dirty="0"/>
          </a:p>
          <a:p>
            <a:r>
              <a:rPr lang="en-AU" dirty="0"/>
              <a:t>Formal, academic language</a:t>
            </a:r>
          </a:p>
          <a:p>
            <a:r>
              <a:rPr lang="en-AU" dirty="0"/>
              <a:t>List of </a:t>
            </a:r>
            <a:r>
              <a:rPr lang="en-AU" b="1" dirty="0"/>
              <a:t>citations</a:t>
            </a:r>
            <a:r>
              <a:rPr lang="en-AU" dirty="0"/>
              <a:t> or </a:t>
            </a:r>
            <a:r>
              <a:rPr lang="en-AU" b="1" dirty="0"/>
              <a:t>references</a:t>
            </a:r>
          </a:p>
          <a:p>
            <a:r>
              <a:rPr lang="en-GB" dirty="0"/>
              <a:t>Pictures/diagrams with captions</a:t>
            </a:r>
          </a:p>
          <a:p>
            <a:r>
              <a:rPr lang="en-GB" dirty="0"/>
              <a:t>Index or contents page </a:t>
            </a:r>
          </a:p>
          <a:p>
            <a:r>
              <a:rPr lang="en-GB" dirty="0"/>
              <a:t>Glossary</a:t>
            </a:r>
            <a:endParaRPr lang="en-AU" dirty="0"/>
          </a:p>
          <a:p>
            <a:pPr lvl="1"/>
            <a:endParaRPr lang="en-AU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2D895-336C-4BF4-41B2-2EDC48298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991"/>
          <a:stretch/>
        </p:blipFill>
        <p:spPr>
          <a:xfrm>
            <a:off x="5170507" y="484632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52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56C71-46CC-46CB-980B-3819A9C83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AU"/>
              <a:t>Research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678AB-71CA-4854-A6F4-318E2E49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2278173"/>
            <a:ext cx="6467867" cy="3450613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b="1" dirty="0"/>
              <a:t>Other People’s Knowledge, Your Words</a:t>
            </a:r>
            <a:endParaRPr lang="en-AU" sz="2400" b="1" dirty="0"/>
          </a:p>
          <a:p>
            <a:r>
              <a:rPr lang="en-AU" sz="2400" dirty="0"/>
              <a:t>To find the facts for your informative text you will need to do some </a:t>
            </a:r>
            <a:r>
              <a:rPr lang="en-AU" sz="2400" b="1" dirty="0"/>
              <a:t>research</a:t>
            </a:r>
          </a:p>
          <a:p>
            <a:r>
              <a:rPr lang="en-AU" sz="2400" dirty="0"/>
              <a:t>Research involves finding, understanding, and describing the ideas of experts </a:t>
            </a:r>
          </a:p>
          <a:p>
            <a:r>
              <a:rPr lang="en-AU" sz="2400" u="sng" dirty="0"/>
              <a:t>Quoting</a:t>
            </a:r>
            <a:r>
              <a:rPr lang="en-AU" sz="2400" dirty="0"/>
              <a:t>, </a:t>
            </a:r>
            <a:r>
              <a:rPr lang="en-AU" sz="2400" u="sng" dirty="0"/>
              <a:t>paraphrasing,</a:t>
            </a:r>
            <a:r>
              <a:rPr lang="en-AU" sz="2400" dirty="0"/>
              <a:t> and </a:t>
            </a:r>
            <a:r>
              <a:rPr lang="en-AU" sz="2400" u="sng" dirty="0"/>
              <a:t>summarising,</a:t>
            </a:r>
            <a:r>
              <a:rPr lang="en-AU" sz="2400" dirty="0"/>
              <a:t> are ways to include other people’s ideas in your own work without plagiarising</a:t>
            </a:r>
          </a:p>
          <a:p>
            <a:r>
              <a:rPr lang="en-AU" sz="2400" dirty="0"/>
              <a:t>These techniques allow you to demonstrate your own understanding of the key points of your topic</a:t>
            </a:r>
          </a:p>
        </p:txBody>
      </p:sp>
      <p:pic>
        <p:nvPicPr>
          <p:cNvPr id="4100" name="Picture 4" descr="Types of Research Design in Research Methodology - Leverage Edu">
            <a:extLst>
              <a:ext uri="{FF2B5EF4-FFF2-40B4-BE49-F238E27FC236}">
                <a16:creationId xmlns:a16="http://schemas.microsoft.com/office/drawing/2014/main" id="{564EFBC5-B298-4BD2-8AEF-F93BEE460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r="21505" b="1"/>
          <a:stretch/>
        </p:blipFill>
        <p:spPr bwMode="auto"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0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84087-CA97-4225-A521-57A600BB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000"/>
              <a:t>Good &amp; Bad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A7161F-8D1C-496F-8803-CC467D5F3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AU" sz="1700" dirty="0"/>
              <a:t>Some sources are more reliable or trustworthy than others</a:t>
            </a:r>
          </a:p>
          <a:p>
            <a:r>
              <a:rPr lang="en-AU" sz="1700" dirty="0"/>
              <a:t>Which source is more likely to contain true or correct information? Why?</a:t>
            </a:r>
          </a:p>
          <a:p>
            <a:pPr lvl="1"/>
            <a:r>
              <a:rPr lang="en-AU" sz="1700" dirty="0"/>
              <a:t>A </a:t>
            </a:r>
            <a:r>
              <a:rPr lang="en-AU" sz="1700" dirty="0" err="1"/>
              <a:t>facebook</a:t>
            </a:r>
            <a:r>
              <a:rPr lang="en-AU" sz="1700" dirty="0"/>
              <a:t> post </a:t>
            </a:r>
          </a:p>
          <a:p>
            <a:pPr lvl="1"/>
            <a:r>
              <a:rPr lang="en-AU" sz="1700" dirty="0"/>
              <a:t>A medical textbook</a:t>
            </a:r>
          </a:p>
          <a:p>
            <a:r>
              <a:rPr lang="en-AU" sz="1700" dirty="0"/>
              <a:t>It’s very easy for people to put wrong or incorrect information on the internet. They can make it SEEM very convincing</a:t>
            </a:r>
          </a:p>
          <a:p>
            <a:r>
              <a:rPr lang="en-AU" sz="1700" dirty="0"/>
              <a:t>Need to be critical</a:t>
            </a:r>
            <a:r>
              <a:rPr lang="en-AU" sz="1700" b="1" dirty="0"/>
              <a:t> </a:t>
            </a:r>
            <a:r>
              <a:rPr lang="en-AU" sz="1700" dirty="0"/>
              <a:t>of sources – evaluate them carefully, ask questions, and make sure the information is true</a:t>
            </a:r>
          </a:p>
          <a:p>
            <a:r>
              <a:rPr lang="en-AU" sz="1700" dirty="0"/>
              <a:t>A </a:t>
            </a:r>
            <a:r>
              <a:rPr lang="en-AU" sz="1700" b="1" dirty="0"/>
              <a:t>credible</a:t>
            </a:r>
            <a:r>
              <a:rPr lang="en-AU" sz="1700" dirty="0"/>
              <a:t> source is one that is reliable. You can trust that the information is true and has been checked by experts.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03839-F846-A51D-115C-8B0B718144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r="4024"/>
          <a:stretch/>
        </p:blipFill>
        <p:spPr>
          <a:xfrm>
            <a:off x="7199440" y="-18652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81088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337B-9A4B-4649-B746-BFE7EC3D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AU" sz="4000">
                <a:solidFill>
                  <a:srgbClr val="FFFFFF"/>
                </a:solidFill>
              </a:rPr>
              <a:t>ABCDE Checklist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932E4B20-DFB0-8BF3-5C0A-46F182FB7D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2085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8272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9874D-8F0D-B759-EE64-304E3901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4600"/>
              <a:t>Responsible Internet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C458C-0125-4BB1-6B25-CB68620E5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200" dirty="0"/>
              <a:t>3 important rules to remember</a:t>
            </a:r>
          </a:p>
          <a:p>
            <a:pPr marL="0" indent="0">
              <a:buNone/>
            </a:pPr>
            <a:endParaRPr lang="en-AU" sz="2200" dirty="0"/>
          </a:p>
          <a:p>
            <a:pPr marL="514350" indent="-514350">
              <a:buAutoNum type="arabicPeriod"/>
            </a:pPr>
            <a:r>
              <a:rPr lang="en-AU" sz="2200" dirty="0"/>
              <a:t>Check sources – make sure info is true and reliable</a:t>
            </a:r>
          </a:p>
          <a:p>
            <a:pPr marL="514350" indent="-514350">
              <a:buAutoNum type="arabicPeriod"/>
            </a:pPr>
            <a:r>
              <a:rPr lang="en-AU" sz="2200" dirty="0"/>
              <a:t>Put it into your own words – no copy/pasting!</a:t>
            </a:r>
          </a:p>
          <a:p>
            <a:pPr marL="514350" indent="-514350">
              <a:buAutoNum type="arabicPeriod"/>
            </a:pPr>
            <a:r>
              <a:rPr lang="en-AU" sz="2200" dirty="0"/>
              <a:t>Reference – show where you got the information from</a:t>
            </a:r>
          </a:p>
          <a:p>
            <a:pPr marL="0" indent="0">
              <a:buNone/>
            </a:pPr>
            <a:endParaRPr lang="en-AU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91D974-79FE-DDDE-8C2D-4C7ED30ABB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39" t="1" r="24938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328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9179D-2CB1-4D8F-92AB-C62E272A8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AU" dirty="0"/>
              <a:t>Plagiarism</a:t>
            </a:r>
          </a:p>
        </p:txBody>
      </p:sp>
      <p:pic>
        <p:nvPicPr>
          <p:cNvPr id="2050" name="Picture 2" descr="Plagiarism - Simple English Wikipedia, the free encyclopedia">
            <a:extLst>
              <a:ext uri="{FF2B5EF4-FFF2-40B4-BE49-F238E27FC236}">
                <a16:creationId xmlns:a16="http://schemas.microsoft.com/office/drawing/2014/main" id="{3954569D-D001-4EF3-BBBB-C0055491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82" y="829717"/>
            <a:ext cx="4777381" cy="502882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00744-05DA-4593-AE2E-F96637B7D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200" dirty="0"/>
              <a:t>Passing off someone else’s work as your own is called </a:t>
            </a:r>
            <a:r>
              <a:rPr lang="en-GB" sz="2200" b="1" dirty="0"/>
              <a:t>plagiarism</a:t>
            </a:r>
            <a:r>
              <a:rPr lang="en-GB" sz="2200" dirty="0"/>
              <a:t>.</a:t>
            </a:r>
          </a:p>
          <a:p>
            <a:r>
              <a:rPr lang="en-GB" sz="2200" dirty="0"/>
              <a:t>Dishonest, lazy, cheating</a:t>
            </a:r>
          </a:p>
          <a:p>
            <a:r>
              <a:rPr lang="en-GB" sz="2200" dirty="0"/>
              <a:t>Trying to trick the teacher </a:t>
            </a:r>
          </a:p>
          <a:p>
            <a:r>
              <a:rPr lang="en-GB" sz="2200" dirty="0"/>
              <a:t>You won’t learn anything &amp; won’t get smarter</a:t>
            </a:r>
          </a:p>
          <a:p>
            <a:r>
              <a:rPr lang="en-GB" sz="2200" dirty="0"/>
              <a:t>Passing on your work to others for them to copy is also considered plagiarism</a:t>
            </a:r>
          </a:p>
          <a:p>
            <a:r>
              <a:rPr lang="en-GB" sz="2200" dirty="0"/>
              <a:t>Can have serious consequences in the real world</a:t>
            </a:r>
          </a:p>
          <a:p>
            <a:pPr lvl="1"/>
            <a:r>
              <a:rPr lang="en-GB" sz="1800" dirty="0"/>
              <a:t>fired from jobs</a:t>
            </a:r>
          </a:p>
          <a:p>
            <a:pPr lvl="1"/>
            <a:r>
              <a:rPr lang="en-GB" sz="1800" dirty="0"/>
              <a:t>expelled from universities </a:t>
            </a:r>
          </a:p>
          <a:p>
            <a:pPr lvl="1"/>
            <a:r>
              <a:rPr lang="en-GB" sz="1800" dirty="0"/>
              <a:t>sued for copyright infringement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4031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D2D09-F9FF-52C9-C814-0B1599C10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400"/>
              <a:t>Using Quotes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93382-08BA-C1F2-E765-F09DDCE9D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GB" sz="2200" dirty="0"/>
              <a:t>The only time you CAN use other people’s exact words is when you quote them. This is fine as long as it’s done correctly.</a:t>
            </a:r>
          </a:p>
          <a:p>
            <a:r>
              <a:rPr lang="en-GB" sz="2200" dirty="0"/>
              <a:t>Put </a:t>
            </a:r>
            <a:r>
              <a:rPr lang="en-GB" sz="2200" b="1" dirty="0"/>
              <a:t>quotation marks </a:t>
            </a:r>
            <a:r>
              <a:rPr lang="en-GB" sz="2200" dirty="0"/>
              <a:t>around the words that are from someone else</a:t>
            </a:r>
          </a:p>
          <a:p>
            <a:r>
              <a:rPr lang="en-GB" sz="2200" dirty="0"/>
              <a:t>List the author or </a:t>
            </a:r>
            <a:r>
              <a:rPr lang="en-GB" sz="2200" b="1" dirty="0"/>
              <a:t>reference</a:t>
            </a:r>
            <a:r>
              <a:rPr lang="en-GB" sz="2200" dirty="0"/>
              <a:t> – say who said this or where it comes from</a:t>
            </a:r>
          </a:p>
          <a:p>
            <a:pPr lvl="1"/>
            <a:r>
              <a:rPr lang="en-GB" sz="1900" dirty="0"/>
              <a:t>“I have no special talent. I am only passionately curious.” (Albert Einstein)</a:t>
            </a:r>
          </a:p>
          <a:p>
            <a:pPr lvl="1"/>
            <a:r>
              <a:rPr lang="en-GB" sz="1900" dirty="0"/>
              <a:t>“The truth will set you free” (John 8:32)</a:t>
            </a:r>
          </a:p>
          <a:p>
            <a:endParaRPr lang="en-AU" sz="2200" dirty="0"/>
          </a:p>
        </p:txBody>
      </p:sp>
      <p:pic>
        <p:nvPicPr>
          <p:cNvPr id="1028" name="Picture 4" descr="Using quotation marks in dialogue — bigwords101">
            <a:extLst>
              <a:ext uri="{FF2B5EF4-FFF2-40B4-BE49-F238E27FC236}">
                <a16:creationId xmlns:a16="http://schemas.microsoft.com/office/drawing/2014/main" id="{47ED958A-C112-BC58-3B71-4CA570FD2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92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100B2-89B8-A45B-D25B-6F6B7F4A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92E23-5345-38FF-F825-F51B4B96E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understand any text, look at the C.A.P.</a:t>
            </a:r>
          </a:p>
          <a:p>
            <a:r>
              <a:rPr lang="en-US" sz="2800" b="1" dirty="0"/>
              <a:t>C</a:t>
            </a:r>
            <a:r>
              <a:rPr lang="en-US" sz="2800" dirty="0"/>
              <a:t>ontext</a:t>
            </a:r>
          </a:p>
          <a:p>
            <a:r>
              <a:rPr lang="en-US" sz="2800" b="1" dirty="0"/>
              <a:t>A</a:t>
            </a:r>
            <a:r>
              <a:rPr lang="en-US" sz="2800" dirty="0"/>
              <a:t>udience</a:t>
            </a:r>
          </a:p>
          <a:p>
            <a:r>
              <a:rPr lang="en-US" sz="2800" b="1" dirty="0"/>
              <a:t>P</a:t>
            </a:r>
            <a:r>
              <a:rPr lang="en-US" sz="2800" dirty="0"/>
              <a:t>urpose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These 3 things have a huge</a:t>
            </a:r>
          </a:p>
          <a:p>
            <a:pPr marL="0" indent="0">
              <a:buNone/>
            </a:pPr>
            <a:r>
              <a:rPr lang="en-US" dirty="0"/>
              <a:t>impact on texts and impact</a:t>
            </a:r>
          </a:p>
          <a:p>
            <a:pPr marL="0" indent="0">
              <a:buNone/>
            </a:pPr>
            <a:r>
              <a:rPr lang="en-US" dirty="0"/>
              <a:t>each other</a:t>
            </a:r>
            <a:endParaRPr lang="en-US" sz="2800" dirty="0"/>
          </a:p>
        </p:txBody>
      </p:sp>
      <p:pic>
        <p:nvPicPr>
          <p:cNvPr id="2050" name="Picture 2" descr="Baseball cap - Wikipedia">
            <a:extLst>
              <a:ext uri="{FF2B5EF4-FFF2-40B4-BE49-F238E27FC236}">
                <a16:creationId xmlns:a16="http://schemas.microsoft.com/office/drawing/2014/main" id="{17E272B8-4E96-D1C9-7529-FFAFFAA7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83" y="2843213"/>
            <a:ext cx="5102191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8422DC5-85F2-3A08-64A7-492AFDE3B4EE}"/>
              </a:ext>
            </a:extLst>
          </p:cNvPr>
          <p:cNvSpPr/>
          <p:nvPr/>
        </p:nvSpPr>
        <p:spPr>
          <a:xfrm rot="21423289">
            <a:off x="7579392" y="4001294"/>
            <a:ext cx="1827167" cy="92333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C.A.P.</a:t>
            </a:r>
          </a:p>
        </p:txBody>
      </p:sp>
    </p:spTree>
    <p:extLst>
      <p:ext uri="{BB962C8B-B14F-4D97-AF65-F5344CB8AC3E}">
        <p14:creationId xmlns:p14="http://schemas.microsoft.com/office/powerpoint/2010/main" val="64903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04461-C2FD-0AAF-F118-4B06FDC6B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AU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3485D-C6F1-2873-3341-50036605D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sz="3300" dirty="0"/>
              <a:t>Context is the circumstances or environment in which a text was created</a:t>
            </a:r>
          </a:p>
          <a:p>
            <a:r>
              <a:rPr lang="en-AU" b="1" dirty="0"/>
              <a:t>When</a:t>
            </a:r>
            <a:r>
              <a:rPr lang="en-AU" dirty="0"/>
              <a:t> in history and </a:t>
            </a:r>
            <a:r>
              <a:rPr lang="en-AU" b="1" dirty="0"/>
              <a:t>where</a:t>
            </a:r>
            <a:r>
              <a:rPr lang="en-AU" dirty="0"/>
              <a:t> in the world was it written?</a:t>
            </a:r>
          </a:p>
          <a:p>
            <a:r>
              <a:rPr lang="en-AU" b="1" dirty="0"/>
              <a:t>What</a:t>
            </a:r>
            <a:r>
              <a:rPr lang="en-AU" dirty="0"/>
              <a:t> events were happening at that time? </a:t>
            </a:r>
          </a:p>
          <a:p>
            <a:r>
              <a:rPr lang="en-AU" dirty="0"/>
              <a:t>What beliefs and practices did people have at the time? </a:t>
            </a:r>
          </a:p>
          <a:p>
            <a:r>
              <a:rPr lang="en-AU" dirty="0"/>
              <a:t>Did the author agree with these beliefs &amp; practices?</a:t>
            </a:r>
          </a:p>
          <a:p>
            <a:endParaRPr lang="en-AU" sz="17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Jigsaw Puzzles for Adults Budapest 252/520 Pieces Couple - Etsy">
            <a:extLst>
              <a:ext uri="{FF2B5EF4-FFF2-40B4-BE49-F238E27FC236}">
                <a16:creationId xmlns:a16="http://schemas.microsoft.com/office/drawing/2014/main" id="{55E9B887-6CB2-7FC8-5486-E17938E97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0" r="1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6" descr="Springbok 500 Piece Wood Jigsaw Puzzle - Lakeside : Buy Online at Best  Price in KSA - Souq is now Amazon.sa: Toys">
            <a:extLst>
              <a:ext uri="{FF2B5EF4-FFF2-40B4-BE49-F238E27FC236}">
                <a16:creationId xmlns:a16="http://schemas.microsoft.com/office/drawing/2014/main" id="{FE80EDE5-4769-C013-5743-B06C69EE6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8" r="-3" b="691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14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A7E199-8D7F-C15F-1504-8AB3AD16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400"/>
              <a:t>Audience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97B51-EAE0-BEAC-CFDB-FB99C521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AU" b="1" dirty="0"/>
              <a:t>Audience is who this text was created FOR. Who’s likely to read this?</a:t>
            </a:r>
          </a:p>
          <a:p>
            <a:r>
              <a:rPr lang="en-AU" sz="2600" dirty="0"/>
              <a:t>When and where are they from? Are they old or young, male or female, rich or poor…? </a:t>
            </a:r>
          </a:p>
          <a:p>
            <a:r>
              <a:rPr lang="en-AU" sz="2600" dirty="0"/>
              <a:t>What do people from their time/country/culture usually think or believe? </a:t>
            </a:r>
          </a:p>
          <a:p>
            <a:r>
              <a:rPr lang="en-AU" sz="2600" dirty="0"/>
              <a:t>Was the author hoping to influence the audience or change their minds?</a:t>
            </a:r>
          </a:p>
          <a:p>
            <a:endParaRPr lang="en-AU" sz="2200" dirty="0"/>
          </a:p>
        </p:txBody>
      </p:sp>
      <p:pic>
        <p:nvPicPr>
          <p:cNvPr id="4" name="Picture 2" descr="60,900+ Audience Illustrations, Royalty-Free Vector Graphics &amp; Clip Art -  iStock | Conference audience, Crowd, Conference">
            <a:extLst>
              <a:ext uri="{FF2B5EF4-FFF2-40B4-BE49-F238E27FC236}">
                <a16:creationId xmlns:a16="http://schemas.microsoft.com/office/drawing/2014/main" id="{BE61EEAC-70ED-865F-DCA2-D18CDF738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4"/>
          <a:stretch/>
        </p:blipFill>
        <p:spPr bwMode="auto">
          <a:xfrm>
            <a:off x="6099048" y="2247784"/>
            <a:ext cx="5458968" cy="236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8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E6DE80-4229-B686-A979-5D964F61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AU" sz="5400"/>
              <a:t>Purpose</a:t>
            </a:r>
          </a:p>
        </p:txBody>
      </p:sp>
      <p:sp>
        <p:nvSpPr>
          <p:cNvPr id="308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6B471-E89A-97F1-9EBA-EA9DC7539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600" dirty="0"/>
              <a:t>The reason the text was created – </a:t>
            </a:r>
            <a:r>
              <a:rPr lang="en-AU" sz="1600" b="1" dirty="0"/>
              <a:t>WHY </a:t>
            </a:r>
            <a:r>
              <a:rPr lang="en-AU" sz="1600" dirty="0"/>
              <a:t>does it exist? </a:t>
            </a:r>
          </a:p>
          <a:p>
            <a:pPr marL="0" indent="0">
              <a:buNone/>
            </a:pPr>
            <a:r>
              <a:rPr lang="en-AU" sz="1600" dirty="0"/>
              <a:t>What motivated the creator to make it? What did they want to achieve by creating this text?</a:t>
            </a:r>
          </a:p>
          <a:p>
            <a:pPr lvl="1"/>
            <a:endParaRPr lang="en-AU" sz="1500" dirty="0"/>
          </a:p>
          <a:p>
            <a:pPr marL="0" indent="0">
              <a:buNone/>
            </a:pPr>
            <a:r>
              <a:rPr lang="en-AU" sz="1600" dirty="0"/>
              <a:t>There are 3 main categories, although they can overlap:</a:t>
            </a:r>
          </a:p>
          <a:p>
            <a:r>
              <a:rPr lang="en-AU" sz="1600" dirty="0"/>
              <a:t>To </a:t>
            </a:r>
            <a:r>
              <a:rPr lang="en-AU" sz="1600" b="1" dirty="0"/>
              <a:t>inform</a:t>
            </a:r>
            <a:r>
              <a:rPr lang="en-AU" sz="1600" dirty="0"/>
              <a:t> (e.g. encyclopedia, news article)</a:t>
            </a:r>
          </a:p>
          <a:p>
            <a:r>
              <a:rPr lang="en-AU" sz="1600" dirty="0"/>
              <a:t>To </a:t>
            </a:r>
            <a:r>
              <a:rPr lang="en-AU" sz="1600" b="1" dirty="0"/>
              <a:t>entertain</a:t>
            </a:r>
            <a:r>
              <a:rPr lang="en-AU" sz="1600" dirty="0"/>
              <a:t> (e.g. novel, film, play)</a:t>
            </a:r>
          </a:p>
          <a:p>
            <a:r>
              <a:rPr lang="en-AU" sz="1600" dirty="0"/>
              <a:t>To </a:t>
            </a:r>
            <a:r>
              <a:rPr lang="en-AU" sz="1600" b="1" dirty="0"/>
              <a:t>persuade</a:t>
            </a:r>
            <a:r>
              <a:rPr lang="en-AU" sz="1600" dirty="0"/>
              <a:t> (e.g. advertisement, opinion piece)</a:t>
            </a:r>
          </a:p>
          <a:p>
            <a:pPr marL="457200" lvl="1" indent="0">
              <a:buNone/>
            </a:pPr>
            <a:endParaRPr lang="en-AU" sz="1500" dirty="0"/>
          </a:p>
          <a:p>
            <a:endParaRPr lang="en-AU" sz="1500" dirty="0"/>
          </a:p>
        </p:txBody>
      </p:sp>
      <p:pic>
        <p:nvPicPr>
          <p:cNvPr id="3076" name="Picture 4" descr="How to Find Your Professional Purpose | FlexJobs">
            <a:extLst>
              <a:ext uri="{FF2B5EF4-FFF2-40B4-BE49-F238E27FC236}">
                <a16:creationId xmlns:a16="http://schemas.microsoft.com/office/drawing/2014/main" id="{20E3E678-CB2B-9EC8-F67D-1D52B44D9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9" r="1973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08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t SEO Article Writing Services">
            <a:extLst>
              <a:ext uri="{FF2B5EF4-FFF2-40B4-BE49-F238E27FC236}">
                <a16:creationId xmlns:a16="http://schemas.microsoft.com/office/drawing/2014/main" id="{5B9AA35F-B8A8-8FDC-0381-D5C943FF9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2003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0B700E-C9A2-7D25-0345-01E1C01103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Informative Texts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4DE231-FAAB-E811-3986-1EB5E49A3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FFFFFF"/>
                </a:solidFill>
              </a:rPr>
              <a:t>Factual texts intended to inform people about a topic</a:t>
            </a:r>
          </a:p>
        </p:txBody>
      </p:sp>
    </p:spTree>
    <p:extLst>
      <p:ext uri="{BB962C8B-B14F-4D97-AF65-F5344CB8AC3E}">
        <p14:creationId xmlns:p14="http://schemas.microsoft.com/office/powerpoint/2010/main" val="38861076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503FA6-8DD9-60E8-B368-A7D95B15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AU" sz="4000"/>
              <a:t>Context: Informative 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2ED55-3783-5B7A-38F5-ED5D8EC35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en-AU" sz="1600"/>
              <a:t>The </a:t>
            </a:r>
            <a:r>
              <a:rPr lang="en-AU" sz="1600" b="1"/>
              <a:t>context</a:t>
            </a:r>
            <a:r>
              <a:rPr lang="en-AU" sz="1600"/>
              <a:t> of an informative text will influence the information it contains and how it’s presented </a:t>
            </a:r>
          </a:p>
          <a:p>
            <a:r>
              <a:rPr lang="en-AU" sz="1600"/>
              <a:t>Think of the differences there would be in the following: </a:t>
            </a:r>
          </a:p>
          <a:p>
            <a:pPr marL="0" indent="0">
              <a:buNone/>
            </a:pPr>
            <a:endParaRPr lang="en-AU" sz="1600"/>
          </a:p>
          <a:p>
            <a:pPr lvl="1"/>
            <a:r>
              <a:rPr lang="en-AU" sz="1600"/>
              <a:t>A science textbook from </a:t>
            </a:r>
            <a:r>
              <a:rPr lang="en-AU" sz="1600" b="1"/>
              <a:t>England</a:t>
            </a:r>
            <a:r>
              <a:rPr lang="en-AU" sz="1600"/>
              <a:t> published in </a:t>
            </a:r>
            <a:r>
              <a:rPr lang="en-AU" sz="1600" b="1"/>
              <a:t>1965</a:t>
            </a:r>
          </a:p>
          <a:p>
            <a:pPr lvl="1"/>
            <a:r>
              <a:rPr lang="en-AU" sz="1600"/>
              <a:t>A science textbook from </a:t>
            </a:r>
            <a:r>
              <a:rPr lang="en-AU" sz="1600" b="1"/>
              <a:t>China</a:t>
            </a:r>
            <a:r>
              <a:rPr lang="en-AU" sz="1600"/>
              <a:t> published in </a:t>
            </a:r>
            <a:r>
              <a:rPr lang="en-AU" sz="1600" b="1"/>
              <a:t>2023</a:t>
            </a:r>
          </a:p>
          <a:p>
            <a:pPr marL="457200" lvl="1" indent="0">
              <a:buNone/>
            </a:pPr>
            <a:endParaRPr lang="en-AU" sz="1600"/>
          </a:p>
          <a:p>
            <a:pPr lvl="1"/>
            <a:r>
              <a:rPr lang="en-AU" sz="1600"/>
              <a:t>A pamphlet about ‘Bible Truths’ written by a </a:t>
            </a:r>
            <a:r>
              <a:rPr lang="en-AU" sz="1600" b="1"/>
              <a:t>Christadelphian </a:t>
            </a:r>
          </a:p>
          <a:p>
            <a:pPr lvl="1"/>
            <a:r>
              <a:rPr lang="en-AU" sz="1600"/>
              <a:t>A pamphlet about ‘Bible Truths’ written by a </a:t>
            </a:r>
            <a:r>
              <a:rPr lang="en-AU" sz="1600" b="1"/>
              <a:t>Mormon</a:t>
            </a:r>
          </a:p>
          <a:p>
            <a:pPr lvl="1"/>
            <a:endParaRPr lang="en-AU" sz="1600" b="1"/>
          </a:p>
          <a:p>
            <a:pPr lvl="1"/>
            <a:r>
              <a:rPr lang="en-AU" sz="1600"/>
              <a:t>A news broadcast about global health from </a:t>
            </a:r>
            <a:r>
              <a:rPr lang="en-AU" sz="1600" b="1"/>
              <a:t>before</a:t>
            </a:r>
            <a:r>
              <a:rPr lang="en-AU" sz="1600"/>
              <a:t> COVID-19</a:t>
            </a:r>
          </a:p>
          <a:p>
            <a:pPr lvl="1"/>
            <a:r>
              <a:rPr lang="en-AU" sz="1600"/>
              <a:t>A news broadcast about global health from </a:t>
            </a:r>
            <a:r>
              <a:rPr lang="en-AU" sz="1600" b="1"/>
              <a:t>after</a:t>
            </a:r>
            <a:r>
              <a:rPr lang="en-AU" sz="1600"/>
              <a:t> COVID-19</a:t>
            </a:r>
          </a:p>
          <a:p>
            <a:endParaRPr lang="en-AU" sz="1600"/>
          </a:p>
        </p:txBody>
      </p:sp>
      <p:pic>
        <p:nvPicPr>
          <p:cNvPr id="4098" name="Picture 2" descr="The Copycat Collector: COLLECTION #137: Vintage School Science Books">
            <a:extLst>
              <a:ext uri="{FF2B5EF4-FFF2-40B4-BE49-F238E27FC236}">
                <a16:creationId xmlns:a16="http://schemas.microsoft.com/office/drawing/2014/main" id="{74495F28-031C-4F8C-C0EA-12745803FF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8" t="2" r="2385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AF1B-5BF9-3095-43E9-8AEB8888D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634483"/>
            <a:ext cx="4668257" cy="1380929"/>
          </a:xfrm>
        </p:spPr>
        <p:txBody>
          <a:bodyPr>
            <a:normAutofit/>
          </a:bodyPr>
          <a:lstStyle/>
          <a:p>
            <a:r>
              <a:rPr lang="en-AU" dirty="0"/>
              <a:t>Audience: Informative Texts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ADA6DF3A-C49D-E236-7E9F-DEC341E26B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" t="29334" r="-342" b="-185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rst Children's Encyclopedia: A First Reference Book for Children : DK:  Amazon.com.au: Books">
            <a:extLst>
              <a:ext uri="{FF2B5EF4-FFF2-40B4-BE49-F238E27FC236}">
                <a16:creationId xmlns:a16="http://schemas.microsoft.com/office/drawing/2014/main" id="{383F155E-FA8A-5604-AE69-BFDEB70F2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6" r="11814" b="1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ntage Medical Book Pages | Nina | Flickr">
            <a:extLst>
              <a:ext uri="{FF2B5EF4-FFF2-40B4-BE49-F238E27FC236}">
                <a16:creationId xmlns:a16="http://schemas.microsoft.com/office/drawing/2014/main" id="{4E7C7149-9278-996B-2DBD-D0567D7F4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4" r="-4" b="3306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E76B9-860E-9EF7-705F-EFAC9C049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0296" y="2015411"/>
            <a:ext cx="4668256" cy="4208105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000" dirty="0"/>
              <a:t>The intended audience of an informative text will change the features it has or the way it’s written</a:t>
            </a:r>
          </a:p>
          <a:p>
            <a:r>
              <a:rPr lang="en-GB" sz="2000" dirty="0"/>
              <a:t>An informative text for </a:t>
            </a:r>
            <a:r>
              <a:rPr lang="en-GB" sz="2000" b="1" dirty="0"/>
              <a:t>children</a:t>
            </a:r>
            <a:r>
              <a:rPr lang="en-GB" sz="2000" dirty="0"/>
              <a:t> might use less formal language, large bright pictures, and shorter, simpler sentences</a:t>
            </a:r>
          </a:p>
          <a:p>
            <a:r>
              <a:rPr lang="en-GB" sz="2000" dirty="0"/>
              <a:t>An informative text for </a:t>
            </a:r>
            <a:r>
              <a:rPr lang="en-GB" sz="2000" b="1" dirty="0"/>
              <a:t>doctors</a:t>
            </a:r>
            <a:r>
              <a:rPr lang="en-GB" sz="2000" dirty="0"/>
              <a:t> might use highly specific vocabulary and detailed medical diagrams</a:t>
            </a:r>
          </a:p>
          <a:p>
            <a:r>
              <a:rPr lang="en-GB" sz="2000" dirty="0"/>
              <a:t>An informative text for </a:t>
            </a:r>
            <a:r>
              <a:rPr lang="en-GB" sz="2000" b="1" dirty="0"/>
              <a:t>consumers</a:t>
            </a:r>
            <a:r>
              <a:rPr lang="en-GB" sz="2000" dirty="0"/>
              <a:t> (people who want to buy a product) might use persuasive language to convince the audience to buy it</a:t>
            </a:r>
          </a:p>
          <a:p>
            <a:endParaRPr lang="en-GB" sz="1500" dirty="0"/>
          </a:p>
          <a:p>
            <a:endParaRPr lang="en-GB" sz="1500" dirty="0"/>
          </a:p>
          <a:p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86864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60D6C-E094-1C39-3538-5073D2205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AU" sz="5000"/>
              <a:t>Purpose: Informative Texts</a:t>
            </a:r>
          </a:p>
        </p:txBody>
      </p:sp>
      <p:sp>
        <p:nvSpPr>
          <p:cNvPr id="35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07AA2-53DF-0A8A-A9AE-CA5D19F8F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AU" sz="1700" dirty="0"/>
              <a:t>The purpose of informative texts is mainly to inform people – give them researched, factual information to help them understand a topic.</a:t>
            </a:r>
          </a:p>
          <a:p>
            <a:pPr marL="0" indent="0">
              <a:buNone/>
            </a:pPr>
            <a:r>
              <a:rPr lang="en-AU" sz="1700" dirty="0"/>
              <a:t>But informative texts can ALSO be entertaining or persuasive, depending on the </a:t>
            </a:r>
            <a:r>
              <a:rPr lang="en-AU" sz="1700" b="1" dirty="0"/>
              <a:t>context</a:t>
            </a:r>
            <a:r>
              <a:rPr lang="en-AU" sz="1700" dirty="0"/>
              <a:t> and </a:t>
            </a:r>
            <a:r>
              <a:rPr lang="en-AU" sz="1700" b="1" dirty="0"/>
              <a:t>audience.</a:t>
            </a:r>
          </a:p>
          <a:p>
            <a:r>
              <a:rPr lang="en-AU" sz="1700" dirty="0"/>
              <a:t>The main purpose of a travel brochure about Bali is to give people </a:t>
            </a:r>
            <a:r>
              <a:rPr lang="en-AU" sz="1700" b="1" dirty="0"/>
              <a:t>information</a:t>
            </a:r>
            <a:r>
              <a:rPr lang="en-AU" sz="1700" dirty="0"/>
              <a:t> about the country and things to do and see there. </a:t>
            </a:r>
          </a:p>
          <a:p>
            <a:r>
              <a:rPr lang="en-AU" sz="1700" dirty="0"/>
              <a:t>However, a secondary purpose might be to </a:t>
            </a:r>
            <a:r>
              <a:rPr lang="en-AU" sz="1700" b="1" dirty="0"/>
              <a:t>persuade</a:t>
            </a:r>
            <a:r>
              <a:rPr lang="en-AU" sz="1700" dirty="0"/>
              <a:t> them that Bali is a fun and interesting place to visit. </a:t>
            </a:r>
          </a:p>
          <a:p>
            <a:endParaRPr lang="en-AU" sz="1700" dirty="0"/>
          </a:p>
        </p:txBody>
      </p:sp>
      <p:pic>
        <p:nvPicPr>
          <p:cNvPr id="6" name="Picture 6" descr="Task - Israel Travel Brochure">
            <a:extLst>
              <a:ext uri="{FF2B5EF4-FFF2-40B4-BE49-F238E27FC236}">
                <a16:creationId xmlns:a16="http://schemas.microsoft.com/office/drawing/2014/main" id="{5F81B531-6E6E-5441-2910-F3E0B486E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" t="957" r="451" b="2347"/>
          <a:stretch/>
        </p:blipFill>
        <p:spPr bwMode="auto">
          <a:xfrm>
            <a:off x="6099048" y="1428235"/>
            <a:ext cx="5458968" cy="40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15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1012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Context, Audience &amp; Purpose</vt:lpstr>
      <vt:lpstr>CAP</vt:lpstr>
      <vt:lpstr>Context</vt:lpstr>
      <vt:lpstr>Audience</vt:lpstr>
      <vt:lpstr>Purpose</vt:lpstr>
      <vt:lpstr>Informative Texts</vt:lpstr>
      <vt:lpstr>Context: Informative Texts</vt:lpstr>
      <vt:lpstr>Audience: Informative Texts</vt:lpstr>
      <vt:lpstr>Purpose: Informative Texts</vt:lpstr>
      <vt:lpstr>Features of an Informative Text</vt:lpstr>
      <vt:lpstr>PowerPoint Presentation</vt:lpstr>
      <vt:lpstr>Research</vt:lpstr>
      <vt:lpstr>Good &amp; Bad Sources</vt:lpstr>
      <vt:lpstr>ABCDE Checklist</vt:lpstr>
      <vt:lpstr>Responsible Internet Research</vt:lpstr>
      <vt:lpstr>Plagiarism</vt:lpstr>
      <vt:lpstr>Using Quotes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Context, Audience &amp; Purpose</dc:title>
  <dc:creator>Sarah Burney</dc:creator>
  <cp:lastModifiedBy>Sarah Burney</cp:lastModifiedBy>
  <cp:revision>2</cp:revision>
  <dcterms:created xsi:type="dcterms:W3CDTF">2023-07-07T03:11:14Z</dcterms:created>
  <dcterms:modified xsi:type="dcterms:W3CDTF">2023-09-10T23:36:44Z</dcterms:modified>
</cp:coreProperties>
</file>