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61" r:id="rId3"/>
    <p:sldId id="262" r:id="rId4"/>
    <p:sldId id="294" r:id="rId5"/>
    <p:sldId id="295" r:id="rId6"/>
    <p:sldId id="265" r:id="rId7"/>
    <p:sldId id="273" r:id="rId8"/>
    <p:sldId id="27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C1CC84-A0A0-456D-BF23-7D94F741FBAB}" v="1" dt="2023-09-11T00:35:57.0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4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Burney" userId="3ff1fe9c-ec4d-4417-af83-dbc6e1aa8c41" providerId="ADAL" clId="{CEC1CC84-A0A0-456D-BF23-7D94F741FBAB}"/>
    <pc:docChg chg="undo redo custSel delSld modSld sldOrd">
      <pc:chgData name="Sarah Burney" userId="3ff1fe9c-ec4d-4417-af83-dbc6e1aa8c41" providerId="ADAL" clId="{CEC1CC84-A0A0-456D-BF23-7D94F741FBAB}" dt="2023-09-11T00:52:27.810" v="1335" actId="20577"/>
      <pc:docMkLst>
        <pc:docMk/>
      </pc:docMkLst>
      <pc:sldChg chg="del">
        <pc:chgData name="Sarah Burney" userId="3ff1fe9c-ec4d-4417-af83-dbc6e1aa8c41" providerId="ADAL" clId="{CEC1CC84-A0A0-456D-BF23-7D94F741FBAB}" dt="2023-09-10T23:49:41.084" v="2" actId="47"/>
        <pc:sldMkLst>
          <pc:docMk/>
          <pc:sldMk cId="364031393" sldId="257"/>
        </pc:sldMkLst>
      </pc:sldChg>
      <pc:sldChg chg="del">
        <pc:chgData name="Sarah Burney" userId="3ff1fe9c-ec4d-4417-af83-dbc6e1aa8c41" providerId="ADAL" clId="{CEC1CC84-A0A0-456D-BF23-7D94F741FBAB}" dt="2023-09-10T23:49:42.302" v="3" actId="47"/>
        <pc:sldMkLst>
          <pc:docMk/>
          <pc:sldMk cId="540784159" sldId="258"/>
        </pc:sldMkLst>
      </pc:sldChg>
      <pc:sldChg chg="del">
        <pc:chgData name="Sarah Burney" userId="3ff1fe9c-ec4d-4417-af83-dbc6e1aa8c41" providerId="ADAL" clId="{CEC1CC84-A0A0-456D-BF23-7D94F741FBAB}" dt="2023-09-10T23:49:39.648" v="1" actId="47"/>
        <pc:sldMkLst>
          <pc:docMk/>
          <pc:sldMk cId="591172091" sldId="259"/>
        </pc:sldMkLst>
      </pc:sldChg>
      <pc:sldChg chg="del">
        <pc:chgData name="Sarah Burney" userId="3ff1fe9c-ec4d-4417-af83-dbc6e1aa8c41" providerId="ADAL" clId="{CEC1CC84-A0A0-456D-BF23-7D94F741FBAB}" dt="2023-09-10T23:49:37.989" v="0" actId="47"/>
        <pc:sldMkLst>
          <pc:docMk/>
          <pc:sldMk cId="3573304990" sldId="260"/>
        </pc:sldMkLst>
      </pc:sldChg>
      <pc:sldChg chg="del">
        <pc:chgData name="Sarah Burney" userId="3ff1fe9c-ec4d-4417-af83-dbc6e1aa8c41" providerId="ADAL" clId="{CEC1CC84-A0A0-456D-BF23-7D94F741FBAB}" dt="2023-09-10T23:50:04.816" v="7" actId="47"/>
        <pc:sldMkLst>
          <pc:docMk/>
          <pc:sldMk cId="177312630" sldId="263"/>
        </pc:sldMkLst>
      </pc:sldChg>
      <pc:sldChg chg="addSp delSp modSp mod">
        <pc:chgData name="Sarah Burney" userId="3ff1fe9c-ec4d-4417-af83-dbc6e1aa8c41" providerId="ADAL" clId="{CEC1CC84-A0A0-456D-BF23-7D94F741FBAB}" dt="2023-09-11T00:51:53.277" v="1334" actId="20577"/>
        <pc:sldMkLst>
          <pc:docMk/>
          <pc:sldMk cId="2694244454" sldId="265"/>
        </pc:sldMkLst>
        <pc:spChg chg="mod">
          <ac:chgData name="Sarah Burney" userId="3ff1fe9c-ec4d-4417-af83-dbc6e1aa8c41" providerId="ADAL" clId="{CEC1CC84-A0A0-456D-BF23-7D94F741FBAB}" dt="2023-09-11T00:51:53.277" v="1334" actId="20577"/>
          <ac:spMkLst>
            <pc:docMk/>
            <pc:sldMk cId="2694244454" sldId="265"/>
            <ac:spMk id="3" creationId="{844032FE-BA61-4BCA-948A-33EC35B7A3F9}"/>
          </ac:spMkLst>
        </pc:spChg>
        <pc:spChg chg="mod">
          <ac:chgData name="Sarah Burney" userId="3ff1fe9c-ec4d-4417-af83-dbc6e1aa8c41" providerId="ADAL" clId="{CEC1CC84-A0A0-456D-BF23-7D94F741FBAB}" dt="2023-09-11T00:51:41.503" v="1325" actId="1035"/>
          <ac:spMkLst>
            <pc:docMk/>
            <pc:sldMk cId="2694244454" sldId="265"/>
            <ac:spMk id="12" creationId="{FF86226C-68B2-48B2-B482-8BC66D181543}"/>
          </ac:spMkLst>
        </pc:spChg>
        <pc:picChg chg="del">
          <ac:chgData name="Sarah Burney" userId="3ff1fe9c-ec4d-4417-af83-dbc6e1aa8c41" providerId="ADAL" clId="{CEC1CC84-A0A0-456D-BF23-7D94F741FBAB}" dt="2023-09-11T00:51:23.224" v="1285" actId="478"/>
          <ac:picMkLst>
            <pc:docMk/>
            <pc:sldMk cId="2694244454" sldId="265"/>
            <ac:picMk id="5" creationId="{1F748981-32AF-4421-BE37-9E612101F647}"/>
          </ac:picMkLst>
        </pc:picChg>
        <pc:picChg chg="add mod ord modCrop">
          <ac:chgData name="Sarah Burney" userId="3ff1fe9c-ec4d-4417-af83-dbc6e1aa8c41" providerId="ADAL" clId="{CEC1CC84-A0A0-456D-BF23-7D94F741FBAB}" dt="2023-09-11T00:51:32.568" v="1287" actId="1076"/>
          <ac:picMkLst>
            <pc:docMk/>
            <pc:sldMk cId="2694244454" sldId="265"/>
            <ac:picMk id="6" creationId="{89ECF230-F83B-A83C-F2F5-D2FE6A2C1A49}"/>
          </ac:picMkLst>
        </pc:picChg>
      </pc:sldChg>
      <pc:sldChg chg="modSp mod">
        <pc:chgData name="Sarah Burney" userId="3ff1fe9c-ec4d-4417-af83-dbc6e1aa8c41" providerId="ADAL" clId="{CEC1CC84-A0A0-456D-BF23-7D94F741FBAB}" dt="2023-09-11T00:52:27.810" v="1335" actId="20577"/>
        <pc:sldMkLst>
          <pc:docMk/>
          <pc:sldMk cId="3585871030" sldId="273"/>
        </pc:sldMkLst>
        <pc:spChg chg="mod">
          <ac:chgData name="Sarah Burney" userId="3ff1fe9c-ec4d-4417-af83-dbc6e1aa8c41" providerId="ADAL" clId="{CEC1CC84-A0A0-456D-BF23-7D94F741FBAB}" dt="2023-09-11T00:52:27.810" v="1335" actId="20577"/>
          <ac:spMkLst>
            <pc:docMk/>
            <pc:sldMk cId="3585871030" sldId="273"/>
            <ac:spMk id="3" creationId="{563E64E4-5ED2-499F-8B9A-A35DEBE6FC7C}"/>
          </ac:spMkLst>
        </pc:spChg>
      </pc:sldChg>
      <pc:sldChg chg="modSp mod">
        <pc:chgData name="Sarah Burney" userId="3ff1fe9c-ec4d-4417-af83-dbc6e1aa8c41" providerId="ADAL" clId="{CEC1CC84-A0A0-456D-BF23-7D94F741FBAB}" dt="2023-09-11T00:36:54.505" v="991" actId="207"/>
        <pc:sldMkLst>
          <pc:docMk/>
          <pc:sldMk cId="820202289" sldId="277"/>
        </pc:sldMkLst>
        <pc:spChg chg="mod">
          <ac:chgData name="Sarah Burney" userId="3ff1fe9c-ec4d-4417-af83-dbc6e1aa8c41" providerId="ADAL" clId="{CEC1CC84-A0A0-456D-BF23-7D94F741FBAB}" dt="2023-09-11T00:34:59.078" v="920" actId="20577"/>
          <ac:spMkLst>
            <pc:docMk/>
            <pc:sldMk cId="820202289" sldId="277"/>
            <ac:spMk id="2" creationId="{87AF6E8A-931C-4119-9EA0-F2374ED5981C}"/>
          </ac:spMkLst>
        </pc:spChg>
        <pc:spChg chg="mod">
          <ac:chgData name="Sarah Burney" userId="3ff1fe9c-ec4d-4417-af83-dbc6e1aa8c41" providerId="ADAL" clId="{CEC1CC84-A0A0-456D-BF23-7D94F741FBAB}" dt="2023-09-11T00:36:54.505" v="991" actId="207"/>
          <ac:spMkLst>
            <pc:docMk/>
            <pc:sldMk cId="820202289" sldId="277"/>
            <ac:spMk id="3" creationId="{2C9F63AE-223B-4D45-B5D2-851FEBDBC870}"/>
          </ac:spMkLst>
        </pc:spChg>
      </pc:sldChg>
      <pc:sldChg chg="ord">
        <pc:chgData name="Sarah Burney" userId="3ff1fe9c-ec4d-4417-af83-dbc6e1aa8c41" providerId="ADAL" clId="{CEC1CC84-A0A0-456D-BF23-7D94F741FBAB}" dt="2023-09-10T23:49:54.994" v="6"/>
        <pc:sldMkLst>
          <pc:docMk/>
          <pc:sldMk cId="1144269643" sldId="283"/>
        </pc:sldMkLst>
      </pc:sldChg>
      <pc:sldChg chg="del">
        <pc:chgData name="Sarah Burney" userId="3ff1fe9c-ec4d-4417-af83-dbc6e1aa8c41" providerId="ADAL" clId="{CEC1CC84-A0A0-456D-BF23-7D94F741FBAB}" dt="2023-09-10T23:49:43.611" v="4" actId="47"/>
        <pc:sldMkLst>
          <pc:docMk/>
          <pc:sldMk cId="3754850720" sldId="296"/>
        </pc:sldMkLst>
      </pc:sldChg>
    </pc:docChg>
  </pc:docChgLst>
  <pc:docChgLst>
    <pc:chgData name="Sarah Burney" userId="S::sburney@heritage.sa.edu.au::3ff1fe9c-ec4d-4417-af83-dbc6e1aa8c41" providerId="AD" clId="Web-{F9F06AFC-F1D4-3816-4868-0DF9F766ED45}"/>
    <pc:docChg chg="modSld">
      <pc:chgData name="Sarah Burney" userId="S::sburney@heritage.sa.edu.au::3ff1fe9c-ec4d-4417-af83-dbc6e1aa8c41" providerId="AD" clId="Web-{F9F06AFC-F1D4-3816-4868-0DF9F766ED45}" dt="2022-08-29T01:54:16.257" v="18" actId="20577"/>
      <pc:docMkLst>
        <pc:docMk/>
      </pc:docMkLst>
      <pc:sldChg chg="modSp">
        <pc:chgData name="Sarah Burney" userId="S::sburney@heritage.sa.edu.au::3ff1fe9c-ec4d-4417-af83-dbc6e1aa8c41" providerId="AD" clId="Web-{F9F06AFC-F1D4-3816-4868-0DF9F766ED45}" dt="2022-08-29T01:54:16.257" v="18" actId="20577"/>
        <pc:sldMkLst>
          <pc:docMk/>
          <pc:sldMk cId="591172091" sldId="259"/>
        </pc:sldMkLst>
        <pc:spChg chg="mod">
          <ac:chgData name="Sarah Burney" userId="S::sburney@heritage.sa.edu.au::3ff1fe9c-ec4d-4417-af83-dbc6e1aa8c41" providerId="AD" clId="Web-{F9F06AFC-F1D4-3816-4868-0DF9F766ED45}" dt="2022-08-29T01:54:16.257" v="18" actId="20577"/>
          <ac:spMkLst>
            <pc:docMk/>
            <pc:sldMk cId="591172091" sldId="259"/>
            <ac:spMk id="3" creationId="{7D046B0B-AD03-4CDB-AAE4-0ACF84CCDCF9}"/>
          </ac:spMkLst>
        </pc:spChg>
      </pc:sldChg>
    </pc:docChg>
  </pc:docChgLst>
  <pc:docChgLst>
    <pc:chgData name="Sarah Burney" userId="3ff1fe9c-ec4d-4417-af83-dbc6e1aa8c41" providerId="ADAL" clId="{5E8AB37C-5B5F-4332-BB76-92CE48B9AA47}"/>
    <pc:docChg chg="custSel modSld">
      <pc:chgData name="Sarah Burney" userId="3ff1fe9c-ec4d-4417-af83-dbc6e1aa8c41" providerId="ADAL" clId="{5E8AB37C-5B5F-4332-BB76-92CE48B9AA47}" dt="2022-08-21T16:14:54.835" v="1037" actId="20577"/>
      <pc:docMkLst>
        <pc:docMk/>
      </pc:docMkLst>
      <pc:sldChg chg="modSp mod">
        <pc:chgData name="Sarah Burney" userId="3ff1fe9c-ec4d-4417-af83-dbc6e1aa8c41" providerId="ADAL" clId="{5E8AB37C-5B5F-4332-BB76-92CE48B9AA47}" dt="2022-08-21T16:07:41.328" v="155" actId="20577"/>
        <pc:sldMkLst>
          <pc:docMk/>
          <pc:sldMk cId="364031393" sldId="257"/>
        </pc:sldMkLst>
        <pc:spChg chg="mod">
          <ac:chgData name="Sarah Burney" userId="3ff1fe9c-ec4d-4417-af83-dbc6e1aa8c41" providerId="ADAL" clId="{5E8AB37C-5B5F-4332-BB76-92CE48B9AA47}" dt="2022-08-21T16:07:41.328" v="155" actId="20577"/>
          <ac:spMkLst>
            <pc:docMk/>
            <pc:sldMk cId="364031393" sldId="257"/>
            <ac:spMk id="3" creationId="{EEC00744-05DA-4593-AE2E-F96637B7D3AA}"/>
          </ac:spMkLst>
        </pc:spChg>
      </pc:sldChg>
      <pc:sldChg chg="modSp mod">
        <pc:chgData name="Sarah Burney" userId="3ff1fe9c-ec4d-4417-af83-dbc6e1aa8c41" providerId="ADAL" clId="{5E8AB37C-5B5F-4332-BB76-92CE48B9AA47}" dt="2022-08-21T16:06:14.090" v="27" actId="20577"/>
        <pc:sldMkLst>
          <pc:docMk/>
          <pc:sldMk cId="540784159" sldId="258"/>
        </pc:sldMkLst>
        <pc:spChg chg="mod">
          <ac:chgData name="Sarah Burney" userId="3ff1fe9c-ec4d-4417-af83-dbc6e1aa8c41" providerId="ADAL" clId="{5E8AB37C-5B5F-4332-BB76-92CE48B9AA47}" dt="2022-08-21T16:06:14.090" v="27" actId="20577"/>
          <ac:spMkLst>
            <pc:docMk/>
            <pc:sldMk cId="540784159" sldId="258"/>
            <ac:spMk id="3" creationId="{DC69D997-4617-4E02-805F-BE9574815EC6}"/>
          </ac:spMkLst>
        </pc:spChg>
      </pc:sldChg>
      <pc:sldChg chg="modSp mod">
        <pc:chgData name="Sarah Burney" userId="3ff1fe9c-ec4d-4417-af83-dbc6e1aa8c41" providerId="ADAL" clId="{5E8AB37C-5B5F-4332-BB76-92CE48B9AA47}" dt="2022-08-21T16:09:13.363" v="264" actId="20577"/>
        <pc:sldMkLst>
          <pc:docMk/>
          <pc:sldMk cId="591172091" sldId="259"/>
        </pc:sldMkLst>
        <pc:spChg chg="mod">
          <ac:chgData name="Sarah Burney" userId="3ff1fe9c-ec4d-4417-af83-dbc6e1aa8c41" providerId="ADAL" clId="{5E8AB37C-5B5F-4332-BB76-92CE48B9AA47}" dt="2022-08-21T16:09:13.363" v="264" actId="20577"/>
          <ac:spMkLst>
            <pc:docMk/>
            <pc:sldMk cId="591172091" sldId="259"/>
            <ac:spMk id="3" creationId="{7D046B0B-AD03-4CDB-AAE4-0ACF84CCDCF9}"/>
          </ac:spMkLst>
        </pc:spChg>
      </pc:sldChg>
      <pc:sldChg chg="modSp mod">
        <pc:chgData name="Sarah Burney" userId="3ff1fe9c-ec4d-4417-af83-dbc6e1aa8c41" providerId="ADAL" clId="{5E8AB37C-5B5F-4332-BB76-92CE48B9AA47}" dt="2022-08-21T16:12:48.112" v="906" actId="20577"/>
        <pc:sldMkLst>
          <pc:docMk/>
          <pc:sldMk cId="3573304990" sldId="260"/>
        </pc:sldMkLst>
        <pc:spChg chg="mod">
          <ac:chgData name="Sarah Burney" userId="3ff1fe9c-ec4d-4417-af83-dbc6e1aa8c41" providerId="ADAL" clId="{5E8AB37C-5B5F-4332-BB76-92CE48B9AA47}" dt="2022-08-21T16:12:48.112" v="906" actId="20577"/>
          <ac:spMkLst>
            <pc:docMk/>
            <pc:sldMk cId="3573304990" sldId="260"/>
            <ac:spMk id="3" creationId="{78E2BC5E-9D44-48F4-8671-5043306A04A3}"/>
          </ac:spMkLst>
        </pc:spChg>
        <pc:spChg chg="mod">
          <ac:chgData name="Sarah Burney" userId="3ff1fe9c-ec4d-4417-af83-dbc6e1aa8c41" providerId="ADAL" clId="{5E8AB37C-5B5F-4332-BB76-92CE48B9AA47}" dt="2022-08-21T16:10:05.360" v="346" actId="20577"/>
          <ac:spMkLst>
            <pc:docMk/>
            <pc:sldMk cId="3573304990" sldId="260"/>
            <ac:spMk id="16" creationId="{AD7EF0D7-B5D8-43BD-A1BD-2108A6FE7BC3}"/>
          </ac:spMkLst>
        </pc:spChg>
      </pc:sldChg>
      <pc:sldChg chg="modSp mod">
        <pc:chgData name="Sarah Burney" userId="3ff1fe9c-ec4d-4417-af83-dbc6e1aa8c41" providerId="ADAL" clId="{5E8AB37C-5B5F-4332-BB76-92CE48B9AA47}" dt="2022-08-21T16:14:54.835" v="1037" actId="20577"/>
        <pc:sldMkLst>
          <pc:docMk/>
          <pc:sldMk cId="177312630" sldId="263"/>
        </pc:sldMkLst>
        <pc:spChg chg="mod">
          <ac:chgData name="Sarah Burney" userId="3ff1fe9c-ec4d-4417-af83-dbc6e1aa8c41" providerId="ADAL" clId="{5E8AB37C-5B5F-4332-BB76-92CE48B9AA47}" dt="2022-08-21T16:13:49.080" v="956" actId="20577"/>
          <ac:spMkLst>
            <pc:docMk/>
            <pc:sldMk cId="177312630" sldId="263"/>
            <ac:spMk id="2" creationId="{6AB0ACD9-BB08-4862-8229-120F42F5D104}"/>
          </ac:spMkLst>
        </pc:spChg>
        <pc:spChg chg="mod">
          <ac:chgData name="Sarah Burney" userId="3ff1fe9c-ec4d-4417-af83-dbc6e1aa8c41" providerId="ADAL" clId="{5E8AB37C-5B5F-4332-BB76-92CE48B9AA47}" dt="2022-08-21T16:14:54.835" v="1037" actId="20577"/>
          <ac:spMkLst>
            <pc:docMk/>
            <pc:sldMk cId="177312630" sldId="263"/>
            <ac:spMk id="3" creationId="{47148554-8FC1-41D8-A3F9-6A1A974B853E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922754-A672-45DB-B729-BD2EF939255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E246682-E57C-4BB2-8232-C5EA45DDD862}">
      <dgm:prSet/>
      <dgm:spPr/>
      <dgm:t>
        <a:bodyPr/>
        <a:lstStyle/>
        <a:p>
          <a:r>
            <a:rPr lang="en-AU"/>
            <a:t>In-text referencing</a:t>
          </a:r>
          <a:endParaRPr lang="en-US"/>
        </a:p>
      </dgm:t>
    </dgm:pt>
    <dgm:pt modelId="{48F27882-3359-4E1A-9F9C-B828ABBDF699}" type="parTrans" cxnId="{41334B94-06A3-4F9D-844A-4347F91467EF}">
      <dgm:prSet/>
      <dgm:spPr/>
      <dgm:t>
        <a:bodyPr/>
        <a:lstStyle/>
        <a:p>
          <a:endParaRPr lang="en-US"/>
        </a:p>
      </dgm:t>
    </dgm:pt>
    <dgm:pt modelId="{27713893-17D0-4FB8-AC14-460B32798F2F}" type="sibTrans" cxnId="{41334B94-06A3-4F9D-844A-4347F91467EF}">
      <dgm:prSet/>
      <dgm:spPr/>
      <dgm:t>
        <a:bodyPr/>
        <a:lstStyle/>
        <a:p>
          <a:endParaRPr lang="en-US"/>
        </a:p>
      </dgm:t>
    </dgm:pt>
    <dgm:pt modelId="{E5D3F1F6-DC20-4D2E-B024-7DA1945D3F4C}">
      <dgm:prSet/>
      <dgm:spPr/>
      <dgm:t>
        <a:bodyPr/>
        <a:lstStyle/>
        <a:p>
          <a:r>
            <a:rPr lang="en-AU"/>
            <a:t>Bibliography or Reference List</a:t>
          </a:r>
          <a:endParaRPr lang="en-US"/>
        </a:p>
      </dgm:t>
    </dgm:pt>
    <dgm:pt modelId="{2D599D2F-B293-48B8-B104-5CB2E88B9757}" type="parTrans" cxnId="{233D87C4-E89C-497F-B22E-C18A6CE5C74D}">
      <dgm:prSet/>
      <dgm:spPr/>
      <dgm:t>
        <a:bodyPr/>
        <a:lstStyle/>
        <a:p>
          <a:endParaRPr lang="en-US"/>
        </a:p>
      </dgm:t>
    </dgm:pt>
    <dgm:pt modelId="{1FEA31A5-9697-4223-AB97-003899012F7B}" type="sibTrans" cxnId="{233D87C4-E89C-497F-B22E-C18A6CE5C74D}">
      <dgm:prSet/>
      <dgm:spPr/>
      <dgm:t>
        <a:bodyPr/>
        <a:lstStyle/>
        <a:p>
          <a:endParaRPr lang="en-US"/>
        </a:p>
      </dgm:t>
    </dgm:pt>
    <dgm:pt modelId="{2A40C12C-98D1-43CD-8B55-E78A4D0971F8}" type="pres">
      <dgm:prSet presAssocID="{B1922754-A672-45DB-B729-BD2EF9392554}" presName="root" presStyleCnt="0">
        <dgm:presLayoutVars>
          <dgm:dir/>
          <dgm:resizeHandles val="exact"/>
        </dgm:presLayoutVars>
      </dgm:prSet>
      <dgm:spPr/>
    </dgm:pt>
    <dgm:pt modelId="{7ABC2C40-D537-47FE-9703-28192F4A8247}" type="pres">
      <dgm:prSet presAssocID="{1E246682-E57C-4BB2-8232-C5EA45DDD862}" presName="compNode" presStyleCnt="0"/>
      <dgm:spPr/>
    </dgm:pt>
    <dgm:pt modelId="{1E5F89B2-BA79-4711-A045-E420AA3D3BCD}" type="pres">
      <dgm:prSet presAssocID="{1E246682-E57C-4BB2-8232-C5EA45DDD862}" presName="bgRect" presStyleLbl="bgShp" presStyleIdx="0" presStyleCnt="2"/>
      <dgm:spPr/>
    </dgm:pt>
    <dgm:pt modelId="{9642039B-0CC8-4BED-854F-FDF08922FB3D}" type="pres">
      <dgm:prSet presAssocID="{1E246682-E57C-4BB2-8232-C5EA45DDD862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391B8109-52D3-4280-B2FA-90D2E0CA79E2}" type="pres">
      <dgm:prSet presAssocID="{1E246682-E57C-4BB2-8232-C5EA45DDD862}" presName="spaceRect" presStyleCnt="0"/>
      <dgm:spPr/>
    </dgm:pt>
    <dgm:pt modelId="{CE14B3ED-9A49-488B-A741-1D182D2FB941}" type="pres">
      <dgm:prSet presAssocID="{1E246682-E57C-4BB2-8232-C5EA45DDD862}" presName="parTx" presStyleLbl="revTx" presStyleIdx="0" presStyleCnt="2">
        <dgm:presLayoutVars>
          <dgm:chMax val="0"/>
          <dgm:chPref val="0"/>
        </dgm:presLayoutVars>
      </dgm:prSet>
      <dgm:spPr/>
    </dgm:pt>
    <dgm:pt modelId="{CAAFFBEA-5B6F-4038-9E5B-881A99CD4F3E}" type="pres">
      <dgm:prSet presAssocID="{27713893-17D0-4FB8-AC14-460B32798F2F}" presName="sibTrans" presStyleCnt="0"/>
      <dgm:spPr/>
    </dgm:pt>
    <dgm:pt modelId="{2E6D78D6-99B3-41A4-ACB9-1BD39281FB40}" type="pres">
      <dgm:prSet presAssocID="{E5D3F1F6-DC20-4D2E-B024-7DA1945D3F4C}" presName="compNode" presStyleCnt="0"/>
      <dgm:spPr/>
    </dgm:pt>
    <dgm:pt modelId="{2C080A25-3D0A-419D-BD80-84C7AB7143A0}" type="pres">
      <dgm:prSet presAssocID="{E5D3F1F6-DC20-4D2E-B024-7DA1945D3F4C}" presName="bgRect" presStyleLbl="bgShp" presStyleIdx="1" presStyleCnt="2"/>
      <dgm:spPr/>
    </dgm:pt>
    <dgm:pt modelId="{F34D4B51-7E59-40AA-8524-FB49657A2DAD}" type="pres">
      <dgm:prSet presAssocID="{E5D3F1F6-DC20-4D2E-B024-7DA1945D3F4C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B7E7A86E-EDE3-4414-882E-5EDD3213E5EF}" type="pres">
      <dgm:prSet presAssocID="{E5D3F1F6-DC20-4D2E-B024-7DA1945D3F4C}" presName="spaceRect" presStyleCnt="0"/>
      <dgm:spPr/>
    </dgm:pt>
    <dgm:pt modelId="{95988111-7055-4E13-BDA3-4EF9D2A66F9E}" type="pres">
      <dgm:prSet presAssocID="{E5D3F1F6-DC20-4D2E-B024-7DA1945D3F4C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8348BA20-562B-46FF-99C5-25B72A1FCB28}" type="presOf" srcId="{E5D3F1F6-DC20-4D2E-B024-7DA1945D3F4C}" destId="{95988111-7055-4E13-BDA3-4EF9D2A66F9E}" srcOrd="0" destOrd="0" presId="urn:microsoft.com/office/officeart/2018/2/layout/IconVerticalSolidList"/>
    <dgm:cxn modelId="{41334B94-06A3-4F9D-844A-4347F91467EF}" srcId="{B1922754-A672-45DB-B729-BD2EF9392554}" destId="{1E246682-E57C-4BB2-8232-C5EA45DDD862}" srcOrd="0" destOrd="0" parTransId="{48F27882-3359-4E1A-9F9C-B828ABBDF699}" sibTransId="{27713893-17D0-4FB8-AC14-460B32798F2F}"/>
    <dgm:cxn modelId="{EC2D91B4-976E-4619-A4F4-F65C980066AB}" type="presOf" srcId="{B1922754-A672-45DB-B729-BD2EF9392554}" destId="{2A40C12C-98D1-43CD-8B55-E78A4D0971F8}" srcOrd="0" destOrd="0" presId="urn:microsoft.com/office/officeart/2018/2/layout/IconVerticalSolidList"/>
    <dgm:cxn modelId="{233D87C4-E89C-497F-B22E-C18A6CE5C74D}" srcId="{B1922754-A672-45DB-B729-BD2EF9392554}" destId="{E5D3F1F6-DC20-4D2E-B024-7DA1945D3F4C}" srcOrd="1" destOrd="0" parTransId="{2D599D2F-B293-48B8-B104-5CB2E88B9757}" sibTransId="{1FEA31A5-9697-4223-AB97-003899012F7B}"/>
    <dgm:cxn modelId="{E5B8A6F5-3324-431C-8BA1-857D51D0DAB9}" type="presOf" srcId="{1E246682-E57C-4BB2-8232-C5EA45DDD862}" destId="{CE14B3ED-9A49-488B-A741-1D182D2FB941}" srcOrd="0" destOrd="0" presId="urn:microsoft.com/office/officeart/2018/2/layout/IconVerticalSolidList"/>
    <dgm:cxn modelId="{F73791FA-D477-4143-9C15-5A3196B590B3}" type="presParOf" srcId="{2A40C12C-98D1-43CD-8B55-E78A4D0971F8}" destId="{7ABC2C40-D537-47FE-9703-28192F4A8247}" srcOrd="0" destOrd="0" presId="urn:microsoft.com/office/officeart/2018/2/layout/IconVerticalSolidList"/>
    <dgm:cxn modelId="{814530B2-904E-4EB5-8E47-E1726D5D142F}" type="presParOf" srcId="{7ABC2C40-D537-47FE-9703-28192F4A8247}" destId="{1E5F89B2-BA79-4711-A045-E420AA3D3BCD}" srcOrd="0" destOrd="0" presId="urn:microsoft.com/office/officeart/2018/2/layout/IconVerticalSolidList"/>
    <dgm:cxn modelId="{2B2AD9AA-FB69-4B9A-BB90-012F17CF5758}" type="presParOf" srcId="{7ABC2C40-D537-47FE-9703-28192F4A8247}" destId="{9642039B-0CC8-4BED-854F-FDF08922FB3D}" srcOrd="1" destOrd="0" presId="urn:microsoft.com/office/officeart/2018/2/layout/IconVerticalSolidList"/>
    <dgm:cxn modelId="{329F23A4-99A3-4A27-93D3-D8F30632CAA4}" type="presParOf" srcId="{7ABC2C40-D537-47FE-9703-28192F4A8247}" destId="{391B8109-52D3-4280-B2FA-90D2E0CA79E2}" srcOrd="2" destOrd="0" presId="urn:microsoft.com/office/officeart/2018/2/layout/IconVerticalSolidList"/>
    <dgm:cxn modelId="{D94B9EFB-B913-4E2E-8A9D-D0C44C4A370D}" type="presParOf" srcId="{7ABC2C40-D537-47FE-9703-28192F4A8247}" destId="{CE14B3ED-9A49-488B-A741-1D182D2FB941}" srcOrd="3" destOrd="0" presId="urn:microsoft.com/office/officeart/2018/2/layout/IconVerticalSolidList"/>
    <dgm:cxn modelId="{DEB76D3E-EAA1-4B8D-95B7-8B8255A04813}" type="presParOf" srcId="{2A40C12C-98D1-43CD-8B55-E78A4D0971F8}" destId="{CAAFFBEA-5B6F-4038-9E5B-881A99CD4F3E}" srcOrd="1" destOrd="0" presId="urn:microsoft.com/office/officeart/2018/2/layout/IconVerticalSolidList"/>
    <dgm:cxn modelId="{13245E74-ACDE-442F-B748-EADAFCCF574F}" type="presParOf" srcId="{2A40C12C-98D1-43CD-8B55-E78A4D0971F8}" destId="{2E6D78D6-99B3-41A4-ACB9-1BD39281FB40}" srcOrd="2" destOrd="0" presId="urn:microsoft.com/office/officeart/2018/2/layout/IconVerticalSolidList"/>
    <dgm:cxn modelId="{EC22CBEF-EED9-41FC-B9D6-4619532C739C}" type="presParOf" srcId="{2E6D78D6-99B3-41A4-ACB9-1BD39281FB40}" destId="{2C080A25-3D0A-419D-BD80-84C7AB7143A0}" srcOrd="0" destOrd="0" presId="urn:microsoft.com/office/officeart/2018/2/layout/IconVerticalSolidList"/>
    <dgm:cxn modelId="{A1A61EAD-20DB-4DBE-902E-6E78BFEE0FE7}" type="presParOf" srcId="{2E6D78D6-99B3-41A4-ACB9-1BD39281FB40}" destId="{F34D4B51-7E59-40AA-8524-FB49657A2DAD}" srcOrd="1" destOrd="0" presId="urn:microsoft.com/office/officeart/2018/2/layout/IconVerticalSolidList"/>
    <dgm:cxn modelId="{6FE2ADF3-D87B-4317-B717-42173E5645E1}" type="presParOf" srcId="{2E6D78D6-99B3-41A4-ACB9-1BD39281FB40}" destId="{B7E7A86E-EDE3-4414-882E-5EDD3213E5EF}" srcOrd="2" destOrd="0" presId="urn:microsoft.com/office/officeart/2018/2/layout/IconVerticalSolidList"/>
    <dgm:cxn modelId="{F7BF59C0-71F0-4F9F-873F-FD4599419114}" type="presParOf" srcId="{2E6D78D6-99B3-41A4-ACB9-1BD39281FB40}" destId="{95988111-7055-4E13-BDA3-4EF9D2A66F9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5F89B2-BA79-4711-A045-E420AA3D3BCD}">
      <dsp:nvSpPr>
        <dsp:cNvPr id="0" name=""/>
        <dsp:cNvSpPr/>
      </dsp:nvSpPr>
      <dsp:spPr>
        <a:xfrm>
          <a:off x="0" y="956381"/>
          <a:ext cx="6513603" cy="17656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42039B-0CC8-4BED-854F-FDF08922FB3D}">
      <dsp:nvSpPr>
        <dsp:cNvPr id="0" name=""/>
        <dsp:cNvSpPr/>
      </dsp:nvSpPr>
      <dsp:spPr>
        <a:xfrm>
          <a:off x="534102" y="1353647"/>
          <a:ext cx="971095" cy="9710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14B3ED-9A49-488B-A741-1D182D2FB941}">
      <dsp:nvSpPr>
        <dsp:cNvPr id="0" name=""/>
        <dsp:cNvSpPr/>
      </dsp:nvSpPr>
      <dsp:spPr>
        <a:xfrm>
          <a:off x="2039300" y="956381"/>
          <a:ext cx="4474303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500" kern="1200"/>
            <a:t>In-text referencing</a:t>
          </a:r>
          <a:endParaRPr lang="en-US" sz="2500" kern="1200"/>
        </a:p>
      </dsp:txBody>
      <dsp:txXfrm>
        <a:off x="2039300" y="956381"/>
        <a:ext cx="4474303" cy="1765627"/>
      </dsp:txXfrm>
    </dsp:sp>
    <dsp:sp modelId="{2C080A25-3D0A-419D-BD80-84C7AB7143A0}">
      <dsp:nvSpPr>
        <dsp:cNvPr id="0" name=""/>
        <dsp:cNvSpPr/>
      </dsp:nvSpPr>
      <dsp:spPr>
        <a:xfrm>
          <a:off x="0" y="3163416"/>
          <a:ext cx="6513603" cy="17656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4D4B51-7E59-40AA-8524-FB49657A2DAD}">
      <dsp:nvSpPr>
        <dsp:cNvPr id="0" name=""/>
        <dsp:cNvSpPr/>
      </dsp:nvSpPr>
      <dsp:spPr>
        <a:xfrm>
          <a:off x="534102" y="3560682"/>
          <a:ext cx="971095" cy="9710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988111-7055-4E13-BDA3-4EF9D2A66F9E}">
      <dsp:nvSpPr>
        <dsp:cNvPr id="0" name=""/>
        <dsp:cNvSpPr/>
      </dsp:nvSpPr>
      <dsp:spPr>
        <a:xfrm>
          <a:off x="2039300" y="3163416"/>
          <a:ext cx="4474303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500" kern="1200"/>
            <a:t>Bibliography or Reference List</a:t>
          </a:r>
          <a:endParaRPr lang="en-US" sz="2500" kern="1200"/>
        </a:p>
      </dsp:txBody>
      <dsp:txXfrm>
        <a:off x="2039300" y="3163416"/>
        <a:ext cx="4474303" cy="17656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3C1F9-1FC0-5A08-44DF-3EC2672089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4D2474-07AC-119C-7EB9-9035E50D8E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79B06-213F-A698-4476-E494834BE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D6D4-3EF5-4EE5-918F-C4FA537C71B6}" type="datetimeFigureOut">
              <a:rPr lang="en-AU" smtClean="0"/>
              <a:t>11/09/2023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0C6C99-1226-87D2-46E0-8E69F4F77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BBEDA-A1C2-2B6D-5F73-3FB3B7A5A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E9D8-FF2F-42E7-9A6D-91C7AE4DB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8644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BF587-A1AB-68D2-2B96-A96FCD7A2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F98002-4F3A-36C9-BB80-CF471AEA7C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FD341-07CA-8DA5-B92D-02130CD95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D6D4-3EF5-4EE5-918F-C4FA537C71B6}" type="datetimeFigureOut">
              <a:rPr lang="en-AU" smtClean="0"/>
              <a:t>11/09/2023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8CC2E-898E-13E4-AAF6-8484D2D7A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713C0-25B7-1EED-591D-0F71DDEE0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E9D8-FF2F-42E7-9A6D-91C7AE4DB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63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BF6ED1-AC4D-F134-D4FD-CB605D6994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64C4A8-9A46-AEC3-C909-72091DED76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D7A90-DB14-E6C4-EBE4-04370AC63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D6D4-3EF5-4EE5-918F-C4FA537C71B6}" type="datetimeFigureOut">
              <a:rPr lang="en-AU" smtClean="0"/>
              <a:t>11/09/2023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7BF3A-CE9C-E385-2640-C734BE04E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BCC1F-EE4F-126F-9C20-64A0B4BFE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E9D8-FF2F-42E7-9A6D-91C7AE4DB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8936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C0277-AB88-8532-940D-57A5FF25C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5FCD1-2192-32E8-8C14-9EF77F650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AD37F-0E42-E4D2-36B4-0DE2CEAF3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D6D4-3EF5-4EE5-918F-C4FA537C71B6}" type="datetimeFigureOut">
              <a:rPr lang="en-AU" smtClean="0"/>
              <a:t>11/09/2023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30996-3460-65CC-7FB9-0336DFAA4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A9A849-CF25-28B7-1DE2-8B6E5957B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E9D8-FF2F-42E7-9A6D-91C7AE4DB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159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3DBBD-739F-889C-329D-DBFA1B96D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FF8A09-0878-DB53-8FCB-54E459777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C6C5D-4222-E02D-385C-E715ECB91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D6D4-3EF5-4EE5-918F-C4FA537C71B6}" type="datetimeFigureOut">
              <a:rPr lang="en-AU" smtClean="0"/>
              <a:t>11/09/2023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9E9F2-092B-0B08-D533-B5B1C12A6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8683E4-6DAE-6AA5-42C7-EEB76F30F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E9D8-FF2F-42E7-9A6D-91C7AE4DB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9559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B70AE-FA75-243C-CAA5-A4E74198C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8996C-0BB8-722A-5B6F-B42692A3B7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02D9EE-F95D-FF4B-1561-B6C565B07E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9A1361-D063-3BAC-D4A5-D79B54F07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D6D4-3EF5-4EE5-918F-C4FA537C71B6}" type="datetimeFigureOut">
              <a:rPr lang="en-AU" smtClean="0"/>
              <a:t>11/09/2023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78357A-C570-A26D-18C1-BB4720550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B11798-9341-7082-F32F-48C6B124D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E9D8-FF2F-42E7-9A6D-91C7AE4DB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3550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54663-E9CD-90BD-C1E8-85FA2BB1C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36314-D747-71E1-B1F6-1FC6CDF58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AE8D28-4A9F-613A-3FDB-2D0702C67F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19414B-3B31-38D0-10AF-63314B1FFE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FBA33A-38F3-FB86-A7B4-EDA4D39FA2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B891B0-396E-13CC-F31D-9985AC8A8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D6D4-3EF5-4EE5-918F-C4FA537C71B6}" type="datetimeFigureOut">
              <a:rPr lang="en-AU" smtClean="0"/>
              <a:t>11/09/2023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7A8005-056F-8C9F-2FF2-A8BB168A1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87CFFB-96E0-FA1B-1479-F3F78AC8D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E9D8-FF2F-42E7-9A6D-91C7AE4DB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7652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05F1B-570E-249E-AE48-67CB0DFCA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BEE732-523B-575E-976A-DB67D6D00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D6D4-3EF5-4EE5-918F-C4FA537C71B6}" type="datetimeFigureOut">
              <a:rPr lang="en-AU" smtClean="0"/>
              <a:t>11/09/2023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40A6A6-E5EA-F70D-4BC4-344C8B727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DEDD2E-70AA-B3FE-29B6-BDE1ABD63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E9D8-FF2F-42E7-9A6D-91C7AE4DB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5862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9B5DCF-67C9-E736-A3E6-194456B89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D6D4-3EF5-4EE5-918F-C4FA537C71B6}" type="datetimeFigureOut">
              <a:rPr lang="en-AU" smtClean="0"/>
              <a:t>11/09/2023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04CCCD-6380-50C3-2E70-189C34CBC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49EE46-AD15-D4F0-55F3-D2F3DE2D7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E9D8-FF2F-42E7-9A6D-91C7AE4DB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9316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7F578-3375-F401-2FE1-B70144B7F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F3F10-CFC8-CA15-FFF0-BCC9F6E6D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111679-EE25-EDD6-E938-FBB7C1F92E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C340EF-4D54-F48B-ED9C-8E079B6DF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D6D4-3EF5-4EE5-918F-C4FA537C71B6}" type="datetimeFigureOut">
              <a:rPr lang="en-AU" smtClean="0"/>
              <a:t>11/09/2023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7AA7B5-BAB2-A691-A79B-B54C394F7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398AC3-0C6B-EA48-C82E-9325050A6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E9D8-FF2F-42E7-9A6D-91C7AE4DB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9336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DD875-E428-87EB-2A91-5E6041D0C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2510C8-8977-396F-4EE4-8BD2A10847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BE3B44-4BEE-DB57-3FAB-94B67A336D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42D1E3-61E3-2321-F3DA-D3395E4B5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D6D4-3EF5-4EE5-918F-C4FA537C71B6}" type="datetimeFigureOut">
              <a:rPr lang="en-AU" smtClean="0"/>
              <a:t>11/09/2023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4D8FAA-96A5-A803-9FE9-C8D8030C3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10CC39-5F68-3148-C262-2A8EF900B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E9D8-FF2F-42E7-9A6D-91C7AE4DB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506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729939-8C94-F3BB-F39C-66C97308F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6DC0CC-8D7E-19E9-612B-E9855947B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8B235-BDAB-6C69-B32A-8499CDAC5D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CD6D4-3EF5-4EE5-918F-C4FA537C71B6}" type="datetimeFigureOut">
              <a:rPr lang="en-AU" smtClean="0"/>
              <a:t>11/09/2023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F1461-D9B5-8DDB-AA90-00393385FD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C7B0B-B52A-7DF3-CC9A-F07971FB45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3E9D8-FF2F-42E7-9A6D-91C7AE4DB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2851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82" name="Rectangle 1081">
            <a:extLst>
              <a:ext uri="{FF2B5EF4-FFF2-40B4-BE49-F238E27FC236}">
                <a16:creationId xmlns:a16="http://schemas.microsoft.com/office/drawing/2014/main" id="{6FD2B106-31C7-446F-B4D3-C9EE8CEB5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1" y="0"/>
            <a:ext cx="12191996" cy="6858000"/>
          </a:xfrm>
          <a:prstGeom prst="rect">
            <a:avLst/>
          </a:prstGeom>
          <a:ln w="0">
            <a:noFill/>
            <a:prstDash val="solid"/>
            <a:round/>
            <a:headEnd/>
            <a:tailEnd/>
          </a:ln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4" name="Rectangle 1083">
            <a:extLst>
              <a:ext uri="{FF2B5EF4-FFF2-40B4-BE49-F238E27FC236}">
                <a16:creationId xmlns:a16="http://schemas.microsoft.com/office/drawing/2014/main" id="{1D7678B8-0AAC-460B-8CDB-C43156BB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1" y="0"/>
            <a:ext cx="12191996" cy="6858000"/>
          </a:xfrm>
          <a:prstGeom prst="rect">
            <a:avLst/>
          </a:prstGeom>
          <a:solidFill>
            <a:schemeClr val="accent1">
              <a:lumMod val="50000"/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C9E01A-102C-934F-FC11-B28690970E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1" y="643468"/>
            <a:ext cx="5292727" cy="4242858"/>
          </a:xfrm>
        </p:spPr>
        <p:txBody>
          <a:bodyPr anchor="b">
            <a:normAutofit/>
          </a:bodyPr>
          <a:lstStyle/>
          <a:p>
            <a:pPr algn="l"/>
            <a:r>
              <a:rPr lang="en-AU" sz="8100"/>
              <a:t>Referencing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3B3F1B-03C8-9748-9C57-2DA2E02940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6761" y="5019676"/>
            <a:ext cx="5292727" cy="1066799"/>
          </a:xfrm>
        </p:spPr>
        <p:txBody>
          <a:bodyPr>
            <a:normAutofit/>
          </a:bodyPr>
          <a:lstStyle/>
          <a:p>
            <a:pPr algn="l"/>
            <a:r>
              <a:rPr lang="en-AU" sz="2000">
                <a:solidFill>
                  <a:schemeClr val="tx1">
                    <a:alpha val="60000"/>
                  </a:schemeClr>
                </a:solidFill>
              </a:rPr>
              <a:t>In-Text &amp; Bibliography</a:t>
            </a:r>
          </a:p>
        </p:txBody>
      </p:sp>
      <p:sp>
        <p:nvSpPr>
          <p:cNvPr id="1086" name="Freeform 6">
            <a:extLst>
              <a:ext uri="{FF2B5EF4-FFF2-40B4-BE49-F238E27FC236}">
                <a16:creationId xmlns:a16="http://schemas.microsoft.com/office/drawing/2014/main" id="{1F0D9B0E-E48B-450C-9134-0435D96D0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02207" y="61344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pic>
        <p:nvPicPr>
          <p:cNvPr id="1026" name="Picture 2" descr="Referencing - Academic Skills Kit - Newcastle University">
            <a:extLst>
              <a:ext uri="{FF2B5EF4-FFF2-40B4-BE49-F238E27FC236}">
                <a16:creationId xmlns:a16="http://schemas.microsoft.com/office/drawing/2014/main" id="{2DEEE77D-0F0F-F698-42BD-6422996010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99994" y="2381608"/>
            <a:ext cx="3240000" cy="169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426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232B152-3720-4D3B-97ED-45CE5483F1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1BAB570-FF10-4E96-8A3F-FA9804702B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693698" cy="6858000"/>
          </a:xfrm>
          <a:custGeom>
            <a:avLst/>
            <a:gdLst>
              <a:gd name="connsiteX0" fmla="*/ 0 w 4693698"/>
              <a:gd name="connsiteY0" fmla="*/ 0 h 6858000"/>
              <a:gd name="connsiteX1" fmla="*/ 420914 w 4693698"/>
              <a:gd name="connsiteY1" fmla="*/ 0 h 6858000"/>
              <a:gd name="connsiteX2" fmla="*/ 1582057 w 4693698"/>
              <a:gd name="connsiteY2" fmla="*/ 0 h 6858000"/>
              <a:gd name="connsiteX3" fmla="*/ 4503903 w 4693698"/>
              <a:gd name="connsiteY3" fmla="*/ 0 h 6858000"/>
              <a:gd name="connsiteX4" fmla="*/ 4508943 w 4693698"/>
              <a:gd name="connsiteY4" fmla="*/ 66675 h 6858000"/>
              <a:gd name="connsiteX5" fmla="*/ 4517340 w 4693698"/>
              <a:gd name="connsiteY5" fmla="*/ 122237 h 6858000"/>
              <a:gd name="connsiteX6" fmla="*/ 4527418 w 4693698"/>
              <a:gd name="connsiteY6" fmla="*/ 174625 h 6858000"/>
              <a:gd name="connsiteX7" fmla="*/ 4544214 w 4693698"/>
              <a:gd name="connsiteY7" fmla="*/ 217487 h 6858000"/>
              <a:gd name="connsiteX8" fmla="*/ 4561010 w 4693698"/>
              <a:gd name="connsiteY8" fmla="*/ 260350 h 6858000"/>
              <a:gd name="connsiteX9" fmla="*/ 4581165 w 4693698"/>
              <a:gd name="connsiteY9" fmla="*/ 296862 h 6858000"/>
              <a:gd name="connsiteX10" fmla="*/ 4601320 w 4693698"/>
              <a:gd name="connsiteY10" fmla="*/ 334962 h 6858000"/>
              <a:gd name="connsiteX11" fmla="*/ 4619796 w 4693698"/>
              <a:gd name="connsiteY11" fmla="*/ 369887 h 6858000"/>
              <a:gd name="connsiteX12" fmla="*/ 4638271 w 4693698"/>
              <a:gd name="connsiteY12" fmla="*/ 409575 h 6858000"/>
              <a:gd name="connsiteX13" fmla="*/ 4655067 w 4693698"/>
              <a:gd name="connsiteY13" fmla="*/ 450850 h 6858000"/>
              <a:gd name="connsiteX14" fmla="*/ 4670184 w 4693698"/>
              <a:gd name="connsiteY14" fmla="*/ 496887 h 6858000"/>
              <a:gd name="connsiteX15" fmla="*/ 4681941 w 4693698"/>
              <a:gd name="connsiteY15" fmla="*/ 546100 h 6858000"/>
              <a:gd name="connsiteX16" fmla="*/ 4690339 w 4693698"/>
              <a:gd name="connsiteY16" fmla="*/ 606425 h 6858000"/>
              <a:gd name="connsiteX17" fmla="*/ 4693698 w 4693698"/>
              <a:gd name="connsiteY17" fmla="*/ 673100 h 6858000"/>
              <a:gd name="connsiteX18" fmla="*/ 4690339 w 4693698"/>
              <a:gd name="connsiteY18" fmla="*/ 744537 h 6858000"/>
              <a:gd name="connsiteX19" fmla="*/ 4681941 w 4693698"/>
              <a:gd name="connsiteY19" fmla="*/ 801687 h 6858000"/>
              <a:gd name="connsiteX20" fmla="*/ 4670184 w 4693698"/>
              <a:gd name="connsiteY20" fmla="*/ 854075 h 6858000"/>
              <a:gd name="connsiteX21" fmla="*/ 4655067 w 4693698"/>
              <a:gd name="connsiteY21" fmla="*/ 901700 h 6858000"/>
              <a:gd name="connsiteX22" fmla="*/ 4638271 w 4693698"/>
              <a:gd name="connsiteY22" fmla="*/ 942975 h 6858000"/>
              <a:gd name="connsiteX23" fmla="*/ 4618116 w 4693698"/>
              <a:gd name="connsiteY23" fmla="*/ 981075 h 6858000"/>
              <a:gd name="connsiteX24" fmla="*/ 4597961 w 4693698"/>
              <a:gd name="connsiteY24" fmla="*/ 1017587 h 6858000"/>
              <a:gd name="connsiteX25" fmla="*/ 4577806 w 4693698"/>
              <a:gd name="connsiteY25" fmla="*/ 1055687 h 6858000"/>
              <a:gd name="connsiteX26" fmla="*/ 4559330 w 4693698"/>
              <a:gd name="connsiteY26" fmla="*/ 1095375 h 6858000"/>
              <a:gd name="connsiteX27" fmla="*/ 4540854 w 4693698"/>
              <a:gd name="connsiteY27" fmla="*/ 1136650 h 6858000"/>
              <a:gd name="connsiteX28" fmla="*/ 4525739 w 4693698"/>
              <a:gd name="connsiteY28" fmla="*/ 1182687 h 6858000"/>
              <a:gd name="connsiteX29" fmla="*/ 4515661 w 4693698"/>
              <a:gd name="connsiteY29" fmla="*/ 1235075 h 6858000"/>
              <a:gd name="connsiteX30" fmla="*/ 4505583 w 4693698"/>
              <a:gd name="connsiteY30" fmla="*/ 1295400 h 6858000"/>
              <a:gd name="connsiteX31" fmla="*/ 4503903 w 4693698"/>
              <a:gd name="connsiteY31" fmla="*/ 1363662 h 6858000"/>
              <a:gd name="connsiteX32" fmla="*/ 4505583 w 4693698"/>
              <a:gd name="connsiteY32" fmla="*/ 1431925 h 6858000"/>
              <a:gd name="connsiteX33" fmla="*/ 4515661 w 4693698"/>
              <a:gd name="connsiteY33" fmla="*/ 1492250 h 6858000"/>
              <a:gd name="connsiteX34" fmla="*/ 4525739 w 4693698"/>
              <a:gd name="connsiteY34" fmla="*/ 1544637 h 6858000"/>
              <a:gd name="connsiteX35" fmla="*/ 4540854 w 4693698"/>
              <a:gd name="connsiteY35" fmla="*/ 1589087 h 6858000"/>
              <a:gd name="connsiteX36" fmla="*/ 4559330 w 4693698"/>
              <a:gd name="connsiteY36" fmla="*/ 1631950 h 6858000"/>
              <a:gd name="connsiteX37" fmla="*/ 4577806 w 4693698"/>
              <a:gd name="connsiteY37" fmla="*/ 1671637 h 6858000"/>
              <a:gd name="connsiteX38" fmla="*/ 4597961 w 4693698"/>
              <a:gd name="connsiteY38" fmla="*/ 1708150 h 6858000"/>
              <a:gd name="connsiteX39" fmla="*/ 4618116 w 4693698"/>
              <a:gd name="connsiteY39" fmla="*/ 1743075 h 6858000"/>
              <a:gd name="connsiteX40" fmla="*/ 4638271 w 4693698"/>
              <a:gd name="connsiteY40" fmla="*/ 1782762 h 6858000"/>
              <a:gd name="connsiteX41" fmla="*/ 4655067 w 4693698"/>
              <a:gd name="connsiteY41" fmla="*/ 1824037 h 6858000"/>
              <a:gd name="connsiteX42" fmla="*/ 4670184 w 4693698"/>
              <a:gd name="connsiteY42" fmla="*/ 1870075 h 6858000"/>
              <a:gd name="connsiteX43" fmla="*/ 4681941 w 4693698"/>
              <a:gd name="connsiteY43" fmla="*/ 1922462 h 6858000"/>
              <a:gd name="connsiteX44" fmla="*/ 4690339 w 4693698"/>
              <a:gd name="connsiteY44" fmla="*/ 1982787 h 6858000"/>
              <a:gd name="connsiteX45" fmla="*/ 4693698 w 4693698"/>
              <a:gd name="connsiteY45" fmla="*/ 2051050 h 6858000"/>
              <a:gd name="connsiteX46" fmla="*/ 4690339 w 4693698"/>
              <a:gd name="connsiteY46" fmla="*/ 2119312 h 6858000"/>
              <a:gd name="connsiteX47" fmla="*/ 4681941 w 4693698"/>
              <a:gd name="connsiteY47" fmla="*/ 2179637 h 6858000"/>
              <a:gd name="connsiteX48" fmla="*/ 4670184 w 4693698"/>
              <a:gd name="connsiteY48" fmla="*/ 2232025 h 6858000"/>
              <a:gd name="connsiteX49" fmla="*/ 4655067 w 4693698"/>
              <a:gd name="connsiteY49" fmla="*/ 2278062 h 6858000"/>
              <a:gd name="connsiteX50" fmla="*/ 4638271 w 4693698"/>
              <a:gd name="connsiteY50" fmla="*/ 2319337 h 6858000"/>
              <a:gd name="connsiteX51" fmla="*/ 4618116 w 4693698"/>
              <a:gd name="connsiteY51" fmla="*/ 2359025 h 6858000"/>
              <a:gd name="connsiteX52" fmla="*/ 4597961 w 4693698"/>
              <a:gd name="connsiteY52" fmla="*/ 2395537 h 6858000"/>
              <a:gd name="connsiteX53" fmla="*/ 4577806 w 4693698"/>
              <a:gd name="connsiteY53" fmla="*/ 2433637 h 6858000"/>
              <a:gd name="connsiteX54" fmla="*/ 4559330 w 4693698"/>
              <a:gd name="connsiteY54" fmla="*/ 2471737 h 6858000"/>
              <a:gd name="connsiteX55" fmla="*/ 4540854 w 4693698"/>
              <a:gd name="connsiteY55" fmla="*/ 2513012 h 6858000"/>
              <a:gd name="connsiteX56" fmla="*/ 4525739 w 4693698"/>
              <a:gd name="connsiteY56" fmla="*/ 2560637 h 6858000"/>
              <a:gd name="connsiteX57" fmla="*/ 4515661 w 4693698"/>
              <a:gd name="connsiteY57" fmla="*/ 2613025 h 6858000"/>
              <a:gd name="connsiteX58" fmla="*/ 4505583 w 4693698"/>
              <a:gd name="connsiteY58" fmla="*/ 2671762 h 6858000"/>
              <a:gd name="connsiteX59" fmla="*/ 4503903 w 4693698"/>
              <a:gd name="connsiteY59" fmla="*/ 2741612 h 6858000"/>
              <a:gd name="connsiteX60" fmla="*/ 4505583 w 4693698"/>
              <a:gd name="connsiteY60" fmla="*/ 2809875 h 6858000"/>
              <a:gd name="connsiteX61" fmla="*/ 4515661 w 4693698"/>
              <a:gd name="connsiteY61" fmla="*/ 2868612 h 6858000"/>
              <a:gd name="connsiteX62" fmla="*/ 4525739 w 4693698"/>
              <a:gd name="connsiteY62" fmla="*/ 2922587 h 6858000"/>
              <a:gd name="connsiteX63" fmla="*/ 4540854 w 4693698"/>
              <a:gd name="connsiteY63" fmla="*/ 2967037 h 6858000"/>
              <a:gd name="connsiteX64" fmla="*/ 4559330 w 4693698"/>
              <a:gd name="connsiteY64" fmla="*/ 3009900 h 6858000"/>
              <a:gd name="connsiteX65" fmla="*/ 4577806 w 4693698"/>
              <a:gd name="connsiteY65" fmla="*/ 3046412 h 6858000"/>
              <a:gd name="connsiteX66" fmla="*/ 4597961 w 4693698"/>
              <a:gd name="connsiteY66" fmla="*/ 3084512 h 6858000"/>
              <a:gd name="connsiteX67" fmla="*/ 4618116 w 4693698"/>
              <a:gd name="connsiteY67" fmla="*/ 3121025 h 6858000"/>
              <a:gd name="connsiteX68" fmla="*/ 4638271 w 4693698"/>
              <a:gd name="connsiteY68" fmla="*/ 3160712 h 6858000"/>
              <a:gd name="connsiteX69" fmla="*/ 4655067 w 4693698"/>
              <a:gd name="connsiteY69" fmla="*/ 3201987 h 6858000"/>
              <a:gd name="connsiteX70" fmla="*/ 4670184 w 4693698"/>
              <a:gd name="connsiteY70" fmla="*/ 3248025 h 6858000"/>
              <a:gd name="connsiteX71" fmla="*/ 4681941 w 4693698"/>
              <a:gd name="connsiteY71" fmla="*/ 3300412 h 6858000"/>
              <a:gd name="connsiteX72" fmla="*/ 4690339 w 4693698"/>
              <a:gd name="connsiteY72" fmla="*/ 3360737 h 6858000"/>
              <a:gd name="connsiteX73" fmla="*/ 4693698 w 4693698"/>
              <a:gd name="connsiteY73" fmla="*/ 3427412 h 6858000"/>
              <a:gd name="connsiteX74" fmla="*/ 4690339 w 4693698"/>
              <a:gd name="connsiteY74" fmla="*/ 3497262 h 6858000"/>
              <a:gd name="connsiteX75" fmla="*/ 4681941 w 4693698"/>
              <a:gd name="connsiteY75" fmla="*/ 3557587 h 6858000"/>
              <a:gd name="connsiteX76" fmla="*/ 4670184 w 4693698"/>
              <a:gd name="connsiteY76" fmla="*/ 3609975 h 6858000"/>
              <a:gd name="connsiteX77" fmla="*/ 4655067 w 4693698"/>
              <a:gd name="connsiteY77" fmla="*/ 3656012 h 6858000"/>
              <a:gd name="connsiteX78" fmla="*/ 4638271 w 4693698"/>
              <a:gd name="connsiteY78" fmla="*/ 3697287 h 6858000"/>
              <a:gd name="connsiteX79" fmla="*/ 4618116 w 4693698"/>
              <a:gd name="connsiteY79" fmla="*/ 3736975 h 6858000"/>
              <a:gd name="connsiteX80" fmla="*/ 4577806 w 4693698"/>
              <a:gd name="connsiteY80" fmla="*/ 3811587 h 6858000"/>
              <a:gd name="connsiteX81" fmla="*/ 4559330 w 4693698"/>
              <a:gd name="connsiteY81" fmla="*/ 3848100 h 6858000"/>
              <a:gd name="connsiteX82" fmla="*/ 4540854 w 4693698"/>
              <a:gd name="connsiteY82" fmla="*/ 3890962 h 6858000"/>
              <a:gd name="connsiteX83" fmla="*/ 4525739 w 4693698"/>
              <a:gd name="connsiteY83" fmla="*/ 3935412 h 6858000"/>
              <a:gd name="connsiteX84" fmla="*/ 4515661 w 4693698"/>
              <a:gd name="connsiteY84" fmla="*/ 3987800 h 6858000"/>
              <a:gd name="connsiteX85" fmla="*/ 4505583 w 4693698"/>
              <a:gd name="connsiteY85" fmla="*/ 4048125 h 6858000"/>
              <a:gd name="connsiteX86" fmla="*/ 4503903 w 4693698"/>
              <a:gd name="connsiteY86" fmla="*/ 4116387 h 6858000"/>
              <a:gd name="connsiteX87" fmla="*/ 4505583 w 4693698"/>
              <a:gd name="connsiteY87" fmla="*/ 4186237 h 6858000"/>
              <a:gd name="connsiteX88" fmla="*/ 4515661 w 4693698"/>
              <a:gd name="connsiteY88" fmla="*/ 4244975 h 6858000"/>
              <a:gd name="connsiteX89" fmla="*/ 4525739 w 4693698"/>
              <a:gd name="connsiteY89" fmla="*/ 4297362 h 6858000"/>
              <a:gd name="connsiteX90" fmla="*/ 4540854 w 4693698"/>
              <a:gd name="connsiteY90" fmla="*/ 4343400 h 6858000"/>
              <a:gd name="connsiteX91" fmla="*/ 4559330 w 4693698"/>
              <a:gd name="connsiteY91" fmla="*/ 4386262 h 6858000"/>
              <a:gd name="connsiteX92" fmla="*/ 4577806 w 4693698"/>
              <a:gd name="connsiteY92" fmla="*/ 4424362 h 6858000"/>
              <a:gd name="connsiteX93" fmla="*/ 4618116 w 4693698"/>
              <a:gd name="connsiteY93" fmla="*/ 4498975 h 6858000"/>
              <a:gd name="connsiteX94" fmla="*/ 4638271 w 4693698"/>
              <a:gd name="connsiteY94" fmla="*/ 4537075 h 6858000"/>
              <a:gd name="connsiteX95" fmla="*/ 4655067 w 4693698"/>
              <a:gd name="connsiteY95" fmla="*/ 4579937 h 6858000"/>
              <a:gd name="connsiteX96" fmla="*/ 4670184 w 4693698"/>
              <a:gd name="connsiteY96" fmla="*/ 4625975 h 6858000"/>
              <a:gd name="connsiteX97" fmla="*/ 4681941 w 4693698"/>
              <a:gd name="connsiteY97" fmla="*/ 4678362 h 6858000"/>
              <a:gd name="connsiteX98" fmla="*/ 4690339 w 4693698"/>
              <a:gd name="connsiteY98" fmla="*/ 4738687 h 6858000"/>
              <a:gd name="connsiteX99" fmla="*/ 4693698 w 4693698"/>
              <a:gd name="connsiteY99" fmla="*/ 4806950 h 6858000"/>
              <a:gd name="connsiteX100" fmla="*/ 4690339 w 4693698"/>
              <a:gd name="connsiteY100" fmla="*/ 4875212 h 6858000"/>
              <a:gd name="connsiteX101" fmla="*/ 4681941 w 4693698"/>
              <a:gd name="connsiteY101" fmla="*/ 4935537 h 6858000"/>
              <a:gd name="connsiteX102" fmla="*/ 4670184 w 4693698"/>
              <a:gd name="connsiteY102" fmla="*/ 4987925 h 6858000"/>
              <a:gd name="connsiteX103" fmla="*/ 4655067 w 4693698"/>
              <a:gd name="connsiteY103" fmla="*/ 5033962 h 6858000"/>
              <a:gd name="connsiteX104" fmla="*/ 4638271 w 4693698"/>
              <a:gd name="connsiteY104" fmla="*/ 5075237 h 6858000"/>
              <a:gd name="connsiteX105" fmla="*/ 4618116 w 4693698"/>
              <a:gd name="connsiteY105" fmla="*/ 5114925 h 6858000"/>
              <a:gd name="connsiteX106" fmla="*/ 4597961 w 4693698"/>
              <a:gd name="connsiteY106" fmla="*/ 5149850 h 6858000"/>
              <a:gd name="connsiteX107" fmla="*/ 4577806 w 4693698"/>
              <a:gd name="connsiteY107" fmla="*/ 5186362 h 6858000"/>
              <a:gd name="connsiteX108" fmla="*/ 4559330 w 4693698"/>
              <a:gd name="connsiteY108" fmla="*/ 5226050 h 6858000"/>
              <a:gd name="connsiteX109" fmla="*/ 4540854 w 4693698"/>
              <a:gd name="connsiteY109" fmla="*/ 5268912 h 6858000"/>
              <a:gd name="connsiteX110" fmla="*/ 4525739 w 4693698"/>
              <a:gd name="connsiteY110" fmla="*/ 5313362 h 6858000"/>
              <a:gd name="connsiteX111" fmla="*/ 4515661 w 4693698"/>
              <a:gd name="connsiteY111" fmla="*/ 5365750 h 6858000"/>
              <a:gd name="connsiteX112" fmla="*/ 4505583 w 4693698"/>
              <a:gd name="connsiteY112" fmla="*/ 5426075 h 6858000"/>
              <a:gd name="connsiteX113" fmla="*/ 4503903 w 4693698"/>
              <a:gd name="connsiteY113" fmla="*/ 5494337 h 6858000"/>
              <a:gd name="connsiteX114" fmla="*/ 4505583 w 4693698"/>
              <a:gd name="connsiteY114" fmla="*/ 5562600 h 6858000"/>
              <a:gd name="connsiteX115" fmla="*/ 4515661 w 4693698"/>
              <a:gd name="connsiteY115" fmla="*/ 5622925 h 6858000"/>
              <a:gd name="connsiteX116" fmla="*/ 4525739 w 4693698"/>
              <a:gd name="connsiteY116" fmla="*/ 5675312 h 6858000"/>
              <a:gd name="connsiteX117" fmla="*/ 4540854 w 4693698"/>
              <a:gd name="connsiteY117" fmla="*/ 5721350 h 6858000"/>
              <a:gd name="connsiteX118" fmla="*/ 4559330 w 4693698"/>
              <a:gd name="connsiteY118" fmla="*/ 5762625 h 6858000"/>
              <a:gd name="connsiteX119" fmla="*/ 4577806 w 4693698"/>
              <a:gd name="connsiteY119" fmla="*/ 5802312 h 6858000"/>
              <a:gd name="connsiteX120" fmla="*/ 4597961 w 4693698"/>
              <a:gd name="connsiteY120" fmla="*/ 5840412 h 6858000"/>
              <a:gd name="connsiteX121" fmla="*/ 4618116 w 4693698"/>
              <a:gd name="connsiteY121" fmla="*/ 5876925 h 6858000"/>
              <a:gd name="connsiteX122" fmla="*/ 4638271 w 4693698"/>
              <a:gd name="connsiteY122" fmla="*/ 5915025 h 6858000"/>
              <a:gd name="connsiteX123" fmla="*/ 4655067 w 4693698"/>
              <a:gd name="connsiteY123" fmla="*/ 5956300 h 6858000"/>
              <a:gd name="connsiteX124" fmla="*/ 4670184 w 4693698"/>
              <a:gd name="connsiteY124" fmla="*/ 6003925 h 6858000"/>
              <a:gd name="connsiteX125" fmla="*/ 4681941 w 4693698"/>
              <a:gd name="connsiteY125" fmla="*/ 6056312 h 6858000"/>
              <a:gd name="connsiteX126" fmla="*/ 4690339 w 4693698"/>
              <a:gd name="connsiteY126" fmla="*/ 6113462 h 6858000"/>
              <a:gd name="connsiteX127" fmla="*/ 4693698 w 4693698"/>
              <a:gd name="connsiteY127" fmla="*/ 6183312 h 6858000"/>
              <a:gd name="connsiteX128" fmla="*/ 4690339 w 4693698"/>
              <a:gd name="connsiteY128" fmla="*/ 6251575 h 6858000"/>
              <a:gd name="connsiteX129" fmla="*/ 4681941 w 4693698"/>
              <a:gd name="connsiteY129" fmla="*/ 6311900 h 6858000"/>
              <a:gd name="connsiteX130" fmla="*/ 4670184 w 4693698"/>
              <a:gd name="connsiteY130" fmla="*/ 6361112 h 6858000"/>
              <a:gd name="connsiteX131" fmla="*/ 4655067 w 4693698"/>
              <a:gd name="connsiteY131" fmla="*/ 6407150 h 6858000"/>
              <a:gd name="connsiteX132" fmla="*/ 4638271 w 4693698"/>
              <a:gd name="connsiteY132" fmla="*/ 6448425 h 6858000"/>
              <a:gd name="connsiteX133" fmla="*/ 4619796 w 4693698"/>
              <a:gd name="connsiteY133" fmla="*/ 6488112 h 6858000"/>
              <a:gd name="connsiteX134" fmla="*/ 4601320 w 4693698"/>
              <a:gd name="connsiteY134" fmla="*/ 6523037 h 6858000"/>
              <a:gd name="connsiteX135" fmla="*/ 4581165 w 4693698"/>
              <a:gd name="connsiteY135" fmla="*/ 6561137 h 6858000"/>
              <a:gd name="connsiteX136" fmla="*/ 4561010 w 4693698"/>
              <a:gd name="connsiteY136" fmla="*/ 6597650 h 6858000"/>
              <a:gd name="connsiteX137" fmla="*/ 4544214 w 4693698"/>
              <a:gd name="connsiteY137" fmla="*/ 6640512 h 6858000"/>
              <a:gd name="connsiteX138" fmla="*/ 4527418 w 4693698"/>
              <a:gd name="connsiteY138" fmla="*/ 6683375 h 6858000"/>
              <a:gd name="connsiteX139" fmla="*/ 4517340 w 4693698"/>
              <a:gd name="connsiteY139" fmla="*/ 6735762 h 6858000"/>
              <a:gd name="connsiteX140" fmla="*/ 4508943 w 4693698"/>
              <a:gd name="connsiteY140" fmla="*/ 6791325 h 6858000"/>
              <a:gd name="connsiteX141" fmla="*/ 4503903 w 4693698"/>
              <a:gd name="connsiteY141" fmla="*/ 6858000 h 6858000"/>
              <a:gd name="connsiteX142" fmla="*/ 1582057 w 4693698"/>
              <a:gd name="connsiteY142" fmla="*/ 6858000 h 6858000"/>
              <a:gd name="connsiteX143" fmla="*/ 420914 w 4693698"/>
              <a:gd name="connsiteY143" fmla="*/ 6858000 h 6858000"/>
              <a:gd name="connsiteX144" fmla="*/ 0 w 4693698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693698" h="6858000">
                <a:moveTo>
                  <a:pt x="0" y="0"/>
                </a:moveTo>
                <a:lnTo>
                  <a:pt x="420914" y="0"/>
                </a:lnTo>
                <a:lnTo>
                  <a:pt x="1582057" y="0"/>
                </a:lnTo>
                <a:lnTo>
                  <a:pt x="4503903" y="0"/>
                </a:lnTo>
                <a:lnTo>
                  <a:pt x="4508943" y="66675"/>
                </a:lnTo>
                <a:lnTo>
                  <a:pt x="4517340" y="122237"/>
                </a:lnTo>
                <a:lnTo>
                  <a:pt x="4527418" y="174625"/>
                </a:lnTo>
                <a:lnTo>
                  <a:pt x="4544214" y="217487"/>
                </a:lnTo>
                <a:lnTo>
                  <a:pt x="4561010" y="260350"/>
                </a:lnTo>
                <a:lnTo>
                  <a:pt x="4581165" y="296862"/>
                </a:lnTo>
                <a:lnTo>
                  <a:pt x="4601320" y="334962"/>
                </a:lnTo>
                <a:lnTo>
                  <a:pt x="4619796" y="369887"/>
                </a:lnTo>
                <a:lnTo>
                  <a:pt x="4638271" y="409575"/>
                </a:lnTo>
                <a:lnTo>
                  <a:pt x="4655067" y="450850"/>
                </a:lnTo>
                <a:lnTo>
                  <a:pt x="4670184" y="496887"/>
                </a:lnTo>
                <a:lnTo>
                  <a:pt x="4681941" y="546100"/>
                </a:lnTo>
                <a:lnTo>
                  <a:pt x="4690339" y="606425"/>
                </a:lnTo>
                <a:lnTo>
                  <a:pt x="4693698" y="673100"/>
                </a:lnTo>
                <a:lnTo>
                  <a:pt x="4690339" y="744537"/>
                </a:lnTo>
                <a:lnTo>
                  <a:pt x="4681941" y="801687"/>
                </a:lnTo>
                <a:lnTo>
                  <a:pt x="4670184" y="854075"/>
                </a:lnTo>
                <a:lnTo>
                  <a:pt x="4655067" y="901700"/>
                </a:lnTo>
                <a:lnTo>
                  <a:pt x="4638271" y="942975"/>
                </a:lnTo>
                <a:lnTo>
                  <a:pt x="4618116" y="981075"/>
                </a:lnTo>
                <a:lnTo>
                  <a:pt x="4597961" y="1017587"/>
                </a:lnTo>
                <a:lnTo>
                  <a:pt x="4577806" y="1055687"/>
                </a:lnTo>
                <a:lnTo>
                  <a:pt x="4559330" y="1095375"/>
                </a:lnTo>
                <a:lnTo>
                  <a:pt x="4540854" y="1136650"/>
                </a:lnTo>
                <a:lnTo>
                  <a:pt x="4525739" y="1182687"/>
                </a:lnTo>
                <a:lnTo>
                  <a:pt x="4515661" y="1235075"/>
                </a:lnTo>
                <a:lnTo>
                  <a:pt x="4505583" y="1295400"/>
                </a:lnTo>
                <a:lnTo>
                  <a:pt x="4503903" y="1363662"/>
                </a:lnTo>
                <a:lnTo>
                  <a:pt x="4505583" y="1431925"/>
                </a:lnTo>
                <a:lnTo>
                  <a:pt x="4515661" y="1492250"/>
                </a:lnTo>
                <a:lnTo>
                  <a:pt x="4525739" y="1544637"/>
                </a:lnTo>
                <a:lnTo>
                  <a:pt x="4540854" y="1589087"/>
                </a:lnTo>
                <a:lnTo>
                  <a:pt x="4559330" y="1631950"/>
                </a:lnTo>
                <a:lnTo>
                  <a:pt x="4577806" y="1671637"/>
                </a:lnTo>
                <a:lnTo>
                  <a:pt x="4597961" y="1708150"/>
                </a:lnTo>
                <a:lnTo>
                  <a:pt x="4618116" y="1743075"/>
                </a:lnTo>
                <a:lnTo>
                  <a:pt x="4638271" y="1782762"/>
                </a:lnTo>
                <a:lnTo>
                  <a:pt x="4655067" y="1824037"/>
                </a:lnTo>
                <a:lnTo>
                  <a:pt x="4670184" y="1870075"/>
                </a:lnTo>
                <a:lnTo>
                  <a:pt x="4681941" y="1922462"/>
                </a:lnTo>
                <a:lnTo>
                  <a:pt x="4690339" y="1982787"/>
                </a:lnTo>
                <a:lnTo>
                  <a:pt x="4693698" y="2051050"/>
                </a:lnTo>
                <a:lnTo>
                  <a:pt x="4690339" y="2119312"/>
                </a:lnTo>
                <a:lnTo>
                  <a:pt x="4681941" y="2179637"/>
                </a:lnTo>
                <a:lnTo>
                  <a:pt x="4670184" y="2232025"/>
                </a:lnTo>
                <a:lnTo>
                  <a:pt x="4655067" y="2278062"/>
                </a:lnTo>
                <a:lnTo>
                  <a:pt x="4638271" y="2319337"/>
                </a:lnTo>
                <a:lnTo>
                  <a:pt x="4618116" y="2359025"/>
                </a:lnTo>
                <a:lnTo>
                  <a:pt x="4597961" y="2395537"/>
                </a:lnTo>
                <a:lnTo>
                  <a:pt x="4577806" y="2433637"/>
                </a:lnTo>
                <a:lnTo>
                  <a:pt x="4559330" y="2471737"/>
                </a:lnTo>
                <a:lnTo>
                  <a:pt x="4540854" y="2513012"/>
                </a:lnTo>
                <a:lnTo>
                  <a:pt x="4525739" y="2560637"/>
                </a:lnTo>
                <a:lnTo>
                  <a:pt x="4515661" y="2613025"/>
                </a:lnTo>
                <a:lnTo>
                  <a:pt x="4505583" y="2671762"/>
                </a:lnTo>
                <a:lnTo>
                  <a:pt x="4503903" y="2741612"/>
                </a:lnTo>
                <a:lnTo>
                  <a:pt x="4505583" y="2809875"/>
                </a:lnTo>
                <a:lnTo>
                  <a:pt x="4515661" y="2868612"/>
                </a:lnTo>
                <a:lnTo>
                  <a:pt x="4525739" y="2922587"/>
                </a:lnTo>
                <a:lnTo>
                  <a:pt x="4540854" y="2967037"/>
                </a:lnTo>
                <a:lnTo>
                  <a:pt x="4559330" y="3009900"/>
                </a:lnTo>
                <a:lnTo>
                  <a:pt x="4577806" y="3046412"/>
                </a:lnTo>
                <a:lnTo>
                  <a:pt x="4597961" y="3084512"/>
                </a:lnTo>
                <a:lnTo>
                  <a:pt x="4618116" y="3121025"/>
                </a:lnTo>
                <a:lnTo>
                  <a:pt x="4638271" y="3160712"/>
                </a:lnTo>
                <a:lnTo>
                  <a:pt x="4655067" y="3201987"/>
                </a:lnTo>
                <a:lnTo>
                  <a:pt x="4670184" y="3248025"/>
                </a:lnTo>
                <a:lnTo>
                  <a:pt x="4681941" y="3300412"/>
                </a:lnTo>
                <a:lnTo>
                  <a:pt x="4690339" y="3360737"/>
                </a:lnTo>
                <a:lnTo>
                  <a:pt x="4693698" y="3427412"/>
                </a:lnTo>
                <a:lnTo>
                  <a:pt x="4690339" y="3497262"/>
                </a:lnTo>
                <a:lnTo>
                  <a:pt x="4681941" y="3557587"/>
                </a:lnTo>
                <a:lnTo>
                  <a:pt x="4670184" y="3609975"/>
                </a:lnTo>
                <a:lnTo>
                  <a:pt x="4655067" y="3656012"/>
                </a:lnTo>
                <a:lnTo>
                  <a:pt x="4638271" y="3697287"/>
                </a:lnTo>
                <a:lnTo>
                  <a:pt x="4618116" y="3736975"/>
                </a:lnTo>
                <a:lnTo>
                  <a:pt x="4577806" y="3811587"/>
                </a:lnTo>
                <a:lnTo>
                  <a:pt x="4559330" y="3848100"/>
                </a:lnTo>
                <a:lnTo>
                  <a:pt x="4540854" y="3890962"/>
                </a:lnTo>
                <a:lnTo>
                  <a:pt x="4525739" y="3935412"/>
                </a:lnTo>
                <a:lnTo>
                  <a:pt x="4515661" y="3987800"/>
                </a:lnTo>
                <a:lnTo>
                  <a:pt x="4505583" y="4048125"/>
                </a:lnTo>
                <a:lnTo>
                  <a:pt x="4503903" y="4116387"/>
                </a:lnTo>
                <a:lnTo>
                  <a:pt x="4505583" y="4186237"/>
                </a:lnTo>
                <a:lnTo>
                  <a:pt x="4515661" y="4244975"/>
                </a:lnTo>
                <a:lnTo>
                  <a:pt x="4525739" y="4297362"/>
                </a:lnTo>
                <a:lnTo>
                  <a:pt x="4540854" y="4343400"/>
                </a:lnTo>
                <a:lnTo>
                  <a:pt x="4559330" y="4386262"/>
                </a:lnTo>
                <a:lnTo>
                  <a:pt x="4577806" y="4424362"/>
                </a:lnTo>
                <a:lnTo>
                  <a:pt x="4618116" y="4498975"/>
                </a:lnTo>
                <a:lnTo>
                  <a:pt x="4638271" y="4537075"/>
                </a:lnTo>
                <a:lnTo>
                  <a:pt x="4655067" y="4579937"/>
                </a:lnTo>
                <a:lnTo>
                  <a:pt x="4670184" y="4625975"/>
                </a:lnTo>
                <a:lnTo>
                  <a:pt x="4681941" y="4678362"/>
                </a:lnTo>
                <a:lnTo>
                  <a:pt x="4690339" y="4738687"/>
                </a:lnTo>
                <a:lnTo>
                  <a:pt x="4693698" y="4806950"/>
                </a:lnTo>
                <a:lnTo>
                  <a:pt x="4690339" y="4875212"/>
                </a:lnTo>
                <a:lnTo>
                  <a:pt x="4681941" y="4935537"/>
                </a:lnTo>
                <a:lnTo>
                  <a:pt x="4670184" y="4987925"/>
                </a:lnTo>
                <a:lnTo>
                  <a:pt x="4655067" y="5033962"/>
                </a:lnTo>
                <a:lnTo>
                  <a:pt x="4638271" y="5075237"/>
                </a:lnTo>
                <a:lnTo>
                  <a:pt x="4618116" y="5114925"/>
                </a:lnTo>
                <a:lnTo>
                  <a:pt x="4597961" y="5149850"/>
                </a:lnTo>
                <a:lnTo>
                  <a:pt x="4577806" y="5186362"/>
                </a:lnTo>
                <a:lnTo>
                  <a:pt x="4559330" y="5226050"/>
                </a:lnTo>
                <a:lnTo>
                  <a:pt x="4540854" y="5268912"/>
                </a:lnTo>
                <a:lnTo>
                  <a:pt x="4525739" y="5313362"/>
                </a:lnTo>
                <a:lnTo>
                  <a:pt x="4515661" y="5365750"/>
                </a:lnTo>
                <a:lnTo>
                  <a:pt x="4505583" y="5426075"/>
                </a:lnTo>
                <a:lnTo>
                  <a:pt x="4503903" y="5494337"/>
                </a:lnTo>
                <a:lnTo>
                  <a:pt x="4505583" y="5562600"/>
                </a:lnTo>
                <a:lnTo>
                  <a:pt x="4515661" y="5622925"/>
                </a:lnTo>
                <a:lnTo>
                  <a:pt x="4525739" y="5675312"/>
                </a:lnTo>
                <a:lnTo>
                  <a:pt x="4540854" y="5721350"/>
                </a:lnTo>
                <a:lnTo>
                  <a:pt x="4559330" y="5762625"/>
                </a:lnTo>
                <a:lnTo>
                  <a:pt x="4577806" y="5802312"/>
                </a:lnTo>
                <a:lnTo>
                  <a:pt x="4597961" y="5840412"/>
                </a:lnTo>
                <a:lnTo>
                  <a:pt x="4618116" y="5876925"/>
                </a:lnTo>
                <a:lnTo>
                  <a:pt x="4638271" y="5915025"/>
                </a:lnTo>
                <a:lnTo>
                  <a:pt x="4655067" y="5956300"/>
                </a:lnTo>
                <a:lnTo>
                  <a:pt x="4670184" y="6003925"/>
                </a:lnTo>
                <a:lnTo>
                  <a:pt x="4681941" y="6056312"/>
                </a:lnTo>
                <a:lnTo>
                  <a:pt x="4690339" y="6113462"/>
                </a:lnTo>
                <a:lnTo>
                  <a:pt x="4693698" y="6183312"/>
                </a:lnTo>
                <a:lnTo>
                  <a:pt x="4690339" y="6251575"/>
                </a:lnTo>
                <a:lnTo>
                  <a:pt x="4681941" y="6311900"/>
                </a:lnTo>
                <a:lnTo>
                  <a:pt x="4670184" y="6361112"/>
                </a:lnTo>
                <a:lnTo>
                  <a:pt x="4655067" y="6407150"/>
                </a:lnTo>
                <a:lnTo>
                  <a:pt x="4638271" y="6448425"/>
                </a:lnTo>
                <a:lnTo>
                  <a:pt x="4619796" y="6488112"/>
                </a:lnTo>
                <a:lnTo>
                  <a:pt x="4601320" y="6523037"/>
                </a:lnTo>
                <a:lnTo>
                  <a:pt x="4581165" y="6561137"/>
                </a:lnTo>
                <a:lnTo>
                  <a:pt x="4561010" y="6597650"/>
                </a:lnTo>
                <a:lnTo>
                  <a:pt x="4544214" y="6640512"/>
                </a:lnTo>
                <a:lnTo>
                  <a:pt x="4527418" y="6683375"/>
                </a:lnTo>
                <a:lnTo>
                  <a:pt x="4517340" y="6735762"/>
                </a:lnTo>
                <a:lnTo>
                  <a:pt x="4508943" y="6791325"/>
                </a:lnTo>
                <a:lnTo>
                  <a:pt x="4503903" y="6858000"/>
                </a:lnTo>
                <a:lnTo>
                  <a:pt x="1582057" y="6858000"/>
                </a:lnTo>
                <a:lnTo>
                  <a:pt x="42091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B9FAFB2-BEB5-4848-8018-BCAD99E2E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838076" cy="6858000"/>
          </a:xfrm>
          <a:custGeom>
            <a:avLst/>
            <a:gdLst>
              <a:gd name="connsiteX0" fmla="*/ 4838076 w 4838076"/>
              <a:gd name="connsiteY0" fmla="*/ 0 h 6858000"/>
              <a:gd name="connsiteX1" fmla="*/ 4417162 w 4838076"/>
              <a:gd name="connsiteY1" fmla="*/ 0 h 6858000"/>
              <a:gd name="connsiteX2" fmla="*/ 3459219 w 4838076"/>
              <a:gd name="connsiteY2" fmla="*/ 0 h 6858000"/>
              <a:gd name="connsiteX3" fmla="*/ 334174 w 4838076"/>
              <a:gd name="connsiteY3" fmla="*/ 0 h 6858000"/>
              <a:gd name="connsiteX4" fmla="*/ 334173 w 4838076"/>
              <a:gd name="connsiteY4" fmla="*/ 0 h 6858000"/>
              <a:gd name="connsiteX5" fmla="*/ 189795 w 4838076"/>
              <a:gd name="connsiteY5" fmla="*/ 0 h 6858000"/>
              <a:gd name="connsiteX6" fmla="*/ 184756 w 4838076"/>
              <a:gd name="connsiteY6" fmla="*/ 66675 h 6858000"/>
              <a:gd name="connsiteX7" fmla="*/ 176358 w 4838076"/>
              <a:gd name="connsiteY7" fmla="*/ 122237 h 6858000"/>
              <a:gd name="connsiteX8" fmla="*/ 166281 w 4838076"/>
              <a:gd name="connsiteY8" fmla="*/ 174625 h 6858000"/>
              <a:gd name="connsiteX9" fmla="*/ 149485 w 4838076"/>
              <a:gd name="connsiteY9" fmla="*/ 217487 h 6858000"/>
              <a:gd name="connsiteX10" fmla="*/ 132689 w 4838076"/>
              <a:gd name="connsiteY10" fmla="*/ 260350 h 6858000"/>
              <a:gd name="connsiteX11" fmla="*/ 112534 w 4838076"/>
              <a:gd name="connsiteY11" fmla="*/ 296862 h 6858000"/>
              <a:gd name="connsiteX12" fmla="*/ 92379 w 4838076"/>
              <a:gd name="connsiteY12" fmla="*/ 334962 h 6858000"/>
              <a:gd name="connsiteX13" fmla="*/ 73903 w 4838076"/>
              <a:gd name="connsiteY13" fmla="*/ 369887 h 6858000"/>
              <a:gd name="connsiteX14" fmla="*/ 55427 w 4838076"/>
              <a:gd name="connsiteY14" fmla="*/ 409575 h 6858000"/>
              <a:gd name="connsiteX15" fmla="*/ 38632 w 4838076"/>
              <a:gd name="connsiteY15" fmla="*/ 450850 h 6858000"/>
              <a:gd name="connsiteX16" fmla="*/ 23515 w 4838076"/>
              <a:gd name="connsiteY16" fmla="*/ 496887 h 6858000"/>
              <a:gd name="connsiteX17" fmla="*/ 11758 w 4838076"/>
              <a:gd name="connsiteY17" fmla="*/ 546100 h 6858000"/>
              <a:gd name="connsiteX18" fmla="*/ 3359 w 4838076"/>
              <a:gd name="connsiteY18" fmla="*/ 606425 h 6858000"/>
              <a:gd name="connsiteX19" fmla="*/ 0 w 4838076"/>
              <a:gd name="connsiteY19" fmla="*/ 673100 h 6858000"/>
              <a:gd name="connsiteX20" fmla="*/ 3359 w 4838076"/>
              <a:gd name="connsiteY20" fmla="*/ 744537 h 6858000"/>
              <a:gd name="connsiteX21" fmla="*/ 11758 w 4838076"/>
              <a:gd name="connsiteY21" fmla="*/ 801687 h 6858000"/>
              <a:gd name="connsiteX22" fmla="*/ 23515 w 4838076"/>
              <a:gd name="connsiteY22" fmla="*/ 854075 h 6858000"/>
              <a:gd name="connsiteX23" fmla="*/ 38632 w 4838076"/>
              <a:gd name="connsiteY23" fmla="*/ 901700 h 6858000"/>
              <a:gd name="connsiteX24" fmla="*/ 55427 w 4838076"/>
              <a:gd name="connsiteY24" fmla="*/ 942975 h 6858000"/>
              <a:gd name="connsiteX25" fmla="*/ 75583 w 4838076"/>
              <a:gd name="connsiteY25" fmla="*/ 981075 h 6858000"/>
              <a:gd name="connsiteX26" fmla="*/ 95738 w 4838076"/>
              <a:gd name="connsiteY26" fmla="*/ 1017587 h 6858000"/>
              <a:gd name="connsiteX27" fmla="*/ 115893 w 4838076"/>
              <a:gd name="connsiteY27" fmla="*/ 1055687 h 6858000"/>
              <a:gd name="connsiteX28" fmla="*/ 134368 w 4838076"/>
              <a:gd name="connsiteY28" fmla="*/ 1095375 h 6858000"/>
              <a:gd name="connsiteX29" fmla="*/ 152844 w 4838076"/>
              <a:gd name="connsiteY29" fmla="*/ 1136650 h 6858000"/>
              <a:gd name="connsiteX30" fmla="*/ 167960 w 4838076"/>
              <a:gd name="connsiteY30" fmla="*/ 1182687 h 6858000"/>
              <a:gd name="connsiteX31" fmla="*/ 178038 w 4838076"/>
              <a:gd name="connsiteY31" fmla="*/ 1235075 h 6858000"/>
              <a:gd name="connsiteX32" fmla="*/ 188115 w 4838076"/>
              <a:gd name="connsiteY32" fmla="*/ 1295400 h 6858000"/>
              <a:gd name="connsiteX33" fmla="*/ 189795 w 4838076"/>
              <a:gd name="connsiteY33" fmla="*/ 1363662 h 6858000"/>
              <a:gd name="connsiteX34" fmla="*/ 188115 w 4838076"/>
              <a:gd name="connsiteY34" fmla="*/ 1431925 h 6858000"/>
              <a:gd name="connsiteX35" fmla="*/ 178038 w 4838076"/>
              <a:gd name="connsiteY35" fmla="*/ 1492250 h 6858000"/>
              <a:gd name="connsiteX36" fmla="*/ 167960 w 4838076"/>
              <a:gd name="connsiteY36" fmla="*/ 1544637 h 6858000"/>
              <a:gd name="connsiteX37" fmla="*/ 152844 w 4838076"/>
              <a:gd name="connsiteY37" fmla="*/ 1589087 h 6858000"/>
              <a:gd name="connsiteX38" fmla="*/ 134368 w 4838076"/>
              <a:gd name="connsiteY38" fmla="*/ 1631950 h 6858000"/>
              <a:gd name="connsiteX39" fmla="*/ 115893 w 4838076"/>
              <a:gd name="connsiteY39" fmla="*/ 1671637 h 6858000"/>
              <a:gd name="connsiteX40" fmla="*/ 95738 w 4838076"/>
              <a:gd name="connsiteY40" fmla="*/ 1708150 h 6858000"/>
              <a:gd name="connsiteX41" fmla="*/ 75583 w 4838076"/>
              <a:gd name="connsiteY41" fmla="*/ 1743075 h 6858000"/>
              <a:gd name="connsiteX42" fmla="*/ 55427 w 4838076"/>
              <a:gd name="connsiteY42" fmla="*/ 1782762 h 6858000"/>
              <a:gd name="connsiteX43" fmla="*/ 38632 w 4838076"/>
              <a:gd name="connsiteY43" fmla="*/ 1824037 h 6858000"/>
              <a:gd name="connsiteX44" fmla="*/ 23515 w 4838076"/>
              <a:gd name="connsiteY44" fmla="*/ 1870075 h 6858000"/>
              <a:gd name="connsiteX45" fmla="*/ 11758 w 4838076"/>
              <a:gd name="connsiteY45" fmla="*/ 1922462 h 6858000"/>
              <a:gd name="connsiteX46" fmla="*/ 3359 w 4838076"/>
              <a:gd name="connsiteY46" fmla="*/ 1982787 h 6858000"/>
              <a:gd name="connsiteX47" fmla="*/ 0 w 4838076"/>
              <a:gd name="connsiteY47" fmla="*/ 2051050 h 6858000"/>
              <a:gd name="connsiteX48" fmla="*/ 3359 w 4838076"/>
              <a:gd name="connsiteY48" fmla="*/ 2119312 h 6858000"/>
              <a:gd name="connsiteX49" fmla="*/ 11758 w 4838076"/>
              <a:gd name="connsiteY49" fmla="*/ 2179637 h 6858000"/>
              <a:gd name="connsiteX50" fmla="*/ 23515 w 4838076"/>
              <a:gd name="connsiteY50" fmla="*/ 2232025 h 6858000"/>
              <a:gd name="connsiteX51" fmla="*/ 38632 w 4838076"/>
              <a:gd name="connsiteY51" fmla="*/ 2278062 h 6858000"/>
              <a:gd name="connsiteX52" fmla="*/ 55427 w 4838076"/>
              <a:gd name="connsiteY52" fmla="*/ 2319337 h 6858000"/>
              <a:gd name="connsiteX53" fmla="*/ 75583 w 4838076"/>
              <a:gd name="connsiteY53" fmla="*/ 2359025 h 6858000"/>
              <a:gd name="connsiteX54" fmla="*/ 95738 w 4838076"/>
              <a:gd name="connsiteY54" fmla="*/ 2395537 h 6858000"/>
              <a:gd name="connsiteX55" fmla="*/ 115893 w 4838076"/>
              <a:gd name="connsiteY55" fmla="*/ 2433637 h 6858000"/>
              <a:gd name="connsiteX56" fmla="*/ 134368 w 4838076"/>
              <a:gd name="connsiteY56" fmla="*/ 2471737 h 6858000"/>
              <a:gd name="connsiteX57" fmla="*/ 152844 w 4838076"/>
              <a:gd name="connsiteY57" fmla="*/ 2513012 h 6858000"/>
              <a:gd name="connsiteX58" fmla="*/ 167960 w 4838076"/>
              <a:gd name="connsiteY58" fmla="*/ 2560637 h 6858000"/>
              <a:gd name="connsiteX59" fmla="*/ 178038 w 4838076"/>
              <a:gd name="connsiteY59" fmla="*/ 2613025 h 6858000"/>
              <a:gd name="connsiteX60" fmla="*/ 188115 w 4838076"/>
              <a:gd name="connsiteY60" fmla="*/ 2671762 h 6858000"/>
              <a:gd name="connsiteX61" fmla="*/ 189795 w 4838076"/>
              <a:gd name="connsiteY61" fmla="*/ 2741612 h 6858000"/>
              <a:gd name="connsiteX62" fmla="*/ 188115 w 4838076"/>
              <a:gd name="connsiteY62" fmla="*/ 2809875 h 6858000"/>
              <a:gd name="connsiteX63" fmla="*/ 178038 w 4838076"/>
              <a:gd name="connsiteY63" fmla="*/ 2868612 h 6858000"/>
              <a:gd name="connsiteX64" fmla="*/ 167960 w 4838076"/>
              <a:gd name="connsiteY64" fmla="*/ 2922587 h 6858000"/>
              <a:gd name="connsiteX65" fmla="*/ 152844 w 4838076"/>
              <a:gd name="connsiteY65" fmla="*/ 2967037 h 6858000"/>
              <a:gd name="connsiteX66" fmla="*/ 134368 w 4838076"/>
              <a:gd name="connsiteY66" fmla="*/ 3009900 h 6858000"/>
              <a:gd name="connsiteX67" fmla="*/ 115893 w 4838076"/>
              <a:gd name="connsiteY67" fmla="*/ 3046412 h 6858000"/>
              <a:gd name="connsiteX68" fmla="*/ 95738 w 4838076"/>
              <a:gd name="connsiteY68" fmla="*/ 3084512 h 6858000"/>
              <a:gd name="connsiteX69" fmla="*/ 75583 w 4838076"/>
              <a:gd name="connsiteY69" fmla="*/ 3121025 h 6858000"/>
              <a:gd name="connsiteX70" fmla="*/ 55427 w 4838076"/>
              <a:gd name="connsiteY70" fmla="*/ 3160712 h 6858000"/>
              <a:gd name="connsiteX71" fmla="*/ 38632 w 4838076"/>
              <a:gd name="connsiteY71" fmla="*/ 3201987 h 6858000"/>
              <a:gd name="connsiteX72" fmla="*/ 23515 w 4838076"/>
              <a:gd name="connsiteY72" fmla="*/ 3248025 h 6858000"/>
              <a:gd name="connsiteX73" fmla="*/ 11758 w 4838076"/>
              <a:gd name="connsiteY73" fmla="*/ 3300412 h 6858000"/>
              <a:gd name="connsiteX74" fmla="*/ 3359 w 4838076"/>
              <a:gd name="connsiteY74" fmla="*/ 3360737 h 6858000"/>
              <a:gd name="connsiteX75" fmla="*/ 0 w 4838076"/>
              <a:gd name="connsiteY75" fmla="*/ 3427412 h 6858000"/>
              <a:gd name="connsiteX76" fmla="*/ 3359 w 4838076"/>
              <a:gd name="connsiteY76" fmla="*/ 3497262 h 6858000"/>
              <a:gd name="connsiteX77" fmla="*/ 11758 w 4838076"/>
              <a:gd name="connsiteY77" fmla="*/ 3557587 h 6858000"/>
              <a:gd name="connsiteX78" fmla="*/ 23515 w 4838076"/>
              <a:gd name="connsiteY78" fmla="*/ 3609975 h 6858000"/>
              <a:gd name="connsiteX79" fmla="*/ 38632 w 4838076"/>
              <a:gd name="connsiteY79" fmla="*/ 3656012 h 6858000"/>
              <a:gd name="connsiteX80" fmla="*/ 55427 w 4838076"/>
              <a:gd name="connsiteY80" fmla="*/ 3697287 h 6858000"/>
              <a:gd name="connsiteX81" fmla="*/ 75583 w 4838076"/>
              <a:gd name="connsiteY81" fmla="*/ 3736975 h 6858000"/>
              <a:gd name="connsiteX82" fmla="*/ 115893 w 4838076"/>
              <a:gd name="connsiteY82" fmla="*/ 3811587 h 6858000"/>
              <a:gd name="connsiteX83" fmla="*/ 134368 w 4838076"/>
              <a:gd name="connsiteY83" fmla="*/ 3848100 h 6858000"/>
              <a:gd name="connsiteX84" fmla="*/ 152844 w 4838076"/>
              <a:gd name="connsiteY84" fmla="*/ 3890962 h 6858000"/>
              <a:gd name="connsiteX85" fmla="*/ 167960 w 4838076"/>
              <a:gd name="connsiteY85" fmla="*/ 3935412 h 6858000"/>
              <a:gd name="connsiteX86" fmla="*/ 178038 w 4838076"/>
              <a:gd name="connsiteY86" fmla="*/ 3987800 h 6858000"/>
              <a:gd name="connsiteX87" fmla="*/ 188115 w 4838076"/>
              <a:gd name="connsiteY87" fmla="*/ 4048125 h 6858000"/>
              <a:gd name="connsiteX88" fmla="*/ 189795 w 4838076"/>
              <a:gd name="connsiteY88" fmla="*/ 4116387 h 6858000"/>
              <a:gd name="connsiteX89" fmla="*/ 188115 w 4838076"/>
              <a:gd name="connsiteY89" fmla="*/ 4186237 h 6858000"/>
              <a:gd name="connsiteX90" fmla="*/ 178038 w 4838076"/>
              <a:gd name="connsiteY90" fmla="*/ 4244975 h 6858000"/>
              <a:gd name="connsiteX91" fmla="*/ 167960 w 4838076"/>
              <a:gd name="connsiteY91" fmla="*/ 4297362 h 6858000"/>
              <a:gd name="connsiteX92" fmla="*/ 152844 w 4838076"/>
              <a:gd name="connsiteY92" fmla="*/ 4343400 h 6858000"/>
              <a:gd name="connsiteX93" fmla="*/ 134368 w 4838076"/>
              <a:gd name="connsiteY93" fmla="*/ 4386262 h 6858000"/>
              <a:gd name="connsiteX94" fmla="*/ 115893 w 4838076"/>
              <a:gd name="connsiteY94" fmla="*/ 4424362 h 6858000"/>
              <a:gd name="connsiteX95" fmla="*/ 75583 w 4838076"/>
              <a:gd name="connsiteY95" fmla="*/ 4498975 h 6858000"/>
              <a:gd name="connsiteX96" fmla="*/ 55427 w 4838076"/>
              <a:gd name="connsiteY96" fmla="*/ 4537075 h 6858000"/>
              <a:gd name="connsiteX97" fmla="*/ 38632 w 4838076"/>
              <a:gd name="connsiteY97" fmla="*/ 4579937 h 6858000"/>
              <a:gd name="connsiteX98" fmla="*/ 23515 w 4838076"/>
              <a:gd name="connsiteY98" fmla="*/ 4625975 h 6858000"/>
              <a:gd name="connsiteX99" fmla="*/ 11758 w 4838076"/>
              <a:gd name="connsiteY99" fmla="*/ 4678362 h 6858000"/>
              <a:gd name="connsiteX100" fmla="*/ 3359 w 4838076"/>
              <a:gd name="connsiteY100" fmla="*/ 4738687 h 6858000"/>
              <a:gd name="connsiteX101" fmla="*/ 0 w 4838076"/>
              <a:gd name="connsiteY101" fmla="*/ 4806950 h 6858000"/>
              <a:gd name="connsiteX102" fmla="*/ 3359 w 4838076"/>
              <a:gd name="connsiteY102" fmla="*/ 4875212 h 6858000"/>
              <a:gd name="connsiteX103" fmla="*/ 11758 w 4838076"/>
              <a:gd name="connsiteY103" fmla="*/ 4935537 h 6858000"/>
              <a:gd name="connsiteX104" fmla="*/ 23515 w 4838076"/>
              <a:gd name="connsiteY104" fmla="*/ 4987925 h 6858000"/>
              <a:gd name="connsiteX105" fmla="*/ 38632 w 4838076"/>
              <a:gd name="connsiteY105" fmla="*/ 5033962 h 6858000"/>
              <a:gd name="connsiteX106" fmla="*/ 55427 w 4838076"/>
              <a:gd name="connsiteY106" fmla="*/ 5075237 h 6858000"/>
              <a:gd name="connsiteX107" fmla="*/ 75583 w 4838076"/>
              <a:gd name="connsiteY107" fmla="*/ 5114925 h 6858000"/>
              <a:gd name="connsiteX108" fmla="*/ 95738 w 4838076"/>
              <a:gd name="connsiteY108" fmla="*/ 5149850 h 6858000"/>
              <a:gd name="connsiteX109" fmla="*/ 115893 w 4838076"/>
              <a:gd name="connsiteY109" fmla="*/ 5186362 h 6858000"/>
              <a:gd name="connsiteX110" fmla="*/ 134368 w 4838076"/>
              <a:gd name="connsiteY110" fmla="*/ 5226050 h 6858000"/>
              <a:gd name="connsiteX111" fmla="*/ 152844 w 4838076"/>
              <a:gd name="connsiteY111" fmla="*/ 5268912 h 6858000"/>
              <a:gd name="connsiteX112" fmla="*/ 167960 w 4838076"/>
              <a:gd name="connsiteY112" fmla="*/ 5313362 h 6858000"/>
              <a:gd name="connsiteX113" fmla="*/ 178038 w 4838076"/>
              <a:gd name="connsiteY113" fmla="*/ 5365750 h 6858000"/>
              <a:gd name="connsiteX114" fmla="*/ 188115 w 4838076"/>
              <a:gd name="connsiteY114" fmla="*/ 5426075 h 6858000"/>
              <a:gd name="connsiteX115" fmla="*/ 189795 w 4838076"/>
              <a:gd name="connsiteY115" fmla="*/ 5494337 h 6858000"/>
              <a:gd name="connsiteX116" fmla="*/ 188115 w 4838076"/>
              <a:gd name="connsiteY116" fmla="*/ 5562600 h 6858000"/>
              <a:gd name="connsiteX117" fmla="*/ 178038 w 4838076"/>
              <a:gd name="connsiteY117" fmla="*/ 5622925 h 6858000"/>
              <a:gd name="connsiteX118" fmla="*/ 167960 w 4838076"/>
              <a:gd name="connsiteY118" fmla="*/ 5675312 h 6858000"/>
              <a:gd name="connsiteX119" fmla="*/ 152844 w 4838076"/>
              <a:gd name="connsiteY119" fmla="*/ 5721350 h 6858000"/>
              <a:gd name="connsiteX120" fmla="*/ 134368 w 4838076"/>
              <a:gd name="connsiteY120" fmla="*/ 5762625 h 6858000"/>
              <a:gd name="connsiteX121" fmla="*/ 115893 w 4838076"/>
              <a:gd name="connsiteY121" fmla="*/ 5802312 h 6858000"/>
              <a:gd name="connsiteX122" fmla="*/ 95738 w 4838076"/>
              <a:gd name="connsiteY122" fmla="*/ 5840412 h 6858000"/>
              <a:gd name="connsiteX123" fmla="*/ 75583 w 4838076"/>
              <a:gd name="connsiteY123" fmla="*/ 5876925 h 6858000"/>
              <a:gd name="connsiteX124" fmla="*/ 55427 w 4838076"/>
              <a:gd name="connsiteY124" fmla="*/ 5915025 h 6858000"/>
              <a:gd name="connsiteX125" fmla="*/ 38632 w 4838076"/>
              <a:gd name="connsiteY125" fmla="*/ 5956300 h 6858000"/>
              <a:gd name="connsiteX126" fmla="*/ 23515 w 4838076"/>
              <a:gd name="connsiteY126" fmla="*/ 6003925 h 6858000"/>
              <a:gd name="connsiteX127" fmla="*/ 11758 w 4838076"/>
              <a:gd name="connsiteY127" fmla="*/ 6056312 h 6858000"/>
              <a:gd name="connsiteX128" fmla="*/ 3359 w 4838076"/>
              <a:gd name="connsiteY128" fmla="*/ 6113462 h 6858000"/>
              <a:gd name="connsiteX129" fmla="*/ 0 w 4838076"/>
              <a:gd name="connsiteY129" fmla="*/ 6183312 h 6858000"/>
              <a:gd name="connsiteX130" fmla="*/ 3359 w 4838076"/>
              <a:gd name="connsiteY130" fmla="*/ 6251575 h 6858000"/>
              <a:gd name="connsiteX131" fmla="*/ 11758 w 4838076"/>
              <a:gd name="connsiteY131" fmla="*/ 6311900 h 6858000"/>
              <a:gd name="connsiteX132" fmla="*/ 23515 w 4838076"/>
              <a:gd name="connsiteY132" fmla="*/ 6361112 h 6858000"/>
              <a:gd name="connsiteX133" fmla="*/ 38632 w 4838076"/>
              <a:gd name="connsiteY133" fmla="*/ 6407150 h 6858000"/>
              <a:gd name="connsiteX134" fmla="*/ 55427 w 4838076"/>
              <a:gd name="connsiteY134" fmla="*/ 6448425 h 6858000"/>
              <a:gd name="connsiteX135" fmla="*/ 73903 w 4838076"/>
              <a:gd name="connsiteY135" fmla="*/ 6488112 h 6858000"/>
              <a:gd name="connsiteX136" fmla="*/ 92379 w 4838076"/>
              <a:gd name="connsiteY136" fmla="*/ 6523037 h 6858000"/>
              <a:gd name="connsiteX137" fmla="*/ 112534 w 4838076"/>
              <a:gd name="connsiteY137" fmla="*/ 6561137 h 6858000"/>
              <a:gd name="connsiteX138" fmla="*/ 132689 w 4838076"/>
              <a:gd name="connsiteY138" fmla="*/ 6597650 h 6858000"/>
              <a:gd name="connsiteX139" fmla="*/ 149485 w 4838076"/>
              <a:gd name="connsiteY139" fmla="*/ 6640512 h 6858000"/>
              <a:gd name="connsiteX140" fmla="*/ 166281 w 4838076"/>
              <a:gd name="connsiteY140" fmla="*/ 6683375 h 6858000"/>
              <a:gd name="connsiteX141" fmla="*/ 176358 w 4838076"/>
              <a:gd name="connsiteY141" fmla="*/ 6735762 h 6858000"/>
              <a:gd name="connsiteX142" fmla="*/ 184756 w 4838076"/>
              <a:gd name="connsiteY142" fmla="*/ 6791325 h 6858000"/>
              <a:gd name="connsiteX143" fmla="*/ 189795 w 4838076"/>
              <a:gd name="connsiteY143" fmla="*/ 6858000 h 6858000"/>
              <a:gd name="connsiteX144" fmla="*/ 334173 w 4838076"/>
              <a:gd name="connsiteY144" fmla="*/ 6858000 h 6858000"/>
              <a:gd name="connsiteX145" fmla="*/ 334174 w 4838076"/>
              <a:gd name="connsiteY145" fmla="*/ 6858000 h 6858000"/>
              <a:gd name="connsiteX146" fmla="*/ 3459219 w 4838076"/>
              <a:gd name="connsiteY146" fmla="*/ 6858000 h 6858000"/>
              <a:gd name="connsiteX147" fmla="*/ 4417162 w 4838076"/>
              <a:gd name="connsiteY147" fmla="*/ 6858000 h 6858000"/>
              <a:gd name="connsiteX148" fmla="*/ 4838076 w 4838076"/>
              <a:gd name="connsiteY14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</a:cxnLst>
            <a:rect l="l" t="t" r="r" b="b"/>
            <a:pathLst>
              <a:path w="4838076" h="6858000">
                <a:moveTo>
                  <a:pt x="4838076" y="0"/>
                </a:moveTo>
                <a:lnTo>
                  <a:pt x="4417162" y="0"/>
                </a:lnTo>
                <a:lnTo>
                  <a:pt x="3459219" y="0"/>
                </a:lnTo>
                <a:lnTo>
                  <a:pt x="334174" y="0"/>
                </a:lnTo>
                <a:lnTo>
                  <a:pt x="334173" y="0"/>
                </a:lnTo>
                <a:lnTo>
                  <a:pt x="189795" y="0"/>
                </a:lnTo>
                <a:lnTo>
                  <a:pt x="184756" y="66675"/>
                </a:lnTo>
                <a:lnTo>
                  <a:pt x="176358" y="122237"/>
                </a:lnTo>
                <a:lnTo>
                  <a:pt x="166281" y="174625"/>
                </a:lnTo>
                <a:lnTo>
                  <a:pt x="149485" y="217487"/>
                </a:lnTo>
                <a:lnTo>
                  <a:pt x="132689" y="260350"/>
                </a:lnTo>
                <a:lnTo>
                  <a:pt x="112534" y="296862"/>
                </a:lnTo>
                <a:lnTo>
                  <a:pt x="92379" y="334962"/>
                </a:lnTo>
                <a:lnTo>
                  <a:pt x="73903" y="369887"/>
                </a:lnTo>
                <a:lnTo>
                  <a:pt x="55427" y="409575"/>
                </a:lnTo>
                <a:lnTo>
                  <a:pt x="38632" y="450850"/>
                </a:lnTo>
                <a:lnTo>
                  <a:pt x="23515" y="496887"/>
                </a:lnTo>
                <a:lnTo>
                  <a:pt x="11758" y="546100"/>
                </a:lnTo>
                <a:lnTo>
                  <a:pt x="3359" y="606425"/>
                </a:lnTo>
                <a:lnTo>
                  <a:pt x="0" y="673100"/>
                </a:lnTo>
                <a:lnTo>
                  <a:pt x="3359" y="744537"/>
                </a:lnTo>
                <a:lnTo>
                  <a:pt x="11758" y="801687"/>
                </a:lnTo>
                <a:lnTo>
                  <a:pt x="23515" y="854075"/>
                </a:lnTo>
                <a:lnTo>
                  <a:pt x="38632" y="901700"/>
                </a:lnTo>
                <a:lnTo>
                  <a:pt x="55427" y="942975"/>
                </a:lnTo>
                <a:lnTo>
                  <a:pt x="75583" y="981075"/>
                </a:lnTo>
                <a:lnTo>
                  <a:pt x="95738" y="1017587"/>
                </a:lnTo>
                <a:lnTo>
                  <a:pt x="115893" y="1055687"/>
                </a:lnTo>
                <a:lnTo>
                  <a:pt x="134368" y="1095375"/>
                </a:lnTo>
                <a:lnTo>
                  <a:pt x="152844" y="1136650"/>
                </a:lnTo>
                <a:lnTo>
                  <a:pt x="167960" y="1182687"/>
                </a:lnTo>
                <a:lnTo>
                  <a:pt x="178038" y="1235075"/>
                </a:lnTo>
                <a:lnTo>
                  <a:pt x="188115" y="1295400"/>
                </a:lnTo>
                <a:lnTo>
                  <a:pt x="189795" y="1363662"/>
                </a:lnTo>
                <a:lnTo>
                  <a:pt x="188115" y="1431925"/>
                </a:lnTo>
                <a:lnTo>
                  <a:pt x="178038" y="1492250"/>
                </a:lnTo>
                <a:lnTo>
                  <a:pt x="167960" y="1544637"/>
                </a:lnTo>
                <a:lnTo>
                  <a:pt x="152844" y="1589087"/>
                </a:lnTo>
                <a:lnTo>
                  <a:pt x="134368" y="1631950"/>
                </a:lnTo>
                <a:lnTo>
                  <a:pt x="115893" y="1671637"/>
                </a:lnTo>
                <a:lnTo>
                  <a:pt x="95738" y="1708150"/>
                </a:lnTo>
                <a:lnTo>
                  <a:pt x="75583" y="1743075"/>
                </a:lnTo>
                <a:lnTo>
                  <a:pt x="55427" y="1782762"/>
                </a:lnTo>
                <a:lnTo>
                  <a:pt x="38632" y="1824037"/>
                </a:lnTo>
                <a:lnTo>
                  <a:pt x="23515" y="1870075"/>
                </a:lnTo>
                <a:lnTo>
                  <a:pt x="11758" y="1922462"/>
                </a:lnTo>
                <a:lnTo>
                  <a:pt x="3359" y="1982787"/>
                </a:lnTo>
                <a:lnTo>
                  <a:pt x="0" y="2051050"/>
                </a:lnTo>
                <a:lnTo>
                  <a:pt x="3359" y="2119312"/>
                </a:lnTo>
                <a:lnTo>
                  <a:pt x="11758" y="2179637"/>
                </a:lnTo>
                <a:lnTo>
                  <a:pt x="23515" y="2232025"/>
                </a:lnTo>
                <a:lnTo>
                  <a:pt x="38632" y="2278062"/>
                </a:lnTo>
                <a:lnTo>
                  <a:pt x="55427" y="2319337"/>
                </a:lnTo>
                <a:lnTo>
                  <a:pt x="75583" y="2359025"/>
                </a:lnTo>
                <a:lnTo>
                  <a:pt x="95738" y="2395537"/>
                </a:lnTo>
                <a:lnTo>
                  <a:pt x="115893" y="2433637"/>
                </a:lnTo>
                <a:lnTo>
                  <a:pt x="134368" y="2471737"/>
                </a:lnTo>
                <a:lnTo>
                  <a:pt x="152844" y="2513012"/>
                </a:lnTo>
                <a:lnTo>
                  <a:pt x="167960" y="2560637"/>
                </a:lnTo>
                <a:lnTo>
                  <a:pt x="178038" y="2613025"/>
                </a:lnTo>
                <a:lnTo>
                  <a:pt x="188115" y="2671762"/>
                </a:lnTo>
                <a:lnTo>
                  <a:pt x="189795" y="2741612"/>
                </a:lnTo>
                <a:lnTo>
                  <a:pt x="188115" y="2809875"/>
                </a:lnTo>
                <a:lnTo>
                  <a:pt x="178038" y="2868612"/>
                </a:lnTo>
                <a:lnTo>
                  <a:pt x="167960" y="2922587"/>
                </a:lnTo>
                <a:lnTo>
                  <a:pt x="152844" y="2967037"/>
                </a:lnTo>
                <a:lnTo>
                  <a:pt x="134368" y="3009900"/>
                </a:lnTo>
                <a:lnTo>
                  <a:pt x="115893" y="3046412"/>
                </a:lnTo>
                <a:lnTo>
                  <a:pt x="95738" y="3084512"/>
                </a:lnTo>
                <a:lnTo>
                  <a:pt x="75583" y="3121025"/>
                </a:lnTo>
                <a:lnTo>
                  <a:pt x="55427" y="3160712"/>
                </a:lnTo>
                <a:lnTo>
                  <a:pt x="38632" y="3201987"/>
                </a:lnTo>
                <a:lnTo>
                  <a:pt x="23515" y="3248025"/>
                </a:lnTo>
                <a:lnTo>
                  <a:pt x="11758" y="3300412"/>
                </a:lnTo>
                <a:lnTo>
                  <a:pt x="3359" y="3360737"/>
                </a:lnTo>
                <a:lnTo>
                  <a:pt x="0" y="3427412"/>
                </a:lnTo>
                <a:lnTo>
                  <a:pt x="3359" y="3497262"/>
                </a:lnTo>
                <a:lnTo>
                  <a:pt x="11758" y="3557587"/>
                </a:lnTo>
                <a:lnTo>
                  <a:pt x="23515" y="3609975"/>
                </a:lnTo>
                <a:lnTo>
                  <a:pt x="38632" y="3656012"/>
                </a:lnTo>
                <a:lnTo>
                  <a:pt x="55427" y="3697287"/>
                </a:lnTo>
                <a:lnTo>
                  <a:pt x="75583" y="3736975"/>
                </a:lnTo>
                <a:lnTo>
                  <a:pt x="115893" y="3811587"/>
                </a:lnTo>
                <a:lnTo>
                  <a:pt x="134368" y="3848100"/>
                </a:lnTo>
                <a:lnTo>
                  <a:pt x="152844" y="3890962"/>
                </a:lnTo>
                <a:lnTo>
                  <a:pt x="167960" y="3935412"/>
                </a:lnTo>
                <a:lnTo>
                  <a:pt x="178038" y="3987800"/>
                </a:lnTo>
                <a:lnTo>
                  <a:pt x="188115" y="4048125"/>
                </a:lnTo>
                <a:lnTo>
                  <a:pt x="189795" y="4116387"/>
                </a:lnTo>
                <a:lnTo>
                  <a:pt x="188115" y="4186237"/>
                </a:lnTo>
                <a:lnTo>
                  <a:pt x="178038" y="4244975"/>
                </a:lnTo>
                <a:lnTo>
                  <a:pt x="167960" y="4297362"/>
                </a:lnTo>
                <a:lnTo>
                  <a:pt x="152844" y="4343400"/>
                </a:lnTo>
                <a:lnTo>
                  <a:pt x="134368" y="4386262"/>
                </a:lnTo>
                <a:lnTo>
                  <a:pt x="115893" y="4424362"/>
                </a:lnTo>
                <a:lnTo>
                  <a:pt x="75583" y="4498975"/>
                </a:lnTo>
                <a:lnTo>
                  <a:pt x="55427" y="4537075"/>
                </a:lnTo>
                <a:lnTo>
                  <a:pt x="38632" y="4579937"/>
                </a:lnTo>
                <a:lnTo>
                  <a:pt x="23515" y="4625975"/>
                </a:lnTo>
                <a:lnTo>
                  <a:pt x="11758" y="4678362"/>
                </a:lnTo>
                <a:lnTo>
                  <a:pt x="3359" y="4738687"/>
                </a:lnTo>
                <a:lnTo>
                  <a:pt x="0" y="4806950"/>
                </a:lnTo>
                <a:lnTo>
                  <a:pt x="3359" y="4875212"/>
                </a:lnTo>
                <a:lnTo>
                  <a:pt x="11758" y="4935537"/>
                </a:lnTo>
                <a:lnTo>
                  <a:pt x="23515" y="4987925"/>
                </a:lnTo>
                <a:lnTo>
                  <a:pt x="38632" y="5033962"/>
                </a:lnTo>
                <a:lnTo>
                  <a:pt x="55427" y="5075237"/>
                </a:lnTo>
                <a:lnTo>
                  <a:pt x="75583" y="5114925"/>
                </a:lnTo>
                <a:lnTo>
                  <a:pt x="95738" y="5149850"/>
                </a:lnTo>
                <a:lnTo>
                  <a:pt x="115893" y="5186362"/>
                </a:lnTo>
                <a:lnTo>
                  <a:pt x="134368" y="5226050"/>
                </a:lnTo>
                <a:lnTo>
                  <a:pt x="152844" y="5268912"/>
                </a:lnTo>
                <a:lnTo>
                  <a:pt x="167960" y="5313362"/>
                </a:lnTo>
                <a:lnTo>
                  <a:pt x="178038" y="5365750"/>
                </a:lnTo>
                <a:lnTo>
                  <a:pt x="188115" y="5426075"/>
                </a:lnTo>
                <a:lnTo>
                  <a:pt x="189795" y="5494337"/>
                </a:lnTo>
                <a:lnTo>
                  <a:pt x="188115" y="5562600"/>
                </a:lnTo>
                <a:lnTo>
                  <a:pt x="178038" y="5622925"/>
                </a:lnTo>
                <a:lnTo>
                  <a:pt x="167960" y="5675312"/>
                </a:lnTo>
                <a:lnTo>
                  <a:pt x="152844" y="5721350"/>
                </a:lnTo>
                <a:lnTo>
                  <a:pt x="134368" y="5762625"/>
                </a:lnTo>
                <a:lnTo>
                  <a:pt x="115893" y="5802312"/>
                </a:lnTo>
                <a:lnTo>
                  <a:pt x="95738" y="5840412"/>
                </a:lnTo>
                <a:lnTo>
                  <a:pt x="75583" y="5876925"/>
                </a:lnTo>
                <a:lnTo>
                  <a:pt x="55427" y="5915025"/>
                </a:lnTo>
                <a:lnTo>
                  <a:pt x="38632" y="5956300"/>
                </a:lnTo>
                <a:lnTo>
                  <a:pt x="23515" y="6003925"/>
                </a:lnTo>
                <a:lnTo>
                  <a:pt x="11758" y="6056312"/>
                </a:lnTo>
                <a:lnTo>
                  <a:pt x="3359" y="6113462"/>
                </a:lnTo>
                <a:lnTo>
                  <a:pt x="0" y="6183312"/>
                </a:lnTo>
                <a:lnTo>
                  <a:pt x="3359" y="6251575"/>
                </a:lnTo>
                <a:lnTo>
                  <a:pt x="11758" y="6311900"/>
                </a:lnTo>
                <a:lnTo>
                  <a:pt x="23515" y="6361112"/>
                </a:lnTo>
                <a:lnTo>
                  <a:pt x="38632" y="6407150"/>
                </a:lnTo>
                <a:lnTo>
                  <a:pt x="55427" y="6448425"/>
                </a:lnTo>
                <a:lnTo>
                  <a:pt x="73903" y="6488112"/>
                </a:lnTo>
                <a:lnTo>
                  <a:pt x="92379" y="6523037"/>
                </a:lnTo>
                <a:lnTo>
                  <a:pt x="112534" y="6561137"/>
                </a:lnTo>
                <a:lnTo>
                  <a:pt x="132689" y="6597650"/>
                </a:lnTo>
                <a:lnTo>
                  <a:pt x="149485" y="6640512"/>
                </a:lnTo>
                <a:lnTo>
                  <a:pt x="166281" y="6683375"/>
                </a:lnTo>
                <a:lnTo>
                  <a:pt x="176358" y="6735762"/>
                </a:lnTo>
                <a:lnTo>
                  <a:pt x="184756" y="6791325"/>
                </a:lnTo>
                <a:lnTo>
                  <a:pt x="189795" y="6858000"/>
                </a:lnTo>
                <a:lnTo>
                  <a:pt x="334173" y="6858000"/>
                </a:lnTo>
                <a:lnTo>
                  <a:pt x="334174" y="6858000"/>
                </a:lnTo>
                <a:lnTo>
                  <a:pt x="3459219" y="6858000"/>
                </a:lnTo>
                <a:lnTo>
                  <a:pt x="4417162" y="6858000"/>
                </a:lnTo>
                <a:lnTo>
                  <a:pt x="4838076" y="6858000"/>
                </a:lnTo>
                <a:close/>
              </a:path>
            </a:pathLst>
          </a:custGeom>
          <a:solidFill>
            <a:schemeClr val="accent1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BB498-B5F9-49F9-A250-942E83C8A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1" y="1690688"/>
            <a:ext cx="3384000" cy="4440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dirty="0">
                <a:solidFill>
                  <a:schemeClr val="bg1">
                    <a:alpha val="60000"/>
                  </a:schemeClr>
                </a:solidFill>
              </a:rPr>
              <a:t>You CAN use other people’s words or ideas in your writing, if you:</a:t>
            </a:r>
          </a:p>
          <a:p>
            <a:r>
              <a:rPr lang="en-AU" sz="2400" dirty="0">
                <a:solidFill>
                  <a:schemeClr val="bg1">
                    <a:alpha val="60000"/>
                  </a:schemeClr>
                </a:solidFill>
              </a:rPr>
              <a:t>Quote directly and reference correctly</a:t>
            </a:r>
          </a:p>
          <a:p>
            <a:r>
              <a:rPr lang="en-AU" sz="2400" dirty="0">
                <a:solidFill>
                  <a:schemeClr val="bg1">
                    <a:alpha val="60000"/>
                  </a:schemeClr>
                </a:solidFill>
              </a:rPr>
              <a:t>Put it into your own words (still a good idea to cite a reference if it’s not your own ideas)</a:t>
            </a:r>
          </a:p>
          <a:p>
            <a:pPr marL="0" indent="0">
              <a:buNone/>
            </a:pPr>
            <a:endParaRPr lang="en-GB" sz="2000" dirty="0">
              <a:solidFill>
                <a:schemeClr val="bg1">
                  <a:alpha val="6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141B21-210E-4330-88B5-7FF4DA2162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1053" y="782759"/>
            <a:ext cx="6014185" cy="5292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079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DB304A14-32D0-4873-B914-423ED7B8D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66B4B9-D901-4E54-859C-8DC02CD21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4136"/>
            <a:ext cx="5387502" cy="1325563"/>
          </a:xfrm>
        </p:spPr>
        <p:txBody>
          <a:bodyPr>
            <a:normAutofit/>
          </a:bodyPr>
          <a:lstStyle/>
          <a:p>
            <a:r>
              <a:rPr lang="en-AU" sz="3700" dirty="0"/>
              <a:t>How much of an assignment can be quoted?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CCC80-203C-443C-BD14-9FEFCF5C5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9913"/>
            <a:ext cx="5387502" cy="3597049"/>
          </a:xfrm>
        </p:spPr>
        <p:txBody>
          <a:bodyPr>
            <a:normAutofit/>
          </a:bodyPr>
          <a:lstStyle/>
          <a:p>
            <a:r>
              <a:rPr lang="en-GB" dirty="0"/>
              <a:t>You can use as many quotes as you like to help make your point or explain your ideas</a:t>
            </a:r>
          </a:p>
          <a:p>
            <a:r>
              <a:rPr lang="en-GB" dirty="0"/>
              <a:t>BUT you can’t just make up your whole essay out of quotes!</a:t>
            </a:r>
          </a:p>
          <a:p>
            <a:r>
              <a:rPr lang="en-GB" dirty="0"/>
              <a:t>Usually quotes don’t count towards the word count. Only your own words do.</a:t>
            </a:r>
          </a:p>
          <a:p>
            <a:endParaRPr lang="en-AU" dirty="0"/>
          </a:p>
        </p:txBody>
      </p:sp>
      <p:pic>
        <p:nvPicPr>
          <p:cNvPr id="3074" name="Picture 2" descr="Quibbles over quotation marks - Editor Group">
            <a:extLst>
              <a:ext uri="{FF2B5EF4-FFF2-40B4-BE49-F238E27FC236}">
                <a16:creationId xmlns:a16="http://schemas.microsoft.com/office/drawing/2014/main" id="{E4B17FB4-99BC-4DEB-AA42-2793612C85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3" r="16851" b="2"/>
          <a:stretch/>
        </p:blipFill>
        <p:spPr bwMode="auto">
          <a:xfrm>
            <a:off x="6621294" y="1295416"/>
            <a:ext cx="5570706" cy="5562584"/>
          </a:xfrm>
          <a:custGeom>
            <a:avLst/>
            <a:gdLst/>
            <a:ahLst/>
            <a:cxnLst/>
            <a:rect l="l" t="t" r="r" b="b"/>
            <a:pathLst>
              <a:path w="5570706" h="5562584">
                <a:moveTo>
                  <a:pt x="3374687" y="0"/>
                </a:moveTo>
                <a:cubicBezTo>
                  <a:pt x="4190094" y="0"/>
                  <a:pt x="4937956" y="289196"/>
                  <a:pt x="5521301" y="770615"/>
                </a:cubicBezTo>
                <a:lnTo>
                  <a:pt x="5570706" y="815517"/>
                </a:lnTo>
                <a:lnTo>
                  <a:pt x="5570706" y="5562584"/>
                </a:lnTo>
                <a:lnTo>
                  <a:pt x="808135" y="5562584"/>
                </a:lnTo>
                <a:lnTo>
                  <a:pt x="770615" y="5521302"/>
                </a:lnTo>
                <a:cubicBezTo>
                  <a:pt x="289196" y="4937957"/>
                  <a:pt x="0" y="4190095"/>
                  <a:pt x="0" y="3374687"/>
                </a:cubicBezTo>
                <a:cubicBezTo>
                  <a:pt x="0" y="1510899"/>
                  <a:pt x="1510899" y="0"/>
                  <a:pt x="3374687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!!Oval">
            <a:extLst>
              <a:ext uri="{FF2B5EF4-FFF2-40B4-BE49-F238E27FC236}">
                <a16:creationId xmlns:a16="http://schemas.microsoft.com/office/drawing/2014/main" id="{1D460C86-854F-4FB3-ABC2-E823D8FEB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43451" y="1656147"/>
            <a:ext cx="546100" cy="5461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!!Arc">
            <a:extLst>
              <a:ext uri="{FF2B5EF4-FFF2-40B4-BE49-F238E27FC236}">
                <a16:creationId xmlns:a16="http://schemas.microsoft.com/office/drawing/2014/main" id="{BB48116A-278A-4CC5-89D3-9DE8E8FF12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4739" y="587516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847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102E9E-81BC-DA79-1E5C-070DAF516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rgbClr val="FFFFFF"/>
                </a:solidFill>
              </a:rPr>
              <a:t>Two types of references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06C1F70-7E18-F73D-6965-40C0ED081D7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1199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F748981-32AF-4421-BE37-9E612101F6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563" t="32010" r="32937" b="48276"/>
          <a:stretch/>
        </p:blipFill>
        <p:spPr>
          <a:xfrm>
            <a:off x="4394447" y="4538755"/>
            <a:ext cx="6959353" cy="205789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2A16CBE-96AA-4C4A-A457-67D2421A0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FF0000"/>
                </a:solidFill>
              </a:rPr>
              <a:t>In-Text referencing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032FE-BA61-4BCA-948A-33EC35B7A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03276" cy="3065971"/>
          </a:xfrm>
        </p:spPr>
        <p:txBody>
          <a:bodyPr>
            <a:normAutofit/>
          </a:bodyPr>
          <a:lstStyle/>
          <a:p>
            <a:r>
              <a:rPr lang="en-GB" dirty="0"/>
              <a:t>If you quote, paraphrase or summarise a source, you should acknowledge this with an </a:t>
            </a:r>
            <a:r>
              <a:rPr lang="en-GB" b="1" dirty="0">
                <a:solidFill>
                  <a:srgbClr val="FF0000"/>
                </a:solidFill>
              </a:rPr>
              <a:t>in-text reference. </a:t>
            </a:r>
            <a:r>
              <a:rPr lang="en-GB" dirty="0"/>
              <a:t>Briefly mention the source of the information within your informative text. </a:t>
            </a:r>
          </a:p>
          <a:p>
            <a:r>
              <a:rPr lang="en-GB" dirty="0"/>
              <a:t>Put the author’s last name, year and page number (if there is one) directly after the quote or sentence.</a:t>
            </a:r>
          </a:p>
          <a:p>
            <a:r>
              <a:rPr lang="en-GB" dirty="0"/>
              <a:t>If there’s no specific author name, use the name of the organisation, website, or publisher.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FCE0D8C-4FDC-45BA-8969-A491865AF6F6}"/>
              </a:ext>
            </a:extLst>
          </p:cNvPr>
          <p:cNvSpPr/>
          <p:nvPr/>
        </p:nvSpPr>
        <p:spPr>
          <a:xfrm>
            <a:off x="8198528" y="5379867"/>
            <a:ext cx="1660124" cy="37566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9904070-89C5-EA0A-C5C1-F0E6E0080CB1}"/>
              </a:ext>
            </a:extLst>
          </p:cNvPr>
          <p:cNvSpPr/>
          <p:nvPr/>
        </p:nvSpPr>
        <p:spPr>
          <a:xfrm>
            <a:off x="9330061" y="4989254"/>
            <a:ext cx="1660124" cy="2840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3176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9ECF230-F83B-A83C-F2F5-D2FE6A2C1A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860" t="45695" r="19765" b="20416"/>
          <a:stretch/>
        </p:blipFill>
        <p:spPr>
          <a:xfrm>
            <a:off x="4586973" y="3852862"/>
            <a:ext cx="7239000" cy="23241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2A16CBE-96AA-4C4A-A457-67D2421A0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00B050"/>
                </a:solidFill>
              </a:rPr>
              <a:t>Bibliography or Reference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032FE-BA61-4BCA-948A-33EC35B7A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/>
              <a:t>At the end of an informative text, you should include a </a:t>
            </a:r>
            <a:r>
              <a:rPr lang="en-GB" b="1" dirty="0">
                <a:solidFill>
                  <a:srgbClr val="00B050"/>
                </a:solidFill>
              </a:rPr>
              <a:t>reference list or bibliography </a:t>
            </a:r>
          </a:p>
          <a:p>
            <a:r>
              <a:rPr lang="en-GB" dirty="0"/>
              <a:t>Here you should list the full details of any sources of information that you used: </a:t>
            </a:r>
          </a:p>
          <a:p>
            <a:pPr lvl="1"/>
            <a:r>
              <a:rPr lang="en-GB" dirty="0"/>
              <a:t>Author’s name </a:t>
            </a:r>
          </a:p>
          <a:p>
            <a:pPr lvl="1"/>
            <a:r>
              <a:rPr lang="en-GB" dirty="0"/>
              <a:t>Date published</a:t>
            </a:r>
          </a:p>
          <a:p>
            <a:pPr lvl="1"/>
            <a:r>
              <a:rPr lang="en-GB" dirty="0"/>
              <a:t>Title</a:t>
            </a:r>
          </a:p>
          <a:p>
            <a:pPr lvl="1"/>
            <a:r>
              <a:rPr lang="en-GB" dirty="0"/>
              <a:t>URL of website</a:t>
            </a:r>
          </a:p>
          <a:p>
            <a:pPr lvl="1"/>
            <a:r>
              <a:rPr lang="en-GB" dirty="0"/>
              <a:t>Date viewed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F86226C-68B2-48B2-B482-8BC66D181543}"/>
              </a:ext>
            </a:extLst>
          </p:cNvPr>
          <p:cNvSpPr/>
          <p:nvPr/>
        </p:nvSpPr>
        <p:spPr>
          <a:xfrm>
            <a:off x="4110723" y="4466089"/>
            <a:ext cx="6388100" cy="1940167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4244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10+ Annotated Bibliography - Free Sample, Example, Format | Free &amp;amp; Premium  Templates">
            <a:extLst>
              <a:ext uri="{FF2B5EF4-FFF2-40B4-BE49-F238E27FC236}">
                <a16:creationId xmlns:a16="http://schemas.microsoft.com/office/drawing/2014/main" id="{6D73727E-47A4-4966-BB52-0C812368DD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799" b="29532"/>
          <a:stretch/>
        </p:blipFill>
        <p:spPr bwMode="auto">
          <a:xfrm>
            <a:off x="20" y="11"/>
            <a:ext cx="12191980" cy="2467982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E64E4-5ED2-499F-8B9A-A35DEBE6F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788" y="2246050"/>
            <a:ext cx="10714608" cy="446624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AU" sz="1700" dirty="0"/>
              <a:t>There are </a:t>
            </a:r>
            <a:r>
              <a:rPr lang="en-AU" sz="2000" b="1" u="sng" dirty="0"/>
              <a:t>VERY SPECIFIC </a:t>
            </a:r>
            <a:r>
              <a:rPr lang="en-AU" sz="1700" dirty="0"/>
              <a:t>rules about the order and formatting for a bibliography, and they are different for each type of source. For a website, the correct order &amp; formatting is: 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AU" sz="1800" b="1" dirty="0"/>
              <a:t>Author(s) of the website</a:t>
            </a:r>
            <a:r>
              <a:rPr lang="en-AU" sz="1800" dirty="0"/>
              <a:t>: </a:t>
            </a:r>
          </a:p>
          <a:p>
            <a:pPr lvl="1"/>
            <a:r>
              <a:rPr lang="en-AU" sz="1400" dirty="0"/>
              <a:t>If there’s an author, use their last name &amp; initial - e.g. </a:t>
            </a:r>
            <a:r>
              <a:rPr lang="en-AU" sz="1400" b="1" dirty="0"/>
              <a:t>Watson, J</a:t>
            </a:r>
            <a:r>
              <a:rPr lang="en-AU" sz="1400" dirty="0"/>
              <a:t> </a:t>
            </a:r>
          </a:p>
          <a:p>
            <a:pPr lvl="1"/>
            <a:r>
              <a:rPr lang="en-AU" sz="1400" dirty="0"/>
              <a:t>If there’s 2-3 authors, list all of them separated by commas – e.g. </a:t>
            </a:r>
            <a:r>
              <a:rPr lang="en-AU" sz="1400" b="1" dirty="0"/>
              <a:t>Watson, J, Smith, Q &amp; Jones, P</a:t>
            </a:r>
            <a:r>
              <a:rPr lang="en-AU" sz="1400" dirty="0"/>
              <a:t> </a:t>
            </a:r>
          </a:p>
          <a:p>
            <a:pPr lvl="1"/>
            <a:r>
              <a:rPr lang="en-AU" sz="1400" dirty="0"/>
              <a:t>If there’s 4+ authors, just list the first and then use ‘et. al’ – e.g. </a:t>
            </a:r>
            <a:r>
              <a:rPr lang="en-AU" sz="1400" b="1" dirty="0"/>
              <a:t>Watson, J et. al</a:t>
            </a:r>
            <a:r>
              <a:rPr lang="en-AU" sz="1400" dirty="0"/>
              <a:t> </a:t>
            </a:r>
          </a:p>
          <a:p>
            <a:pPr lvl="1"/>
            <a:r>
              <a:rPr lang="en-AU" sz="1400" dirty="0"/>
              <a:t>If there’s no specific author – use the publisher or company name – e.g. </a:t>
            </a:r>
            <a:r>
              <a:rPr lang="en-AU" sz="1400" b="1" dirty="0"/>
              <a:t>BBC Wildlife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AU" sz="1800" b="1" dirty="0"/>
              <a:t>Year of publication</a:t>
            </a:r>
            <a:endParaRPr lang="en-AU" sz="1800" dirty="0"/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AU" sz="1800" b="1" dirty="0"/>
              <a:t>Title of the website:</a:t>
            </a:r>
            <a:r>
              <a:rPr lang="en-AU" sz="1800" dirty="0"/>
              <a:t> Give the title as presented in the source. Only the first letter of the first word and proper nouns are capitalized.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AU" sz="1800" b="1" dirty="0"/>
              <a:t>URL:</a:t>
            </a:r>
            <a:r>
              <a:rPr lang="en-AU" sz="1800" dirty="0"/>
              <a:t> Give the full URL of the web page including the http:// 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AU" sz="1800" b="1" dirty="0"/>
              <a:t>Date of access</a:t>
            </a:r>
            <a:r>
              <a:rPr lang="en-AU" sz="1800" dirty="0"/>
              <a:t>: give the day, month and year</a:t>
            </a:r>
          </a:p>
        </p:txBody>
      </p:sp>
    </p:spTree>
    <p:extLst>
      <p:ext uri="{BB962C8B-B14F-4D97-AF65-F5344CB8AC3E}">
        <p14:creationId xmlns:p14="http://schemas.microsoft.com/office/powerpoint/2010/main" val="3585871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F6E8A-931C-4119-9EA0-F2374ED59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8721" y="547988"/>
            <a:ext cx="10271761" cy="1286160"/>
          </a:xfrm>
        </p:spPr>
        <p:txBody>
          <a:bodyPr anchor="b">
            <a:normAutofit/>
          </a:bodyPr>
          <a:lstStyle/>
          <a:p>
            <a:r>
              <a:rPr lang="en-AU" dirty="0"/>
              <a:t>Website: Bibliography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F63AE-223B-4D45-B5D2-851FEBDBC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8721" y="2438400"/>
            <a:ext cx="7823200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000" b="1" dirty="0">
                <a:solidFill>
                  <a:srgbClr val="FF0000"/>
                </a:solidFill>
              </a:rPr>
              <a:t>Author’s last name (comma) first initial (NO comma)</a:t>
            </a:r>
            <a:r>
              <a:rPr lang="en-AU" sz="2000" dirty="0"/>
              <a:t> </a:t>
            </a:r>
            <a:r>
              <a:rPr lang="en-AU" sz="2000" b="1" dirty="0">
                <a:solidFill>
                  <a:schemeClr val="accent4"/>
                </a:solidFill>
              </a:rPr>
              <a:t>Year (comma)</a:t>
            </a:r>
            <a:r>
              <a:rPr lang="en-AU" sz="2000" dirty="0"/>
              <a:t> </a:t>
            </a:r>
            <a:r>
              <a:rPr lang="en-AU" sz="2000" b="1" i="1" dirty="0">
                <a:solidFill>
                  <a:srgbClr val="00B050"/>
                </a:solidFill>
              </a:rPr>
              <a:t>Title of webpage in italics (comma) </a:t>
            </a:r>
            <a:r>
              <a:rPr lang="en-AU" sz="2000" b="1" dirty="0">
                <a:solidFill>
                  <a:srgbClr val="00B0F0"/>
                </a:solidFill>
              </a:rPr>
              <a:t>URL (comma)</a:t>
            </a:r>
            <a:r>
              <a:rPr lang="en-AU" sz="2000" dirty="0"/>
              <a:t> </a:t>
            </a:r>
            <a:r>
              <a:rPr lang="en-AU" sz="2000" b="1" dirty="0">
                <a:solidFill>
                  <a:srgbClr val="7030A0"/>
                </a:solidFill>
              </a:rPr>
              <a:t>date accessed</a:t>
            </a:r>
          </a:p>
          <a:p>
            <a:pPr marL="0" indent="0">
              <a:buNone/>
            </a:pPr>
            <a:endParaRPr lang="en-AU" sz="2000" dirty="0"/>
          </a:p>
          <a:p>
            <a:pPr marL="0" indent="0">
              <a:buNone/>
            </a:pPr>
            <a:r>
              <a:rPr lang="en-AU" sz="2000" b="1" dirty="0"/>
              <a:t>Examples:</a:t>
            </a:r>
          </a:p>
          <a:p>
            <a:r>
              <a:rPr lang="en-AU" sz="2000" dirty="0">
                <a:solidFill>
                  <a:srgbClr val="FF0000"/>
                </a:solidFill>
              </a:rPr>
              <a:t>Crenshaw, M </a:t>
            </a:r>
            <a:r>
              <a:rPr lang="en-AU" sz="2000" dirty="0">
                <a:solidFill>
                  <a:schemeClr val="accent4"/>
                </a:solidFill>
              </a:rPr>
              <a:t>2019,</a:t>
            </a:r>
            <a:r>
              <a:rPr lang="en-AU" sz="2000" dirty="0"/>
              <a:t> </a:t>
            </a:r>
            <a:r>
              <a:rPr lang="en-AU" sz="2000" i="1" dirty="0">
                <a:solidFill>
                  <a:srgbClr val="00B050"/>
                </a:solidFill>
              </a:rPr>
              <a:t>Shoe Science</a:t>
            </a:r>
            <a:r>
              <a:rPr lang="en-AU" sz="2000" dirty="0">
                <a:solidFill>
                  <a:srgbClr val="00B050"/>
                </a:solidFill>
              </a:rPr>
              <a:t>,</a:t>
            </a:r>
            <a:r>
              <a:rPr lang="en-AU" sz="2000" dirty="0"/>
              <a:t> </a:t>
            </a:r>
            <a:r>
              <a:rPr lang="en-AU" sz="2000" dirty="0">
                <a:solidFill>
                  <a:srgbClr val="00B0F0"/>
                </a:solidFill>
              </a:rPr>
              <a:t>http://famoushoesoftheworld.com</a:t>
            </a:r>
            <a:r>
              <a:rPr lang="en-AU" sz="2000" dirty="0"/>
              <a:t>  </a:t>
            </a:r>
            <a:r>
              <a:rPr lang="en-AU" sz="2000" dirty="0">
                <a:solidFill>
                  <a:srgbClr val="7030A0"/>
                </a:solidFill>
              </a:rPr>
              <a:t>accessed 4 September 2019</a:t>
            </a:r>
          </a:p>
          <a:p>
            <a:pPr>
              <a:spcAft>
                <a:spcPts val="1000"/>
              </a:spcAft>
            </a:pPr>
            <a:r>
              <a:rPr lang="en-AU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World Health Organization </a:t>
            </a:r>
            <a:r>
              <a:rPr lang="en-AU" sz="2000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2021,</a:t>
            </a:r>
            <a:r>
              <a:rPr lang="en-A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AU" sz="20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 recommendations for routine immunization</a:t>
            </a:r>
            <a:r>
              <a:rPr lang="en-AU" sz="2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n-A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AU" sz="20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http://www.who.int/immunization/policy/immunization_tables/en</a:t>
            </a:r>
            <a:r>
              <a:rPr lang="en-A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AU" sz="20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accessed 1 May 2021</a:t>
            </a:r>
            <a:endParaRPr lang="en-AU" sz="2000" b="1" dirty="0">
              <a:solidFill>
                <a:srgbClr val="7030A0"/>
              </a:solidFill>
            </a:endParaRPr>
          </a:p>
          <a:p>
            <a:endParaRPr lang="en-AU" sz="1700" b="1" dirty="0"/>
          </a:p>
        </p:txBody>
      </p:sp>
      <p:pic>
        <p:nvPicPr>
          <p:cNvPr id="2052" name="Picture 4" descr="What makes a good website? - Assertive Marketing">
            <a:extLst>
              <a:ext uri="{FF2B5EF4-FFF2-40B4-BE49-F238E27FC236}">
                <a16:creationId xmlns:a16="http://schemas.microsoft.com/office/drawing/2014/main" id="{19F654AF-10B2-409A-AB85-929686E4C1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85" r="22896"/>
          <a:stretch/>
        </p:blipFill>
        <p:spPr bwMode="auto">
          <a:xfrm>
            <a:off x="0" y="0"/>
            <a:ext cx="32575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A7DF34-E041-49B6-B9E3-1D299CF53661}"/>
              </a:ext>
            </a:extLst>
          </p:cNvPr>
          <p:cNvCxnSpPr>
            <a:cxnSpLocks/>
          </p:cNvCxnSpPr>
          <p:nvPr/>
        </p:nvCxnSpPr>
        <p:spPr>
          <a:xfrm flipH="1">
            <a:off x="3795253" y="2115117"/>
            <a:ext cx="7595041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0202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510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Referencing</vt:lpstr>
      <vt:lpstr>PowerPoint Presentation</vt:lpstr>
      <vt:lpstr>How much of an assignment can be quoted?</vt:lpstr>
      <vt:lpstr>Two types of references</vt:lpstr>
      <vt:lpstr>In-Text referencing</vt:lpstr>
      <vt:lpstr>Bibliography or Reference List</vt:lpstr>
      <vt:lpstr>PowerPoint Presentation</vt:lpstr>
      <vt:lpstr>Website: Bibliography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Burney</dc:creator>
  <cp:lastModifiedBy>Sarah Burney</cp:lastModifiedBy>
  <cp:revision>9</cp:revision>
  <dcterms:created xsi:type="dcterms:W3CDTF">2022-08-21T15:07:16Z</dcterms:created>
  <dcterms:modified xsi:type="dcterms:W3CDTF">2023-09-11T00:52:37Z</dcterms:modified>
</cp:coreProperties>
</file>