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7" r:id="rId3"/>
    <p:sldId id="269" r:id="rId4"/>
    <p:sldId id="257" r:id="rId5"/>
    <p:sldId id="260" r:id="rId6"/>
    <p:sldId id="262" r:id="rId7"/>
    <p:sldId id="258" r:id="rId8"/>
    <p:sldId id="261" r:id="rId9"/>
    <p:sldId id="259" r:id="rId10"/>
    <p:sldId id="263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33CDF8-8A8C-482B-A544-FE44D6303D82}" v="2" dt="2024-02-06T03:42:54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urney" userId="3ff1fe9c-ec4d-4417-af83-dbc6e1aa8c41" providerId="ADAL" clId="{9933CDF8-8A8C-482B-A544-FE44D6303D82}"/>
    <pc:docChg chg="custSel addSld delSld modSld">
      <pc:chgData name="Sarah Burney" userId="3ff1fe9c-ec4d-4417-af83-dbc6e1aa8c41" providerId="ADAL" clId="{9933CDF8-8A8C-482B-A544-FE44D6303D82}" dt="2024-02-06T03:43:08.172" v="2785" actId="26606"/>
      <pc:docMkLst>
        <pc:docMk/>
      </pc:docMkLst>
      <pc:sldChg chg="modSp mod">
        <pc:chgData name="Sarah Burney" userId="3ff1fe9c-ec4d-4417-af83-dbc6e1aa8c41" providerId="ADAL" clId="{9933CDF8-8A8C-482B-A544-FE44D6303D82}" dt="2024-02-06T03:08:54.784" v="783" actId="20577"/>
        <pc:sldMkLst>
          <pc:docMk/>
          <pc:sldMk cId="1236295825" sldId="257"/>
        </pc:sldMkLst>
        <pc:spChg chg="mod">
          <ac:chgData name="Sarah Burney" userId="3ff1fe9c-ec4d-4417-af83-dbc6e1aa8c41" providerId="ADAL" clId="{9933CDF8-8A8C-482B-A544-FE44D6303D82}" dt="2024-02-06T03:08:54.784" v="783" actId="20577"/>
          <ac:spMkLst>
            <pc:docMk/>
            <pc:sldMk cId="1236295825" sldId="257"/>
            <ac:spMk id="3" creationId="{6DE6717D-5ADE-4B73-AD5A-E539150B0B4A}"/>
          </ac:spMkLst>
        </pc:spChg>
      </pc:sldChg>
      <pc:sldChg chg="modSp mod">
        <pc:chgData name="Sarah Burney" userId="3ff1fe9c-ec4d-4417-af83-dbc6e1aa8c41" providerId="ADAL" clId="{9933CDF8-8A8C-482B-A544-FE44D6303D82}" dt="2024-02-06T03:13:56.048" v="2025" actId="20577"/>
        <pc:sldMkLst>
          <pc:docMk/>
          <pc:sldMk cId="3577470178" sldId="259"/>
        </pc:sldMkLst>
        <pc:spChg chg="mod">
          <ac:chgData name="Sarah Burney" userId="3ff1fe9c-ec4d-4417-af83-dbc6e1aa8c41" providerId="ADAL" clId="{9933CDF8-8A8C-482B-A544-FE44D6303D82}" dt="2024-02-06T03:13:56.048" v="2025" actId="20577"/>
          <ac:spMkLst>
            <pc:docMk/>
            <pc:sldMk cId="3577470178" sldId="259"/>
            <ac:spMk id="3" creationId="{AB37D7B1-9CBA-4B09-9967-F1F29CC57149}"/>
          </ac:spMkLst>
        </pc:spChg>
      </pc:sldChg>
      <pc:sldChg chg="modSp mod">
        <pc:chgData name="Sarah Burney" userId="3ff1fe9c-ec4d-4417-af83-dbc6e1aa8c41" providerId="ADAL" clId="{9933CDF8-8A8C-482B-A544-FE44D6303D82}" dt="2024-02-06T03:20:52.047" v="2534" actId="20578"/>
        <pc:sldMkLst>
          <pc:docMk/>
          <pc:sldMk cId="260902045" sldId="260"/>
        </pc:sldMkLst>
        <pc:spChg chg="mod">
          <ac:chgData name="Sarah Burney" userId="3ff1fe9c-ec4d-4417-af83-dbc6e1aa8c41" providerId="ADAL" clId="{9933CDF8-8A8C-482B-A544-FE44D6303D82}" dt="2024-02-06T03:20:52.047" v="2534" actId="20578"/>
          <ac:spMkLst>
            <pc:docMk/>
            <pc:sldMk cId="260902045" sldId="260"/>
            <ac:spMk id="3" creationId="{C5F38C8B-3C16-4629-8ABC-3ABAF0003986}"/>
          </ac:spMkLst>
        </pc:spChg>
      </pc:sldChg>
      <pc:sldChg chg="modSp mod">
        <pc:chgData name="Sarah Burney" userId="3ff1fe9c-ec4d-4417-af83-dbc6e1aa8c41" providerId="ADAL" clId="{9933CDF8-8A8C-482B-A544-FE44D6303D82}" dt="2024-02-06T03:12:52.467" v="1758" actId="113"/>
        <pc:sldMkLst>
          <pc:docMk/>
          <pc:sldMk cId="1506501296" sldId="261"/>
        </pc:sldMkLst>
        <pc:spChg chg="mod">
          <ac:chgData name="Sarah Burney" userId="3ff1fe9c-ec4d-4417-af83-dbc6e1aa8c41" providerId="ADAL" clId="{9933CDF8-8A8C-482B-A544-FE44D6303D82}" dt="2024-02-06T03:12:52.467" v="1758" actId="113"/>
          <ac:spMkLst>
            <pc:docMk/>
            <pc:sldMk cId="1506501296" sldId="261"/>
            <ac:spMk id="3" creationId="{44523319-2D91-4D56-A908-4A27CB85A442}"/>
          </ac:spMkLst>
        </pc:spChg>
      </pc:sldChg>
      <pc:sldChg chg="modSp mod">
        <pc:chgData name="Sarah Burney" userId="3ff1fe9c-ec4d-4417-af83-dbc6e1aa8c41" providerId="ADAL" clId="{9933CDF8-8A8C-482B-A544-FE44D6303D82}" dt="2024-02-06T03:12:24.191" v="1690" actId="20577"/>
        <pc:sldMkLst>
          <pc:docMk/>
          <pc:sldMk cId="3602259677" sldId="262"/>
        </pc:sldMkLst>
        <pc:spChg chg="mod">
          <ac:chgData name="Sarah Burney" userId="3ff1fe9c-ec4d-4417-af83-dbc6e1aa8c41" providerId="ADAL" clId="{9933CDF8-8A8C-482B-A544-FE44D6303D82}" dt="2024-02-06T03:12:24.191" v="1690" actId="20577"/>
          <ac:spMkLst>
            <pc:docMk/>
            <pc:sldMk cId="3602259677" sldId="262"/>
            <ac:spMk id="3" creationId="{187577AA-4FF8-4C83-AFA3-0217ABE2407F}"/>
          </ac:spMkLst>
        </pc:spChg>
      </pc:sldChg>
      <pc:sldChg chg="del">
        <pc:chgData name="Sarah Burney" userId="3ff1fe9c-ec4d-4417-af83-dbc6e1aa8c41" providerId="ADAL" clId="{9933CDF8-8A8C-482B-A544-FE44D6303D82}" dt="2024-02-06T03:09:00.267" v="784" actId="47"/>
        <pc:sldMkLst>
          <pc:docMk/>
          <pc:sldMk cId="1289806337" sldId="265"/>
        </pc:sldMkLst>
      </pc:sldChg>
      <pc:sldChg chg="modSp mod">
        <pc:chgData name="Sarah Burney" userId="3ff1fe9c-ec4d-4417-af83-dbc6e1aa8c41" providerId="ADAL" clId="{9933CDF8-8A8C-482B-A544-FE44D6303D82}" dt="2024-02-06T03:20:22.097" v="2533" actId="5793"/>
        <pc:sldMkLst>
          <pc:docMk/>
          <pc:sldMk cId="2623022044" sldId="266"/>
        </pc:sldMkLst>
        <pc:spChg chg="mod">
          <ac:chgData name="Sarah Burney" userId="3ff1fe9c-ec4d-4417-af83-dbc6e1aa8c41" providerId="ADAL" clId="{9933CDF8-8A8C-482B-A544-FE44D6303D82}" dt="2024-02-06T03:14:18.316" v="2035" actId="20577"/>
          <ac:spMkLst>
            <pc:docMk/>
            <pc:sldMk cId="2623022044" sldId="266"/>
            <ac:spMk id="2" creationId="{96A50DA3-8B01-4278-B72E-955E797543B5}"/>
          </ac:spMkLst>
        </pc:spChg>
        <pc:spChg chg="mod">
          <ac:chgData name="Sarah Burney" userId="3ff1fe9c-ec4d-4417-af83-dbc6e1aa8c41" providerId="ADAL" clId="{9933CDF8-8A8C-482B-A544-FE44D6303D82}" dt="2024-02-06T03:20:22.097" v="2533" actId="5793"/>
          <ac:spMkLst>
            <pc:docMk/>
            <pc:sldMk cId="2623022044" sldId="266"/>
            <ac:spMk id="3" creationId="{02E02BB1-A006-4F21-928A-C179FB7EE621}"/>
          </ac:spMkLst>
        </pc:spChg>
        <pc:picChg chg="mod modCrop">
          <ac:chgData name="Sarah Burney" userId="3ff1fe9c-ec4d-4417-af83-dbc6e1aa8c41" providerId="ADAL" clId="{9933CDF8-8A8C-482B-A544-FE44D6303D82}" dt="2024-02-06T03:18:27.539" v="2140" actId="732"/>
          <ac:picMkLst>
            <pc:docMk/>
            <pc:sldMk cId="2623022044" sldId="266"/>
            <ac:picMk id="8" creationId="{8304A540-6439-4FE7-9C52-F94823B4B870}"/>
          </ac:picMkLst>
        </pc:picChg>
      </pc:sldChg>
      <pc:sldChg chg="modSp mod">
        <pc:chgData name="Sarah Burney" userId="3ff1fe9c-ec4d-4417-af83-dbc6e1aa8c41" providerId="ADAL" clId="{9933CDF8-8A8C-482B-A544-FE44D6303D82}" dt="2024-02-06T03:08:35.789" v="718" actId="20577"/>
        <pc:sldMkLst>
          <pc:docMk/>
          <pc:sldMk cId="1117463816" sldId="267"/>
        </pc:sldMkLst>
        <pc:spChg chg="mod">
          <ac:chgData name="Sarah Burney" userId="3ff1fe9c-ec4d-4417-af83-dbc6e1aa8c41" providerId="ADAL" clId="{9933CDF8-8A8C-482B-A544-FE44D6303D82}" dt="2024-02-06T03:05:35.359" v="21" actId="20577"/>
          <ac:spMkLst>
            <pc:docMk/>
            <pc:sldMk cId="1117463816" sldId="267"/>
            <ac:spMk id="2" creationId="{700BF84C-F52B-4B3D-995C-D9D08FAC16B5}"/>
          </ac:spMkLst>
        </pc:spChg>
        <pc:spChg chg="mod">
          <ac:chgData name="Sarah Burney" userId="3ff1fe9c-ec4d-4417-af83-dbc6e1aa8c41" providerId="ADAL" clId="{9933CDF8-8A8C-482B-A544-FE44D6303D82}" dt="2024-02-06T03:08:35.789" v="718" actId="20577"/>
          <ac:spMkLst>
            <pc:docMk/>
            <pc:sldMk cId="1117463816" sldId="267"/>
            <ac:spMk id="3" creationId="{C57A3BD9-D61D-40E1-B49F-A47FB68BD33D}"/>
          </ac:spMkLst>
        </pc:spChg>
      </pc:sldChg>
      <pc:sldChg chg="addSp modSp new mod setBg">
        <pc:chgData name="Sarah Burney" userId="3ff1fe9c-ec4d-4417-af83-dbc6e1aa8c41" providerId="ADAL" clId="{9933CDF8-8A8C-482B-A544-FE44D6303D82}" dt="2024-02-06T03:43:08.172" v="2785" actId="26606"/>
        <pc:sldMkLst>
          <pc:docMk/>
          <pc:sldMk cId="2395973111" sldId="269"/>
        </pc:sldMkLst>
        <pc:spChg chg="mod">
          <ac:chgData name="Sarah Burney" userId="3ff1fe9c-ec4d-4417-af83-dbc6e1aa8c41" providerId="ADAL" clId="{9933CDF8-8A8C-482B-A544-FE44D6303D82}" dt="2024-02-06T03:43:08.172" v="2785" actId="26606"/>
          <ac:spMkLst>
            <pc:docMk/>
            <pc:sldMk cId="2395973111" sldId="269"/>
            <ac:spMk id="2" creationId="{8723D139-84DC-EF60-7064-271360310ECA}"/>
          </ac:spMkLst>
        </pc:spChg>
        <pc:spChg chg="mod">
          <ac:chgData name="Sarah Burney" userId="3ff1fe9c-ec4d-4417-af83-dbc6e1aa8c41" providerId="ADAL" clId="{9933CDF8-8A8C-482B-A544-FE44D6303D82}" dt="2024-02-06T03:43:08.172" v="2785" actId="26606"/>
          <ac:spMkLst>
            <pc:docMk/>
            <pc:sldMk cId="2395973111" sldId="269"/>
            <ac:spMk id="3" creationId="{D4A4C61D-0F12-F57D-FF1F-7759AA4AF9FF}"/>
          </ac:spMkLst>
        </pc:spChg>
        <pc:spChg chg="add">
          <ac:chgData name="Sarah Burney" userId="3ff1fe9c-ec4d-4417-af83-dbc6e1aa8c41" providerId="ADAL" clId="{9933CDF8-8A8C-482B-A544-FE44D6303D82}" dt="2024-02-06T03:43:08.172" v="2785" actId="26606"/>
          <ac:spMkLst>
            <pc:docMk/>
            <pc:sldMk cId="2395973111" sldId="269"/>
            <ac:spMk id="1031" creationId="{743AA782-23D1-4521-8CAD-47662984AA08}"/>
          </ac:spMkLst>
        </pc:spChg>
        <pc:spChg chg="add">
          <ac:chgData name="Sarah Burney" userId="3ff1fe9c-ec4d-4417-af83-dbc6e1aa8c41" providerId="ADAL" clId="{9933CDF8-8A8C-482B-A544-FE44D6303D82}" dt="2024-02-06T03:43:08.172" v="2785" actId="26606"/>
          <ac:spMkLst>
            <pc:docMk/>
            <pc:sldMk cId="2395973111" sldId="269"/>
            <ac:spMk id="1033" creationId="{71877DBC-BB60-40F0-AC93-2ACDBAAE60CE}"/>
          </ac:spMkLst>
        </pc:spChg>
        <pc:picChg chg="add mod">
          <ac:chgData name="Sarah Burney" userId="3ff1fe9c-ec4d-4417-af83-dbc6e1aa8c41" providerId="ADAL" clId="{9933CDF8-8A8C-482B-A544-FE44D6303D82}" dt="2024-02-06T03:43:08.172" v="2785" actId="26606"/>
          <ac:picMkLst>
            <pc:docMk/>
            <pc:sldMk cId="2395973111" sldId="269"/>
            <ac:picMk id="1026" creationId="{B0B1671E-2DA1-2895-6EC9-33377D428BF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2C1C-60B2-47F9-9069-7C4AABB88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9EB5B9-8D91-407B-A6B0-0A63363D6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F4800-C639-4D80-AF31-595F28B6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9FCBA-09AE-412D-8A0B-1E204632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3A96E-8743-4048-92D1-A0A30797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144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D241-C2B5-43E3-AF16-35022A61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AF134-126E-4210-8FC3-4EC93AFF9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56D96-E0E3-4A5E-BDBE-4B21CFEE6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5E6DE-E0EE-431E-AC1E-9BDAB8150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BAB03-66F6-4C6F-92F2-EC6509BB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0219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EDED7A-4729-4A53-BCA2-72396A0F6F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E32B17-B062-4F2B-8B2C-5B243EBE4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F9AE3-3B24-47D2-AF9D-498EE18B0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E217D-12A7-4BAB-8D68-15BFAFDF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6F73C-F8E9-45C8-AD37-B1614C5E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477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101E-139B-453B-8359-1FCB838B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282F4-A403-4EB5-8937-7DF4269AE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F9ED3-564C-467C-BB6F-FFEFA793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051CA-A761-4E02-A21F-3B29DE9B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B871C-6C90-4A97-A4A8-3B281D67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214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6611-B80A-4222-A0B4-320F71D9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15280-FE8C-4F30-8623-BB43175C7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16D1C-0BAE-4204-A4A4-81E4E1819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2FFDE-8C48-46F1-B6A9-434BE476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7669F-C68F-486A-907E-D35D3EB9D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049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30F12-DF69-470D-9752-30C46D695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F1324-BED4-49E5-B493-D11A4E2CF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69FBA-147D-4600-89B8-4A6FBEB6C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E337E-30AD-454D-B33F-5391D94B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7BCDE-ADFD-4206-BE1B-9DE1467A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1E9D6-D557-4FBC-A0A0-18AB0A48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982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7E3C6-E19A-43D3-9D85-9034F23C1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0D0D3-9EF2-423A-8369-7EF654BBF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E726E-404F-4514-96D5-E41232658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F01E5-A390-45BE-9B4F-160EDEEE8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B60373-CE8A-43E1-AE8F-537BA4FD9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A8B5EF-0E43-4840-A32B-FB6021DD6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54D7A0-48C5-4304-A31B-3C639E7E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92B57F-1341-4BD9-A68A-8A26188D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394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D6B14-2716-489F-9D51-8B45BE28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BFF622-3625-48C8-8F73-02824E88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FE2B9-78A0-4BE1-B375-92F71A187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7058C-AD52-4F12-84B3-123C074C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471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82069E-ECB7-45ED-B156-DBA68241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F738F-E9CD-4650-9E70-C54B5753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19BED-8152-4309-82C8-E61A15DD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3548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EE89F-CFFC-4063-B334-8F68AC787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4185A-A332-4525-B3A7-DFD73202C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F0E39-DB82-495F-A758-977037CF3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2067E-E58E-43E9-99DB-8E6B6C96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A660F-14DC-495C-806B-01970A62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9531F-3D37-42D8-901B-95C7936B1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375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CB86-DB05-4AD6-8A58-0026FA56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982DB9-4FFD-4B94-8070-2ABFADADEF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135C4-1C9A-4BC1-8218-87A6BDC98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DC456-D2C5-48E8-9A9A-2885139A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0232A-AC14-4171-AB0C-B8490F2C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49BDC-349F-4236-80D3-B0B5F4C2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7659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38FEF4-B13D-4847-B2CD-C11DDB0AF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1D687-0346-40C7-9D80-A9828A8E8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33BA-B82E-4F35-A11D-1C230F29A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487E-A68A-45F1-B406-7716F99ABF19}" type="datetimeFigureOut">
              <a:rPr lang="en-AU" smtClean="0"/>
              <a:t>6/02/2024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C8F83-B80F-45DB-AC86-82742A883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4F3A-B8C3-4CFA-812C-44AAD22F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D2B82-39D4-4B73-8119-441B606662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08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0F849-F3E5-4821-A165-5D4829A98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4642583"/>
            <a:ext cx="10210800" cy="1099845"/>
          </a:xfrm>
        </p:spPr>
        <p:txBody>
          <a:bodyPr>
            <a:normAutofit/>
          </a:bodyPr>
          <a:lstStyle/>
          <a:p>
            <a:r>
              <a:rPr lang="en-AU" dirty="0"/>
              <a:t>Hooks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D0581-23A5-4C46-94F0-BF6BDCCDD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5742428"/>
            <a:ext cx="10210800" cy="528429"/>
          </a:xfrm>
        </p:spPr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49D6B2-8EAB-43EA-9B9C-26B868EFC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6D4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9904A71C-A624-4C54-AD15-AA40B1AC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air of white slippers&#10;&#10;Description automatically generated with low confidence">
            <a:extLst>
              <a:ext uri="{FF2B5EF4-FFF2-40B4-BE49-F238E27FC236}">
                <a16:creationId xmlns:a16="http://schemas.microsoft.com/office/drawing/2014/main" id="{8D66C481-3E8A-4B09-BDAD-A0E19884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05" y="942509"/>
            <a:ext cx="2686982" cy="2686982"/>
          </a:xfrm>
          <a:prstGeom prst="rect">
            <a:avLst/>
          </a:prstGeom>
        </p:spPr>
      </p:pic>
      <p:pic>
        <p:nvPicPr>
          <p:cNvPr id="6" name="Picture 5" descr="A hand holding a grenade&#10;&#10;Description automatically generated with low confidence">
            <a:extLst>
              <a:ext uri="{FF2B5EF4-FFF2-40B4-BE49-F238E27FC236}">
                <a16:creationId xmlns:a16="http://schemas.microsoft.com/office/drawing/2014/main" id="{F5550C2C-62EB-40C0-B918-49637FB7F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366" y="640080"/>
            <a:ext cx="2304287" cy="3291840"/>
          </a:xfrm>
          <a:prstGeom prst="rect">
            <a:avLst/>
          </a:prstGeom>
        </p:spPr>
      </p:pic>
      <p:pic>
        <p:nvPicPr>
          <p:cNvPr id="4" name="Picture 3" descr="A close-up of a key chain&#10;&#10;Description automatically generated with medium confidence">
            <a:extLst>
              <a:ext uri="{FF2B5EF4-FFF2-40B4-BE49-F238E27FC236}">
                <a16:creationId xmlns:a16="http://schemas.microsoft.com/office/drawing/2014/main" id="{33128AA1-F252-490D-A45E-A237FF686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01"/>
          <a:stretch/>
        </p:blipFill>
        <p:spPr>
          <a:xfrm>
            <a:off x="6176433" y="1035045"/>
            <a:ext cx="2526115" cy="2501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E170D-9B69-42FC-B7E0-5331DB8A4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414" y="942509"/>
            <a:ext cx="2686981" cy="268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94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7BA24-5375-46CA-80B4-61B38502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 fontScale="90000"/>
          </a:bodyPr>
          <a:lstStyle/>
          <a:p>
            <a:r>
              <a:rPr lang="en-AU" sz="4800" dirty="0"/>
              <a:t>An analogy (comparison) e.g. similes, metaphors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7F47E-FA3B-453B-87E7-68006262C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2000" dirty="0"/>
              <a:t>Connecting two ideas is a good way to explain them. Makes people look at things in a new way</a:t>
            </a:r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r>
              <a:rPr lang="en-AU" sz="2000" b="1" dirty="0"/>
              <a:t>Examples:</a:t>
            </a:r>
          </a:p>
          <a:p>
            <a:r>
              <a:rPr lang="en-AU" sz="2000" dirty="0"/>
              <a:t>Running a business is in many ways like riding a roller coaster that never stops.</a:t>
            </a:r>
          </a:p>
          <a:p>
            <a:r>
              <a:rPr lang="en-AU" sz="2000" dirty="0"/>
              <a:t> Our bodies are engines that need fuel to run. And the best kind of fuel produces the best results!</a:t>
            </a:r>
          </a:p>
          <a:p>
            <a:endParaRPr lang="en-AU" sz="2000" dirty="0"/>
          </a:p>
          <a:p>
            <a:endParaRPr lang="en-AU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0A130-715D-443A-A064-A6495425B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4" r="14697"/>
          <a:stretch/>
        </p:blipFill>
        <p:spPr>
          <a:xfrm>
            <a:off x="7421373" y="627954"/>
            <a:ext cx="4235516" cy="53533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44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46E7F-F1C0-45C6-90E1-BEFB2544A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AU" sz="4800"/>
              <a:t>Onomatopoeia 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28E53-2792-4834-8D22-B21AC6F68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2000" dirty="0"/>
              <a:t>Unexpected (gets attention), often makes people laugh. Helps them picture a scene.</a:t>
            </a:r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r>
              <a:rPr lang="en-AU" sz="2000" b="1" dirty="0"/>
              <a:t>Example:</a:t>
            </a:r>
          </a:p>
          <a:p>
            <a:r>
              <a:rPr lang="en-AU" sz="2000" dirty="0"/>
              <a:t>Close your eyes and imagine sending a basketball from across the court, straight through the hoop. SWISH! </a:t>
            </a:r>
          </a:p>
          <a:p>
            <a:r>
              <a:rPr lang="en-AU" sz="2000" dirty="0"/>
              <a:t>CRASH! Uh-oh. You’ve just broken your mum’s favourite vase.</a:t>
            </a:r>
          </a:p>
        </p:txBody>
      </p:sp>
      <p:pic>
        <p:nvPicPr>
          <p:cNvPr id="4" name="Picture 3" descr="A red and yellow logo&#10;&#10;Description automatically generated with medium confidence">
            <a:extLst>
              <a:ext uri="{FF2B5EF4-FFF2-40B4-BE49-F238E27FC236}">
                <a16:creationId xmlns:a16="http://schemas.microsoft.com/office/drawing/2014/main" id="{E1F94194-59B3-4266-903E-689F39FEB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" r="2" b="6520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54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50DA3-8B01-4278-B72E-955E79754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AU" sz="4800" dirty="0"/>
              <a:t>Suspense</a:t>
            </a: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04A540-6439-4FE7-9C52-F94823B4B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42688"/>
          <a:stretch/>
        </p:blipFill>
        <p:spPr>
          <a:xfrm>
            <a:off x="542370" y="3209737"/>
            <a:ext cx="1810305" cy="22546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2BB1-A006-4F21-928A-C179FB7EE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871" y="2203079"/>
            <a:ext cx="7477185" cy="403588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/>
              <a:t>This is kind of like ‘click bait’. People are curious and want to know what happens next, which will make them keep reading. 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Examples:</a:t>
            </a:r>
          </a:p>
          <a:p>
            <a:r>
              <a:rPr lang="en-AU" sz="2000" dirty="0"/>
              <a:t>The day I found a letter hidden in the attic, I discovered a shocking truth that changed everything I thought I knew about my own life.</a:t>
            </a:r>
          </a:p>
          <a:p>
            <a:r>
              <a:rPr lang="en-AU" sz="2000" dirty="0"/>
              <a:t>You’ll never guess what happened…</a:t>
            </a:r>
          </a:p>
          <a:p>
            <a:r>
              <a:rPr lang="en-AU" sz="2000" dirty="0"/>
              <a:t>I bet you don’t know…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2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F84C-F52B-4B3D-995C-D9D08FAC1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AU" dirty="0"/>
              <a:t>What is a hook?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A3BD9-D61D-40E1-B49F-A47FB68BD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GB" sz="2400" dirty="0"/>
              <a:t>A hook is a technique to grab the reader or listener’s interest at the very start of a speech or a piece of writing</a:t>
            </a:r>
          </a:p>
          <a:p>
            <a:r>
              <a:rPr lang="en-GB" sz="2400" dirty="0"/>
              <a:t>It’s a way of making sure they will keep reading because they want to know more.</a:t>
            </a:r>
          </a:p>
          <a:p>
            <a:r>
              <a:rPr lang="en-GB" sz="2400" dirty="0"/>
              <a:t>You should try and use a ‘hook’ in the first paragraph of your recount.</a:t>
            </a:r>
          </a:p>
          <a:p>
            <a:r>
              <a:rPr lang="en-GB" sz="2400" b="1" dirty="0"/>
              <a:t>The slides following have some examples of ways to ‘hook’ the reader’s attention straight away.</a:t>
            </a:r>
          </a:p>
          <a:p>
            <a:pPr marL="0" indent="0">
              <a:buNone/>
            </a:pPr>
            <a:endParaRPr lang="en-AU" sz="2000" dirty="0"/>
          </a:p>
        </p:txBody>
      </p:sp>
      <p:pic>
        <p:nvPicPr>
          <p:cNvPr id="4" name="Picture 2" descr="Captain Hook | Disney Wiki | Fandom">
            <a:extLst>
              <a:ext uri="{FF2B5EF4-FFF2-40B4-BE49-F238E27FC236}">
                <a16:creationId xmlns:a16="http://schemas.microsoft.com/office/drawing/2014/main" id="{12491E20-29B8-4552-A0AE-E5A145987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5" r="5177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C8E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463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3D139-84DC-EF60-7064-27136031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AU" sz="5400"/>
              <a:t>Types of Hooks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4C61D-0F12-F57D-FF1F-7759AA4AF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AU" sz="1900"/>
              <a:t>Rhetorical Question</a:t>
            </a:r>
          </a:p>
          <a:p>
            <a:r>
              <a:rPr lang="en-AU" sz="1900"/>
              <a:t>Quote or dialogue</a:t>
            </a:r>
          </a:p>
          <a:p>
            <a:r>
              <a:rPr lang="en-AU" sz="1900"/>
              <a:t>Humour</a:t>
            </a:r>
          </a:p>
          <a:p>
            <a:r>
              <a:rPr lang="en-AU" sz="1900"/>
              <a:t>Bold statement or controversial claim</a:t>
            </a:r>
          </a:p>
          <a:p>
            <a:r>
              <a:rPr lang="en-AU" sz="1900"/>
              <a:t>Interesting statistic</a:t>
            </a:r>
          </a:p>
          <a:p>
            <a:r>
              <a:rPr lang="en-AU" sz="1900"/>
              <a:t>Description – painting a picture with words</a:t>
            </a:r>
          </a:p>
          <a:p>
            <a:r>
              <a:rPr lang="en-AU" sz="1900"/>
              <a:t>Analogy</a:t>
            </a:r>
          </a:p>
          <a:p>
            <a:r>
              <a:rPr lang="en-AU" sz="1900"/>
              <a:t>Onomatopoiea </a:t>
            </a:r>
          </a:p>
          <a:p>
            <a:r>
              <a:rPr lang="en-AU" sz="1900"/>
              <a:t>Suspense</a:t>
            </a:r>
          </a:p>
          <a:p>
            <a:endParaRPr lang="en-AU" sz="1900"/>
          </a:p>
          <a:p>
            <a:endParaRPr lang="en-AU" sz="1900"/>
          </a:p>
          <a:p>
            <a:endParaRPr lang="en-AU" sz="1900"/>
          </a:p>
          <a:p>
            <a:endParaRPr lang="en-AU" sz="1900"/>
          </a:p>
        </p:txBody>
      </p:sp>
      <p:pic>
        <p:nvPicPr>
          <p:cNvPr id="1026" name="Picture 2" descr="What Are the Different Types of Lifting Hooks and Sling Hooks?">
            <a:extLst>
              <a:ext uri="{FF2B5EF4-FFF2-40B4-BE49-F238E27FC236}">
                <a16:creationId xmlns:a16="http://schemas.microsoft.com/office/drawing/2014/main" id="{B0B1671E-2DA1-2895-6EC9-33377D428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620717"/>
            <a:ext cx="5458968" cy="361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7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EABA7-4FE9-4A12-BABF-34B038B72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AU" sz="3700"/>
              <a:t>A Rhetorical Question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6717D-5ADE-4B73-AD5A-E539150B0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2000" dirty="0"/>
              <a:t>A question that doesn’t need an answer – makes people think</a:t>
            </a:r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r>
              <a:rPr lang="en-AU" sz="2000" b="1" dirty="0"/>
              <a:t>Examples:</a:t>
            </a:r>
            <a:endParaRPr lang="en-AU" sz="2000" dirty="0"/>
          </a:p>
          <a:p>
            <a:r>
              <a:rPr lang="en-AU" sz="2000" dirty="0"/>
              <a:t>Have you ever wanted something so much you were willing to give up everything?</a:t>
            </a:r>
          </a:p>
          <a:p>
            <a:r>
              <a:rPr lang="en-AU" sz="2000" dirty="0"/>
              <a:t>Why do we have brothers? I mean, what are they actually good for?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83B0C-9E37-422A-B1F9-5A0B89AD5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1" r="14222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95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6D3B3-F944-4784-A4CA-5383D2A1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AU" sz="4800"/>
              <a:t>A quotation or dialogue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C38ECA1-329F-4CA7-B675-3C969DFA4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2" r="9338" b="-1"/>
          <a:stretch/>
        </p:blipFill>
        <p:spPr>
          <a:xfrm>
            <a:off x="535110" y="627954"/>
            <a:ext cx="4235516" cy="5353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38C8B-3C16-4629-8ABC-3ABAF0003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262" y="2620641"/>
            <a:ext cx="5837750" cy="302370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1900" dirty="0"/>
              <a:t>Dialogue – people talking – is easier to read than a block of text, and can make writing more dramatic, like a play. Quoting a famous person or expert adds credibility. </a:t>
            </a:r>
            <a:endParaRPr lang="en-AU" sz="1900" b="1" dirty="0"/>
          </a:p>
          <a:p>
            <a:pPr marL="0" indent="0">
              <a:buNone/>
            </a:pPr>
            <a:r>
              <a:rPr lang="en-AU" sz="1900" b="1" dirty="0"/>
              <a:t>Examples:</a:t>
            </a:r>
          </a:p>
          <a:p>
            <a:r>
              <a:rPr lang="en-AU" sz="1900" dirty="0"/>
              <a:t>I’ll never forget the morning my Dad rushed in yelling “Quick, hit the floor, and whatever you do, don’t look up!”</a:t>
            </a:r>
          </a:p>
          <a:p>
            <a:r>
              <a:rPr lang="en-AU" sz="1900" dirty="0"/>
              <a:t>John Lennon once said, “Life is what happens when you’re busy making other plans”.</a:t>
            </a:r>
          </a:p>
          <a:p>
            <a:endParaRPr lang="en-AU" sz="1900" dirty="0"/>
          </a:p>
        </p:txBody>
      </p:sp>
    </p:spTree>
    <p:extLst>
      <p:ext uri="{BB962C8B-B14F-4D97-AF65-F5344CB8AC3E}">
        <p14:creationId xmlns:p14="http://schemas.microsoft.com/office/powerpoint/2010/main" val="260902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15BEF-6C46-4C62-8F82-10EA3A85D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AU" sz="4800"/>
              <a:t>Humour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577AA-4FF8-4C83-AFA3-0217ABE24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People love to laugh! A funny comment or joke early on will make people want to keep reading because humour is entertaining.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Examples:</a:t>
            </a:r>
          </a:p>
          <a:p>
            <a:r>
              <a:rPr lang="en-GB" sz="2000" dirty="0"/>
              <a:t>I never make mistakes. I thought I did once, but I was wrong.</a:t>
            </a:r>
          </a:p>
          <a:p>
            <a:r>
              <a:rPr lang="en-GB" sz="2000" dirty="0"/>
              <a:t>Everyone laughed at me when I said I wanted to be a comedian. Well, they’re not laughing now!</a:t>
            </a:r>
            <a:endParaRPr lang="en-AU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2CA97-BF00-4F50-B28C-0FBD47438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3" r="18543" b="-2"/>
          <a:stretch/>
        </p:blipFill>
        <p:spPr>
          <a:xfrm>
            <a:off x="7421373" y="627954"/>
            <a:ext cx="4235516" cy="53533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59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25EB5-E8AF-4654-9EA9-813A825E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AU">
                <a:solidFill>
                  <a:srgbClr val="000000"/>
                </a:solidFill>
              </a:rPr>
              <a:t>A Bold Statement or Controversial Claim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CBBB9-FEDF-4848-9742-4B92E52A7A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358" r="1" b="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0E127-5F87-4C0E-93AB-6195A4213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</a:rPr>
              <a:t>A good way to get people’s attention is to say something they disagree with! </a:t>
            </a:r>
          </a:p>
          <a:p>
            <a:pPr marL="0" indent="0"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0000"/>
                </a:solidFill>
              </a:rPr>
              <a:t>Examples:</a:t>
            </a:r>
          </a:p>
          <a:p>
            <a:r>
              <a:rPr lang="en-GB" sz="2000" dirty="0">
                <a:solidFill>
                  <a:srgbClr val="000000"/>
                </a:solidFill>
              </a:rPr>
              <a:t>It has long been said that knowledge is power. This is not in fact the case.</a:t>
            </a:r>
          </a:p>
          <a:p>
            <a:r>
              <a:rPr lang="en-GB" sz="2000" dirty="0">
                <a:solidFill>
                  <a:srgbClr val="000000"/>
                </a:solidFill>
              </a:rPr>
              <a:t>Hear me out here – what if the earth IS flat?</a:t>
            </a:r>
          </a:p>
        </p:txBody>
      </p:sp>
    </p:spTree>
    <p:extLst>
      <p:ext uri="{BB962C8B-B14F-4D97-AF65-F5344CB8AC3E}">
        <p14:creationId xmlns:p14="http://schemas.microsoft.com/office/powerpoint/2010/main" val="540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5E7A8-4E43-4932-BDE1-DEA60DD7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AU" sz="4800" dirty="0"/>
              <a:t>Interesting statistic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23319-2D91-4D56-A908-4A27CB85A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337705"/>
            <a:ext cx="5837750" cy="330663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GB" sz="2000" dirty="0">
                <a:latin typeface="charter"/>
              </a:rPr>
              <a:t>Engage their curiosity with something they didn’t know – but make sure it’s something </a:t>
            </a:r>
            <a:r>
              <a:rPr lang="en-GB" sz="2000" b="1" dirty="0">
                <a:latin typeface="charter"/>
              </a:rPr>
              <a:t>very</a:t>
            </a:r>
            <a:r>
              <a:rPr lang="en-GB" sz="2000" dirty="0">
                <a:latin typeface="charter"/>
              </a:rPr>
              <a:t> surprising or unexpected!</a:t>
            </a:r>
            <a:endParaRPr lang="en-GB" sz="2000" i="0" dirty="0">
              <a:effectLst/>
              <a:latin typeface="charter"/>
            </a:endParaRPr>
          </a:p>
          <a:p>
            <a:pPr marL="0" indent="0">
              <a:buNone/>
            </a:pPr>
            <a:endParaRPr lang="en-GB" sz="2000" b="1" i="0" dirty="0">
              <a:effectLst/>
              <a:latin typeface="charter"/>
            </a:endParaRPr>
          </a:p>
          <a:p>
            <a:pPr marL="0" indent="0">
              <a:buNone/>
            </a:pPr>
            <a:r>
              <a:rPr lang="en-GB" sz="2000" b="1" i="0" dirty="0">
                <a:effectLst/>
                <a:latin typeface="charter"/>
              </a:rPr>
              <a:t>Examples:</a:t>
            </a:r>
          </a:p>
          <a:p>
            <a:r>
              <a:rPr lang="en-GB" sz="2000" b="0" i="0" dirty="0">
                <a:effectLst/>
                <a:latin typeface="charter"/>
              </a:rPr>
              <a:t>It is estimated that 99% of all the species that have ever lived on Earth are now extinct.</a:t>
            </a:r>
          </a:p>
          <a:p>
            <a:r>
              <a:rPr lang="en-GB" sz="2000" b="0" i="0" dirty="0">
                <a:effectLst/>
                <a:latin typeface="charter"/>
              </a:rPr>
              <a:t>Did you know that 54% of pilots have admitted to falling asleep while flying? And almost a third said they woke up to find their co-pilot asleep!</a:t>
            </a:r>
            <a:endParaRPr lang="en-AU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EBDF3-212D-44FA-B81B-D647E493B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4" r="9695" b="-3"/>
          <a:stretch/>
        </p:blipFill>
        <p:spPr>
          <a:xfrm>
            <a:off x="7421373" y="627954"/>
            <a:ext cx="4235516" cy="53533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BEE95-92BD-49C1-A203-36DC4ABF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AU" sz="4800"/>
              <a:t>Description or action – painting a scene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B1493-706A-450E-947F-1E94DEEDE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944"/>
          <a:stretch/>
        </p:blipFill>
        <p:spPr>
          <a:xfrm>
            <a:off x="535110" y="627954"/>
            <a:ext cx="4235516" cy="5353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7D7B1-9CBA-4B09-9967-F1F29CC57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262" y="2620641"/>
            <a:ext cx="5837750" cy="302370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1900" dirty="0"/>
              <a:t>Descriptive writing with lots of powerful visual words trigger the audience’s emotions. </a:t>
            </a:r>
          </a:p>
          <a:p>
            <a:pPr marL="0" indent="0">
              <a:buNone/>
            </a:pPr>
            <a:endParaRPr lang="en-AU" sz="1900" dirty="0"/>
          </a:p>
          <a:p>
            <a:pPr marL="0" indent="0">
              <a:buNone/>
            </a:pPr>
            <a:r>
              <a:rPr lang="en-AU" sz="1900" b="1" dirty="0"/>
              <a:t>Example:</a:t>
            </a:r>
          </a:p>
          <a:p>
            <a:r>
              <a:rPr lang="en-AU" sz="1900" dirty="0"/>
              <a:t>Imagine you’re sailing on the ocean on a beautiful calm day. The sun sparkling on the water, the cool breeze in your hair…. But all of a sudden you notice the ocean is full of stinking garbage, floating plastic choking the wildlife, toxic oily residue fouling up the water.</a:t>
            </a:r>
          </a:p>
        </p:txBody>
      </p:sp>
    </p:spTree>
    <p:extLst>
      <p:ext uri="{BB962C8B-B14F-4D97-AF65-F5344CB8AC3E}">
        <p14:creationId xmlns:p14="http://schemas.microsoft.com/office/powerpoint/2010/main" val="3577470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699</Words>
  <Application>Microsoft Office PowerPoint</Application>
  <PresentationFormat>Widescreen</PresentationFormat>
  <Paragraphs>71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charter</vt:lpstr>
      <vt:lpstr>Office Theme</vt:lpstr>
      <vt:lpstr>Hooks</vt:lpstr>
      <vt:lpstr>What is a hook?</vt:lpstr>
      <vt:lpstr>Types of Hooks</vt:lpstr>
      <vt:lpstr>A Rhetorical Question</vt:lpstr>
      <vt:lpstr>A quotation or dialogue</vt:lpstr>
      <vt:lpstr>Humour</vt:lpstr>
      <vt:lpstr>A Bold Statement or Controversial Claim</vt:lpstr>
      <vt:lpstr>Interesting statistic</vt:lpstr>
      <vt:lpstr>Description or action – painting a scene</vt:lpstr>
      <vt:lpstr>An analogy (comparison) e.g. similes, metaphors</vt:lpstr>
      <vt:lpstr>Onomatopoeia </vt:lpstr>
      <vt:lpstr>Suspense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Hooks</dc:title>
  <dc:creator>Sarah Burney</dc:creator>
  <cp:lastModifiedBy>Sarah Burney</cp:lastModifiedBy>
  <cp:revision>2</cp:revision>
  <dcterms:created xsi:type="dcterms:W3CDTF">2021-01-28T17:03:54Z</dcterms:created>
  <dcterms:modified xsi:type="dcterms:W3CDTF">2024-02-06T03:43:17Z</dcterms:modified>
</cp:coreProperties>
</file>