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5" r:id="rId5"/>
    <p:sldId id="259" r:id="rId6"/>
    <p:sldId id="262" r:id="rId7"/>
    <p:sldId id="261" r:id="rId8"/>
    <p:sldId id="263" r:id="rId9"/>
    <p:sldId id="264" r:id="rId10"/>
    <p:sldId id="265" r:id="rId11"/>
    <p:sldId id="269" r:id="rId12"/>
    <p:sldId id="266" r:id="rId13"/>
    <p:sldId id="267" r:id="rId14"/>
    <p:sldId id="268" r:id="rId15"/>
    <p:sldId id="270" r:id="rId16"/>
    <p:sldId id="271" r:id="rId17"/>
    <p:sldId id="272" r:id="rId18"/>
    <p:sldId id="274" r:id="rId19"/>
    <p:sldId id="273" r:id="rId20"/>
    <p:sldId id="278"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92"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91813-00DE-4AA4-A9EA-715F07747F7B}" v="232" dt="2024-02-13T14:50:16.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46991813-00DE-4AA4-A9EA-715F07747F7B}"/>
    <pc:docChg chg="undo custSel addSld delSld modSld sldOrd">
      <pc:chgData name="Sarah Burney" userId="3ff1fe9c-ec4d-4417-af83-dbc6e1aa8c41" providerId="ADAL" clId="{46991813-00DE-4AA4-A9EA-715F07747F7B}" dt="2024-02-13T14:50:16.592" v="3261"/>
      <pc:docMkLst>
        <pc:docMk/>
      </pc:docMkLst>
      <pc:sldChg chg="modSp mod">
        <pc:chgData name="Sarah Burney" userId="3ff1fe9c-ec4d-4417-af83-dbc6e1aa8c41" providerId="ADAL" clId="{46991813-00DE-4AA4-A9EA-715F07747F7B}" dt="2024-02-13T13:39:37.954" v="487" actId="20577"/>
        <pc:sldMkLst>
          <pc:docMk/>
          <pc:sldMk cId="2227633306" sldId="257"/>
        </pc:sldMkLst>
        <pc:spChg chg="mod">
          <ac:chgData name="Sarah Burney" userId="3ff1fe9c-ec4d-4417-af83-dbc6e1aa8c41" providerId="ADAL" clId="{46991813-00DE-4AA4-A9EA-715F07747F7B}" dt="2024-02-13T13:39:37.954" v="487" actId="20577"/>
          <ac:spMkLst>
            <pc:docMk/>
            <pc:sldMk cId="2227633306" sldId="257"/>
            <ac:spMk id="2" creationId="{AA8196E7-DCF3-0CE0-EDCE-8B08A3BC8D36}"/>
          </ac:spMkLst>
        </pc:spChg>
      </pc:sldChg>
      <pc:sldChg chg="del">
        <pc:chgData name="Sarah Burney" userId="3ff1fe9c-ec4d-4417-af83-dbc6e1aa8c41" providerId="ADAL" clId="{46991813-00DE-4AA4-A9EA-715F07747F7B}" dt="2024-02-13T13:36:55.029" v="468" actId="47"/>
        <pc:sldMkLst>
          <pc:docMk/>
          <pc:sldMk cId="2935034345" sldId="258"/>
        </pc:sldMkLst>
      </pc:sldChg>
      <pc:sldChg chg="modSp mod">
        <pc:chgData name="Sarah Burney" userId="3ff1fe9c-ec4d-4417-af83-dbc6e1aa8c41" providerId="ADAL" clId="{46991813-00DE-4AA4-A9EA-715F07747F7B}" dt="2024-02-13T13:43:00.627" v="624" actId="20577"/>
        <pc:sldMkLst>
          <pc:docMk/>
          <pc:sldMk cId="2037432589" sldId="260"/>
        </pc:sldMkLst>
        <pc:spChg chg="mod">
          <ac:chgData name="Sarah Burney" userId="3ff1fe9c-ec4d-4417-af83-dbc6e1aa8c41" providerId="ADAL" clId="{46991813-00DE-4AA4-A9EA-715F07747F7B}" dt="2024-02-13T13:43:00.627" v="624" actId="20577"/>
          <ac:spMkLst>
            <pc:docMk/>
            <pc:sldMk cId="2037432589" sldId="260"/>
            <ac:spMk id="3" creationId="{52EB60F6-12A8-B8E8-CB01-28A4ED2A3210}"/>
          </ac:spMkLst>
        </pc:spChg>
      </pc:sldChg>
      <pc:sldChg chg="modSp mod">
        <pc:chgData name="Sarah Burney" userId="3ff1fe9c-ec4d-4417-af83-dbc6e1aa8c41" providerId="ADAL" clId="{46991813-00DE-4AA4-A9EA-715F07747F7B}" dt="2024-02-13T12:55:38.850" v="40" actId="20577"/>
        <pc:sldMkLst>
          <pc:docMk/>
          <pc:sldMk cId="1596013855" sldId="263"/>
        </pc:sldMkLst>
        <pc:spChg chg="mod">
          <ac:chgData name="Sarah Burney" userId="3ff1fe9c-ec4d-4417-af83-dbc6e1aa8c41" providerId="ADAL" clId="{46991813-00DE-4AA4-A9EA-715F07747F7B}" dt="2024-02-13T12:55:38.850" v="40" actId="20577"/>
          <ac:spMkLst>
            <pc:docMk/>
            <pc:sldMk cId="1596013855" sldId="263"/>
            <ac:spMk id="3" creationId="{EEE7BD1E-8B30-D866-409E-D8B4086F492B}"/>
          </ac:spMkLst>
        </pc:spChg>
      </pc:sldChg>
      <pc:sldChg chg="modSp mod">
        <pc:chgData name="Sarah Burney" userId="3ff1fe9c-ec4d-4417-af83-dbc6e1aa8c41" providerId="ADAL" clId="{46991813-00DE-4AA4-A9EA-715F07747F7B}" dt="2024-02-13T13:00:05.544" v="101" actId="113"/>
        <pc:sldMkLst>
          <pc:docMk/>
          <pc:sldMk cId="1963490309" sldId="267"/>
        </pc:sldMkLst>
        <pc:spChg chg="mod">
          <ac:chgData name="Sarah Burney" userId="3ff1fe9c-ec4d-4417-af83-dbc6e1aa8c41" providerId="ADAL" clId="{46991813-00DE-4AA4-A9EA-715F07747F7B}" dt="2024-02-13T13:00:05.544" v="101" actId="113"/>
          <ac:spMkLst>
            <pc:docMk/>
            <pc:sldMk cId="1963490309" sldId="267"/>
            <ac:spMk id="3" creationId="{8B29E218-5B32-635A-140B-A5C5AA1C9B6F}"/>
          </ac:spMkLst>
        </pc:spChg>
      </pc:sldChg>
      <pc:sldChg chg="addSp delSp modSp mod">
        <pc:chgData name="Sarah Burney" userId="3ff1fe9c-ec4d-4417-af83-dbc6e1aa8c41" providerId="ADAL" clId="{46991813-00DE-4AA4-A9EA-715F07747F7B}" dt="2024-02-13T13:08:16.026" v="213" actId="207"/>
        <pc:sldMkLst>
          <pc:docMk/>
          <pc:sldMk cId="3119085816" sldId="271"/>
        </pc:sldMkLst>
        <pc:spChg chg="mod">
          <ac:chgData name="Sarah Burney" userId="3ff1fe9c-ec4d-4417-af83-dbc6e1aa8c41" providerId="ADAL" clId="{46991813-00DE-4AA4-A9EA-715F07747F7B}" dt="2024-02-13T13:08:16.026" v="213" actId="207"/>
          <ac:spMkLst>
            <pc:docMk/>
            <pc:sldMk cId="3119085816" sldId="271"/>
            <ac:spMk id="3" creationId="{B535F35F-70D4-BC8B-B539-119E9C46F690}"/>
          </ac:spMkLst>
        </pc:spChg>
        <pc:spChg chg="mod">
          <ac:chgData name="Sarah Burney" userId="3ff1fe9c-ec4d-4417-af83-dbc6e1aa8c41" providerId="ADAL" clId="{46991813-00DE-4AA4-A9EA-715F07747F7B}" dt="2024-02-13T13:02:43.590" v="149" actId="14100"/>
          <ac:spMkLst>
            <pc:docMk/>
            <pc:sldMk cId="3119085816" sldId="271"/>
            <ac:spMk id="5" creationId="{C911F73C-6B38-72D3-8339-42CB04957375}"/>
          </ac:spMkLst>
        </pc:spChg>
        <pc:spChg chg="add mod">
          <ac:chgData name="Sarah Burney" userId="3ff1fe9c-ec4d-4417-af83-dbc6e1aa8c41" providerId="ADAL" clId="{46991813-00DE-4AA4-A9EA-715F07747F7B}" dt="2024-02-13T12:57:56.893" v="51"/>
          <ac:spMkLst>
            <pc:docMk/>
            <pc:sldMk cId="3119085816" sldId="271"/>
            <ac:spMk id="11" creationId="{F19ADCC2-DB71-D429-6F10-1684EB7DABEE}"/>
          </ac:spMkLst>
        </pc:spChg>
        <pc:spChg chg="add mod">
          <ac:chgData name="Sarah Burney" userId="3ff1fe9c-ec4d-4417-af83-dbc6e1aa8c41" providerId="ADAL" clId="{46991813-00DE-4AA4-A9EA-715F07747F7B}" dt="2024-02-13T12:57:54.785" v="50"/>
          <ac:spMkLst>
            <pc:docMk/>
            <pc:sldMk cId="3119085816" sldId="271"/>
            <ac:spMk id="12" creationId="{B51DD5B6-9C20-781D-ABD2-536110D6D16D}"/>
          </ac:spMkLst>
        </pc:spChg>
        <pc:spChg chg="add mod">
          <ac:chgData name="Sarah Burney" userId="3ff1fe9c-ec4d-4417-af83-dbc6e1aa8c41" providerId="ADAL" clId="{46991813-00DE-4AA4-A9EA-715F07747F7B}" dt="2024-02-13T13:08:06.613" v="211" actId="14100"/>
          <ac:spMkLst>
            <pc:docMk/>
            <pc:sldMk cId="3119085816" sldId="271"/>
            <ac:spMk id="13" creationId="{1C7C91BF-F8E6-FCBD-8948-B096B9BD45B9}"/>
          </ac:spMkLst>
        </pc:spChg>
        <pc:spChg chg="add mod">
          <ac:chgData name="Sarah Burney" userId="3ff1fe9c-ec4d-4417-af83-dbc6e1aa8c41" providerId="ADAL" clId="{46991813-00DE-4AA4-A9EA-715F07747F7B}" dt="2024-02-13T13:08:10.745" v="212" actId="14100"/>
          <ac:spMkLst>
            <pc:docMk/>
            <pc:sldMk cId="3119085816" sldId="271"/>
            <ac:spMk id="21" creationId="{2CE39711-5F71-592F-5242-37E49C0EE4CB}"/>
          </ac:spMkLst>
        </pc:spChg>
        <pc:spChg chg="add mod">
          <ac:chgData name="Sarah Burney" userId="3ff1fe9c-ec4d-4417-af83-dbc6e1aa8c41" providerId="ADAL" clId="{46991813-00DE-4AA4-A9EA-715F07747F7B}" dt="2024-02-13T13:03:25.365" v="159" actId="14100"/>
          <ac:spMkLst>
            <pc:docMk/>
            <pc:sldMk cId="3119085816" sldId="271"/>
            <ac:spMk id="24" creationId="{CA17D89B-25F8-532A-450E-410FD60AE3DC}"/>
          </ac:spMkLst>
        </pc:spChg>
        <pc:spChg chg="add del mod">
          <ac:chgData name="Sarah Burney" userId="3ff1fe9c-ec4d-4417-af83-dbc6e1aa8c41" providerId="ADAL" clId="{46991813-00DE-4AA4-A9EA-715F07747F7B}" dt="2024-02-13T13:05:08.092" v="175" actId="11529"/>
          <ac:spMkLst>
            <pc:docMk/>
            <pc:sldMk cId="3119085816" sldId="271"/>
            <ac:spMk id="37" creationId="{79CDBBBA-D968-5622-4730-2C0B15072F83}"/>
          </ac:spMkLst>
        </pc:spChg>
        <pc:spChg chg="add del">
          <ac:chgData name="Sarah Burney" userId="3ff1fe9c-ec4d-4417-af83-dbc6e1aa8c41" providerId="ADAL" clId="{46991813-00DE-4AA4-A9EA-715F07747F7B}" dt="2024-02-13T13:05:24.275" v="177" actId="478"/>
          <ac:spMkLst>
            <pc:docMk/>
            <pc:sldMk cId="3119085816" sldId="271"/>
            <ac:spMk id="38" creationId="{AF0D5A86-8B33-061A-F423-722E1A0740E4}"/>
          </ac:spMkLst>
        </pc:spChg>
        <pc:spChg chg="add mod">
          <ac:chgData name="Sarah Burney" userId="3ff1fe9c-ec4d-4417-af83-dbc6e1aa8c41" providerId="ADAL" clId="{46991813-00DE-4AA4-A9EA-715F07747F7B}" dt="2024-02-13T13:05:48.457" v="180" actId="1582"/>
          <ac:spMkLst>
            <pc:docMk/>
            <pc:sldMk cId="3119085816" sldId="271"/>
            <ac:spMk id="39" creationId="{62B5F185-7136-C0B9-C53C-05C0BE15378D}"/>
          </ac:spMkLst>
        </pc:spChg>
        <pc:cxnChg chg="mod">
          <ac:chgData name="Sarah Burney" userId="3ff1fe9c-ec4d-4417-af83-dbc6e1aa8c41" providerId="ADAL" clId="{46991813-00DE-4AA4-A9EA-715F07747F7B}" dt="2024-02-13T13:02:54.657" v="152" actId="14100"/>
          <ac:cxnSpMkLst>
            <pc:docMk/>
            <pc:sldMk cId="3119085816" sldId="271"/>
            <ac:cxnSpMk id="7" creationId="{9551DBAB-D6F4-F2B8-C726-EA228F9332D8}"/>
          </ac:cxnSpMkLst>
        </pc:cxnChg>
        <pc:cxnChg chg="add mod">
          <ac:chgData name="Sarah Burney" userId="3ff1fe9c-ec4d-4417-af83-dbc6e1aa8c41" providerId="ADAL" clId="{46991813-00DE-4AA4-A9EA-715F07747F7B}" dt="2024-02-13T13:00:45.798" v="108" actId="1076"/>
          <ac:cxnSpMkLst>
            <pc:docMk/>
            <pc:sldMk cId="3119085816" sldId="271"/>
            <ac:cxnSpMk id="14" creationId="{5F4C0331-CDA1-E655-3660-E45ECF4FEB9E}"/>
          </ac:cxnSpMkLst>
        </pc:cxnChg>
        <pc:cxnChg chg="add del mod">
          <ac:chgData name="Sarah Burney" userId="3ff1fe9c-ec4d-4417-af83-dbc6e1aa8c41" providerId="ADAL" clId="{46991813-00DE-4AA4-A9EA-715F07747F7B}" dt="2024-02-13T13:03:43.829" v="165" actId="478"/>
          <ac:cxnSpMkLst>
            <pc:docMk/>
            <pc:sldMk cId="3119085816" sldId="271"/>
            <ac:cxnSpMk id="26" creationId="{D193F50B-5B0D-BF99-0EF8-1666F9FDDFC4}"/>
          </ac:cxnSpMkLst>
        </pc:cxnChg>
        <pc:cxnChg chg="add del mod">
          <ac:chgData name="Sarah Burney" userId="3ff1fe9c-ec4d-4417-af83-dbc6e1aa8c41" providerId="ADAL" clId="{46991813-00DE-4AA4-A9EA-715F07747F7B}" dt="2024-02-13T13:04:23.281" v="171" actId="478"/>
          <ac:cxnSpMkLst>
            <pc:docMk/>
            <pc:sldMk cId="3119085816" sldId="271"/>
            <ac:cxnSpMk id="32" creationId="{0A36AB59-CC71-A5E1-DC8D-4134273278F7}"/>
          </ac:cxnSpMkLst>
        </pc:cxnChg>
        <pc:cxnChg chg="add del mod">
          <ac:chgData name="Sarah Burney" userId="3ff1fe9c-ec4d-4417-af83-dbc6e1aa8c41" providerId="ADAL" clId="{46991813-00DE-4AA4-A9EA-715F07747F7B}" dt="2024-02-13T13:06:02.916" v="182" actId="11529"/>
          <ac:cxnSpMkLst>
            <pc:docMk/>
            <pc:sldMk cId="3119085816" sldId="271"/>
            <ac:cxnSpMk id="41" creationId="{5DC27A2B-0AEE-91BA-60D9-CC1EFCD56542}"/>
          </ac:cxnSpMkLst>
        </pc:cxnChg>
        <pc:cxnChg chg="add mod">
          <ac:chgData name="Sarah Burney" userId="3ff1fe9c-ec4d-4417-af83-dbc6e1aa8c41" providerId="ADAL" clId="{46991813-00DE-4AA4-A9EA-715F07747F7B}" dt="2024-02-13T13:06:29.417" v="186" actId="14100"/>
          <ac:cxnSpMkLst>
            <pc:docMk/>
            <pc:sldMk cId="3119085816" sldId="271"/>
            <ac:cxnSpMk id="42" creationId="{110BEE61-41F6-77C2-0AA9-BE6A24705FE7}"/>
          </ac:cxnSpMkLst>
        </pc:cxnChg>
      </pc:sldChg>
      <pc:sldChg chg="addSp delSp modSp mod setBg modAnim">
        <pc:chgData name="Sarah Burney" userId="3ff1fe9c-ec4d-4417-af83-dbc6e1aa8c41" providerId="ADAL" clId="{46991813-00DE-4AA4-A9EA-715F07747F7B}" dt="2024-02-13T13:16:57.601" v="406"/>
        <pc:sldMkLst>
          <pc:docMk/>
          <pc:sldMk cId="2158714535" sldId="272"/>
        </pc:sldMkLst>
        <pc:spChg chg="mod">
          <ac:chgData name="Sarah Burney" userId="3ff1fe9c-ec4d-4417-af83-dbc6e1aa8c41" providerId="ADAL" clId="{46991813-00DE-4AA4-A9EA-715F07747F7B}" dt="2024-02-13T13:09:45.490" v="227" actId="1076"/>
          <ac:spMkLst>
            <pc:docMk/>
            <pc:sldMk cId="2158714535" sldId="272"/>
            <ac:spMk id="2" creationId="{4771B57A-4AC9-92B0-ACDC-79200D271B8C}"/>
          </ac:spMkLst>
        </pc:spChg>
        <pc:spChg chg="mod">
          <ac:chgData name="Sarah Burney" userId="3ff1fe9c-ec4d-4417-af83-dbc6e1aa8c41" providerId="ADAL" clId="{46991813-00DE-4AA4-A9EA-715F07747F7B}" dt="2024-02-13T13:09:41.933" v="226" actId="1076"/>
          <ac:spMkLst>
            <pc:docMk/>
            <pc:sldMk cId="2158714535" sldId="272"/>
            <ac:spMk id="3" creationId="{868D7AF5-CB6F-6CC5-7210-E3282F196AD7}"/>
          </ac:spMkLst>
        </pc:spChg>
        <pc:spChg chg="add mod">
          <ac:chgData name="Sarah Burney" userId="3ff1fe9c-ec4d-4417-af83-dbc6e1aa8c41" providerId="ADAL" clId="{46991813-00DE-4AA4-A9EA-715F07747F7B}" dt="2024-02-13T13:13:35.282" v="355" actId="1076"/>
          <ac:spMkLst>
            <pc:docMk/>
            <pc:sldMk cId="2158714535" sldId="272"/>
            <ac:spMk id="4" creationId="{03B4E7FB-60CD-5B58-44A8-3ECB257B8625}"/>
          </ac:spMkLst>
        </pc:spChg>
        <pc:spChg chg="add mod">
          <ac:chgData name="Sarah Burney" userId="3ff1fe9c-ec4d-4417-af83-dbc6e1aa8c41" providerId="ADAL" clId="{46991813-00DE-4AA4-A9EA-715F07747F7B}" dt="2024-02-13T13:14:25.498" v="373" actId="1076"/>
          <ac:spMkLst>
            <pc:docMk/>
            <pc:sldMk cId="2158714535" sldId="272"/>
            <ac:spMk id="5" creationId="{79206D1C-D12F-3E97-616D-546FF8D2CFA1}"/>
          </ac:spMkLst>
        </pc:spChg>
        <pc:spChg chg="add mod">
          <ac:chgData name="Sarah Burney" userId="3ff1fe9c-ec4d-4417-af83-dbc6e1aa8c41" providerId="ADAL" clId="{46991813-00DE-4AA4-A9EA-715F07747F7B}" dt="2024-02-13T13:14:41.154" v="387" actId="1076"/>
          <ac:spMkLst>
            <pc:docMk/>
            <pc:sldMk cId="2158714535" sldId="272"/>
            <ac:spMk id="6" creationId="{87929FAE-D8E6-4320-44FF-21650570B74D}"/>
          </ac:spMkLst>
        </pc:spChg>
        <pc:spChg chg="add del">
          <ac:chgData name="Sarah Burney" userId="3ff1fe9c-ec4d-4417-af83-dbc6e1aa8c41" providerId="ADAL" clId="{46991813-00DE-4AA4-A9EA-715F07747F7B}" dt="2024-02-13T13:09:00.358" v="216" actId="26606"/>
          <ac:spMkLst>
            <pc:docMk/>
            <pc:sldMk cId="2158714535" sldId="272"/>
            <ac:spMk id="12295" creationId="{04812C46-200A-4DEB-A05E-3ED6C68C2387}"/>
          </ac:spMkLst>
        </pc:spChg>
        <pc:spChg chg="add del">
          <ac:chgData name="Sarah Burney" userId="3ff1fe9c-ec4d-4417-af83-dbc6e1aa8c41" providerId="ADAL" clId="{46991813-00DE-4AA4-A9EA-715F07747F7B}" dt="2024-02-13T13:09:00.358" v="216" actId="26606"/>
          <ac:spMkLst>
            <pc:docMk/>
            <pc:sldMk cId="2158714535" sldId="272"/>
            <ac:spMk id="12297" creationId="{D1EA859B-E555-4109-94F3-6700E046E008}"/>
          </ac:spMkLst>
        </pc:spChg>
        <pc:spChg chg="add del">
          <ac:chgData name="Sarah Burney" userId="3ff1fe9c-ec4d-4417-af83-dbc6e1aa8c41" providerId="ADAL" clId="{46991813-00DE-4AA4-A9EA-715F07747F7B}" dt="2024-02-13T13:09:12.529" v="218" actId="26606"/>
          <ac:spMkLst>
            <pc:docMk/>
            <pc:sldMk cId="2158714535" sldId="272"/>
            <ac:spMk id="12299" creationId="{F13C74B1-5B17-4795-BED0-7140497B445A}"/>
          </ac:spMkLst>
        </pc:spChg>
        <pc:spChg chg="add del">
          <ac:chgData name="Sarah Burney" userId="3ff1fe9c-ec4d-4417-af83-dbc6e1aa8c41" providerId="ADAL" clId="{46991813-00DE-4AA4-A9EA-715F07747F7B}" dt="2024-02-13T13:09:12.529" v="218" actId="26606"/>
          <ac:spMkLst>
            <pc:docMk/>
            <pc:sldMk cId="2158714535" sldId="272"/>
            <ac:spMk id="12300" creationId="{D4974D33-8DC5-464E-8C6D-BE58F0669C17}"/>
          </ac:spMkLst>
        </pc:spChg>
        <pc:spChg chg="add">
          <ac:chgData name="Sarah Burney" userId="3ff1fe9c-ec4d-4417-af83-dbc6e1aa8c41" providerId="ADAL" clId="{46991813-00DE-4AA4-A9EA-715F07747F7B}" dt="2024-02-13T13:09:12.537" v="219" actId="26606"/>
          <ac:spMkLst>
            <pc:docMk/>
            <pc:sldMk cId="2158714535" sldId="272"/>
            <ac:spMk id="12301" creationId="{829A1E2C-5AC8-40FC-99E9-832069D39792}"/>
          </ac:spMkLst>
        </pc:spChg>
        <pc:spChg chg="add">
          <ac:chgData name="Sarah Burney" userId="3ff1fe9c-ec4d-4417-af83-dbc6e1aa8c41" providerId="ADAL" clId="{46991813-00DE-4AA4-A9EA-715F07747F7B}" dt="2024-02-13T13:09:12.537" v="219" actId="26606"/>
          <ac:spMkLst>
            <pc:docMk/>
            <pc:sldMk cId="2158714535" sldId="272"/>
            <ac:spMk id="12302" creationId="{8181FC64-B306-4821-98E2-780662EFC486}"/>
          </ac:spMkLst>
        </pc:spChg>
        <pc:spChg chg="add">
          <ac:chgData name="Sarah Burney" userId="3ff1fe9c-ec4d-4417-af83-dbc6e1aa8c41" providerId="ADAL" clId="{46991813-00DE-4AA4-A9EA-715F07747F7B}" dt="2024-02-13T13:09:12.537" v="219" actId="26606"/>
          <ac:spMkLst>
            <pc:docMk/>
            <pc:sldMk cId="2158714535" sldId="272"/>
            <ac:spMk id="12303" creationId="{5871FC61-DD4E-47D4-81FD-8A7E7D12B371}"/>
          </ac:spMkLst>
        </pc:spChg>
        <pc:spChg chg="add">
          <ac:chgData name="Sarah Burney" userId="3ff1fe9c-ec4d-4417-af83-dbc6e1aa8c41" providerId="ADAL" clId="{46991813-00DE-4AA4-A9EA-715F07747F7B}" dt="2024-02-13T13:09:12.537" v="219" actId="26606"/>
          <ac:spMkLst>
            <pc:docMk/>
            <pc:sldMk cId="2158714535" sldId="272"/>
            <ac:spMk id="12304" creationId="{F9EC3F91-A75C-4F74-867E-E4C28C13546B}"/>
          </ac:spMkLst>
        </pc:spChg>
        <pc:picChg chg="add mod ord">
          <ac:chgData name="Sarah Burney" userId="3ff1fe9c-ec4d-4417-af83-dbc6e1aa8c41" providerId="ADAL" clId="{46991813-00DE-4AA4-A9EA-715F07747F7B}" dt="2024-02-13T13:09:12.537" v="219" actId="26606"/>
          <ac:picMkLst>
            <pc:docMk/>
            <pc:sldMk cId="2158714535" sldId="272"/>
            <ac:picMk id="12290" creationId="{5A255583-0010-3F2A-9E88-AFCB8DF04B4E}"/>
          </ac:picMkLst>
        </pc:picChg>
      </pc:sldChg>
      <pc:sldChg chg="addSp modSp new mod setBg">
        <pc:chgData name="Sarah Burney" userId="3ff1fe9c-ec4d-4417-af83-dbc6e1aa8c41" providerId="ADAL" clId="{46991813-00DE-4AA4-A9EA-715F07747F7B}" dt="2024-02-13T13:57:40.919" v="1641" actId="5793"/>
        <pc:sldMkLst>
          <pc:docMk/>
          <pc:sldMk cId="2822376481" sldId="273"/>
        </pc:sldMkLst>
        <pc:spChg chg="mod">
          <ac:chgData name="Sarah Burney" userId="3ff1fe9c-ec4d-4417-af83-dbc6e1aa8c41" providerId="ADAL" clId="{46991813-00DE-4AA4-A9EA-715F07747F7B}" dt="2024-02-13T13:40:00.607" v="489" actId="26606"/>
          <ac:spMkLst>
            <pc:docMk/>
            <pc:sldMk cId="2822376481" sldId="273"/>
            <ac:spMk id="2" creationId="{467E6B91-3C4C-7C89-EEB5-A63881F76961}"/>
          </ac:spMkLst>
        </pc:spChg>
        <pc:spChg chg="mod">
          <ac:chgData name="Sarah Burney" userId="3ff1fe9c-ec4d-4417-af83-dbc6e1aa8c41" providerId="ADAL" clId="{46991813-00DE-4AA4-A9EA-715F07747F7B}" dt="2024-02-13T13:57:40.919" v="1641" actId="5793"/>
          <ac:spMkLst>
            <pc:docMk/>
            <pc:sldMk cId="2822376481" sldId="273"/>
            <ac:spMk id="3" creationId="{C98F3475-063E-EFCD-F257-B3BDB1780F14}"/>
          </ac:spMkLst>
        </pc:spChg>
        <pc:spChg chg="add">
          <ac:chgData name="Sarah Burney" userId="3ff1fe9c-ec4d-4417-af83-dbc6e1aa8c41" providerId="ADAL" clId="{46991813-00DE-4AA4-A9EA-715F07747F7B}" dt="2024-02-13T13:40:00.607" v="489" actId="26606"/>
          <ac:spMkLst>
            <pc:docMk/>
            <pc:sldMk cId="2822376481" sldId="273"/>
            <ac:spMk id="14343" creationId="{F13C74B1-5B17-4795-BED0-7140497B445A}"/>
          </ac:spMkLst>
        </pc:spChg>
        <pc:spChg chg="add">
          <ac:chgData name="Sarah Burney" userId="3ff1fe9c-ec4d-4417-af83-dbc6e1aa8c41" providerId="ADAL" clId="{46991813-00DE-4AA4-A9EA-715F07747F7B}" dt="2024-02-13T13:40:00.607" v="489" actId="26606"/>
          <ac:spMkLst>
            <pc:docMk/>
            <pc:sldMk cId="2822376481" sldId="273"/>
            <ac:spMk id="14345" creationId="{D4974D33-8DC5-464E-8C6D-BE58F0669C17}"/>
          </ac:spMkLst>
        </pc:spChg>
        <pc:picChg chg="add mod">
          <ac:chgData name="Sarah Burney" userId="3ff1fe9c-ec4d-4417-af83-dbc6e1aa8c41" providerId="ADAL" clId="{46991813-00DE-4AA4-A9EA-715F07747F7B}" dt="2024-02-13T13:40:00.607" v="489" actId="26606"/>
          <ac:picMkLst>
            <pc:docMk/>
            <pc:sldMk cId="2822376481" sldId="273"/>
            <ac:picMk id="14338" creationId="{CA108E8A-1A55-EFD0-1521-22A0B0A7BF5C}"/>
          </ac:picMkLst>
        </pc:picChg>
      </pc:sldChg>
      <pc:sldChg chg="addSp delSp modSp new mod setBg addAnim delAnim">
        <pc:chgData name="Sarah Burney" userId="3ff1fe9c-ec4d-4417-af83-dbc6e1aa8c41" providerId="ADAL" clId="{46991813-00DE-4AA4-A9EA-715F07747F7B}" dt="2024-02-13T13:41:14.746" v="526"/>
        <pc:sldMkLst>
          <pc:docMk/>
          <pc:sldMk cId="4250989938" sldId="274"/>
        </pc:sldMkLst>
        <pc:spChg chg="mod">
          <ac:chgData name="Sarah Burney" userId="3ff1fe9c-ec4d-4417-af83-dbc6e1aa8c41" providerId="ADAL" clId="{46991813-00DE-4AA4-A9EA-715F07747F7B}" dt="2024-02-13T13:41:14.744" v="524" actId="26606"/>
          <ac:spMkLst>
            <pc:docMk/>
            <pc:sldMk cId="4250989938" sldId="274"/>
            <ac:spMk id="2" creationId="{453C8A76-4721-B5AF-EB81-87B9CB97F25C}"/>
          </ac:spMkLst>
        </pc:spChg>
        <pc:spChg chg="mod">
          <ac:chgData name="Sarah Burney" userId="3ff1fe9c-ec4d-4417-af83-dbc6e1aa8c41" providerId="ADAL" clId="{46991813-00DE-4AA4-A9EA-715F07747F7B}" dt="2024-02-13T13:41:14.744" v="524" actId="26606"/>
          <ac:spMkLst>
            <pc:docMk/>
            <pc:sldMk cId="4250989938" sldId="274"/>
            <ac:spMk id="3" creationId="{2A1CAD76-CF7A-6A42-A078-9F20807432B5}"/>
          </ac:spMkLst>
        </pc:spChg>
        <pc:spChg chg="add">
          <ac:chgData name="Sarah Burney" userId="3ff1fe9c-ec4d-4417-af83-dbc6e1aa8c41" providerId="ADAL" clId="{46991813-00DE-4AA4-A9EA-715F07747F7B}" dt="2024-02-13T13:41:14.744" v="524" actId="26606"/>
          <ac:spMkLst>
            <pc:docMk/>
            <pc:sldMk cId="4250989938" sldId="274"/>
            <ac:spMk id="16390" creationId="{9B7AD9F6-8CE7-4299-8FC6-328F4DCD3FF9}"/>
          </ac:spMkLst>
        </pc:spChg>
        <pc:spChg chg="add del">
          <ac:chgData name="Sarah Burney" userId="3ff1fe9c-ec4d-4417-af83-dbc6e1aa8c41" providerId="ADAL" clId="{46991813-00DE-4AA4-A9EA-715F07747F7B}" dt="2024-02-13T13:40:57.663" v="522" actId="26606"/>
          <ac:spMkLst>
            <pc:docMk/>
            <pc:sldMk cId="4250989938" sldId="274"/>
            <ac:spMk id="16391" creationId="{9B7AD9F6-8CE7-4299-8FC6-328F4DCD3FF9}"/>
          </ac:spMkLst>
        </pc:spChg>
        <pc:spChg chg="add del">
          <ac:chgData name="Sarah Burney" userId="3ff1fe9c-ec4d-4417-af83-dbc6e1aa8c41" providerId="ADAL" clId="{46991813-00DE-4AA4-A9EA-715F07747F7B}" dt="2024-02-13T13:40:57.663" v="522" actId="26606"/>
          <ac:spMkLst>
            <pc:docMk/>
            <pc:sldMk cId="4250989938" sldId="274"/>
            <ac:spMk id="16393" creationId="{F49775AF-8896-43EE-92C6-83497D6DC56F}"/>
          </ac:spMkLst>
        </pc:spChg>
        <pc:spChg chg="add">
          <ac:chgData name="Sarah Burney" userId="3ff1fe9c-ec4d-4417-af83-dbc6e1aa8c41" providerId="ADAL" clId="{46991813-00DE-4AA4-A9EA-715F07747F7B}" dt="2024-02-13T13:41:14.744" v="524" actId="26606"/>
          <ac:spMkLst>
            <pc:docMk/>
            <pc:sldMk cId="4250989938" sldId="274"/>
            <ac:spMk id="16395" creationId="{F49775AF-8896-43EE-92C6-83497D6DC56F}"/>
          </ac:spMkLst>
        </pc:spChg>
        <pc:picChg chg="add mod">
          <ac:chgData name="Sarah Burney" userId="3ff1fe9c-ec4d-4417-af83-dbc6e1aa8c41" providerId="ADAL" clId="{46991813-00DE-4AA4-A9EA-715F07747F7B}" dt="2024-02-13T13:40:57.663" v="522" actId="26606"/>
          <ac:picMkLst>
            <pc:docMk/>
            <pc:sldMk cId="4250989938" sldId="274"/>
            <ac:picMk id="16386" creationId="{D2927EE3-081C-2597-BB2C-91D402614E7B}"/>
          </ac:picMkLst>
        </pc:picChg>
        <pc:picChg chg="add mod">
          <ac:chgData name="Sarah Burney" userId="3ff1fe9c-ec4d-4417-af83-dbc6e1aa8c41" providerId="ADAL" clId="{46991813-00DE-4AA4-A9EA-715F07747F7B}" dt="2024-02-13T13:41:14.744" v="524" actId="26606"/>
          <ac:picMkLst>
            <pc:docMk/>
            <pc:sldMk cId="4250989938" sldId="274"/>
            <ac:picMk id="16388" creationId="{4C7DFE37-5D73-1838-AB08-7E0776E77758}"/>
          </ac:picMkLst>
        </pc:picChg>
      </pc:sldChg>
      <pc:sldChg chg="addSp modSp add mod modAnim">
        <pc:chgData name="Sarah Burney" userId="3ff1fe9c-ec4d-4417-af83-dbc6e1aa8c41" providerId="ADAL" clId="{46991813-00DE-4AA4-A9EA-715F07747F7B}" dt="2024-02-13T13:47:25.659" v="724"/>
        <pc:sldMkLst>
          <pc:docMk/>
          <pc:sldMk cId="4180059589" sldId="275"/>
        </pc:sldMkLst>
        <pc:spChg chg="mod">
          <ac:chgData name="Sarah Burney" userId="3ff1fe9c-ec4d-4417-af83-dbc6e1aa8c41" providerId="ADAL" clId="{46991813-00DE-4AA4-A9EA-715F07747F7B}" dt="2024-02-13T13:42:57.043" v="623" actId="20577"/>
          <ac:spMkLst>
            <pc:docMk/>
            <pc:sldMk cId="4180059589" sldId="275"/>
            <ac:spMk id="3" creationId="{99B33FAB-6A66-F2C5-CF27-C1FA3A5E3A9F}"/>
          </ac:spMkLst>
        </pc:spChg>
        <pc:spChg chg="add mod">
          <ac:chgData name="Sarah Burney" userId="3ff1fe9c-ec4d-4417-af83-dbc6e1aa8c41" providerId="ADAL" clId="{46991813-00DE-4AA4-A9EA-715F07747F7B}" dt="2024-02-13T13:36:18.677" v="454" actId="14100"/>
          <ac:spMkLst>
            <pc:docMk/>
            <pc:sldMk cId="4180059589" sldId="275"/>
            <ac:spMk id="4" creationId="{5BEB7C84-D2AA-5E30-10C1-2850C3D86886}"/>
          </ac:spMkLst>
        </pc:spChg>
        <pc:spChg chg="add mod">
          <ac:chgData name="Sarah Burney" userId="3ff1fe9c-ec4d-4417-af83-dbc6e1aa8c41" providerId="ADAL" clId="{46991813-00DE-4AA4-A9EA-715F07747F7B}" dt="2024-02-13T13:36:25.564" v="460" actId="1035"/>
          <ac:spMkLst>
            <pc:docMk/>
            <pc:sldMk cId="4180059589" sldId="275"/>
            <ac:spMk id="5" creationId="{C48BF1C3-7076-348A-68D3-F14ACE14FF7B}"/>
          </ac:spMkLst>
        </pc:spChg>
        <pc:spChg chg="add mod">
          <ac:chgData name="Sarah Burney" userId="3ff1fe9c-ec4d-4417-af83-dbc6e1aa8c41" providerId="ADAL" clId="{46991813-00DE-4AA4-A9EA-715F07747F7B}" dt="2024-02-13T13:36:35.238" v="462" actId="1076"/>
          <ac:spMkLst>
            <pc:docMk/>
            <pc:sldMk cId="4180059589" sldId="275"/>
            <ac:spMk id="6" creationId="{DC8576BE-CC21-32B8-F82F-B137197B379E}"/>
          </ac:spMkLst>
        </pc:spChg>
        <pc:spChg chg="add mod">
          <ac:chgData name="Sarah Burney" userId="3ff1fe9c-ec4d-4417-af83-dbc6e1aa8c41" providerId="ADAL" clId="{46991813-00DE-4AA4-A9EA-715F07747F7B}" dt="2024-02-13T13:36:41.242" v="464" actId="1076"/>
          <ac:spMkLst>
            <pc:docMk/>
            <pc:sldMk cId="4180059589" sldId="275"/>
            <ac:spMk id="7" creationId="{DA01118A-27EC-5B74-CA10-AB223D44488C}"/>
          </ac:spMkLst>
        </pc:spChg>
        <pc:spChg chg="add mod">
          <ac:chgData name="Sarah Burney" userId="3ff1fe9c-ec4d-4417-af83-dbc6e1aa8c41" providerId="ADAL" clId="{46991813-00DE-4AA4-A9EA-715F07747F7B}" dt="2024-02-13T13:36:47.761" v="467" actId="14100"/>
          <ac:spMkLst>
            <pc:docMk/>
            <pc:sldMk cId="4180059589" sldId="275"/>
            <ac:spMk id="8" creationId="{69AA76A2-9805-771B-7832-80784B5151BD}"/>
          </ac:spMkLst>
        </pc:spChg>
      </pc:sldChg>
      <pc:sldChg chg="addSp modSp new mod ord setBg modAnim">
        <pc:chgData name="Sarah Burney" userId="3ff1fe9c-ec4d-4417-af83-dbc6e1aa8c41" providerId="ADAL" clId="{46991813-00DE-4AA4-A9EA-715F07747F7B}" dt="2024-02-13T13:56:45.992" v="1609" actId="14100"/>
        <pc:sldMkLst>
          <pc:docMk/>
          <pc:sldMk cId="3794620357" sldId="276"/>
        </pc:sldMkLst>
        <pc:spChg chg="mod">
          <ac:chgData name="Sarah Burney" userId="3ff1fe9c-ec4d-4417-af83-dbc6e1aa8c41" providerId="ADAL" clId="{46991813-00DE-4AA4-A9EA-715F07747F7B}" dt="2024-02-13T13:44:21.926" v="629" actId="26606"/>
          <ac:spMkLst>
            <pc:docMk/>
            <pc:sldMk cId="3794620357" sldId="276"/>
            <ac:spMk id="2" creationId="{E4553E93-A929-95BE-CE4D-D2E9DAA8B57E}"/>
          </ac:spMkLst>
        </pc:spChg>
        <pc:spChg chg="mod">
          <ac:chgData name="Sarah Burney" userId="3ff1fe9c-ec4d-4417-af83-dbc6e1aa8c41" providerId="ADAL" clId="{46991813-00DE-4AA4-A9EA-715F07747F7B}" dt="2024-02-13T13:46:32.849" v="718" actId="20577"/>
          <ac:spMkLst>
            <pc:docMk/>
            <pc:sldMk cId="3794620357" sldId="276"/>
            <ac:spMk id="3" creationId="{DB273D77-2466-20F7-A7F7-8FEDFDAC74F4}"/>
          </ac:spMkLst>
        </pc:spChg>
        <pc:spChg chg="add mod">
          <ac:chgData name="Sarah Burney" userId="3ff1fe9c-ec4d-4417-af83-dbc6e1aa8c41" providerId="ADAL" clId="{46991813-00DE-4AA4-A9EA-715F07747F7B}" dt="2024-02-13T13:44:49.805" v="633" actId="1076"/>
          <ac:spMkLst>
            <pc:docMk/>
            <pc:sldMk cId="3794620357" sldId="276"/>
            <ac:spMk id="4" creationId="{09C30A02-D338-DB6A-4977-B88C3613076F}"/>
          </ac:spMkLst>
        </pc:spChg>
        <pc:spChg chg="add mod">
          <ac:chgData name="Sarah Burney" userId="3ff1fe9c-ec4d-4417-af83-dbc6e1aa8c41" providerId="ADAL" clId="{46991813-00DE-4AA4-A9EA-715F07747F7B}" dt="2024-02-13T13:44:56.509" v="636" actId="14100"/>
          <ac:spMkLst>
            <pc:docMk/>
            <pc:sldMk cId="3794620357" sldId="276"/>
            <ac:spMk id="5" creationId="{98A65936-19FB-61F1-2D6C-34F5D0E584D8}"/>
          </ac:spMkLst>
        </pc:spChg>
        <pc:spChg chg="add mod">
          <ac:chgData name="Sarah Burney" userId="3ff1fe9c-ec4d-4417-af83-dbc6e1aa8c41" providerId="ADAL" clId="{46991813-00DE-4AA4-A9EA-715F07747F7B}" dt="2024-02-13T13:45:00.663" v="638" actId="1076"/>
          <ac:spMkLst>
            <pc:docMk/>
            <pc:sldMk cId="3794620357" sldId="276"/>
            <ac:spMk id="6" creationId="{ED5A977C-D191-CD4F-4528-F0FCEB685D10}"/>
          </ac:spMkLst>
        </pc:spChg>
        <pc:spChg chg="add mod">
          <ac:chgData name="Sarah Burney" userId="3ff1fe9c-ec4d-4417-af83-dbc6e1aa8c41" providerId="ADAL" clId="{46991813-00DE-4AA4-A9EA-715F07747F7B}" dt="2024-02-13T13:56:45.992" v="1609" actId="14100"/>
          <ac:spMkLst>
            <pc:docMk/>
            <pc:sldMk cId="3794620357" sldId="276"/>
            <ac:spMk id="7" creationId="{D9914874-12A4-2791-7A80-8402785431C8}"/>
          </ac:spMkLst>
        </pc:spChg>
        <pc:spChg chg="add mod">
          <ac:chgData name="Sarah Burney" userId="3ff1fe9c-ec4d-4417-af83-dbc6e1aa8c41" providerId="ADAL" clId="{46991813-00DE-4AA4-A9EA-715F07747F7B}" dt="2024-02-13T13:45:15.581" v="645" actId="1076"/>
          <ac:spMkLst>
            <pc:docMk/>
            <pc:sldMk cId="3794620357" sldId="276"/>
            <ac:spMk id="8" creationId="{8CC6324E-4AB1-E6E7-6C39-8F2F033D3F1D}"/>
          </ac:spMkLst>
        </pc:spChg>
        <pc:spChg chg="add mod">
          <ac:chgData name="Sarah Burney" userId="3ff1fe9c-ec4d-4417-af83-dbc6e1aa8c41" providerId="ADAL" clId="{46991813-00DE-4AA4-A9EA-715F07747F7B}" dt="2024-02-13T13:45:19.662" v="647" actId="1076"/>
          <ac:spMkLst>
            <pc:docMk/>
            <pc:sldMk cId="3794620357" sldId="276"/>
            <ac:spMk id="9" creationId="{A7775F3B-E675-DFAD-A6B2-A1EED156F9B7}"/>
          </ac:spMkLst>
        </pc:spChg>
        <pc:spChg chg="add mod">
          <ac:chgData name="Sarah Burney" userId="3ff1fe9c-ec4d-4417-af83-dbc6e1aa8c41" providerId="ADAL" clId="{46991813-00DE-4AA4-A9EA-715F07747F7B}" dt="2024-02-13T13:45:32.621" v="656" actId="14100"/>
          <ac:spMkLst>
            <pc:docMk/>
            <pc:sldMk cId="3794620357" sldId="276"/>
            <ac:spMk id="10" creationId="{7D510CCA-3BCF-BA5A-99C2-440610DD97B6}"/>
          </ac:spMkLst>
        </pc:spChg>
        <pc:spChg chg="add mod">
          <ac:chgData name="Sarah Burney" userId="3ff1fe9c-ec4d-4417-af83-dbc6e1aa8c41" providerId="ADAL" clId="{46991813-00DE-4AA4-A9EA-715F07747F7B}" dt="2024-02-13T13:45:44.416" v="661" actId="14100"/>
          <ac:spMkLst>
            <pc:docMk/>
            <pc:sldMk cId="3794620357" sldId="276"/>
            <ac:spMk id="11" creationId="{BBA0D016-BFEC-882A-5A43-06C3475CF064}"/>
          </ac:spMkLst>
        </pc:spChg>
        <pc:picChg chg="add">
          <ac:chgData name="Sarah Burney" userId="3ff1fe9c-ec4d-4417-af83-dbc6e1aa8c41" providerId="ADAL" clId="{46991813-00DE-4AA4-A9EA-715F07747F7B}" dt="2024-02-13T13:43:37.862" v="625"/>
          <ac:picMkLst>
            <pc:docMk/>
            <pc:sldMk cId="3794620357" sldId="276"/>
            <ac:picMk id="17410" creationId="{4166ECF3-AEBE-FC8A-0303-F83968FD07D2}"/>
          </ac:picMkLst>
        </pc:picChg>
        <pc:picChg chg="add mod">
          <ac:chgData name="Sarah Burney" userId="3ff1fe9c-ec4d-4417-af83-dbc6e1aa8c41" providerId="ADAL" clId="{46991813-00DE-4AA4-A9EA-715F07747F7B}" dt="2024-02-13T13:44:21.926" v="629" actId="26606"/>
          <ac:picMkLst>
            <pc:docMk/>
            <pc:sldMk cId="3794620357" sldId="276"/>
            <ac:picMk id="17412" creationId="{98824B55-681E-FC0B-3B47-97D0862B09D5}"/>
          </ac:picMkLst>
        </pc:picChg>
        <pc:cxnChg chg="add">
          <ac:chgData name="Sarah Burney" userId="3ff1fe9c-ec4d-4417-af83-dbc6e1aa8c41" providerId="ADAL" clId="{46991813-00DE-4AA4-A9EA-715F07747F7B}" dt="2024-02-13T13:44:21.926" v="629" actId="26606"/>
          <ac:cxnSpMkLst>
            <pc:docMk/>
            <pc:sldMk cId="3794620357" sldId="276"/>
            <ac:cxnSpMk id="17417" creationId="{FC23E3B9-5ABF-58B3-E2B0-E9A5DAA90037}"/>
          </ac:cxnSpMkLst>
        </pc:cxnChg>
      </pc:sldChg>
      <pc:sldChg chg="addSp modSp new mod setBg">
        <pc:chgData name="Sarah Burney" userId="3ff1fe9c-ec4d-4417-af83-dbc6e1aa8c41" providerId="ADAL" clId="{46991813-00DE-4AA4-A9EA-715F07747F7B}" dt="2024-02-13T13:50:39.182" v="890" actId="12"/>
        <pc:sldMkLst>
          <pc:docMk/>
          <pc:sldMk cId="3411518020" sldId="277"/>
        </pc:sldMkLst>
        <pc:spChg chg="mod">
          <ac:chgData name="Sarah Burney" userId="3ff1fe9c-ec4d-4417-af83-dbc6e1aa8c41" providerId="ADAL" clId="{46991813-00DE-4AA4-A9EA-715F07747F7B}" dt="2024-02-13T13:49:12.630" v="819" actId="26606"/>
          <ac:spMkLst>
            <pc:docMk/>
            <pc:sldMk cId="3411518020" sldId="277"/>
            <ac:spMk id="2" creationId="{C971844C-A037-4978-F67A-8D5B6BD8CB3B}"/>
          </ac:spMkLst>
        </pc:spChg>
        <pc:spChg chg="mod">
          <ac:chgData name="Sarah Burney" userId="3ff1fe9c-ec4d-4417-af83-dbc6e1aa8c41" providerId="ADAL" clId="{46991813-00DE-4AA4-A9EA-715F07747F7B}" dt="2024-02-13T13:50:39.182" v="890" actId="12"/>
          <ac:spMkLst>
            <pc:docMk/>
            <pc:sldMk cId="3411518020" sldId="277"/>
            <ac:spMk id="3" creationId="{F527E433-6C5D-DA6C-C0FD-7B99986ECEB6}"/>
          </ac:spMkLst>
        </pc:spChg>
        <pc:grpChg chg="add">
          <ac:chgData name="Sarah Burney" userId="3ff1fe9c-ec4d-4417-af83-dbc6e1aa8c41" providerId="ADAL" clId="{46991813-00DE-4AA4-A9EA-715F07747F7B}" dt="2024-02-13T13:49:12.630" v="819" actId="26606"/>
          <ac:grpSpMkLst>
            <pc:docMk/>
            <pc:sldMk cId="3411518020" sldId="277"/>
            <ac:grpSpMk id="18439" creationId="{434FA563-76F6-CDCF-AEA0-A7B78E44647B}"/>
          </ac:grpSpMkLst>
        </pc:grpChg>
        <pc:picChg chg="add mod">
          <ac:chgData name="Sarah Burney" userId="3ff1fe9c-ec4d-4417-af83-dbc6e1aa8c41" providerId="ADAL" clId="{46991813-00DE-4AA4-A9EA-715F07747F7B}" dt="2024-02-13T13:49:12.630" v="819" actId="26606"/>
          <ac:picMkLst>
            <pc:docMk/>
            <pc:sldMk cId="3411518020" sldId="277"/>
            <ac:picMk id="18434" creationId="{C703A086-F310-B86D-A003-1AAEB1944F95}"/>
          </ac:picMkLst>
        </pc:picChg>
      </pc:sldChg>
      <pc:sldChg chg="add">
        <pc:chgData name="Sarah Burney" userId="3ff1fe9c-ec4d-4417-af83-dbc6e1aa8c41" providerId="ADAL" clId="{46991813-00DE-4AA4-A9EA-715F07747F7B}" dt="2024-02-13T13:44:27.795" v="630" actId="2890"/>
        <pc:sldMkLst>
          <pc:docMk/>
          <pc:sldMk cId="3291533416" sldId="278"/>
        </pc:sldMkLst>
      </pc:sldChg>
      <pc:sldChg chg="modSp add mod">
        <pc:chgData name="Sarah Burney" userId="3ff1fe9c-ec4d-4417-af83-dbc6e1aa8c41" providerId="ADAL" clId="{46991813-00DE-4AA4-A9EA-715F07747F7B}" dt="2024-02-13T13:50:06.618" v="860" actId="20577"/>
        <pc:sldMkLst>
          <pc:docMk/>
          <pc:sldMk cId="3149295166" sldId="279"/>
        </pc:sldMkLst>
        <pc:spChg chg="mod">
          <ac:chgData name="Sarah Burney" userId="3ff1fe9c-ec4d-4417-af83-dbc6e1aa8c41" providerId="ADAL" clId="{46991813-00DE-4AA4-A9EA-715F07747F7B}" dt="2024-02-13T13:50:06.618" v="860" actId="20577"/>
          <ac:spMkLst>
            <pc:docMk/>
            <pc:sldMk cId="3149295166" sldId="279"/>
            <ac:spMk id="3" creationId="{58F05BD2-F627-F090-2BFB-E5D690121CB2}"/>
          </ac:spMkLst>
        </pc:spChg>
      </pc:sldChg>
      <pc:sldChg chg="addSp modSp new mod setBg">
        <pc:chgData name="Sarah Burney" userId="3ff1fe9c-ec4d-4417-af83-dbc6e1aa8c41" providerId="ADAL" clId="{46991813-00DE-4AA4-A9EA-715F07747F7B}" dt="2024-02-13T14:36:26.832" v="2835" actId="207"/>
        <pc:sldMkLst>
          <pc:docMk/>
          <pc:sldMk cId="898457573" sldId="280"/>
        </pc:sldMkLst>
        <pc:spChg chg="mod">
          <ac:chgData name="Sarah Burney" userId="3ff1fe9c-ec4d-4417-af83-dbc6e1aa8c41" providerId="ADAL" clId="{46991813-00DE-4AA4-A9EA-715F07747F7B}" dt="2024-02-13T14:29:19.032" v="2542" actId="20577"/>
          <ac:spMkLst>
            <pc:docMk/>
            <pc:sldMk cId="898457573" sldId="280"/>
            <ac:spMk id="2" creationId="{E197BC49-3435-9B6F-E35D-4AF43C04D989}"/>
          </ac:spMkLst>
        </pc:spChg>
        <pc:spChg chg="mod">
          <ac:chgData name="Sarah Burney" userId="3ff1fe9c-ec4d-4417-af83-dbc6e1aa8c41" providerId="ADAL" clId="{46991813-00DE-4AA4-A9EA-715F07747F7B}" dt="2024-02-13T14:36:26.832" v="2835" actId="207"/>
          <ac:spMkLst>
            <pc:docMk/>
            <pc:sldMk cId="898457573" sldId="280"/>
            <ac:spMk id="3" creationId="{4BC880E0-B1F2-2886-9A44-56F508CC50F4}"/>
          </ac:spMkLst>
        </pc:spChg>
        <pc:spChg chg="add">
          <ac:chgData name="Sarah Burney" userId="3ff1fe9c-ec4d-4417-af83-dbc6e1aa8c41" providerId="ADAL" clId="{46991813-00DE-4AA4-A9EA-715F07747F7B}" dt="2024-02-13T13:54:35.840" v="1411" actId="26606"/>
          <ac:spMkLst>
            <pc:docMk/>
            <pc:sldMk cId="898457573" sldId="280"/>
            <ac:spMk id="19463" creationId="{F13C74B1-5B17-4795-BED0-7140497B445A}"/>
          </ac:spMkLst>
        </pc:spChg>
        <pc:spChg chg="add">
          <ac:chgData name="Sarah Burney" userId="3ff1fe9c-ec4d-4417-af83-dbc6e1aa8c41" providerId="ADAL" clId="{46991813-00DE-4AA4-A9EA-715F07747F7B}" dt="2024-02-13T13:54:35.840" v="1411" actId="26606"/>
          <ac:spMkLst>
            <pc:docMk/>
            <pc:sldMk cId="898457573" sldId="280"/>
            <ac:spMk id="19465" creationId="{D4974D33-8DC5-464E-8C6D-BE58F0669C17}"/>
          </ac:spMkLst>
        </pc:spChg>
        <pc:picChg chg="add mod">
          <ac:chgData name="Sarah Burney" userId="3ff1fe9c-ec4d-4417-af83-dbc6e1aa8c41" providerId="ADAL" clId="{46991813-00DE-4AA4-A9EA-715F07747F7B}" dt="2024-02-13T13:54:35.840" v="1411" actId="26606"/>
          <ac:picMkLst>
            <pc:docMk/>
            <pc:sldMk cId="898457573" sldId="280"/>
            <ac:picMk id="19458" creationId="{72B8CF0C-78B7-34AD-EDE7-22FA8FB50415}"/>
          </ac:picMkLst>
        </pc:picChg>
      </pc:sldChg>
      <pc:sldChg chg="addSp modSp new mod setBg">
        <pc:chgData name="Sarah Burney" userId="3ff1fe9c-ec4d-4417-af83-dbc6e1aa8c41" providerId="ADAL" clId="{46991813-00DE-4AA4-A9EA-715F07747F7B}" dt="2024-02-13T14:29:07.848" v="2534" actId="20577"/>
        <pc:sldMkLst>
          <pc:docMk/>
          <pc:sldMk cId="2627341050" sldId="281"/>
        </pc:sldMkLst>
        <pc:spChg chg="mod">
          <ac:chgData name="Sarah Burney" userId="3ff1fe9c-ec4d-4417-af83-dbc6e1aa8c41" providerId="ADAL" clId="{46991813-00DE-4AA4-A9EA-715F07747F7B}" dt="2024-02-13T14:29:07.848" v="2534" actId="20577"/>
          <ac:spMkLst>
            <pc:docMk/>
            <pc:sldMk cId="2627341050" sldId="281"/>
            <ac:spMk id="2" creationId="{F30231A6-CB48-82F9-968C-DADC40FC698F}"/>
          </ac:spMkLst>
        </pc:spChg>
        <pc:spChg chg="mod">
          <ac:chgData name="Sarah Burney" userId="3ff1fe9c-ec4d-4417-af83-dbc6e1aa8c41" providerId="ADAL" clId="{46991813-00DE-4AA4-A9EA-715F07747F7B}" dt="2024-02-13T14:26:26.207" v="2152" actId="20577"/>
          <ac:spMkLst>
            <pc:docMk/>
            <pc:sldMk cId="2627341050" sldId="281"/>
            <ac:spMk id="3" creationId="{B6CA6AFF-890C-995D-79B0-9090512CAFEE}"/>
          </ac:spMkLst>
        </pc:spChg>
        <pc:spChg chg="add">
          <ac:chgData name="Sarah Burney" userId="3ff1fe9c-ec4d-4417-af83-dbc6e1aa8c41" providerId="ADAL" clId="{46991813-00DE-4AA4-A9EA-715F07747F7B}" dt="2024-02-13T13:57:31.772" v="1640" actId="26606"/>
          <ac:spMkLst>
            <pc:docMk/>
            <pc:sldMk cId="2627341050" sldId="281"/>
            <ac:spMk id="20487" creationId="{F13C74B1-5B17-4795-BED0-7140497B445A}"/>
          </ac:spMkLst>
        </pc:spChg>
        <pc:spChg chg="add">
          <ac:chgData name="Sarah Burney" userId="3ff1fe9c-ec4d-4417-af83-dbc6e1aa8c41" providerId="ADAL" clId="{46991813-00DE-4AA4-A9EA-715F07747F7B}" dt="2024-02-13T13:57:31.772" v="1640" actId="26606"/>
          <ac:spMkLst>
            <pc:docMk/>
            <pc:sldMk cId="2627341050" sldId="281"/>
            <ac:spMk id="20489" creationId="{D4974D33-8DC5-464E-8C6D-BE58F0669C17}"/>
          </ac:spMkLst>
        </pc:spChg>
        <pc:picChg chg="add mod">
          <ac:chgData name="Sarah Burney" userId="3ff1fe9c-ec4d-4417-af83-dbc6e1aa8c41" providerId="ADAL" clId="{46991813-00DE-4AA4-A9EA-715F07747F7B}" dt="2024-02-13T13:57:31.772" v="1640" actId="26606"/>
          <ac:picMkLst>
            <pc:docMk/>
            <pc:sldMk cId="2627341050" sldId="281"/>
            <ac:picMk id="20482" creationId="{856CFE57-2B03-20DD-165C-AC5E84D0CECB}"/>
          </ac:picMkLst>
        </pc:picChg>
      </pc:sldChg>
      <pc:sldChg chg="addSp modSp new mod setBg">
        <pc:chgData name="Sarah Burney" userId="3ff1fe9c-ec4d-4417-af83-dbc6e1aa8c41" providerId="ADAL" clId="{46991813-00DE-4AA4-A9EA-715F07747F7B}" dt="2024-02-13T14:31:27.464" v="2711" actId="20577"/>
        <pc:sldMkLst>
          <pc:docMk/>
          <pc:sldMk cId="256675759" sldId="282"/>
        </pc:sldMkLst>
        <pc:spChg chg="mod">
          <ac:chgData name="Sarah Burney" userId="3ff1fe9c-ec4d-4417-af83-dbc6e1aa8c41" providerId="ADAL" clId="{46991813-00DE-4AA4-A9EA-715F07747F7B}" dt="2024-02-13T14:29:12.728" v="2536" actId="20577"/>
          <ac:spMkLst>
            <pc:docMk/>
            <pc:sldMk cId="256675759" sldId="282"/>
            <ac:spMk id="2" creationId="{0B068C95-19CD-545A-FD49-F2621E9C79E2}"/>
          </ac:spMkLst>
        </pc:spChg>
        <pc:spChg chg="mod">
          <ac:chgData name="Sarah Burney" userId="3ff1fe9c-ec4d-4417-af83-dbc6e1aa8c41" providerId="ADAL" clId="{46991813-00DE-4AA4-A9EA-715F07747F7B}" dt="2024-02-13T14:31:27.464" v="2711" actId="20577"/>
          <ac:spMkLst>
            <pc:docMk/>
            <pc:sldMk cId="256675759" sldId="282"/>
            <ac:spMk id="3" creationId="{D8703DBE-08EE-EFDA-B77E-BCDF644B636F}"/>
          </ac:spMkLst>
        </pc:spChg>
        <pc:spChg chg="add">
          <ac:chgData name="Sarah Burney" userId="3ff1fe9c-ec4d-4417-af83-dbc6e1aa8c41" providerId="ADAL" clId="{46991813-00DE-4AA4-A9EA-715F07747F7B}" dt="2024-02-13T14:28:50.640" v="2522" actId="26606"/>
          <ac:spMkLst>
            <pc:docMk/>
            <pc:sldMk cId="256675759" sldId="282"/>
            <ac:spMk id="21511" creationId="{F13C74B1-5B17-4795-BED0-7140497B445A}"/>
          </ac:spMkLst>
        </pc:spChg>
        <pc:spChg chg="add">
          <ac:chgData name="Sarah Burney" userId="3ff1fe9c-ec4d-4417-af83-dbc6e1aa8c41" providerId="ADAL" clId="{46991813-00DE-4AA4-A9EA-715F07747F7B}" dt="2024-02-13T14:28:50.640" v="2522" actId="26606"/>
          <ac:spMkLst>
            <pc:docMk/>
            <pc:sldMk cId="256675759" sldId="282"/>
            <ac:spMk id="21513" creationId="{D4974D33-8DC5-464E-8C6D-BE58F0669C17}"/>
          </ac:spMkLst>
        </pc:spChg>
        <pc:picChg chg="add mod">
          <ac:chgData name="Sarah Burney" userId="3ff1fe9c-ec4d-4417-af83-dbc6e1aa8c41" providerId="ADAL" clId="{46991813-00DE-4AA4-A9EA-715F07747F7B}" dt="2024-02-13T14:28:50.640" v="2522" actId="26606"/>
          <ac:picMkLst>
            <pc:docMk/>
            <pc:sldMk cId="256675759" sldId="282"/>
            <ac:picMk id="21506" creationId="{F4EB93C8-6F8C-E33A-6075-1D3F012F0789}"/>
          </ac:picMkLst>
        </pc:picChg>
      </pc:sldChg>
      <pc:sldChg chg="addSp modSp new mod setBg">
        <pc:chgData name="Sarah Burney" userId="3ff1fe9c-ec4d-4417-af83-dbc6e1aa8c41" providerId="ADAL" clId="{46991813-00DE-4AA4-A9EA-715F07747F7B}" dt="2024-02-13T14:33:03.043" v="2755" actId="26606"/>
        <pc:sldMkLst>
          <pc:docMk/>
          <pc:sldMk cId="535152113" sldId="283"/>
        </pc:sldMkLst>
        <pc:spChg chg="mod">
          <ac:chgData name="Sarah Burney" userId="3ff1fe9c-ec4d-4417-af83-dbc6e1aa8c41" providerId="ADAL" clId="{46991813-00DE-4AA4-A9EA-715F07747F7B}" dt="2024-02-13T14:33:03.043" v="2755" actId="26606"/>
          <ac:spMkLst>
            <pc:docMk/>
            <pc:sldMk cId="535152113" sldId="283"/>
            <ac:spMk id="2" creationId="{724D6543-655F-52A9-B3A6-36EFBBB99922}"/>
          </ac:spMkLst>
        </pc:spChg>
        <pc:spChg chg="mod ord">
          <ac:chgData name="Sarah Burney" userId="3ff1fe9c-ec4d-4417-af83-dbc6e1aa8c41" providerId="ADAL" clId="{46991813-00DE-4AA4-A9EA-715F07747F7B}" dt="2024-02-13T14:33:03.043" v="2755" actId="26606"/>
          <ac:spMkLst>
            <pc:docMk/>
            <pc:sldMk cId="535152113" sldId="283"/>
            <ac:spMk id="3" creationId="{3CE2456C-438F-4642-9361-C222FCAC84D2}"/>
          </ac:spMkLst>
        </pc:spChg>
        <pc:spChg chg="add">
          <ac:chgData name="Sarah Burney" userId="3ff1fe9c-ec4d-4417-af83-dbc6e1aa8c41" providerId="ADAL" clId="{46991813-00DE-4AA4-A9EA-715F07747F7B}" dt="2024-02-13T14:33:03.043" v="2755" actId="26606"/>
          <ac:spMkLst>
            <pc:docMk/>
            <pc:sldMk cId="535152113" sldId="283"/>
            <ac:spMk id="22535" creationId="{2C61293E-6EBE-43EF-A52C-9BEBFD7679D4}"/>
          </ac:spMkLst>
        </pc:spChg>
        <pc:spChg chg="add">
          <ac:chgData name="Sarah Burney" userId="3ff1fe9c-ec4d-4417-af83-dbc6e1aa8c41" providerId="ADAL" clId="{46991813-00DE-4AA4-A9EA-715F07747F7B}" dt="2024-02-13T14:33:03.043" v="2755" actId="26606"/>
          <ac:spMkLst>
            <pc:docMk/>
            <pc:sldMk cId="535152113" sldId="283"/>
            <ac:spMk id="22537" creationId="{21540236-BFD5-4A9D-8840-4703E7F76825}"/>
          </ac:spMkLst>
        </pc:spChg>
        <pc:picChg chg="add mod">
          <ac:chgData name="Sarah Burney" userId="3ff1fe9c-ec4d-4417-af83-dbc6e1aa8c41" providerId="ADAL" clId="{46991813-00DE-4AA4-A9EA-715F07747F7B}" dt="2024-02-13T14:33:03.043" v="2755" actId="26606"/>
          <ac:picMkLst>
            <pc:docMk/>
            <pc:sldMk cId="535152113" sldId="283"/>
            <ac:picMk id="22530" creationId="{8C84A8A6-28FF-8176-47DD-01B79E5DD1EA}"/>
          </ac:picMkLst>
        </pc:picChg>
      </pc:sldChg>
      <pc:sldChg chg="addSp modSp add mod">
        <pc:chgData name="Sarah Burney" userId="3ff1fe9c-ec4d-4417-af83-dbc6e1aa8c41" providerId="ADAL" clId="{46991813-00DE-4AA4-A9EA-715F07747F7B}" dt="2024-02-13T14:33:26.151" v="2759" actId="1582"/>
        <pc:sldMkLst>
          <pc:docMk/>
          <pc:sldMk cId="3020804055" sldId="284"/>
        </pc:sldMkLst>
        <pc:cxnChg chg="add mod">
          <ac:chgData name="Sarah Burney" userId="3ff1fe9c-ec4d-4417-af83-dbc6e1aa8c41" providerId="ADAL" clId="{46991813-00DE-4AA4-A9EA-715F07747F7B}" dt="2024-02-13T14:33:26.151" v="2759" actId="1582"/>
          <ac:cxnSpMkLst>
            <pc:docMk/>
            <pc:sldMk cId="3020804055" sldId="284"/>
            <ac:cxnSpMk id="5" creationId="{0AA8DD15-7168-F47F-070A-7E344C832F70}"/>
          </ac:cxnSpMkLst>
        </pc:cxnChg>
      </pc:sldChg>
      <pc:sldChg chg="delSp modSp add mod modAnim">
        <pc:chgData name="Sarah Burney" userId="3ff1fe9c-ec4d-4417-af83-dbc6e1aa8c41" providerId="ADAL" clId="{46991813-00DE-4AA4-A9EA-715F07747F7B}" dt="2024-02-13T14:34:57.758" v="2831"/>
        <pc:sldMkLst>
          <pc:docMk/>
          <pc:sldMk cId="2586082948" sldId="285"/>
        </pc:sldMkLst>
        <pc:spChg chg="mod">
          <ac:chgData name="Sarah Burney" userId="3ff1fe9c-ec4d-4417-af83-dbc6e1aa8c41" providerId="ADAL" clId="{46991813-00DE-4AA4-A9EA-715F07747F7B}" dt="2024-02-13T14:34:46.791" v="2829" actId="20577"/>
          <ac:spMkLst>
            <pc:docMk/>
            <pc:sldMk cId="2586082948" sldId="285"/>
            <ac:spMk id="3" creationId="{DAA89220-2A97-A066-5101-81A4B0CFB486}"/>
          </ac:spMkLst>
        </pc:spChg>
        <pc:cxnChg chg="del">
          <ac:chgData name="Sarah Burney" userId="3ff1fe9c-ec4d-4417-af83-dbc6e1aa8c41" providerId="ADAL" clId="{46991813-00DE-4AA4-A9EA-715F07747F7B}" dt="2024-02-13T14:34:04.044" v="2762" actId="478"/>
          <ac:cxnSpMkLst>
            <pc:docMk/>
            <pc:sldMk cId="2586082948" sldId="285"/>
            <ac:cxnSpMk id="5" creationId="{A4A8A076-C661-A55F-DA2A-08E0341EEB8E}"/>
          </ac:cxnSpMkLst>
        </pc:cxnChg>
      </pc:sldChg>
      <pc:sldChg chg="addSp modSp new mod setBg">
        <pc:chgData name="Sarah Burney" userId="3ff1fe9c-ec4d-4417-af83-dbc6e1aa8c41" providerId="ADAL" clId="{46991813-00DE-4AA4-A9EA-715F07747F7B}" dt="2024-02-13T14:37:45.551" v="2868" actId="26606"/>
        <pc:sldMkLst>
          <pc:docMk/>
          <pc:sldMk cId="1061847071" sldId="286"/>
        </pc:sldMkLst>
        <pc:spChg chg="mod">
          <ac:chgData name="Sarah Burney" userId="3ff1fe9c-ec4d-4417-af83-dbc6e1aa8c41" providerId="ADAL" clId="{46991813-00DE-4AA4-A9EA-715F07747F7B}" dt="2024-02-13T14:37:45.551" v="2868" actId="26606"/>
          <ac:spMkLst>
            <pc:docMk/>
            <pc:sldMk cId="1061847071" sldId="286"/>
            <ac:spMk id="2" creationId="{CF8FEA85-689C-873E-353F-26E44D7829BC}"/>
          </ac:spMkLst>
        </pc:spChg>
        <pc:spChg chg="mod">
          <ac:chgData name="Sarah Burney" userId="3ff1fe9c-ec4d-4417-af83-dbc6e1aa8c41" providerId="ADAL" clId="{46991813-00DE-4AA4-A9EA-715F07747F7B}" dt="2024-02-13T14:37:45.551" v="2868" actId="26606"/>
          <ac:spMkLst>
            <pc:docMk/>
            <pc:sldMk cId="1061847071" sldId="286"/>
            <ac:spMk id="3" creationId="{56B8CD5E-8104-465B-65AF-6EE69D70619A}"/>
          </ac:spMkLst>
        </pc:spChg>
        <pc:spChg chg="add">
          <ac:chgData name="Sarah Burney" userId="3ff1fe9c-ec4d-4417-af83-dbc6e1aa8c41" providerId="ADAL" clId="{46991813-00DE-4AA4-A9EA-715F07747F7B}" dt="2024-02-13T14:37:45.551" v="2868" actId="26606"/>
          <ac:spMkLst>
            <pc:docMk/>
            <pc:sldMk cId="1061847071" sldId="286"/>
            <ac:spMk id="23559" creationId="{45D37F4E-DDB4-456B-97E0-9937730A039F}"/>
          </ac:spMkLst>
        </pc:spChg>
        <pc:spChg chg="add">
          <ac:chgData name="Sarah Burney" userId="3ff1fe9c-ec4d-4417-af83-dbc6e1aa8c41" providerId="ADAL" clId="{46991813-00DE-4AA4-A9EA-715F07747F7B}" dt="2024-02-13T14:37:45.551" v="2868" actId="26606"/>
          <ac:spMkLst>
            <pc:docMk/>
            <pc:sldMk cId="1061847071" sldId="286"/>
            <ac:spMk id="23561" creationId="{B2DD41CD-8F47-4F56-AD12-4E2FF7696987}"/>
          </ac:spMkLst>
        </pc:spChg>
        <pc:picChg chg="add mod">
          <ac:chgData name="Sarah Burney" userId="3ff1fe9c-ec4d-4417-af83-dbc6e1aa8c41" providerId="ADAL" clId="{46991813-00DE-4AA4-A9EA-715F07747F7B}" dt="2024-02-13T14:37:45.551" v="2868" actId="26606"/>
          <ac:picMkLst>
            <pc:docMk/>
            <pc:sldMk cId="1061847071" sldId="286"/>
            <ac:picMk id="23554" creationId="{00E2A8E1-1555-20D7-204B-B7483BCBAEAE}"/>
          </ac:picMkLst>
        </pc:picChg>
      </pc:sldChg>
      <pc:sldChg chg="addSp modSp add mod modAnim">
        <pc:chgData name="Sarah Burney" userId="3ff1fe9c-ec4d-4417-af83-dbc6e1aa8c41" providerId="ADAL" clId="{46991813-00DE-4AA4-A9EA-715F07747F7B}" dt="2024-02-13T14:38:34.562" v="2883" actId="14100"/>
        <pc:sldMkLst>
          <pc:docMk/>
          <pc:sldMk cId="386312011" sldId="287"/>
        </pc:sldMkLst>
        <pc:spChg chg="add mod">
          <ac:chgData name="Sarah Burney" userId="3ff1fe9c-ec4d-4417-af83-dbc6e1aa8c41" providerId="ADAL" clId="{46991813-00DE-4AA4-A9EA-715F07747F7B}" dt="2024-02-13T14:38:10.579" v="2873" actId="1076"/>
          <ac:spMkLst>
            <pc:docMk/>
            <pc:sldMk cId="386312011" sldId="287"/>
            <ac:spMk id="4" creationId="{9DCD4AED-D631-A60B-052C-63165A7C57E3}"/>
          </ac:spMkLst>
        </pc:spChg>
        <pc:spChg chg="add mod">
          <ac:chgData name="Sarah Burney" userId="3ff1fe9c-ec4d-4417-af83-dbc6e1aa8c41" providerId="ADAL" clId="{46991813-00DE-4AA4-A9EA-715F07747F7B}" dt="2024-02-13T14:38:16.363" v="2876" actId="14100"/>
          <ac:spMkLst>
            <pc:docMk/>
            <pc:sldMk cId="386312011" sldId="287"/>
            <ac:spMk id="5" creationId="{B61256C3-54D3-3A12-301B-765FF195CF95}"/>
          </ac:spMkLst>
        </pc:spChg>
        <pc:spChg chg="add mod">
          <ac:chgData name="Sarah Burney" userId="3ff1fe9c-ec4d-4417-af83-dbc6e1aa8c41" providerId="ADAL" clId="{46991813-00DE-4AA4-A9EA-715F07747F7B}" dt="2024-02-13T14:38:24.991" v="2880" actId="14100"/>
          <ac:spMkLst>
            <pc:docMk/>
            <pc:sldMk cId="386312011" sldId="287"/>
            <ac:spMk id="6" creationId="{329B0365-5158-9EAA-3AAB-12F937E6CE11}"/>
          </ac:spMkLst>
        </pc:spChg>
        <pc:spChg chg="add mod">
          <ac:chgData name="Sarah Burney" userId="3ff1fe9c-ec4d-4417-af83-dbc6e1aa8c41" providerId="ADAL" clId="{46991813-00DE-4AA4-A9EA-715F07747F7B}" dt="2024-02-13T14:38:34.562" v="2883" actId="14100"/>
          <ac:spMkLst>
            <pc:docMk/>
            <pc:sldMk cId="386312011" sldId="287"/>
            <ac:spMk id="7" creationId="{E028868B-09EF-873A-2B3B-DE835E245C4E}"/>
          </ac:spMkLst>
        </pc:spChg>
      </pc:sldChg>
      <pc:sldChg chg="addSp modSp new mod setBg">
        <pc:chgData name="Sarah Burney" userId="3ff1fe9c-ec4d-4417-af83-dbc6e1aa8c41" providerId="ADAL" clId="{46991813-00DE-4AA4-A9EA-715F07747F7B}" dt="2024-02-13T14:40:40.366" v="2919" actId="113"/>
        <pc:sldMkLst>
          <pc:docMk/>
          <pc:sldMk cId="43414440" sldId="288"/>
        </pc:sldMkLst>
        <pc:spChg chg="mod">
          <ac:chgData name="Sarah Burney" userId="3ff1fe9c-ec4d-4417-af83-dbc6e1aa8c41" providerId="ADAL" clId="{46991813-00DE-4AA4-A9EA-715F07747F7B}" dt="2024-02-13T14:40:04.164" v="2909" actId="26606"/>
          <ac:spMkLst>
            <pc:docMk/>
            <pc:sldMk cId="43414440" sldId="288"/>
            <ac:spMk id="2" creationId="{F73DCE04-9320-65A5-EDD6-C398BC099199}"/>
          </ac:spMkLst>
        </pc:spChg>
        <pc:spChg chg="mod ord">
          <ac:chgData name="Sarah Burney" userId="3ff1fe9c-ec4d-4417-af83-dbc6e1aa8c41" providerId="ADAL" clId="{46991813-00DE-4AA4-A9EA-715F07747F7B}" dt="2024-02-13T14:40:40.366" v="2919" actId="113"/>
          <ac:spMkLst>
            <pc:docMk/>
            <pc:sldMk cId="43414440" sldId="288"/>
            <ac:spMk id="3" creationId="{1A14D485-1563-D8FB-A9FF-DD93F349B4C8}"/>
          </ac:spMkLst>
        </pc:spChg>
        <pc:spChg chg="add">
          <ac:chgData name="Sarah Burney" userId="3ff1fe9c-ec4d-4417-af83-dbc6e1aa8c41" providerId="ADAL" clId="{46991813-00DE-4AA4-A9EA-715F07747F7B}" dt="2024-02-13T14:40:04.164" v="2909" actId="26606"/>
          <ac:spMkLst>
            <pc:docMk/>
            <pc:sldMk cId="43414440" sldId="288"/>
            <ac:spMk id="24583" creationId="{2C61293E-6EBE-43EF-A52C-9BEBFD7679D4}"/>
          </ac:spMkLst>
        </pc:spChg>
        <pc:spChg chg="add">
          <ac:chgData name="Sarah Burney" userId="3ff1fe9c-ec4d-4417-af83-dbc6e1aa8c41" providerId="ADAL" clId="{46991813-00DE-4AA4-A9EA-715F07747F7B}" dt="2024-02-13T14:40:04.164" v="2909" actId="26606"/>
          <ac:spMkLst>
            <pc:docMk/>
            <pc:sldMk cId="43414440" sldId="288"/>
            <ac:spMk id="24585" creationId="{21540236-BFD5-4A9D-8840-4703E7F76825}"/>
          </ac:spMkLst>
        </pc:spChg>
        <pc:picChg chg="add mod">
          <ac:chgData name="Sarah Burney" userId="3ff1fe9c-ec4d-4417-af83-dbc6e1aa8c41" providerId="ADAL" clId="{46991813-00DE-4AA4-A9EA-715F07747F7B}" dt="2024-02-13T14:40:04.164" v="2909" actId="26606"/>
          <ac:picMkLst>
            <pc:docMk/>
            <pc:sldMk cId="43414440" sldId="288"/>
            <ac:picMk id="24578" creationId="{7CC215B2-D684-D673-2E5B-C6EC3EEEC487}"/>
          </ac:picMkLst>
        </pc:picChg>
      </pc:sldChg>
      <pc:sldChg chg="addSp modSp add del mod ord">
        <pc:chgData name="Sarah Burney" userId="3ff1fe9c-ec4d-4417-af83-dbc6e1aa8c41" providerId="ADAL" clId="{46991813-00DE-4AA4-A9EA-715F07747F7B}" dt="2024-02-13T14:48:37.413" v="3255" actId="47"/>
        <pc:sldMkLst>
          <pc:docMk/>
          <pc:sldMk cId="3794529318" sldId="289"/>
        </pc:sldMkLst>
        <pc:spChg chg="mod">
          <ac:chgData name="Sarah Burney" userId="3ff1fe9c-ec4d-4417-af83-dbc6e1aa8c41" providerId="ADAL" clId="{46991813-00DE-4AA4-A9EA-715F07747F7B}" dt="2024-02-13T14:44:16.545" v="3065" actId="400"/>
          <ac:spMkLst>
            <pc:docMk/>
            <pc:sldMk cId="3794529318" sldId="289"/>
            <ac:spMk id="3" creationId="{2A8637B6-2F75-3DD1-53CD-06080CB01181}"/>
          </ac:spMkLst>
        </pc:spChg>
        <pc:spChg chg="add mod">
          <ac:chgData name="Sarah Burney" userId="3ff1fe9c-ec4d-4417-af83-dbc6e1aa8c41" providerId="ADAL" clId="{46991813-00DE-4AA4-A9EA-715F07747F7B}" dt="2024-02-13T14:41:52.351" v="2947" actId="20577"/>
          <ac:spMkLst>
            <pc:docMk/>
            <pc:sldMk cId="3794529318" sldId="289"/>
            <ac:spMk id="4" creationId="{32ABBDFE-3C37-574B-4E4C-B3F5189BE2A3}"/>
          </ac:spMkLst>
        </pc:spChg>
        <pc:spChg chg="add mod">
          <ac:chgData name="Sarah Burney" userId="3ff1fe9c-ec4d-4417-af83-dbc6e1aa8c41" providerId="ADAL" clId="{46991813-00DE-4AA4-A9EA-715F07747F7B}" dt="2024-02-13T14:42:06.262" v="2962" actId="20577"/>
          <ac:spMkLst>
            <pc:docMk/>
            <pc:sldMk cId="3794529318" sldId="289"/>
            <ac:spMk id="5" creationId="{4F61737C-0D10-0A00-8EAC-36583BC657E8}"/>
          </ac:spMkLst>
        </pc:spChg>
        <pc:spChg chg="add mod">
          <ac:chgData name="Sarah Burney" userId="3ff1fe9c-ec4d-4417-af83-dbc6e1aa8c41" providerId="ADAL" clId="{46991813-00DE-4AA4-A9EA-715F07747F7B}" dt="2024-02-13T14:42:16.463" v="2988" actId="20577"/>
          <ac:spMkLst>
            <pc:docMk/>
            <pc:sldMk cId="3794529318" sldId="289"/>
            <ac:spMk id="6" creationId="{0F0C18BE-FFA5-3573-8F1D-751C6CD47601}"/>
          </ac:spMkLst>
        </pc:spChg>
        <pc:spChg chg="add mod">
          <ac:chgData name="Sarah Burney" userId="3ff1fe9c-ec4d-4417-af83-dbc6e1aa8c41" providerId="ADAL" clId="{46991813-00DE-4AA4-A9EA-715F07747F7B}" dt="2024-02-13T14:42:40.225" v="3028" actId="20577"/>
          <ac:spMkLst>
            <pc:docMk/>
            <pc:sldMk cId="3794529318" sldId="289"/>
            <ac:spMk id="7" creationId="{F49896B1-31AB-2CE1-A7E1-4D4E5A44A9D0}"/>
          </ac:spMkLst>
        </pc:spChg>
        <pc:spChg chg="add mod">
          <ac:chgData name="Sarah Burney" userId="3ff1fe9c-ec4d-4417-af83-dbc6e1aa8c41" providerId="ADAL" clId="{46991813-00DE-4AA4-A9EA-715F07747F7B}" dt="2024-02-13T14:43:32.476" v="3052" actId="14100"/>
          <ac:spMkLst>
            <pc:docMk/>
            <pc:sldMk cId="3794529318" sldId="289"/>
            <ac:spMk id="8" creationId="{58423CE8-4F76-D33B-47D8-10101BEA9D72}"/>
          </ac:spMkLst>
        </pc:spChg>
        <pc:spChg chg="add mod">
          <ac:chgData name="Sarah Burney" userId="3ff1fe9c-ec4d-4417-af83-dbc6e1aa8c41" providerId="ADAL" clId="{46991813-00DE-4AA4-A9EA-715F07747F7B}" dt="2024-02-13T14:43:58.994" v="3063" actId="20577"/>
          <ac:spMkLst>
            <pc:docMk/>
            <pc:sldMk cId="3794529318" sldId="289"/>
            <ac:spMk id="9" creationId="{2BC54936-2596-6E35-5779-8F6F36890269}"/>
          </ac:spMkLst>
        </pc:spChg>
        <pc:spChg chg="add mod">
          <ac:chgData name="Sarah Burney" userId="3ff1fe9c-ec4d-4417-af83-dbc6e1aa8c41" providerId="ADAL" clId="{46991813-00DE-4AA4-A9EA-715F07747F7B}" dt="2024-02-13T14:44:25.272" v="3075" actId="20577"/>
          <ac:spMkLst>
            <pc:docMk/>
            <pc:sldMk cId="3794529318" sldId="289"/>
            <ac:spMk id="10" creationId="{BC6A9E59-9A24-9CC7-D99B-991E684774AE}"/>
          </ac:spMkLst>
        </pc:spChg>
        <pc:spChg chg="add mod">
          <ac:chgData name="Sarah Burney" userId="3ff1fe9c-ec4d-4417-af83-dbc6e1aa8c41" providerId="ADAL" clId="{46991813-00DE-4AA4-A9EA-715F07747F7B}" dt="2024-02-13T14:45:07.739" v="3095" actId="1076"/>
          <ac:spMkLst>
            <pc:docMk/>
            <pc:sldMk cId="3794529318" sldId="289"/>
            <ac:spMk id="11" creationId="{C1F1C594-3AF9-4AA6-4327-A78CA0468029}"/>
          </ac:spMkLst>
        </pc:spChg>
      </pc:sldChg>
      <pc:sldChg chg="addSp delSp modSp new mod setBg modAnim">
        <pc:chgData name="Sarah Burney" userId="3ff1fe9c-ec4d-4417-af83-dbc6e1aa8c41" providerId="ADAL" clId="{46991813-00DE-4AA4-A9EA-715F07747F7B}" dt="2024-02-13T14:50:16.592" v="3261"/>
        <pc:sldMkLst>
          <pc:docMk/>
          <pc:sldMk cId="2680856527" sldId="290"/>
        </pc:sldMkLst>
        <pc:spChg chg="mod">
          <ac:chgData name="Sarah Burney" userId="3ff1fe9c-ec4d-4417-af83-dbc6e1aa8c41" providerId="ADAL" clId="{46991813-00DE-4AA4-A9EA-715F07747F7B}" dt="2024-02-13T14:49:25.376" v="3259" actId="26606"/>
          <ac:spMkLst>
            <pc:docMk/>
            <pc:sldMk cId="2680856527" sldId="290"/>
            <ac:spMk id="2" creationId="{FC2BB260-F9F6-80AE-62E6-217574C58500}"/>
          </ac:spMkLst>
        </pc:spChg>
        <pc:spChg chg="mod ord">
          <ac:chgData name="Sarah Burney" userId="3ff1fe9c-ec4d-4417-af83-dbc6e1aa8c41" providerId="ADAL" clId="{46991813-00DE-4AA4-A9EA-715F07747F7B}" dt="2024-02-13T14:49:25.376" v="3259" actId="26606"/>
          <ac:spMkLst>
            <pc:docMk/>
            <pc:sldMk cId="2680856527" sldId="290"/>
            <ac:spMk id="3" creationId="{378C0F56-5141-AF88-1CD3-74C3FF5EDCDD}"/>
          </ac:spMkLst>
        </pc:spChg>
        <pc:spChg chg="add mod">
          <ac:chgData name="Sarah Burney" userId="3ff1fe9c-ec4d-4417-af83-dbc6e1aa8c41" providerId="ADAL" clId="{46991813-00DE-4AA4-A9EA-715F07747F7B}" dt="2024-02-13T14:50:09.376" v="3260"/>
          <ac:spMkLst>
            <pc:docMk/>
            <pc:sldMk cId="2680856527" sldId="290"/>
            <ac:spMk id="4" creationId="{850A0C7C-43BA-EB7E-44CC-F433549974C8}"/>
          </ac:spMkLst>
        </pc:spChg>
        <pc:spChg chg="add mod">
          <ac:chgData name="Sarah Burney" userId="3ff1fe9c-ec4d-4417-af83-dbc6e1aa8c41" providerId="ADAL" clId="{46991813-00DE-4AA4-A9EA-715F07747F7B}" dt="2024-02-13T14:50:09.376" v="3260"/>
          <ac:spMkLst>
            <pc:docMk/>
            <pc:sldMk cId="2680856527" sldId="290"/>
            <ac:spMk id="5" creationId="{39B4D9BA-6A25-5975-155E-E918CC89A3C3}"/>
          </ac:spMkLst>
        </pc:spChg>
        <pc:spChg chg="add mod">
          <ac:chgData name="Sarah Burney" userId="3ff1fe9c-ec4d-4417-af83-dbc6e1aa8c41" providerId="ADAL" clId="{46991813-00DE-4AA4-A9EA-715F07747F7B}" dt="2024-02-13T14:50:09.376" v="3260"/>
          <ac:spMkLst>
            <pc:docMk/>
            <pc:sldMk cId="2680856527" sldId="290"/>
            <ac:spMk id="6" creationId="{AD691EEE-7862-1D10-1C24-68F313A5A52E}"/>
          </ac:spMkLst>
        </pc:spChg>
        <pc:spChg chg="add del">
          <ac:chgData name="Sarah Burney" userId="3ff1fe9c-ec4d-4417-af83-dbc6e1aa8c41" providerId="ADAL" clId="{46991813-00DE-4AA4-A9EA-715F07747F7B}" dt="2024-02-13T14:49:25.370" v="3258" actId="26606"/>
          <ac:spMkLst>
            <pc:docMk/>
            <pc:sldMk cId="2680856527" sldId="290"/>
            <ac:spMk id="26631" creationId="{2C61293E-6EBE-43EF-A52C-9BEBFD7679D4}"/>
          </ac:spMkLst>
        </pc:spChg>
        <pc:spChg chg="add del">
          <ac:chgData name="Sarah Burney" userId="3ff1fe9c-ec4d-4417-af83-dbc6e1aa8c41" providerId="ADAL" clId="{46991813-00DE-4AA4-A9EA-715F07747F7B}" dt="2024-02-13T14:49:25.370" v="3258" actId="26606"/>
          <ac:spMkLst>
            <pc:docMk/>
            <pc:sldMk cId="2680856527" sldId="290"/>
            <ac:spMk id="26633" creationId="{21540236-BFD5-4A9D-8840-4703E7F76825}"/>
          </ac:spMkLst>
        </pc:spChg>
        <pc:spChg chg="add">
          <ac:chgData name="Sarah Burney" userId="3ff1fe9c-ec4d-4417-af83-dbc6e1aa8c41" providerId="ADAL" clId="{46991813-00DE-4AA4-A9EA-715F07747F7B}" dt="2024-02-13T14:49:25.376" v="3259" actId="26606"/>
          <ac:spMkLst>
            <pc:docMk/>
            <pc:sldMk cId="2680856527" sldId="290"/>
            <ac:spMk id="26635" creationId="{F13C74B1-5B17-4795-BED0-7140497B445A}"/>
          </ac:spMkLst>
        </pc:spChg>
        <pc:spChg chg="add">
          <ac:chgData name="Sarah Burney" userId="3ff1fe9c-ec4d-4417-af83-dbc6e1aa8c41" providerId="ADAL" clId="{46991813-00DE-4AA4-A9EA-715F07747F7B}" dt="2024-02-13T14:49:25.376" v="3259" actId="26606"/>
          <ac:spMkLst>
            <pc:docMk/>
            <pc:sldMk cId="2680856527" sldId="290"/>
            <ac:spMk id="26636" creationId="{D4974D33-8DC5-464E-8C6D-BE58F0669C17}"/>
          </ac:spMkLst>
        </pc:spChg>
        <pc:picChg chg="add mod">
          <ac:chgData name="Sarah Burney" userId="3ff1fe9c-ec4d-4417-af83-dbc6e1aa8c41" providerId="ADAL" clId="{46991813-00DE-4AA4-A9EA-715F07747F7B}" dt="2024-02-13T14:49:25.376" v="3259" actId="26606"/>
          <ac:picMkLst>
            <pc:docMk/>
            <pc:sldMk cId="2680856527" sldId="290"/>
            <ac:picMk id="26626" creationId="{23E1B6F9-6415-45D8-55AE-CDE2D9FA8381}"/>
          </ac:picMkLst>
        </pc:picChg>
      </pc:sldChg>
      <pc:sldChg chg="add del">
        <pc:chgData name="Sarah Burney" userId="3ff1fe9c-ec4d-4417-af83-dbc6e1aa8c41" providerId="ADAL" clId="{46991813-00DE-4AA4-A9EA-715F07747F7B}" dt="2024-02-13T14:45:30.943" v="3100" actId="47"/>
        <pc:sldMkLst>
          <pc:docMk/>
          <pc:sldMk cId="2086869101" sldId="291"/>
        </pc:sldMkLst>
      </pc:sldChg>
      <pc:sldChg chg="modSp add mod">
        <pc:chgData name="Sarah Burney" userId="3ff1fe9c-ec4d-4417-af83-dbc6e1aa8c41" providerId="ADAL" clId="{46991813-00DE-4AA4-A9EA-715F07747F7B}" dt="2024-02-13T14:48:07.145" v="3254" actId="113"/>
        <pc:sldMkLst>
          <pc:docMk/>
          <pc:sldMk cId="1941079277" sldId="292"/>
        </pc:sldMkLst>
        <pc:spChg chg="mod">
          <ac:chgData name="Sarah Burney" userId="3ff1fe9c-ec4d-4417-af83-dbc6e1aa8c41" providerId="ADAL" clId="{46991813-00DE-4AA4-A9EA-715F07747F7B}" dt="2024-02-13T14:48:07.145" v="3254" actId="113"/>
          <ac:spMkLst>
            <pc:docMk/>
            <pc:sldMk cId="1941079277" sldId="292"/>
            <ac:spMk id="3" creationId="{0F3F075F-B4B9-8E07-C16D-77C53D25866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B668-F243-EBEA-0C0D-189F4DE2B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6379D0F-1536-CA6C-F364-47E3BC279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2D088BE-9B04-2531-4529-9BAC3DABC79C}"/>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5" name="Footer Placeholder 4">
            <a:extLst>
              <a:ext uri="{FF2B5EF4-FFF2-40B4-BE49-F238E27FC236}">
                <a16:creationId xmlns:a16="http://schemas.microsoft.com/office/drawing/2014/main" id="{5E828720-7FCB-8BD2-EC67-02FB4931D1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090DB20-DEFA-4C48-BDAD-5B7B2C8855FD}"/>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250985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7512-5466-0761-4DD3-AD13377B10D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B9569DF-E17C-6228-8CB3-127ACFA34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B98591-A7AE-2DC4-BD21-49A049E8F21D}"/>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5" name="Footer Placeholder 4">
            <a:extLst>
              <a:ext uri="{FF2B5EF4-FFF2-40B4-BE49-F238E27FC236}">
                <a16:creationId xmlns:a16="http://schemas.microsoft.com/office/drawing/2014/main" id="{6FFD4FDF-5CB2-71CE-B174-3E333850A1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8D29B6-25B5-BEE1-5BA4-4B653AE6E971}"/>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418171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39B5D-337B-076D-B28F-8EBD42861E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ED6CAE-A7DC-FC99-A411-4305C9B2C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2C0E00-E667-AED4-8B99-12E1643012A3}"/>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5" name="Footer Placeholder 4">
            <a:extLst>
              <a:ext uri="{FF2B5EF4-FFF2-40B4-BE49-F238E27FC236}">
                <a16:creationId xmlns:a16="http://schemas.microsoft.com/office/drawing/2014/main" id="{DE234137-117A-A58D-BAD7-06B4CB9788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3B5FA1-1F59-FC10-9404-29B0AAF8374F}"/>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322834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9F20-56A0-2EF1-77BC-9D67539C25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320934B-8AEB-2765-F12F-069694CBA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56BA7C-BFC3-EB31-EE6C-4F923E05709C}"/>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5" name="Footer Placeholder 4">
            <a:extLst>
              <a:ext uri="{FF2B5EF4-FFF2-40B4-BE49-F238E27FC236}">
                <a16:creationId xmlns:a16="http://schemas.microsoft.com/office/drawing/2014/main" id="{CBF12D24-8C37-7AB1-FD2F-B19849672C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387B5E-B21B-0D2B-3164-C34B2183BA7A}"/>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336560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6E56-6BF0-75C1-4CB7-25F452704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3E2D277-60FE-BB89-858A-244DF99F1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7E9B9E-4EE5-68CC-53CB-F2BFE50ED7AA}"/>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5" name="Footer Placeholder 4">
            <a:extLst>
              <a:ext uri="{FF2B5EF4-FFF2-40B4-BE49-F238E27FC236}">
                <a16:creationId xmlns:a16="http://schemas.microsoft.com/office/drawing/2014/main" id="{1BC00D56-86FE-A0E7-0474-8E39946746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723590-7635-D095-9C8D-C8E339ABCD99}"/>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332527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1572-3986-C5FD-9EFA-676AA612F7D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149B034-53E1-F7FE-FA15-5EA609523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EE5E661-0406-3D1F-1FFC-A25A55AEC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89E728C-AAB6-1FB6-454B-7943168C6EEA}"/>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6" name="Footer Placeholder 5">
            <a:extLst>
              <a:ext uri="{FF2B5EF4-FFF2-40B4-BE49-F238E27FC236}">
                <a16:creationId xmlns:a16="http://schemas.microsoft.com/office/drawing/2014/main" id="{0308574F-FCD5-8462-DA12-C72737589B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0AE2F6-C346-958A-28E3-C24D7030F1A1}"/>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191943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45C7-B700-D6AC-0DFA-BD8201B1EA5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510F13-2AEE-AC93-BC91-9A4D94692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093B27-29F3-9F9E-6CE1-588AEC9AA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EDA67C4-01B4-2C68-489E-01A0EF0B16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EE2B-7FE6-BF4C-610A-CD43C0DCF6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505AD63-5139-7DCC-100B-584B07294175}"/>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8" name="Footer Placeholder 7">
            <a:extLst>
              <a:ext uri="{FF2B5EF4-FFF2-40B4-BE49-F238E27FC236}">
                <a16:creationId xmlns:a16="http://schemas.microsoft.com/office/drawing/2014/main" id="{4D35EBD7-1628-2FBD-4D5F-F3BD04FB790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64A6E93-C2A4-5E0B-9B9A-69053699C108}"/>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28247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69DC-454A-0C74-3694-971B8D46608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1C6F95E-8D73-9694-371F-15CFBFABAA10}"/>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4" name="Footer Placeholder 3">
            <a:extLst>
              <a:ext uri="{FF2B5EF4-FFF2-40B4-BE49-F238E27FC236}">
                <a16:creationId xmlns:a16="http://schemas.microsoft.com/office/drawing/2014/main" id="{4CDB8B55-811E-ECE3-ED90-3C743A668A9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B5F064-D343-6CA0-5D87-98B8070F00C8}"/>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328812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741B8-B3A6-5F61-D0B6-50642B796701}"/>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3" name="Footer Placeholder 2">
            <a:extLst>
              <a:ext uri="{FF2B5EF4-FFF2-40B4-BE49-F238E27FC236}">
                <a16:creationId xmlns:a16="http://schemas.microsoft.com/office/drawing/2014/main" id="{0C062BC4-CE02-81F4-5975-4BD63F94D14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37D498C-521C-19D8-49CB-C03A0024D09D}"/>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207117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41CD-9A7C-B33A-EEC5-2BAA1A1CD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7996170-D035-4206-EC00-0B6FA0251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24F8D94-9BA1-BD52-FC9E-A0E5C9371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F3EB8-BB2C-D403-1A53-0235BE1FF42D}"/>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6" name="Footer Placeholder 5">
            <a:extLst>
              <a:ext uri="{FF2B5EF4-FFF2-40B4-BE49-F238E27FC236}">
                <a16:creationId xmlns:a16="http://schemas.microsoft.com/office/drawing/2014/main" id="{C0B70222-0598-17D8-93FB-CFA76012E6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E2B180-F81F-EAEB-546B-4CA7F4472E79}"/>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359949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7057-2FC9-D3EC-74F8-9776F1CA4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415D2B2-F54B-A9D7-1550-E2BCC23A7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C64A292-CFBE-4D04-627D-52EBE2F2E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86742-B92B-B8C6-A986-9ECF43DE4051}"/>
              </a:ext>
            </a:extLst>
          </p:cNvPr>
          <p:cNvSpPr>
            <a:spLocks noGrp="1"/>
          </p:cNvSpPr>
          <p:nvPr>
            <p:ph type="dt" sz="half" idx="10"/>
          </p:nvPr>
        </p:nvSpPr>
        <p:spPr/>
        <p:txBody>
          <a:bodyPr/>
          <a:lstStyle/>
          <a:p>
            <a:fld id="{0D2AE38E-E0FC-47BE-A706-74C610D5039F}" type="datetimeFigureOut">
              <a:rPr lang="en-AU" smtClean="0"/>
              <a:t>13/02/2024</a:t>
            </a:fld>
            <a:endParaRPr lang="en-AU"/>
          </a:p>
        </p:txBody>
      </p:sp>
      <p:sp>
        <p:nvSpPr>
          <p:cNvPr id="6" name="Footer Placeholder 5">
            <a:extLst>
              <a:ext uri="{FF2B5EF4-FFF2-40B4-BE49-F238E27FC236}">
                <a16:creationId xmlns:a16="http://schemas.microsoft.com/office/drawing/2014/main" id="{BEBAB3BF-D0AC-6A39-FA7F-7F712E14E13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CAF583F-1EB1-8AC1-61B7-FC1CEE9A8980}"/>
              </a:ext>
            </a:extLst>
          </p:cNvPr>
          <p:cNvSpPr>
            <a:spLocks noGrp="1"/>
          </p:cNvSpPr>
          <p:nvPr>
            <p:ph type="sldNum" sz="quarter" idx="12"/>
          </p:nvPr>
        </p:nvSpPr>
        <p:spPr/>
        <p:txBody>
          <a:bodyPr/>
          <a:lstStyle/>
          <a:p>
            <a:fld id="{EF3A5ABD-BA52-4EBE-9449-B7AB92965822}" type="slidenum">
              <a:rPr lang="en-AU" smtClean="0"/>
              <a:t>‹#›</a:t>
            </a:fld>
            <a:endParaRPr lang="en-AU"/>
          </a:p>
        </p:txBody>
      </p:sp>
    </p:spTree>
    <p:extLst>
      <p:ext uri="{BB962C8B-B14F-4D97-AF65-F5344CB8AC3E}">
        <p14:creationId xmlns:p14="http://schemas.microsoft.com/office/powerpoint/2010/main" val="405491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F9930-814B-2343-A41C-F89337D7E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ECF02FA-A047-6666-900C-6F1EA3414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F9377F-BF9D-11B6-6111-5A4397AA7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AE38E-E0FC-47BE-A706-74C610D5039F}" type="datetimeFigureOut">
              <a:rPr lang="en-AU" smtClean="0"/>
              <a:t>13/02/2024</a:t>
            </a:fld>
            <a:endParaRPr lang="en-AU"/>
          </a:p>
        </p:txBody>
      </p:sp>
      <p:sp>
        <p:nvSpPr>
          <p:cNvPr id="5" name="Footer Placeholder 4">
            <a:extLst>
              <a:ext uri="{FF2B5EF4-FFF2-40B4-BE49-F238E27FC236}">
                <a16:creationId xmlns:a16="http://schemas.microsoft.com/office/drawing/2014/main" id="{C1B4B782-F9A8-1116-F7BC-4EC58A504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DB75BAD-F307-8A64-A951-B130ECC44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5ABD-BA52-4EBE-9449-B7AB92965822}" type="slidenum">
              <a:rPr lang="en-AU" smtClean="0"/>
              <a:t>‹#›</a:t>
            </a:fld>
            <a:endParaRPr lang="en-AU"/>
          </a:p>
        </p:txBody>
      </p:sp>
    </p:spTree>
    <p:extLst>
      <p:ext uri="{BB962C8B-B14F-4D97-AF65-F5344CB8AC3E}">
        <p14:creationId xmlns:p14="http://schemas.microsoft.com/office/powerpoint/2010/main" val="3903591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290C7-8FA4-2093-0C73-3117A155B32B}"/>
              </a:ext>
            </a:extLst>
          </p:cNvPr>
          <p:cNvSpPr>
            <a:spLocks noGrp="1"/>
          </p:cNvSpPr>
          <p:nvPr>
            <p:ph type="ctrTitle"/>
          </p:nvPr>
        </p:nvSpPr>
        <p:spPr>
          <a:xfrm>
            <a:off x="890338" y="640080"/>
            <a:ext cx="3734014" cy="3566160"/>
          </a:xfrm>
        </p:spPr>
        <p:txBody>
          <a:bodyPr anchor="b">
            <a:normAutofit/>
          </a:bodyPr>
          <a:lstStyle/>
          <a:p>
            <a:pPr algn="l"/>
            <a:r>
              <a:rPr lang="en-AU" sz="5400"/>
              <a:t>FLAN</a:t>
            </a:r>
          </a:p>
        </p:txBody>
      </p:sp>
      <p:sp>
        <p:nvSpPr>
          <p:cNvPr id="3" name="Subtitle 2">
            <a:extLst>
              <a:ext uri="{FF2B5EF4-FFF2-40B4-BE49-F238E27FC236}">
                <a16:creationId xmlns:a16="http://schemas.microsoft.com/office/drawing/2014/main" id="{7DF652EE-C6A6-3CF5-B77F-71C8823F2D15}"/>
              </a:ext>
            </a:extLst>
          </p:cNvPr>
          <p:cNvSpPr>
            <a:spLocks noGrp="1"/>
          </p:cNvSpPr>
          <p:nvPr>
            <p:ph type="subTitle" idx="1"/>
          </p:nvPr>
        </p:nvSpPr>
        <p:spPr>
          <a:xfrm>
            <a:off x="890339" y="4636008"/>
            <a:ext cx="3734014" cy="1572768"/>
          </a:xfrm>
        </p:spPr>
        <p:txBody>
          <a:bodyPr>
            <a:normAutofit/>
          </a:bodyPr>
          <a:lstStyle/>
          <a:p>
            <a:pPr algn="l"/>
            <a:r>
              <a:rPr lang="en-GB" dirty="0"/>
              <a:t>How to nominalise and condense noun groups</a:t>
            </a:r>
          </a:p>
          <a:p>
            <a:pPr algn="l"/>
            <a:r>
              <a:rPr lang="en-AU" b="1" dirty="0"/>
              <a:t>Worked Examples</a:t>
            </a:r>
          </a:p>
          <a:p>
            <a:pPr algn="l"/>
            <a:endParaRPr lang="en-AU" dirty="0"/>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lan Recipe - NatashasKitchen.com">
            <a:extLst>
              <a:ext uri="{FF2B5EF4-FFF2-40B4-BE49-F238E27FC236}">
                <a16:creationId xmlns:a16="http://schemas.microsoft.com/office/drawing/2014/main" id="{B78939E8-2CCB-9492-8966-EC473F495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9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FD6E0C-EB18-EAFA-DE36-A74FA71A8BFF}"/>
            </a:ext>
          </a:extLst>
        </p:cNvPr>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BCB124B-C4E4-96D8-EBFA-3821AB84D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41BBE-A89F-2CB7-22CC-F01955817C4B}"/>
              </a:ext>
            </a:extLst>
          </p:cNvPr>
          <p:cNvSpPr>
            <a:spLocks noGrp="1"/>
          </p:cNvSpPr>
          <p:nvPr>
            <p:ph type="title"/>
          </p:nvPr>
        </p:nvSpPr>
        <p:spPr>
          <a:xfrm>
            <a:off x="5297762" y="329184"/>
            <a:ext cx="6251110" cy="1783080"/>
          </a:xfrm>
        </p:spPr>
        <p:txBody>
          <a:bodyPr anchor="b">
            <a:normAutofit/>
          </a:bodyPr>
          <a:lstStyle/>
          <a:p>
            <a:r>
              <a:rPr lang="en-AU" sz="5000"/>
              <a:t>STEP 3 – Find &amp; Condense Noun Groups</a:t>
            </a:r>
          </a:p>
        </p:txBody>
      </p:sp>
      <p:pic>
        <p:nvPicPr>
          <p:cNvPr id="7170" name="Picture 2" descr="Africa And The Culture Of Body Modification | Hadithi Africa">
            <a:extLst>
              <a:ext uri="{FF2B5EF4-FFF2-40B4-BE49-F238E27FC236}">
                <a16:creationId xmlns:a16="http://schemas.microsoft.com/office/drawing/2014/main" id="{503F476C-AB48-DFFB-6F1F-0ABE1E8978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 r="698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sketchy line">
            <a:extLst>
              <a:ext uri="{FF2B5EF4-FFF2-40B4-BE49-F238E27FC236}">
                <a16:creationId xmlns:a16="http://schemas.microsoft.com/office/drawing/2014/main" id="{C52DB2AB-3FA0-B224-0528-B936CFD7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E3449E-8C55-501A-38A8-36DD37BB97DE}"/>
              </a:ext>
            </a:extLst>
          </p:cNvPr>
          <p:cNvSpPr>
            <a:spLocks noGrp="1"/>
          </p:cNvSpPr>
          <p:nvPr>
            <p:ph idx="1"/>
          </p:nvPr>
        </p:nvSpPr>
        <p:spPr>
          <a:xfrm>
            <a:off x="5297762" y="2706624"/>
            <a:ext cx="6251110" cy="3483864"/>
          </a:xfrm>
        </p:spPr>
        <p:txBody>
          <a:bodyPr>
            <a:normAutofit/>
          </a:bodyPr>
          <a:lstStyle/>
          <a:p>
            <a:r>
              <a:rPr lang="en-GB" sz="2000" dirty="0"/>
              <a:t>There will not always be any. But there is one in this paragraph. See if you can spot it. </a:t>
            </a:r>
          </a:p>
          <a:p>
            <a:r>
              <a:rPr lang="en-GB" sz="2000" dirty="0"/>
              <a:t>Look for groups of adjectives (describing words) </a:t>
            </a:r>
          </a:p>
          <a:p>
            <a:endParaRPr lang="en-GB" sz="2000" dirty="0"/>
          </a:p>
          <a:p>
            <a:r>
              <a:rPr lang="en-GB" sz="2000"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endParaRPr lang="en-AU" sz="2000" dirty="0"/>
          </a:p>
          <a:p>
            <a:endParaRPr lang="en-GB" sz="2000" dirty="0"/>
          </a:p>
        </p:txBody>
      </p:sp>
      <p:cxnSp>
        <p:nvCxnSpPr>
          <p:cNvPr id="6" name="Straight Connector 5">
            <a:extLst>
              <a:ext uri="{FF2B5EF4-FFF2-40B4-BE49-F238E27FC236}">
                <a16:creationId xmlns:a16="http://schemas.microsoft.com/office/drawing/2014/main" id="{B6D07436-1D3D-A1F1-F285-6184A480C278}"/>
              </a:ext>
            </a:extLst>
          </p:cNvPr>
          <p:cNvCxnSpPr>
            <a:cxnSpLocks/>
          </p:cNvCxnSpPr>
          <p:nvPr/>
        </p:nvCxnSpPr>
        <p:spPr>
          <a:xfrm>
            <a:off x="7068923" y="5036647"/>
            <a:ext cx="4398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95D628-F2D3-CE82-FCB4-3DDA1B69B945}"/>
              </a:ext>
            </a:extLst>
          </p:cNvPr>
          <p:cNvCxnSpPr>
            <a:cxnSpLocks/>
          </p:cNvCxnSpPr>
          <p:nvPr/>
        </p:nvCxnSpPr>
        <p:spPr>
          <a:xfrm>
            <a:off x="5560303" y="5323271"/>
            <a:ext cx="20820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9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D1CCA0-A349-787F-A110-41C2B9AA855F}"/>
            </a:ext>
          </a:extLst>
        </p:cNvPr>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7B01F6D-9E66-77AB-D3E6-DD1D1235B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79CF3-791E-F677-FBFB-CB9090A58CAD}"/>
              </a:ext>
            </a:extLst>
          </p:cNvPr>
          <p:cNvSpPr>
            <a:spLocks noGrp="1"/>
          </p:cNvSpPr>
          <p:nvPr>
            <p:ph type="title"/>
          </p:nvPr>
        </p:nvSpPr>
        <p:spPr>
          <a:xfrm>
            <a:off x="5297762" y="329184"/>
            <a:ext cx="6251110" cy="1783080"/>
          </a:xfrm>
        </p:spPr>
        <p:txBody>
          <a:bodyPr anchor="b">
            <a:normAutofit/>
          </a:bodyPr>
          <a:lstStyle/>
          <a:p>
            <a:r>
              <a:rPr lang="en-AU" sz="5000"/>
              <a:t>STEP 3 – Find &amp; Condense Noun Groups</a:t>
            </a:r>
          </a:p>
        </p:txBody>
      </p:sp>
      <p:pic>
        <p:nvPicPr>
          <p:cNvPr id="7170" name="Picture 2" descr="Africa And The Culture Of Body Modification | Hadithi Africa">
            <a:extLst>
              <a:ext uri="{FF2B5EF4-FFF2-40B4-BE49-F238E27FC236}">
                <a16:creationId xmlns:a16="http://schemas.microsoft.com/office/drawing/2014/main" id="{9DEC6058-51B1-6876-8AAF-5925D546A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 r="698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sketchy line">
            <a:extLst>
              <a:ext uri="{FF2B5EF4-FFF2-40B4-BE49-F238E27FC236}">
                <a16:creationId xmlns:a16="http://schemas.microsoft.com/office/drawing/2014/main" id="{9B0B36FA-6D12-3738-34C8-FB98F9DFA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D8930A-99D1-F56C-78C0-15E916B42CB4}"/>
              </a:ext>
            </a:extLst>
          </p:cNvPr>
          <p:cNvSpPr>
            <a:spLocks noGrp="1"/>
          </p:cNvSpPr>
          <p:nvPr>
            <p:ph idx="1"/>
          </p:nvPr>
        </p:nvSpPr>
        <p:spPr>
          <a:xfrm>
            <a:off x="5297762" y="2706624"/>
            <a:ext cx="6251110" cy="3483864"/>
          </a:xfrm>
        </p:spPr>
        <p:txBody>
          <a:bodyPr>
            <a:normAutofit/>
          </a:bodyPr>
          <a:lstStyle/>
          <a:p>
            <a:pPr marL="0" indent="0">
              <a:buNone/>
            </a:pPr>
            <a:r>
              <a:rPr lang="en-GB" sz="2000" b="1" dirty="0"/>
              <a:t>Condense Noun Groups:</a:t>
            </a:r>
          </a:p>
          <a:p>
            <a:pPr marL="0" indent="0">
              <a:buNone/>
            </a:pPr>
            <a:r>
              <a:rPr lang="en-GB" sz="2000" b="1" dirty="0"/>
              <a:t>Clothing and jewellery that is ceremonious and also traditional.</a:t>
            </a:r>
          </a:p>
          <a:p>
            <a:r>
              <a:rPr lang="en-AU" sz="2000" dirty="0"/>
              <a:t>Find the nouns &amp; adjectives</a:t>
            </a:r>
          </a:p>
          <a:p>
            <a:pPr lvl="1"/>
            <a:r>
              <a:rPr lang="en-AU" sz="1600" dirty="0"/>
              <a:t>Nouns: clothing, jewellery</a:t>
            </a:r>
          </a:p>
          <a:p>
            <a:pPr lvl="1"/>
            <a:r>
              <a:rPr lang="en-AU" sz="1600" dirty="0"/>
              <a:t>Adjectives: ceremonious, traditional</a:t>
            </a:r>
          </a:p>
          <a:p>
            <a:pPr lvl="1"/>
            <a:endParaRPr lang="en-AU" sz="1600" dirty="0"/>
          </a:p>
          <a:p>
            <a:r>
              <a:rPr lang="en-AU" sz="2000" dirty="0"/>
              <a:t>Put the noun last &amp; list all adjectives first</a:t>
            </a:r>
          </a:p>
          <a:p>
            <a:pPr lvl="1"/>
            <a:r>
              <a:rPr lang="en-AU" sz="1600" dirty="0"/>
              <a:t>Ceremonious, traditional clothing &amp; jewellery</a:t>
            </a:r>
          </a:p>
          <a:p>
            <a:endParaRPr lang="en-GB" sz="2000" dirty="0"/>
          </a:p>
        </p:txBody>
      </p:sp>
    </p:spTree>
    <p:extLst>
      <p:ext uri="{BB962C8B-B14F-4D97-AF65-F5344CB8AC3E}">
        <p14:creationId xmlns:p14="http://schemas.microsoft.com/office/powerpoint/2010/main" val="184672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85C6B-A681-4815-3C73-ED18F513ABEA}"/>
              </a:ext>
            </a:extLst>
          </p:cNvPr>
          <p:cNvSpPr>
            <a:spLocks noGrp="1"/>
          </p:cNvSpPr>
          <p:nvPr>
            <p:ph type="title"/>
          </p:nvPr>
        </p:nvSpPr>
        <p:spPr>
          <a:xfrm>
            <a:off x="572493" y="238539"/>
            <a:ext cx="11018520" cy="1434415"/>
          </a:xfrm>
        </p:spPr>
        <p:txBody>
          <a:bodyPr anchor="b">
            <a:normAutofit/>
          </a:bodyPr>
          <a:lstStyle/>
          <a:p>
            <a:r>
              <a:rPr lang="en-AU" sz="5400"/>
              <a:t>STEP 4 – Other Mistakes</a:t>
            </a:r>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693A30-366F-1F0D-C3CF-A08BD89CC116}"/>
              </a:ext>
            </a:extLst>
          </p:cNvPr>
          <p:cNvSpPr>
            <a:spLocks noGrp="1"/>
          </p:cNvSpPr>
          <p:nvPr>
            <p:ph idx="1"/>
          </p:nvPr>
        </p:nvSpPr>
        <p:spPr>
          <a:xfrm>
            <a:off x="572493" y="2071316"/>
            <a:ext cx="6713552" cy="4119172"/>
          </a:xfrm>
        </p:spPr>
        <p:txBody>
          <a:bodyPr anchor="t">
            <a:normAutofit/>
          </a:bodyPr>
          <a:lstStyle/>
          <a:p>
            <a:r>
              <a:rPr lang="en-GB" sz="2000" dirty="0"/>
              <a:t>Look for any other formal writing mistakes:</a:t>
            </a:r>
          </a:p>
          <a:p>
            <a:pPr lvl="1"/>
            <a:r>
              <a:rPr lang="en-GB" sz="2000" b="1" dirty="0"/>
              <a:t>Contractions</a:t>
            </a:r>
            <a:r>
              <a:rPr lang="en-GB" sz="2000" dirty="0"/>
              <a:t> – can’t, don’t</a:t>
            </a:r>
          </a:p>
          <a:p>
            <a:pPr lvl="1"/>
            <a:r>
              <a:rPr lang="en-GB" sz="2000" b="1" dirty="0"/>
              <a:t>Pronouns</a:t>
            </a:r>
            <a:r>
              <a:rPr lang="en-GB" sz="2000" dirty="0"/>
              <a:t> – you, me, I</a:t>
            </a:r>
          </a:p>
          <a:p>
            <a:pPr lvl="1"/>
            <a:r>
              <a:rPr lang="en-GB" sz="2000" b="1" dirty="0"/>
              <a:t>Casual words/slang </a:t>
            </a:r>
            <a:r>
              <a:rPr lang="en-GB" sz="2000" dirty="0"/>
              <a:t>– really, totally, awesome</a:t>
            </a:r>
          </a:p>
          <a:p>
            <a:pPr lvl="1"/>
            <a:r>
              <a:rPr lang="en-GB" sz="2000" b="1" dirty="0"/>
              <a:t>Opinions</a:t>
            </a:r>
            <a:r>
              <a:rPr lang="en-GB" sz="2000" dirty="0"/>
              <a:t> – I believe, better/best, should, must</a:t>
            </a:r>
          </a:p>
          <a:p>
            <a:pPr marL="0" indent="0">
              <a:buNone/>
            </a:pPr>
            <a:r>
              <a:rPr lang="en-GB" sz="2000" b="1" dirty="0"/>
              <a:t>Are there any in this paragraph?</a:t>
            </a:r>
          </a:p>
          <a:p>
            <a:pPr marL="0" indent="0">
              <a:buNone/>
            </a:pPr>
            <a:r>
              <a:rPr lang="en-GB" sz="2000"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endParaRPr lang="en-AU" sz="2000" dirty="0"/>
          </a:p>
          <a:p>
            <a:pPr marL="0" indent="0">
              <a:buNone/>
            </a:pPr>
            <a:endParaRPr lang="en-AU" sz="2000" dirty="0"/>
          </a:p>
        </p:txBody>
      </p:sp>
      <p:pic>
        <p:nvPicPr>
          <p:cNvPr id="8194" name="Picture 2" descr="7 Exotic Piercing Trends from Faraway Cultures">
            <a:extLst>
              <a:ext uri="{FF2B5EF4-FFF2-40B4-BE49-F238E27FC236}">
                <a16:creationId xmlns:a16="http://schemas.microsoft.com/office/drawing/2014/main" id="{CA51BBB1-817C-93FB-3933-02475C72B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7" r="2144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693E80-ACEC-EB9D-9E64-58A101EFEA9F}"/>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5B4AB83-DFF0-B211-1490-D0D47438D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C178C-20A0-0A39-87A2-A0342C16AE82}"/>
              </a:ext>
            </a:extLst>
          </p:cNvPr>
          <p:cNvSpPr>
            <a:spLocks noGrp="1"/>
          </p:cNvSpPr>
          <p:nvPr>
            <p:ph type="title"/>
          </p:nvPr>
        </p:nvSpPr>
        <p:spPr>
          <a:xfrm>
            <a:off x="572493" y="238539"/>
            <a:ext cx="11018520" cy="1434415"/>
          </a:xfrm>
        </p:spPr>
        <p:txBody>
          <a:bodyPr anchor="b">
            <a:normAutofit/>
          </a:bodyPr>
          <a:lstStyle/>
          <a:p>
            <a:r>
              <a:rPr lang="en-AU" sz="5400"/>
              <a:t>STEP 4 – Other Mistakes</a:t>
            </a:r>
          </a:p>
        </p:txBody>
      </p:sp>
      <p:sp>
        <p:nvSpPr>
          <p:cNvPr id="8201" name="sketchy line">
            <a:extLst>
              <a:ext uri="{FF2B5EF4-FFF2-40B4-BE49-F238E27FC236}">
                <a16:creationId xmlns:a16="http://schemas.microsoft.com/office/drawing/2014/main" id="{6A9DE542-8DFD-AC42-414E-C89A697CA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9E218-5B32-635A-140B-A5C5AA1C9B6F}"/>
              </a:ext>
            </a:extLst>
          </p:cNvPr>
          <p:cNvSpPr>
            <a:spLocks noGrp="1"/>
          </p:cNvSpPr>
          <p:nvPr>
            <p:ph idx="1"/>
          </p:nvPr>
        </p:nvSpPr>
        <p:spPr>
          <a:xfrm>
            <a:off x="572493" y="2071316"/>
            <a:ext cx="6713552" cy="4119172"/>
          </a:xfrm>
        </p:spPr>
        <p:txBody>
          <a:bodyPr anchor="t">
            <a:normAutofit/>
          </a:bodyPr>
          <a:lstStyle/>
          <a:p>
            <a:pPr marL="0" indent="0">
              <a:buNone/>
            </a:pPr>
            <a:r>
              <a:rPr lang="en-GB" sz="2000" b="1" dirty="0"/>
              <a:t>Are there any in this paragraph?</a:t>
            </a:r>
          </a:p>
          <a:p>
            <a:pPr marL="0" indent="0">
              <a:buNone/>
            </a:pPr>
            <a:r>
              <a:rPr lang="en-GB" sz="2000"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p>
          <a:p>
            <a:pPr marL="0" indent="0">
              <a:buNone/>
            </a:pPr>
            <a:endParaRPr lang="en-GB" sz="2000" dirty="0"/>
          </a:p>
          <a:p>
            <a:pPr marL="0" indent="0">
              <a:buNone/>
            </a:pPr>
            <a:r>
              <a:rPr lang="en-GB" sz="2000" b="1" dirty="0"/>
              <a:t>No. </a:t>
            </a:r>
          </a:p>
          <a:p>
            <a:pPr marL="0" indent="0">
              <a:buNone/>
            </a:pPr>
            <a:endParaRPr lang="en-GB" sz="2000" b="1" dirty="0"/>
          </a:p>
          <a:p>
            <a:pPr marL="0" indent="0">
              <a:buNone/>
            </a:pPr>
            <a:r>
              <a:rPr lang="en-GB" sz="2000" b="1" dirty="0"/>
              <a:t>But don’t forget to check.</a:t>
            </a:r>
            <a:endParaRPr lang="en-AU" sz="2000" b="1" dirty="0"/>
          </a:p>
          <a:p>
            <a:pPr marL="0" indent="0">
              <a:buNone/>
            </a:pPr>
            <a:endParaRPr lang="en-AU" sz="2000" dirty="0"/>
          </a:p>
        </p:txBody>
      </p:sp>
      <p:pic>
        <p:nvPicPr>
          <p:cNvPr id="8194" name="Picture 2" descr="7 Exotic Piercing Trends from Faraway Cultures">
            <a:extLst>
              <a:ext uri="{FF2B5EF4-FFF2-40B4-BE49-F238E27FC236}">
                <a16:creationId xmlns:a16="http://schemas.microsoft.com/office/drawing/2014/main" id="{B1C5E6DB-490F-72A3-69FA-291FDB2162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7" r="2144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9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4" name="Rectangle 1025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07A8A-2B4C-C368-39BC-6F955035BB21}"/>
              </a:ext>
            </a:extLst>
          </p:cNvPr>
          <p:cNvSpPr>
            <a:spLocks noGrp="1"/>
          </p:cNvSpPr>
          <p:nvPr>
            <p:ph type="title"/>
          </p:nvPr>
        </p:nvSpPr>
        <p:spPr>
          <a:xfrm>
            <a:off x="572493" y="238539"/>
            <a:ext cx="11047013" cy="1434415"/>
          </a:xfrm>
        </p:spPr>
        <p:txBody>
          <a:bodyPr anchor="b">
            <a:normAutofit/>
          </a:bodyPr>
          <a:lstStyle/>
          <a:p>
            <a:r>
              <a:rPr lang="en-AU" sz="5400"/>
              <a:t>STEP 5 - Rewrite</a:t>
            </a:r>
          </a:p>
        </p:txBody>
      </p:sp>
      <p:sp>
        <p:nvSpPr>
          <p:cNvPr id="1025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istory Of Piercings | INKISM">
            <a:extLst>
              <a:ext uri="{FF2B5EF4-FFF2-40B4-BE49-F238E27FC236}">
                <a16:creationId xmlns:a16="http://schemas.microsoft.com/office/drawing/2014/main" id="{5C5087BC-F2EE-41B9-9A16-C83B43C72A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13" r="-2"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DE1183-4233-173E-DE78-FBA6A1B73CB2}"/>
              </a:ext>
            </a:extLst>
          </p:cNvPr>
          <p:cNvSpPr>
            <a:spLocks noGrp="1"/>
          </p:cNvSpPr>
          <p:nvPr>
            <p:ph idx="1"/>
          </p:nvPr>
        </p:nvSpPr>
        <p:spPr>
          <a:xfrm>
            <a:off x="4905955" y="2071316"/>
            <a:ext cx="6713552" cy="4114800"/>
          </a:xfrm>
        </p:spPr>
        <p:txBody>
          <a:bodyPr anchor="t">
            <a:normAutofit fontScale="85000" lnSpcReduction="10000"/>
          </a:bodyPr>
          <a:lstStyle/>
          <a:p>
            <a:r>
              <a:rPr lang="en-GB" sz="2000" dirty="0"/>
              <a:t>Rewrite the paragraph. Use all your NICE NEW nouns and noun groups. </a:t>
            </a:r>
          </a:p>
          <a:p>
            <a:r>
              <a:rPr lang="en-GB" sz="2000" dirty="0"/>
              <a:t>Don’t forget to fix up any other formal writing mistakes.</a:t>
            </a:r>
          </a:p>
          <a:p>
            <a:endParaRPr lang="en-GB" sz="2000" dirty="0"/>
          </a:p>
          <a:p>
            <a:pPr>
              <a:lnSpc>
                <a:spcPct val="200000"/>
              </a:lnSpc>
            </a:pPr>
            <a:r>
              <a:rPr lang="en-GB" sz="2000" dirty="0"/>
              <a:t>Humans </a:t>
            </a:r>
            <a:r>
              <a:rPr lang="en-GB" sz="2000" strike="sngStrike" dirty="0"/>
              <a:t>acquire</a:t>
            </a:r>
            <a:r>
              <a:rPr lang="en-GB" sz="2000" dirty="0"/>
              <a:t> culture through </a:t>
            </a:r>
            <a:r>
              <a:rPr lang="en-GB" sz="2000" strike="sngStrike" dirty="0"/>
              <a:t>interacting socially</a:t>
            </a:r>
            <a:r>
              <a:rPr lang="en-GB" sz="2000" dirty="0"/>
              <a:t>. Some ethnic groups </a:t>
            </a:r>
            <a:r>
              <a:rPr lang="en-GB" sz="2000" strike="sngStrike" dirty="0"/>
              <a:t>portray</a:t>
            </a:r>
            <a:r>
              <a:rPr lang="en-GB" sz="2000" dirty="0"/>
              <a:t> their culture </a:t>
            </a:r>
            <a:r>
              <a:rPr lang="en-GB" sz="2000" strike="sngStrike" dirty="0"/>
              <a:t>visibly</a:t>
            </a:r>
            <a:r>
              <a:rPr lang="en-GB" sz="2000" dirty="0"/>
              <a:t> through items such as </a:t>
            </a:r>
            <a:r>
              <a:rPr lang="en-GB" sz="2000" strike="sngStrike" dirty="0"/>
              <a:t>clothing and jewellery that is ceremonious and also traditional</a:t>
            </a:r>
            <a:r>
              <a:rPr lang="en-GB" sz="2000" dirty="0"/>
              <a:t>. They may also </a:t>
            </a:r>
            <a:r>
              <a:rPr lang="en-GB" sz="2000" strike="sngStrike" dirty="0"/>
              <a:t>modify</a:t>
            </a:r>
            <a:r>
              <a:rPr lang="en-GB" sz="2000" dirty="0"/>
              <a:t> their appearance with tattoos and piercings. They do this to </a:t>
            </a:r>
            <a:r>
              <a:rPr lang="en-GB" sz="2000" strike="sngStrike" dirty="0"/>
              <a:t>identify</a:t>
            </a:r>
            <a:r>
              <a:rPr lang="en-GB" sz="2000" dirty="0"/>
              <a:t> themselves as part of a particular culture.</a:t>
            </a:r>
          </a:p>
          <a:p>
            <a:endParaRPr lang="en-GB" sz="2000" dirty="0"/>
          </a:p>
          <a:p>
            <a:endParaRPr lang="en-AU" sz="2000" dirty="0"/>
          </a:p>
        </p:txBody>
      </p:sp>
      <p:sp>
        <p:nvSpPr>
          <p:cNvPr id="4" name="TextBox 3">
            <a:extLst>
              <a:ext uri="{FF2B5EF4-FFF2-40B4-BE49-F238E27FC236}">
                <a16:creationId xmlns:a16="http://schemas.microsoft.com/office/drawing/2014/main" id="{609E3FDC-D68B-BB18-E337-1C2C02917D70}"/>
              </a:ext>
            </a:extLst>
          </p:cNvPr>
          <p:cNvSpPr txBox="1"/>
          <p:nvPr/>
        </p:nvSpPr>
        <p:spPr>
          <a:xfrm>
            <a:off x="6058893" y="3503311"/>
            <a:ext cx="1807671" cy="369332"/>
          </a:xfrm>
          <a:prstGeom prst="rect">
            <a:avLst/>
          </a:prstGeom>
          <a:noFill/>
        </p:spPr>
        <p:txBody>
          <a:bodyPr wrap="square" rtlCol="0">
            <a:spAutoFit/>
          </a:bodyPr>
          <a:lstStyle/>
          <a:p>
            <a:r>
              <a:rPr lang="en-AU" b="1" dirty="0">
                <a:solidFill>
                  <a:srgbClr val="FF0000"/>
                </a:solidFill>
              </a:rPr>
              <a:t>visible portrayal</a:t>
            </a:r>
          </a:p>
        </p:txBody>
      </p:sp>
      <p:sp>
        <p:nvSpPr>
          <p:cNvPr id="5" name="TextBox 4">
            <a:extLst>
              <a:ext uri="{FF2B5EF4-FFF2-40B4-BE49-F238E27FC236}">
                <a16:creationId xmlns:a16="http://schemas.microsoft.com/office/drawing/2014/main" id="{45E8E3DA-0048-A5F9-1E8A-A1916BDD9660}"/>
              </a:ext>
            </a:extLst>
          </p:cNvPr>
          <p:cNvSpPr txBox="1"/>
          <p:nvPr/>
        </p:nvSpPr>
        <p:spPr>
          <a:xfrm>
            <a:off x="7980519" y="2946809"/>
            <a:ext cx="2103047" cy="369332"/>
          </a:xfrm>
          <a:prstGeom prst="rect">
            <a:avLst/>
          </a:prstGeom>
          <a:noFill/>
        </p:spPr>
        <p:txBody>
          <a:bodyPr wrap="square" rtlCol="0">
            <a:spAutoFit/>
          </a:bodyPr>
          <a:lstStyle/>
          <a:p>
            <a:r>
              <a:rPr lang="en-AU" b="1" dirty="0">
                <a:solidFill>
                  <a:srgbClr val="FF0000"/>
                </a:solidFill>
              </a:rPr>
              <a:t>social interaction</a:t>
            </a:r>
          </a:p>
        </p:txBody>
      </p:sp>
      <p:sp>
        <p:nvSpPr>
          <p:cNvPr id="6" name="TextBox 5">
            <a:extLst>
              <a:ext uri="{FF2B5EF4-FFF2-40B4-BE49-F238E27FC236}">
                <a16:creationId xmlns:a16="http://schemas.microsoft.com/office/drawing/2014/main" id="{943352EF-7392-8576-7CD9-F3795E589A16}"/>
              </a:ext>
            </a:extLst>
          </p:cNvPr>
          <p:cNvSpPr txBox="1"/>
          <p:nvPr/>
        </p:nvSpPr>
        <p:spPr>
          <a:xfrm>
            <a:off x="5692087" y="3059668"/>
            <a:ext cx="1572208" cy="369332"/>
          </a:xfrm>
          <a:prstGeom prst="rect">
            <a:avLst/>
          </a:prstGeom>
          <a:noFill/>
        </p:spPr>
        <p:txBody>
          <a:bodyPr wrap="square" rtlCol="0">
            <a:spAutoFit/>
          </a:bodyPr>
          <a:lstStyle/>
          <a:p>
            <a:r>
              <a:rPr lang="en-AU" b="1" dirty="0">
                <a:solidFill>
                  <a:srgbClr val="FF0000"/>
                </a:solidFill>
              </a:rPr>
              <a:t>acquisition</a:t>
            </a:r>
          </a:p>
        </p:txBody>
      </p:sp>
      <p:sp>
        <p:nvSpPr>
          <p:cNvPr id="7" name="TextBox 6">
            <a:extLst>
              <a:ext uri="{FF2B5EF4-FFF2-40B4-BE49-F238E27FC236}">
                <a16:creationId xmlns:a16="http://schemas.microsoft.com/office/drawing/2014/main" id="{CE6800F1-88F2-CCCB-B62A-21EB13856C72}"/>
              </a:ext>
            </a:extLst>
          </p:cNvPr>
          <p:cNvSpPr txBox="1"/>
          <p:nvPr/>
        </p:nvSpPr>
        <p:spPr>
          <a:xfrm>
            <a:off x="5088833" y="4018567"/>
            <a:ext cx="4760352" cy="369332"/>
          </a:xfrm>
          <a:prstGeom prst="rect">
            <a:avLst/>
          </a:prstGeom>
          <a:noFill/>
        </p:spPr>
        <p:txBody>
          <a:bodyPr wrap="square" rtlCol="0">
            <a:spAutoFit/>
          </a:bodyPr>
          <a:lstStyle/>
          <a:p>
            <a:r>
              <a:rPr lang="en-AU" b="1" dirty="0">
                <a:solidFill>
                  <a:srgbClr val="FF0000"/>
                </a:solidFill>
              </a:rPr>
              <a:t>ceremonious, traditional clothing &amp; jewellery</a:t>
            </a:r>
          </a:p>
        </p:txBody>
      </p:sp>
      <p:sp>
        <p:nvSpPr>
          <p:cNvPr id="8" name="TextBox 7">
            <a:extLst>
              <a:ext uri="{FF2B5EF4-FFF2-40B4-BE49-F238E27FC236}">
                <a16:creationId xmlns:a16="http://schemas.microsoft.com/office/drawing/2014/main" id="{FCEE2F12-A4A0-1073-52B8-162D369691FF}"/>
              </a:ext>
            </a:extLst>
          </p:cNvPr>
          <p:cNvSpPr txBox="1"/>
          <p:nvPr/>
        </p:nvSpPr>
        <p:spPr>
          <a:xfrm>
            <a:off x="5176321" y="4488552"/>
            <a:ext cx="1572208" cy="369332"/>
          </a:xfrm>
          <a:prstGeom prst="rect">
            <a:avLst/>
          </a:prstGeom>
          <a:noFill/>
        </p:spPr>
        <p:txBody>
          <a:bodyPr wrap="square" rtlCol="0">
            <a:spAutoFit/>
          </a:bodyPr>
          <a:lstStyle/>
          <a:p>
            <a:r>
              <a:rPr lang="en-AU" b="1" dirty="0">
                <a:solidFill>
                  <a:srgbClr val="FF0000"/>
                </a:solidFill>
              </a:rPr>
              <a:t>modification</a:t>
            </a:r>
          </a:p>
        </p:txBody>
      </p:sp>
      <p:sp>
        <p:nvSpPr>
          <p:cNvPr id="9" name="TextBox 8">
            <a:extLst>
              <a:ext uri="{FF2B5EF4-FFF2-40B4-BE49-F238E27FC236}">
                <a16:creationId xmlns:a16="http://schemas.microsoft.com/office/drawing/2014/main" id="{8A4CB8AE-C7CB-0061-F3A3-A4ACC324EE2E}"/>
              </a:ext>
            </a:extLst>
          </p:cNvPr>
          <p:cNvSpPr txBox="1"/>
          <p:nvPr/>
        </p:nvSpPr>
        <p:spPr>
          <a:xfrm>
            <a:off x="5088833" y="5006919"/>
            <a:ext cx="1572208" cy="369332"/>
          </a:xfrm>
          <a:prstGeom prst="rect">
            <a:avLst/>
          </a:prstGeom>
          <a:noFill/>
        </p:spPr>
        <p:txBody>
          <a:bodyPr wrap="square" rtlCol="0">
            <a:spAutoFit/>
          </a:bodyPr>
          <a:lstStyle/>
          <a:p>
            <a:r>
              <a:rPr lang="en-AU" b="1" dirty="0">
                <a:solidFill>
                  <a:srgbClr val="FF0000"/>
                </a:solidFill>
              </a:rPr>
              <a:t>identification</a:t>
            </a:r>
          </a:p>
        </p:txBody>
      </p:sp>
    </p:spTree>
    <p:extLst>
      <p:ext uri="{BB962C8B-B14F-4D97-AF65-F5344CB8AC3E}">
        <p14:creationId xmlns:p14="http://schemas.microsoft.com/office/powerpoint/2010/main" val="19855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B61E73-5F4D-59D9-DDBA-8332CC2A2059}"/>
            </a:ext>
          </a:extLst>
        </p:cNvPr>
        <p:cNvGrpSpPr/>
        <p:nvPr/>
      </p:nvGrpSpPr>
      <p:grpSpPr>
        <a:xfrm>
          <a:off x="0" y="0"/>
          <a:ext cx="0" cy="0"/>
          <a:chOff x="0" y="0"/>
          <a:chExt cx="0" cy="0"/>
        </a:xfrm>
      </p:grpSpPr>
      <p:sp useBgFill="1">
        <p:nvSpPr>
          <p:cNvPr id="10254" name="Rectangle 10253">
            <a:extLst>
              <a:ext uri="{FF2B5EF4-FFF2-40B4-BE49-F238E27FC236}">
                <a16:creationId xmlns:a16="http://schemas.microsoft.com/office/drawing/2014/main" id="{C70A2A42-AA3B-43B4-6887-9BBFA29F9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EE86F-B5E7-F74F-36C3-9A8F7DD44E26}"/>
              </a:ext>
            </a:extLst>
          </p:cNvPr>
          <p:cNvSpPr>
            <a:spLocks noGrp="1"/>
          </p:cNvSpPr>
          <p:nvPr>
            <p:ph type="title"/>
          </p:nvPr>
        </p:nvSpPr>
        <p:spPr>
          <a:xfrm>
            <a:off x="572493" y="238539"/>
            <a:ext cx="11047013" cy="1434415"/>
          </a:xfrm>
        </p:spPr>
        <p:txBody>
          <a:bodyPr anchor="b">
            <a:normAutofit/>
          </a:bodyPr>
          <a:lstStyle/>
          <a:p>
            <a:r>
              <a:rPr lang="en-AU" sz="5400" dirty="0"/>
              <a:t>STEP 5 – Replace words</a:t>
            </a:r>
          </a:p>
        </p:txBody>
      </p:sp>
      <p:sp>
        <p:nvSpPr>
          <p:cNvPr id="10259" name="sketch line">
            <a:extLst>
              <a:ext uri="{FF2B5EF4-FFF2-40B4-BE49-F238E27FC236}">
                <a16:creationId xmlns:a16="http://schemas.microsoft.com/office/drawing/2014/main" id="{8486BDD1-847A-7D00-144E-1FD1DE95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istory Of Piercings | INKISM">
            <a:extLst>
              <a:ext uri="{FF2B5EF4-FFF2-40B4-BE49-F238E27FC236}">
                <a16:creationId xmlns:a16="http://schemas.microsoft.com/office/drawing/2014/main" id="{FD4FE118-E5CA-8957-67AF-595738A101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13" r="-2"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AFB665-FBEE-263A-7254-915FD4FB03B1}"/>
              </a:ext>
            </a:extLst>
          </p:cNvPr>
          <p:cNvSpPr>
            <a:spLocks noGrp="1"/>
          </p:cNvSpPr>
          <p:nvPr>
            <p:ph idx="1"/>
          </p:nvPr>
        </p:nvSpPr>
        <p:spPr>
          <a:xfrm>
            <a:off x="4905955" y="2071316"/>
            <a:ext cx="6713552" cy="4114800"/>
          </a:xfrm>
        </p:spPr>
        <p:txBody>
          <a:bodyPr anchor="t">
            <a:normAutofit/>
          </a:bodyPr>
          <a:lstStyle/>
          <a:p>
            <a:pPr>
              <a:lnSpc>
                <a:spcPct val="200000"/>
              </a:lnSpc>
            </a:pPr>
            <a:r>
              <a:rPr lang="en-GB" sz="2000" dirty="0"/>
              <a:t>Humans </a:t>
            </a:r>
            <a:r>
              <a:rPr lang="en-GB" sz="2000" b="1" dirty="0">
                <a:solidFill>
                  <a:srgbClr val="FF0000"/>
                </a:solidFill>
              </a:rPr>
              <a:t>acquisition</a:t>
            </a:r>
            <a:r>
              <a:rPr lang="en-GB" sz="2000" dirty="0"/>
              <a:t> culture through </a:t>
            </a:r>
            <a:r>
              <a:rPr lang="en-GB" sz="2000" b="1" dirty="0">
                <a:solidFill>
                  <a:srgbClr val="FF0000"/>
                </a:solidFill>
              </a:rPr>
              <a:t>social interaction</a:t>
            </a:r>
            <a:r>
              <a:rPr lang="en-GB" sz="2000" dirty="0"/>
              <a:t>. Some ethnic groups </a:t>
            </a:r>
            <a:r>
              <a:rPr lang="en-GB" sz="2000" b="1" dirty="0">
                <a:solidFill>
                  <a:srgbClr val="FF0000"/>
                </a:solidFill>
              </a:rPr>
              <a:t>visible</a:t>
            </a:r>
            <a:r>
              <a:rPr lang="en-GB" sz="2000" dirty="0"/>
              <a:t> </a:t>
            </a:r>
            <a:r>
              <a:rPr lang="en-GB" sz="2000" b="1" dirty="0">
                <a:solidFill>
                  <a:srgbClr val="FF0000"/>
                </a:solidFill>
              </a:rPr>
              <a:t>portrayal</a:t>
            </a:r>
            <a:r>
              <a:rPr lang="en-GB" sz="2000" dirty="0"/>
              <a:t> their culture through items such as </a:t>
            </a:r>
            <a:r>
              <a:rPr lang="en-GB" sz="2000" b="1" dirty="0">
                <a:solidFill>
                  <a:srgbClr val="FF0000"/>
                </a:solidFill>
              </a:rPr>
              <a:t>ceremonious, traditional clothing &amp; jewellery</a:t>
            </a:r>
            <a:r>
              <a:rPr lang="en-GB" sz="2000" dirty="0"/>
              <a:t>. They may also </a:t>
            </a:r>
            <a:r>
              <a:rPr lang="en-GB" sz="2000" b="1" dirty="0">
                <a:solidFill>
                  <a:srgbClr val="FF0000"/>
                </a:solidFill>
              </a:rPr>
              <a:t>modification</a:t>
            </a:r>
            <a:r>
              <a:rPr lang="en-GB" sz="2000" dirty="0"/>
              <a:t> their appearance with tattoos and piercings. They do this to </a:t>
            </a:r>
            <a:r>
              <a:rPr lang="en-GB" sz="2000" b="1" dirty="0">
                <a:solidFill>
                  <a:srgbClr val="FF0000"/>
                </a:solidFill>
              </a:rPr>
              <a:t>identification</a:t>
            </a:r>
            <a:r>
              <a:rPr lang="en-GB" sz="2000" dirty="0"/>
              <a:t> themselves as part of a particular culture.</a:t>
            </a:r>
          </a:p>
          <a:p>
            <a:endParaRPr lang="en-GB" sz="2000" dirty="0"/>
          </a:p>
          <a:p>
            <a:endParaRPr lang="en-AU" sz="2000" dirty="0"/>
          </a:p>
        </p:txBody>
      </p:sp>
    </p:spTree>
    <p:extLst>
      <p:ext uri="{BB962C8B-B14F-4D97-AF65-F5344CB8AC3E}">
        <p14:creationId xmlns:p14="http://schemas.microsoft.com/office/powerpoint/2010/main" val="142040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F0253-8B4C-9D16-CD8E-99CA0CF9F422}"/>
            </a:ext>
          </a:extLst>
        </p:cNvPr>
        <p:cNvGrpSpPr/>
        <p:nvPr/>
      </p:nvGrpSpPr>
      <p:grpSpPr>
        <a:xfrm>
          <a:off x="0" y="0"/>
          <a:ext cx="0" cy="0"/>
          <a:chOff x="0" y="0"/>
          <a:chExt cx="0" cy="0"/>
        </a:xfrm>
      </p:grpSpPr>
      <p:sp useBgFill="1">
        <p:nvSpPr>
          <p:cNvPr id="10254" name="Rectangle 10253">
            <a:extLst>
              <a:ext uri="{FF2B5EF4-FFF2-40B4-BE49-F238E27FC236}">
                <a16:creationId xmlns:a16="http://schemas.microsoft.com/office/drawing/2014/main" id="{952EDD26-647E-CF1D-A983-F4241D1B8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7E426-5684-4FAD-7D74-AD234238DA1C}"/>
              </a:ext>
            </a:extLst>
          </p:cNvPr>
          <p:cNvSpPr>
            <a:spLocks noGrp="1"/>
          </p:cNvSpPr>
          <p:nvPr>
            <p:ph type="title"/>
          </p:nvPr>
        </p:nvSpPr>
        <p:spPr>
          <a:xfrm>
            <a:off x="572493" y="238539"/>
            <a:ext cx="11047013" cy="1434415"/>
          </a:xfrm>
        </p:spPr>
        <p:txBody>
          <a:bodyPr anchor="b">
            <a:normAutofit/>
          </a:bodyPr>
          <a:lstStyle/>
          <a:p>
            <a:r>
              <a:rPr lang="en-AU" sz="5400" dirty="0"/>
              <a:t>STEP 5 – Edit until it makes sense</a:t>
            </a:r>
          </a:p>
        </p:txBody>
      </p:sp>
      <p:sp>
        <p:nvSpPr>
          <p:cNvPr id="10259" name="sketch line">
            <a:extLst>
              <a:ext uri="{FF2B5EF4-FFF2-40B4-BE49-F238E27FC236}">
                <a16:creationId xmlns:a16="http://schemas.microsoft.com/office/drawing/2014/main" id="{CF4E6D88-31CA-CF63-FA20-43D57FE25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istory Of Piercings | INKISM">
            <a:extLst>
              <a:ext uri="{FF2B5EF4-FFF2-40B4-BE49-F238E27FC236}">
                <a16:creationId xmlns:a16="http://schemas.microsoft.com/office/drawing/2014/main" id="{81E42020-6ED7-39A1-E6B0-EB6DD2781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13" r="-2"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35F35F-70D4-BC8B-B539-119E9C46F690}"/>
              </a:ext>
            </a:extLst>
          </p:cNvPr>
          <p:cNvSpPr>
            <a:spLocks noGrp="1"/>
          </p:cNvSpPr>
          <p:nvPr>
            <p:ph idx="1"/>
          </p:nvPr>
        </p:nvSpPr>
        <p:spPr>
          <a:xfrm>
            <a:off x="4905955" y="2071316"/>
            <a:ext cx="6713552" cy="4114800"/>
          </a:xfrm>
        </p:spPr>
        <p:txBody>
          <a:bodyPr anchor="t">
            <a:normAutofit fontScale="92500" lnSpcReduction="10000"/>
          </a:bodyPr>
          <a:lstStyle/>
          <a:p>
            <a:pPr>
              <a:lnSpc>
                <a:spcPct val="200000"/>
              </a:lnSpc>
            </a:pPr>
            <a:r>
              <a:rPr lang="en-GB" sz="2000" dirty="0"/>
              <a:t>Human acquisition </a:t>
            </a:r>
            <a:r>
              <a:rPr lang="en-GB" sz="2000" dirty="0">
                <a:solidFill>
                  <a:srgbClr val="FF0000"/>
                </a:solidFill>
              </a:rPr>
              <a:t>of</a:t>
            </a:r>
            <a:r>
              <a:rPr lang="en-GB" sz="2000" dirty="0"/>
              <a:t> culture </a:t>
            </a:r>
            <a:r>
              <a:rPr lang="en-GB" sz="2000" dirty="0">
                <a:solidFill>
                  <a:srgbClr val="FF0000"/>
                </a:solidFill>
              </a:rPr>
              <a:t>is gained</a:t>
            </a:r>
            <a:r>
              <a:rPr lang="en-GB" sz="2000" dirty="0"/>
              <a:t> through social interaction. Some ethnic groups Visible portrayal </a:t>
            </a:r>
            <a:r>
              <a:rPr lang="en-GB" sz="2000" strike="sngStrike" dirty="0"/>
              <a:t>their</a:t>
            </a:r>
            <a:r>
              <a:rPr lang="en-GB" sz="2000" dirty="0"/>
              <a:t> </a:t>
            </a:r>
            <a:r>
              <a:rPr lang="en-GB" sz="2000" dirty="0">
                <a:solidFill>
                  <a:srgbClr val="FF0000"/>
                </a:solidFill>
              </a:rPr>
              <a:t>of</a:t>
            </a:r>
            <a:r>
              <a:rPr lang="en-GB" sz="2000" dirty="0"/>
              <a:t> culture is practiced </a:t>
            </a:r>
            <a:r>
              <a:rPr lang="en-GB" sz="2000" dirty="0">
                <a:solidFill>
                  <a:srgbClr val="FF0000"/>
                </a:solidFill>
              </a:rPr>
              <a:t>by</a:t>
            </a:r>
            <a:r>
              <a:rPr lang="en-GB" sz="2000" dirty="0"/>
              <a:t>  through items such as ceremonious, traditional clothing &amp; jewellery. </a:t>
            </a:r>
            <a:r>
              <a:rPr lang="en-GB" sz="2000" strike="sngStrike" dirty="0"/>
              <a:t>They may also</a:t>
            </a:r>
            <a:r>
              <a:rPr lang="en-GB" sz="2000" dirty="0"/>
              <a:t> </a:t>
            </a:r>
            <a:r>
              <a:rPr lang="en-GB" sz="2000" dirty="0">
                <a:solidFill>
                  <a:srgbClr val="FF0000"/>
                </a:solidFill>
              </a:rPr>
              <a:t>can also be achieved </a:t>
            </a:r>
            <a:r>
              <a:rPr lang="en-GB" sz="2000" dirty="0"/>
              <a:t>through modification appearance </a:t>
            </a:r>
            <a:r>
              <a:rPr lang="en-GB" sz="2000" strike="sngStrike" dirty="0"/>
              <a:t>with</a:t>
            </a:r>
            <a:r>
              <a:rPr lang="en-GB" sz="2000" dirty="0"/>
              <a:t> </a:t>
            </a:r>
            <a:r>
              <a:rPr lang="en-GB" sz="2000" dirty="0">
                <a:solidFill>
                  <a:srgbClr val="FF0000"/>
                </a:solidFill>
              </a:rPr>
              <a:t>such as </a:t>
            </a:r>
            <a:r>
              <a:rPr lang="en-GB" sz="2000" dirty="0"/>
              <a:t>tattoos and piercings. </a:t>
            </a:r>
            <a:r>
              <a:rPr lang="en-GB" sz="2000" strike="sngStrike" dirty="0"/>
              <a:t>They do this to</a:t>
            </a:r>
            <a:r>
              <a:rPr lang="en-GB" sz="2000" dirty="0"/>
              <a:t> Identification </a:t>
            </a:r>
            <a:r>
              <a:rPr lang="en-GB" sz="2000" strike="sngStrike" dirty="0"/>
              <a:t>themselves as part of</a:t>
            </a:r>
            <a:r>
              <a:rPr lang="en-GB" sz="2000" dirty="0"/>
              <a:t> </a:t>
            </a:r>
            <a:r>
              <a:rPr lang="en-GB" sz="2000" dirty="0">
                <a:solidFill>
                  <a:srgbClr val="FF0000"/>
                </a:solidFill>
              </a:rPr>
              <a:t>with</a:t>
            </a:r>
            <a:r>
              <a:rPr lang="en-GB" sz="2000" dirty="0"/>
              <a:t> a particular culture.</a:t>
            </a:r>
          </a:p>
          <a:p>
            <a:endParaRPr lang="en-GB" sz="2000" dirty="0"/>
          </a:p>
          <a:p>
            <a:endParaRPr lang="en-AU" sz="2000" dirty="0"/>
          </a:p>
        </p:txBody>
      </p:sp>
      <p:sp>
        <p:nvSpPr>
          <p:cNvPr id="5" name="Rectangle: Rounded Corners 4">
            <a:extLst>
              <a:ext uri="{FF2B5EF4-FFF2-40B4-BE49-F238E27FC236}">
                <a16:creationId xmlns:a16="http://schemas.microsoft.com/office/drawing/2014/main" id="{C911F73C-6B38-72D3-8339-42CB04957375}"/>
              </a:ext>
            </a:extLst>
          </p:cNvPr>
          <p:cNvSpPr/>
          <p:nvPr/>
        </p:nvSpPr>
        <p:spPr>
          <a:xfrm>
            <a:off x="6367245" y="2911603"/>
            <a:ext cx="2004968" cy="22889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a:extLst>
              <a:ext uri="{FF2B5EF4-FFF2-40B4-BE49-F238E27FC236}">
                <a16:creationId xmlns:a16="http://schemas.microsoft.com/office/drawing/2014/main" id="{9551DBAB-D6F4-F2B8-C726-EA228F9332D8}"/>
              </a:ext>
            </a:extLst>
          </p:cNvPr>
          <p:cNvCxnSpPr>
            <a:cxnSpLocks/>
          </p:cNvCxnSpPr>
          <p:nvPr/>
        </p:nvCxnSpPr>
        <p:spPr>
          <a:xfrm flipH="1">
            <a:off x="6702804" y="3140502"/>
            <a:ext cx="109057" cy="391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C7C91BF-F8E6-FCBD-8948-B096B9BD45B9}"/>
              </a:ext>
            </a:extLst>
          </p:cNvPr>
          <p:cNvSpPr/>
          <p:nvPr/>
        </p:nvSpPr>
        <p:spPr>
          <a:xfrm>
            <a:off x="6199464" y="4999840"/>
            <a:ext cx="5016616" cy="398362"/>
          </a:xfrm>
          <a:prstGeom prst="roundRect">
            <a:avLst>
              <a:gd name="adj" fmla="val 18789"/>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a:extLst>
              <a:ext uri="{FF2B5EF4-FFF2-40B4-BE49-F238E27FC236}">
                <a16:creationId xmlns:a16="http://schemas.microsoft.com/office/drawing/2014/main" id="{5F4C0331-CDA1-E655-3660-E45ECF4FEB9E}"/>
              </a:ext>
            </a:extLst>
          </p:cNvPr>
          <p:cNvCxnSpPr>
            <a:cxnSpLocks/>
          </p:cNvCxnSpPr>
          <p:nvPr/>
        </p:nvCxnSpPr>
        <p:spPr>
          <a:xfrm flipV="1">
            <a:off x="8690994" y="4127384"/>
            <a:ext cx="0" cy="872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CE39711-5F71-592F-5242-37E49C0EE4CB}"/>
              </a:ext>
            </a:extLst>
          </p:cNvPr>
          <p:cNvSpPr/>
          <p:nvPr/>
        </p:nvSpPr>
        <p:spPr>
          <a:xfrm>
            <a:off x="5149447" y="5588574"/>
            <a:ext cx="2593591" cy="398362"/>
          </a:xfrm>
          <a:prstGeom prst="roundRect">
            <a:avLst>
              <a:gd name="adj" fmla="val 18789"/>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Rounded Corners 23">
            <a:extLst>
              <a:ext uri="{FF2B5EF4-FFF2-40B4-BE49-F238E27FC236}">
                <a16:creationId xmlns:a16="http://schemas.microsoft.com/office/drawing/2014/main" id="{CA17D89B-25F8-532A-450E-410FD60AE3DC}"/>
              </a:ext>
            </a:extLst>
          </p:cNvPr>
          <p:cNvSpPr/>
          <p:nvPr/>
        </p:nvSpPr>
        <p:spPr>
          <a:xfrm>
            <a:off x="7295634" y="4565548"/>
            <a:ext cx="1227581" cy="22889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62B5F185-7136-C0B9-C53C-05C0BE15378D}"/>
              </a:ext>
            </a:extLst>
          </p:cNvPr>
          <p:cNvSpPr/>
          <p:nvPr/>
        </p:nvSpPr>
        <p:spPr>
          <a:xfrm>
            <a:off x="6065240" y="4286732"/>
            <a:ext cx="1350628" cy="285268"/>
          </a:xfrm>
          <a:custGeom>
            <a:avLst/>
            <a:gdLst>
              <a:gd name="connsiteX0" fmla="*/ 1350628 w 1350628"/>
              <a:gd name="connsiteY0" fmla="*/ 268490 h 285268"/>
              <a:gd name="connsiteX1" fmla="*/ 1015068 w 1350628"/>
              <a:gd name="connsiteY1" fmla="*/ 42 h 285268"/>
              <a:gd name="connsiteX2" fmla="*/ 0 w 1350628"/>
              <a:gd name="connsiteY2" fmla="*/ 285268 h 285268"/>
            </a:gdLst>
            <a:ahLst/>
            <a:cxnLst>
              <a:cxn ang="0">
                <a:pos x="connsiteX0" y="connsiteY0"/>
              </a:cxn>
              <a:cxn ang="0">
                <a:pos x="connsiteX1" y="connsiteY1"/>
              </a:cxn>
              <a:cxn ang="0">
                <a:pos x="connsiteX2" y="connsiteY2"/>
              </a:cxn>
            </a:cxnLst>
            <a:rect l="l" t="t" r="r" b="b"/>
            <a:pathLst>
              <a:path w="1350628" h="285268">
                <a:moveTo>
                  <a:pt x="1350628" y="268490"/>
                </a:moveTo>
                <a:cubicBezTo>
                  <a:pt x="1295400" y="132868"/>
                  <a:pt x="1240173" y="-2754"/>
                  <a:pt x="1015068" y="42"/>
                </a:cubicBezTo>
                <a:cubicBezTo>
                  <a:pt x="789963" y="2838"/>
                  <a:pt x="394981" y="144053"/>
                  <a:pt x="0" y="285268"/>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Straight Arrow Connector 41">
            <a:extLst>
              <a:ext uri="{FF2B5EF4-FFF2-40B4-BE49-F238E27FC236}">
                <a16:creationId xmlns:a16="http://schemas.microsoft.com/office/drawing/2014/main" id="{110BEE61-41F6-77C2-0AA9-BE6A24705FE7}"/>
              </a:ext>
            </a:extLst>
          </p:cNvPr>
          <p:cNvCxnSpPr>
            <a:cxnSpLocks/>
            <a:stCxn id="39" idx="2"/>
          </p:cNvCxnSpPr>
          <p:nvPr/>
        </p:nvCxnSpPr>
        <p:spPr>
          <a:xfrm flipH="1">
            <a:off x="6015038" y="4572000"/>
            <a:ext cx="50202" cy="29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08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2" name="Rectangle 1230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2290" name="Picture 2" descr="Spanish Flan - Polish Housewife">
            <a:extLst>
              <a:ext uri="{FF2B5EF4-FFF2-40B4-BE49-F238E27FC236}">
                <a16:creationId xmlns:a16="http://schemas.microsoft.com/office/drawing/2014/main" id="{5A255583-0010-3F2A-9E88-AFCB8DF04B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82"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303" name="Freeform: Shape 1230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304" name="Freeform: Shape 1230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2301" name="Freeform: Shape 1230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771B57A-4AC9-92B0-ACDC-79200D271B8C}"/>
              </a:ext>
            </a:extLst>
          </p:cNvPr>
          <p:cNvSpPr>
            <a:spLocks noGrp="1"/>
          </p:cNvSpPr>
          <p:nvPr>
            <p:ph type="title"/>
          </p:nvPr>
        </p:nvSpPr>
        <p:spPr>
          <a:xfrm>
            <a:off x="8917130" y="1702844"/>
            <a:ext cx="3064972" cy="652574"/>
          </a:xfrm>
        </p:spPr>
        <p:txBody>
          <a:bodyPr anchor="b">
            <a:normAutofit/>
          </a:bodyPr>
          <a:lstStyle/>
          <a:p>
            <a:r>
              <a:rPr lang="en-AU" sz="3600" dirty="0"/>
              <a:t>Result:</a:t>
            </a:r>
          </a:p>
        </p:txBody>
      </p:sp>
      <p:sp>
        <p:nvSpPr>
          <p:cNvPr id="3" name="Content Placeholder 2">
            <a:extLst>
              <a:ext uri="{FF2B5EF4-FFF2-40B4-BE49-F238E27FC236}">
                <a16:creationId xmlns:a16="http://schemas.microsoft.com/office/drawing/2014/main" id="{868D7AF5-CB6F-6CC5-7210-E3282F196AD7}"/>
              </a:ext>
            </a:extLst>
          </p:cNvPr>
          <p:cNvSpPr>
            <a:spLocks noGrp="1"/>
          </p:cNvSpPr>
          <p:nvPr>
            <p:ph idx="1"/>
          </p:nvPr>
        </p:nvSpPr>
        <p:spPr>
          <a:xfrm>
            <a:off x="7650760" y="2355423"/>
            <a:ext cx="4172320" cy="3612652"/>
          </a:xfrm>
        </p:spPr>
        <p:txBody>
          <a:bodyPr>
            <a:normAutofit/>
          </a:bodyPr>
          <a:lstStyle/>
          <a:p>
            <a:pPr marL="0" indent="0" algn="ctr">
              <a:buNone/>
            </a:pPr>
            <a:r>
              <a:rPr lang="en-GB" sz="1900" dirty="0"/>
              <a:t>Acquisition of culture is gained through social interaction. Visible portrayal of culture is practiced by some ethnic groups through ceremonious traditional clothing &amp; jewellery. Identification with a particular culture can also be achieved through appearance modifications such as tattoos and piercings.</a:t>
            </a:r>
            <a:endParaRPr lang="en-AU" sz="1900" dirty="0"/>
          </a:p>
        </p:txBody>
      </p:sp>
      <p:sp>
        <p:nvSpPr>
          <p:cNvPr id="4" name="Rectangle 3">
            <a:extLst>
              <a:ext uri="{FF2B5EF4-FFF2-40B4-BE49-F238E27FC236}">
                <a16:creationId xmlns:a16="http://schemas.microsoft.com/office/drawing/2014/main" id="{03B4E7FB-60CD-5B58-44A8-3ECB257B8625}"/>
              </a:ext>
            </a:extLst>
          </p:cNvPr>
          <p:cNvSpPr/>
          <p:nvPr/>
        </p:nvSpPr>
        <p:spPr>
          <a:xfrm rot="20321945">
            <a:off x="306748" y="1244301"/>
            <a:ext cx="8468985" cy="1569660"/>
          </a:xfrm>
          <a:prstGeom prst="rect">
            <a:avLst/>
          </a:prstGeom>
          <a:noFill/>
        </p:spPr>
        <p:txBody>
          <a:bodyPr wrap="none" lIns="91440" tIns="45720" rIns="91440" bIns="45720">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AMAZING!!!!!!!!</a:t>
            </a:r>
          </a:p>
        </p:txBody>
      </p:sp>
      <p:sp>
        <p:nvSpPr>
          <p:cNvPr id="5" name="Rectangle 4">
            <a:extLst>
              <a:ext uri="{FF2B5EF4-FFF2-40B4-BE49-F238E27FC236}">
                <a16:creationId xmlns:a16="http://schemas.microsoft.com/office/drawing/2014/main" id="{79206D1C-D12F-3E97-616D-546FF8D2CFA1}"/>
              </a:ext>
            </a:extLst>
          </p:cNvPr>
          <p:cNvSpPr/>
          <p:nvPr/>
        </p:nvSpPr>
        <p:spPr>
          <a:xfrm rot="20321945">
            <a:off x="4433467" y="3717752"/>
            <a:ext cx="7415813" cy="1569660"/>
          </a:xfrm>
          <a:prstGeom prst="rect">
            <a:avLst/>
          </a:prstGeom>
          <a:noFill/>
        </p:spPr>
        <p:txBody>
          <a:bodyPr wrap="none" lIns="91440" tIns="45720" rIns="91440" bIns="45720">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SUPERB</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6" name="Rectangle 5">
            <a:extLst>
              <a:ext uri="{FF2B5EF4-FFF2-40B4-BE49-F238E27FC236}">
                <a16:creationId xmlns:a16="http://schemas.microsoft.com/office/drawing/2014/main" id="{87929FAE-D8E6-4320-44FF-21650570B74D}"/>
              </a:ext>
            </a:extLst>
          </p:cNvPr>
          <p:cNvSpPr/>
          <p:nvPr/>
        </p:nvSpPr>
        <p:spPr>
          <a:xfrm rot="20321945">
            <a:off x="3099345" y="2443772"/>
            <a:ext cx="6424003" cy="1569660"/>
          </a:xfrm>
          <a:prstGeom prst="rect">
            <a:avLst/>
          </a:prstGeom>
          <a:noFill/>
        </p:spPr>
        <p:txBody>
          <a:bodyPr wrap="none" lIns="91440" tIns="45720" rIns="91440" bIns="45720">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WOW</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21587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0" name="Rectangle 1638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C8A76-4721-B5AF-EB81-87B9CB97F25C}"/>
              </a:ext>
            </a:extLst>
          </p:cNvPr>
          <p:cNvSpPr>
            <a:spLocks noGrp="1"/>
          </p:cNvSpPr>
          <p:nvPr>
            <p:ph type="ctrTitle"/>
          </p:nvPr>
        </p:nvSpPr>
        <p:spPr>
          <a:xfrm>
            <a:off x="890338" y="640080"/>
            <a:ext cx="3734014" cy="3566160"/>
          </a:xfrm>
        </p:spPr>
        <p:txBody>
          <a:bodyPr anchor="b">
            <a:normAutofit/>
          </a:bodyPr>
          <a:lstStyle/>
          <a:p>
            <a:pPr algn="l"/>
            <a:r>
              <a:rPr lang="en-AU" sz="5400"/>
              <a:t>Worked Example 2</a:t>
            </a:r>
          </a:p>
        </p:txBody>
      </p:sp>
      <p:sp>
        <p:nvSpPr>
          <p:cNvPr id="3" name="Subtitle 2">
            <a:extLst>
              <a:ext uri="{FF2B5EF4-FFF2-40B4-BE49-F238E27FC236}">
                <a16:creationId xmlns:a16="http://schemas.microsoft.com/office/drawing/2014/main" id="{2A1CAD76-CF7A-6A42-A078-9F20807432B5}"/>
              </a:ext>
            </a:extLst>
          </p:cNvPr>
          <p:cNvSpPr>
            <a:spLocks noGrp="1"/>
          </p:cNvSpPr>
          <p:nvPr>
            <p:ph type="subTitle" idx="1"/>
          </p:nvPr>
        </p:nvSpPr>
        <p:spPr>
          <a:xfrm>
            <a:off x="890339" y="4636008"/>
            <a:ext cx="3734014" cy="1572768"/>
          </a:xfrm>
        </p:spPr>
        <p:txBody>
          <a:bodyPr>
            <a:normAutofit/>
          </a:bodyPr>
          <a:lstStyle/>
          <a:p>
            <a:pPr algn="l"/>
            <a:r>
              <a:rPr lang="en-AU"/>
              <a:t>A harder example</a:t>
            </a:r>
          </a:p>
        </p:txBody>
      </p:sp>
      <p:sp>
        <p:nvSpPr>
          <p:cNvPr id="1639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Authentic Spanish Flan Recipe - Spanish Sabores - Spanish Recipes">
            <a:extLst>
              <a:ext uri="{FF2B5EF4-FFF2-40B4-BE49-F238E27FC236}">
                <a16:creationId xmlns:a16="http://schemas.microsoft.com/office/drawing/2014/main" id="{4C7DFE37-5D73-1838-AB08-7E0776E777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E6B91-3C4C-7C89-EEB5-A63881F76961}"/>
              </a:ext>
            </a:extLst>
          </p:cNvPr>
          <p:cNvSpPr>
            <a:spLocks noGrp="1"/>
          </p:cNvSpPr>
          <p:nvPr>
            <p:ph type="title"/>
          </p:nvPr>
        </p:nvSpPr>
        <p:spPr>
          <a:xfrm>
            <a:off x="640080" y="325369"/>
            <a:ext cx="4368602" cy="1956841"/>
          </a:xfrm>
        </p:spPr>
        <p:txBody>
          <a:bodyPr anchor="b">
            <a:normAutofit/>
          </a:bodyPr>
          <a:lstStyle/>
          <a:p>
            <a:r>
              <a:rPr lang="en-AU" sz="5400"/>
              <a:t>Paragraph 2:</a:t>
            </a:r>
          </a:p>
        </p:txBody>
      </p:sp>
      <p:sp>
        <p:nvSpPr>
          <p:cNvPr id="143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8F3475-063E-EFCD-F257-B3BDB1780F14}"/>
              </a:ext>
            </a:extLst>
          </p:cNvPr>
          <p:cNvSpPr>
            <a:spLocks noGrp="1"/>
          </p:cNvSpPr>
          <p:nvPr>
            <p:ph idx="1"/>
          </p:nvPr>
        </p:nvSpPr>
        <p:spPr>
          <a:xfrm>
            <a:off x="640080" y="2872899"/>
            <a:ext cx="4243589" cy="3320668"/>
          </a:xfrm>
        </p:spPr>
        <p:txBody>
          <a:bodyPr>
            <a:normAutofit lnSpcReduction="10000"/>
          </a:bodyPr>
          <a:lstStyle/>
          <a:p>
            <a:pPr marL="0" indent="0">
              <a:buNone/>
            </a:pPr>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a:p>
            <a:pPr marL="0" indent="0">
              <a:buNone/>
            </a:pPr>
            <a:endParaRPr lang="en-GB" sz="2000" dirty="0"/>
          </a:p>
          <a:p>
            <a:pPr marL="0" indent="0">
              <a:buNone/>
            </a:pPr>
            <a:r>
              <a:rPr lang="en-GB" sz="2000" b="1" dirty="0"/>
              <a:t>What’s the first step?</a:t>
            </a:r>
            <a:endParaRPr lang="en-AU" sz="2000" b="1" dirty="0"/>
          </a:p>
        </p:txBody>
      </p:sp>
      <p:pic>
        <p:nvPicPr>
          <p:cNvPr id="14338" name="Picture 2" descr="Monarch Butterfly">
            <a:extLst>
              <a:ext uri="{FF2B5EF4-FFF2-40B4-BE49-F238E27FC236}">
                <a16:creationId xmlns:a16="http://schemas.microsoft.com/office/drawing/2014/main" id="{CA108E8A-1A55-EFD0-1521-22A0B0A7B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92" r="1835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7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196E7-DCF3-0CE0-EDCE-8B08A3BC8D36}"/>
              </a:ext>
            </a:extLst>
          </p:cNvPr>
          <p:cNvSpPr>
            <a:spLocks noGrp="1"/>
          </p:cNvSpPr>
          <p:nvPr>
            <p:ph type="title"/>
          </p:nvPr>
        </p:nvSpPr>
        <p:spPr>
          <a:xfrm>
            <a:off x="5297762" y="329184"/>
            <a:ext cx="6251110" cy="1783080"/>
          </a:xfrm>
        </p:spPr>
        <p:txBody>
          <a:bodyPr anchor="b">
            <a:normAutofit/>
          </a:bodyPr>
          <a:lstStyle/>
          <a:p>
            <a:r>
              <a:rPr lang="en-AU" sz="5400" dirty="0"/>
              <a:t>Paragraph 1</a:t>
            </a:r>
          </a:p>
        </p:txBody>
      </p:sp>
      <p:pic>
        <p:nvPicPr>
          <p:cNvPr id="2050" name="Picture 2" descr="In Polynesia, tattoos are more than skin deep">
            <a:extLst>
              <a:ext uri="{FF2B5EF4-FFF2-40B4-BE49-F238E27FC236}">
                <a16:creationId xmlns:a16="http://schemas.microsoft.com/office/drawing/2014/main" id="{59D9DBBE-38BC-2964-41CB-A11CD75AD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0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05171-94BB-94A6-BA0C-4B61D8497FCD}"/>
              </a:ext>
            </a:extLst>
          </p:cNvPr>
          <p:cNvSpPr>
            <a:spLocks noGrp="1"/>
          </p:cNvSpPr>
          <p:nvPr>
            <p:ph idx="1"/>
          </p:nvPr>
        </p:nvSpPr>
        <p:spPr>
          <a:xfrm>
            <a:off x="5297762" y="2706624"/>
            <a:ext cx="6251110" cy="3483864"/>
          </a:xfrm>
        </p:spPr>
        <p:txBody>
          <a:bodyPr>
            <a:normAutofit/>
          </a:bodyPr>
          <a:lstStyle/>
          <a:p>
            <a:endParaRPr lang="en-GB" sz="2200" dirty="0"/>
          </a:p>
          <a:p>
            <a:pPr marL="0" indent="0">
              <a:buNone/>
            </a:pPr>
            <a:r>
              <a:rPr lang="en-GB" sz="2200"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endParaRPr lang="en-AU" sz="2200" dirty="0"/>
          </a:p>
        </p:txBody>
      </p:sp>
    </p:spTree>
    <p:extLst>
      <p:ext uri="{BB962C8B-B14F-4D97-AF65-F5344CB8AC3E}">
        <p14:creationId xmlns:p14="http://schemas.microsoft.com/office/powerpoint/2010/main" val="2227633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DA71A-9D09-576A-B5F2-92AA1F9EA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15687-E225-4F8E-13C2-4A29EB8FB5E2}"/>
              </a:ext>
            </a:extLst>
          </p:cNvPr>
          <p:cNvSpPr>
            <a:spLocks noGrp="1"/>
          </p:cNvSpPr>
          <p:nvPr>
            <p:ph type="title"/>
          </p:nvPr>
        </p:nvSpPr>
        <p:spPr>
          <a:xfrm>
            <a:off x="753389" y="1138265"/>
            <a:ext cx="4843762" cy="1401183"/>
          </a:xfrm>
        </p:spPr>
        <p:txBody>
          <a:bodyPr anchor="t">
            <a:normAutofit/>
          </a:bodyPr>
          <a:lstStyle/>
          <a:p>
            <a:r>
              <a:rPr lang="en-AU" sz="3200"/>
              <a:t>Step 1: Find the Verbs</a:t>
            </a:r>
          </a:p>
        </p:txBody>
      </p:sp>
      <p:cxnSp>
        <p:nvCxnSpPr>
          <p:cNvPr id="17417" name="Straight Connector 17416">
            <a:extLst>
              <a:ext uri="{FF2B5EF4-FFF2-40B4-BE49-F238E27FC236}">
                <a16:creationId xmlns:a16="http://schemas.microsoft.com/office/drawing/2014/main" id="{620D55C7-83E6-D763-3D52-46AFC2DB8B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91C1C0-D9AF-1CCA-A85C-7136F1C94976}"/>
              </a:ext>
            </a:extLst>
          </p:cNvPr>
          <p:cNvSpPr>
            <a:spLocks noGrp="1"/>
          </p:cNvSpPr>
          <p:nvPr>
            <p:ph idx="1"/>
          </p:nvPr>
        </p:nvSpPr>
        <p:spPr>
          <a:xfrm>
            <a:off x="753389" y="2551176"/>
            <a:ext cx="4843762" cy="3602935"/>
          </a:xfrm>
        </p:spPr>
        <p:txBody>
          <a:bodyPr>
            <a:normAutofit/>
          </a:bodyPr>
          <a:lstStyle/>
          <a:p>
            <a:pPr marL="0" indent="0">
              <a:buNone/>
            </a:pPr>
            <a:r>
              <a:rPr lang="en-GB" sz="2000" b="1" dirty="0"/>
              <a:t>What are the verbs in this paragraph?</a:t>
            </a:r>
          </a:p>
          <a:p>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a:p>
            <a:endParaRPr lang="en-AU" sz="2000" dirty="0"/>
          </a:p>
        </p:txBody>
      </p:sp>
      <p:pic>
        <p:nvPicPr>
          <p:cNvPr id="17412" name="Picture 4" descr="Monarch Butterfly">
            <a:extLst>
              <a:ext uri="{FF2B5EF4-FFF2-40B4-BE49-F238E27FC236}">
                <a16:creationId xmlns:a16="http://schemas.microsoft.com/office/drawing/2014/main" id="{154582F2-5326-1381-E00A-ACCE455484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92" r="18459" b="2"/>
          <a:stretch/>
        </p:blipFill>
        <p:spPr bwMode="auto">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3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3E93-A929-95BE-CE4D-D2E9DAA8B57E}"/>
              </a:ext>
            </a:extLst>
          </p:cNvPr>
          <p:cNvSpPr>
            <a:spLocks noGrp="1"/>
          </p:cNvSpPr>
          <p:nvPr>
            <p:ph type="title"/>
          </p:nvPr>
        </p:nvSpPr>
        <p:spPr>
          <a:xfrm>
            <a:off x="753389" y="1138265"/>
            <a:ext cx="4843762" cy="1401183"/>
          </a:xfrm>
        </p:spPr>
        <p:txBody>
          <a:bodyPr anchor="t">
            <a:normAutofit/>
          </a:bodyPr>
          <a:lstStyle/>
          <a:p>
            <a:r>
              <a:rPr lang="en-AU" sz="3200"/>
              <a:t>Step 1: Find the Verbs</a:t>
            </a:r>
          </a:p>
        </p:txBody>
      </p:sp>
      <p:cxnSp>
        <p:nvCxnSpPr>
          <p:cNvPr id="17417" name="Straight Connector 174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273D77-2466-20F7-A7F7-8FEDFDAC74F4}"/>
              </a:ext>
            </a:extLst>
          </p:cNvPr>
          <p:cNvSpPr>
            <a:spLocks noGrp="1"/>
          </p:cNvSpPr>
          <p:nvPr>
            <p:ph idx="1"/>
          </p:nvPr>
        </p:nvSpPr>
        <p:spPr>
          <a:xfrm>
            <a:off x="753389" y="2551176"/>
            <a:ext cx="4843762" cy="3602935"/>
          </a:xfrm>
        </p:spPr>
        <p:txBody>
          <a:bodyPr>
            <a:normAutofit/>
          </a:bodyPr>
          <a:lstStyle/>
          <a:p>
            <a:pPr marL="0" indent="0">
              <a:buNone/>
            </a:pPr>
            <a:r>
              <a:rPr lang="en-GB" sz="2000" b="1" dirty="0"/>
              <a:t>What are the verbs in this paragraph?</a:t>
            </a:r>
          </a:p>
          <a:p>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a:p>
            <a:pPr marL="0" indent="0">
              <a:buNone/>
            </a:pPr>
            <a:r>
              <a:rPr lang="en-GB" sz="2000" b="1" dirty="0"/>
              <a:t>These verbs are not as easy to convert!</a:t>
            </a:r>
          </a:p>
          <a:p>
            <a:pPr marL="0" indent="0">
              <a:buNone/>
            </a:pPr>
            <a:endParaRPr lang="en-GB" sz="2000" dirty="0"/>
          </a:p>
          <a:p>
            <a:endParaRPr lang="en-AU" sz="2000" dirty="0"/>
          </a:p>
        </p:txBody>
      </p:sp>
      <p:pic>
        <p:nvPicPr>
          <p:cNvPr id="17412" name="Picture 4" descr="Monarch Butterfly">
            <a:extLst>
              <a:ext uri="{FF2B5EF4-FFF2-40B4-BE49-F238E27FC236}">
                <a16:creationId xmlns:a16="http://schemas.microsoft.com/office/drawing/2014/main" id="{98824B55-681E-FC0B-3B47-97D0862B0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92" r="18459" b="2"/>
          <a:stretch/>
        </p:blipFill>
        <p:spPr bwMode="auto">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9C30A02-D338-DB6A-4977-B88C3613076F}"/>
              </a:ext>
            </a:extLst>
          </p:cNvPr>
          <p:cNvSpPr/>
          <p:nvPr/>
        </p:nvSpPr>
        <p:spPr>
          <a:xfrm>
            <a:off x="2166097" y="2969558"/>
            <a:ext cx="443753"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98A65936-19FB-61F1-2D6C-34F5D0E584D8}"/>
              </a:ext>
            </a:extLst>
          </p:cNvPr>
          <p:cNvSpPr/>
          <p:nvPr/>
        </p:nvSpPr>
        <p:spPr>
          <a:xfrm>
            <a:off x="1899396" y="3250137"/>
            <a:ext cx="1339103"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ED5A977C-D191-CD4F-4528-F0FCEB685D10}"/>
              </a:ext>
            </a:extLst>
          </p:cNvPr>
          <p:cNvSpPr/>
          <p:nvPr/>
        </p:nvSpPr>
        <p:spPr>
          <a:xfrm>
            <a:off x="1038107" y="3530718"/>
            <a:ext cx="1120588"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D9914874-12A4-2791-7A80-8402785431C8}"/>
              </a:ext>
            </a:extLst>
          </p:cNvPr>
          <p:cNvSpPr/>
          <p:nvPr/>
        </p:nvSpPr>
        <p:spPr>
          <a:xfrm>
            <a:off x="3304702" y="3530717"/>
            <a:ext cx="1421881"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8CC6324E-4AB1-E6E7-6C39-8F2F033D3F1D}"/>
              </a:ext>
            </a:extLst>
          </p:cNvPr>
          <p:cNvSpPr/>
          <p:nvPr/>
        </p:nvSpPr>
        <p:spPr>
          <a:xfrm>
            <a:off x="2378448" y="3745665"/>
            <a:ext cx="376546"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A7775F3B-E675-DFAD-A6B2-A1EED156F9B7}"/>
              </a:ext>
            </a:extLst>
          </p:cNvPr>
          <p:cNvSpPr/>
          <p:nvPr/>
        </p:nvSpPr>
        <p:spPr>
          <a:xfrm>
            <a:off x="1050522" y="4352643"/>
            <a:ext cx="1120588"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7D510CCA-3BCF-BA5A-99C2-440610DD97B6}"/>
              </a:ext>
            </a:extLst>
          </p:cNvPr>
          <p:cNvSpPr/>
          <p:nvPr/>
        </p:nvSpPr>
        <p:spPr>
          <a:xfrm>
            <a:off x="3263919" y="4625450"/>
            <a:ext cx="679432" cy="3577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BBA0D016-BFEC-882A-5A43-06C3475CF064}"/>
              </a:ext>
            </a:extLst>
          </p:cNvPr>
          <p:cNvSpPr/>
          <p:nvPr/>
        </p:nvSpPr>
        <p:spPr>
          <a:xfrm>
            <a:off x="3263918" y="4867983"/>
            <a:ext cx="679431"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946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844C-A037-4978-F67A-8D5B6BD8CB3B}"/>
              </a:ext>
            </a:extLst>
          </p:cNvPr>
          <p:cNvSpPr>
            <a:spLocks noGrp="1"/>
          </p:cNvSpPr>
          <p:nvPr>
            <p:ph type="title"/>
          </p:nvPr>
        </p:nvSpPr>
        <p:spPr>
          <a:xfrm>
            <a:off x="876694" y="741391"/>
            <a:ext cx="4234393" cy="1616203"/>
          </a:xfrm>
        </p:spPr>
        <p:txBody>
          <a:bodyPr anchor="b">
            <a:normAutofit/>
          </a:bodyPr>
          <a:lstStyle/>
          <a:p>
            <a:r>
              <a:rPr lang="en-AU" sz="3200" dirty="0"/>
              <a:t>Step 2: Convert Verbs into Nouns</a:t>
            </a:r>
          </a:p>
        </p:txBody>
      </p:sp>
      <p:sp>
        <p:nvSpPr>
          <p:cNvPr id="3" name="Content Placeholder 2">
            <a:extLst>
              <a:ext uri="{FF2B5EF4-FFF2-40B4-BE49-F238E27FC236}">
                <a16:creationId xmlns:a16="http://schemas.microsoft.com/office/drawing/2014/main" id="{F527E433-6C5D-DA6C-C0FD-7B99986ECEB6}"/>
              </a:ext>
            </a:extLst>
          </p:cNvPr>
          <p:cNvSpPr>
            <a:spLocks noGrp="1"/>
          </p:cNvSpPr>
          <p:nvPr>
            <p:ph idx="1"/>
          </p:nvPr>
        </p:nvSpPr>
        <p:spPr>
          <a:xfrm>
            <a:off x="876693" y="2533476"/>
            <a:ext cx="4234394" cy="3447832"/>
          </a:xfrm>
        </p:spPr>
        <p:txBody>
          <a:bodyPr anchor="t">
            <a:normAutofit/>
          </a:bodyPr>
          <a:lstStyle/>
          <a:p>
            <a:pPr marL="0" indent="0">
              <a:buNone/>
            </a:pPr>
            <a:r>
              <a:rPr lang="en-GB" sz="2000" dirty="0"/>
              <a:t>Try changing the endings: -</a:t>
            </a:r>
            <a:r>
              <a:rPr lang="en-GB" sz="2000" dirty="0" err="1"/>
              <a:t>tion</a:t>
            </a:r>
            <a:r>
              <a:rPr lang="en-GB" sz="2000" dirty="0"/>
              <a:t>, -</a:t>
            </a:r>
            <a:r>
              <a:rPr lang="en-GB" sz="2000" dirty="0" err="1"/>
              <a:t>ence</a:t>
            </a:r>
            <a:r>
              <a:rPr lang="en-GB" sz="2000" dirty="0"/>
              <a:t>, -ness, -</a:t>
            </a:r>
            <a:r>
              <a:rPr lang="en-GB" sz="2000" dirty="0" err="1"/>
              <a:t>ment</a:t>
            </a:r>
            <a:r>
              <a:rPr lang="en-GB" sz="2000" dirty="0"/>
              <a:t>, -al, -</a:t>
            </a:r>
            <a:r>
              <a:rPr lang="en-GB" sz="2000" dirty="0" err="1"/>
              <a:t>ity</a:t>
            </a:r>
            <a:r>
              <a:rPr lang="en-GB" sz="2000" dirty="0"/>
              <a:t>. </a:t>
            </a:r>
          </a:p>
          <a:p>
            <a:pPr marL="0" indent="0">
              <a:buNone/>
            </a:pPr>
            <a:r>
              <a:rPr lang="en-GB" sz="2000" dirty="0"/>
              <a:t>Not all of them will easily convert. Look for the easiest or most obvious candidates.</a:t>
            </a:r>
          </a:p>
          <a:p>
            <a:pPr marL="0" indent="0">
              <a:buNone/>
            </a:pPr>
            <a:endParaRPr lang="en-AU" sz="2000" b="1" dirty="0"/>
          </a:p>
          <a:p>
            <a:pPr marL="0" indent="0">
              <a:buNone/>
            </a:pPr>
            <a:r>
              <a:rPr lang="en-AU" sz="2000" b="1" dirty="0"/>
              <a:t>Do these in your head:</a:t>
            </a:r>
          </a:p>
          <a:p>
            <a:r>
              <a:rPr lang="en-AU" sz="2000" dirty="0"/>
              <a:t>Examining</a:t>
            </a:r>
          </a:p>
          <a:p>
            <a:r>
              <a:rPr lang="en-AU" sz="2000" dirty="0"/>
              <a:t>Transform</a:t>
            </a:r>
          </a:p>
          <a:p>
            <a:endParaRPr lang="en-AU" sz="2000" dirty="0"/>
          </a:p>
          <a:p>
            <a:pPr marL="0" indent="0">
              <a:buNone/>
            </a:pPr>
            <a:endParaRPr lang="en-AU" sz="2000" dirty="0"/>
          </a:p>
        </p:txBody>
      </p:sp>
      <p:pic>
        <p:nvPicPr>
          <p:cNvPr id="18434" name="Picture 2" descr="8 Types of Beautiful Butterflies – Hoselink">
            <a:extLst>
              <a:ext uri="{FF2B5EF4-FFF2-40B4-BE49-F238E27FC236}">
                <a16:creationId xmlns:a16="http://schemas.microsoft.com/office/drawing/2014/main" id="{C703A086-F310-B86D-A003-1AAEB1944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77" r="8552" b="1"/>
          <a:stretch/>
        </p:blipFill>
        <p:spPr bwMode="auto">
          <a:xfrm>
            <a:off x="5854890" y="877414"/>
            <a:ext cx="5453545"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18439" name="Group 18438">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8440" name="Rectangle 18439">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1518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D194DB-07A1-BA24-4371-3E7C7C361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1A2A0-8B60-1FAB-F683-77D14BB470D8}"/>
              </a:ext>
            </a:extLst>
          </p:cNvPr>
          <p:cNvSpPr>
            <a:spLocks noGrp="1"/>
          </p:cNvSpPr>
          <p:nvPr>
            <p:ph type="title"/>
          </p:nvPr>
        </p:nvSpPr>
        <p:spPr>
          <a:xfrm>
            <a:off x="876694" y="741391"/>
            <a:ext cx="4234393" cy="1616203"/>
          </a:xfrm>
        </p:spPr>
        <p:txBody>
          <a:bodyPr anchor="b">
            <a:normAutofit/>
          </a:bodyPr>
          <a:lstStyle/>
          <a:p>
            <a:r>
              <a:rPr lang="en-AU" sz="3200" dirty="0"/>
              <a:t>Step 2: Convert Verbs into Nouns</a:t>
            </a:r>
          </a:p>
        </p:txBody>
      </p:sp>
      <p:sp>
        <p:nvSpPr>
          <p:cNvPr id="3" name="Content Placeholder 2">
            <a:extLst>
              <a:ext uri="{FF2B5EF4-FFF2-40B4-BE49-F238E27FC236}">
                <a16:creationId xmlns:a16="http://schemas.microsoft.com/office/drawing/2014/main" id="{58F05BD2-F627-F090-2BFB-E5D690121CB2}"/>
              </a:ext>
            </a:extLst>
          </p:cNvPr>
          <p:cNvSpPr>
            <a:spLocks noGrp="1"/>
          </p:cNvSpPr>
          <p:nvPr>
            <p:ph idx="1"/>
          </p:nvPr>
        </p:nvSpPr>
        <p:spPr>
          <a:xfrm>
            <a:off x="876693" y="2533476"/>
            <a:ext cx="4234394" cy="3447832"/>
          </a:xfrm>
        </p:spPr>
        <p:txBody>
          <a:bodyPr anchor="t">
            <a:normAutofit/>
          </a:bodyPr>
          <a:lstStyle/>
          <a:p>
            <a:pPr marL="0" indent="0">
              <a:buNone/>
            </a:pPr>
            <a:r>
              <a:rPr lang="en-AU" sz="2000" b="1" dirty="0"/>
              <a:t>Do the easiest ones first</a:t>
            </a:r>
          </a:p>
          <a:p>
            <a:r>
              <a:rPr lang="en-AU" sz="2000" dirty="0"/>
              <a:t>Examining – Examination </a:t>
            </a:r>
          </a:p>
          <a:p>
            <a:r>
              <a:rPr lang="en-AU" sz="2000" dirty="0"/>
              <a:t>Transform – Transformation</a:t>
            </a:r>
          </a:p>
          <a:p>
            <a:endParaRPr lang="en-AU" sz="2000" dirty="0"/>
          </a:p>
          <a:p>
            <a:pPr marL="0" indent="0">
              <a:buNone/>
            </a:pPr>
            <a:endParaRPr lang="en-AU" sz="2000" dirty="0"/>
          </a:p>
        </p:txBody>
      </p:sp>
      <p:pic>
        <p:nvPicPr>
          <p:cNvPr id="18434" name="Picture 2" descr="8 Types of Beautiful Butterflies – Hoselink">
            <a:extLst>
              <a:ext uri="{FF2B5EF4-FFF2-40B4-BE49-F238E27FC236}">
                <a16:creationId xmlns:a16="http://schemas.microsoft.com/office/drawing/2014/main" id="{4C5CA26E-654E-5CF6-6E63-B53C19D15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77" r="8552" b="1"/>
          <a:stretch/>
        </p:blipFill>
        <p:spPr bwMode="auto">
          <a:xfrm>
            <a:off x="5854890" y="877414"/>
            <a:ext cx="5453545"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18439" name="Group 18438">
            <a:extLst>
              <a:ext uri="{FF2B5EF4-FFF2-40B4-BE49-F238E27FC236}">
                <a16:creationId xmlns:a16="http://schemas.microsoft.com/office/drawing/2014/main" id="{D6A5ED9D-1E4C-234D-6C6A-E7E41F1DCE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8440" name="Rectangle 18439">
              <a:extLst>
                <a:ext uri="{FF2B5EF4-FFF2-40B4-BE49-F238E27FC236}">
                  <a16:creationId xmlns:a16="http://schemas.microsoft.com/office/drawing/2014/main" id="{246F66CD-F4DA-02FE-20DA-5499602452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02F676BB-795F-6FFB-658A-912FA84E0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9295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BC49-3435-9B6F-E35D-4AF43C04D989}"/>
              </a:ext>
            </a:extLst>
          </p:cNvPr>
          <p:cNvSpPr>
            <a:spLocks noGrp="1"/>
          </p:cNvSpPr>
          <p:nvPr>
            <p:ph type="title"/>
          </p:nvPr>
        </p:nvSpPr>
        <p:spPr>
          <a:xfrm>
            <a:off x="640080" y="325369"/>
            <a:ext cx="4368602" cy="1956841"/>
          </a:xfrm>
        </p:spPr>
        <p:txBody>
          <a:bodyPr anchor="b">
            <a:normAutofit/>
          </a:bodyPr>
          <a:lstStyle/>
          <a:p>
            <a:r>
              <a:rPr lang="en-AU" sz="5400" dirty="0"/>
              <a:t>Special Case 1: what if…?</a:t>
            </a:r>
          </a:p>
        </p:txBody>
      </p:sp>
      <p:sp>
        <p:nvSpPr>
          <p:cNvPr id="1946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C880E0-B1F2-2886-9A44-56F508CC50F4}"/>
              </a:ext>
            </a:extLst>
          </p:cNvPr>
          <p:cNvSpPr>
            <a:spLocks noGrp="1"/>
          </p:cNvSpPr>
          <p:nvPr>
            <p:ph idx="1"/>
          </p:nvPr>
        </p:nvSpPr>
        <p:spPr>
          <a:xfrm>
            <a:off x="640080" y="2872899"/>
            <a:ext cx="4243589" cy="3320668"/>
          </a:xfrm>
        </p:spPr>
        <p:txBody>
          <a:bodyPr>
            <a:normAutofit/>
          </a:bodyPr>
          <a:lstStyle/>
          <a:p>
            <a:pPr marL="0" indent="0">
              <a:buNone/>
            </a:pPr>
            <a:r>
              <a:rPr lang="en-AU" sz="1500" dirty="0"/>
              <a:t>…the verb form is the same as the noun form?</a:t>
            </a:r>
          </a:p>
          <a:p>
            <a:endParaRPr lang="en-AU" sz="1500" dirty="0"/>
          </a:p>
          <a:p>
            <a:r>
              <a:rPr lang="en-AU" sz="1500" b="1" dirty="0">
                <a:solidFill>
                  <a:schemeClr val="accent2"/>
                </a:solidFill>
              </a:rPr>
              <a:t>Start</a:t>
            </a:r>
            <a:r>
              <a:rPr lang="en-AU" sz="1500" dirty="0"/>
              <a:t> as a verb (</a:t>
            </a:r>
            <a:r>
              <a:rPr lang="en-AU" sz="1500" b="1" dirty="0"/>
              <a:t>to</a:t>
            </a:r>
            <a:r>
              <a:rPr lang="en-AU" sz="1500" dirty="0"/>
              <a:t> start a journey, </a:t>
            </a:r>
            <a:r>
              <a:rPr lang="en-AU" sz="1500" b="1" dirty="0"/>
              <a:t>we need to</a:t>
            </a:r>
            <a:r>
              <a:rPr lang="en-AU" sz="1500" dirty="0"/>
              <a:t> start the car)</a:t>
            </a:r>
          </a:p>
          <a:p>
            <a:r>
              <a:rPr lang="en-AU" sz="1500" b="1" dirty="0">
                <a:solidFill>
                  <a:schemeClr val="accent2"/>
                </a:solidFill>
              </a:rPr>
              <a:t>Start</a:t>
            </a:r>
            <a:r>
              <a:rPr lang="en-AU" sz="1500" dirty="0"/>
              <a:t> as a noun (</a:t>
            </a:r>
            <a:r>
              <a:rPr lang="en-AU" sz="1500" b="1" dirty="0"/>
              <a:t>the</a:t>
            </a:r>
            <a:r>
              <a:rPr lang="en-AU" sz="1500" dirty="0"/>
              <a:t> start of the trip, let’s make </a:t>
            </a:r>
            <a:r>
              <a:rPr lang="en-AU" sz="1500" b="1" dirty="0"/>
              <a:t>a</a:t>
            </a:r>
            <a:r>
              <a:rPr lang="en-AU" sz="1500" dirty="0"/>
              <a:t> start)</a:t>
            </a:r>
          </a:p>
          <a:p>
            <a:endParaRPr lang="en-AU" sz="1500" dirty="0"/>
          </a:p>
          <a:p>
            <a:r>
              <a:rPr lang="en-AU" sz="1500" b="1" dirty="0"/>
              <a:t>Answer: </a:t>
            </a:r>
            <a:r>
              <a:rPr lang="en-AU" sz="1500" dirty="0"/>
              <a:t>Use the noun form of the word. Make sure you can put ‘a’ or ‘the’ in front of it.</a:t>
            </a:r>
          </a:p>
          <a:p>
            <a:r>
              <a:rPr lang="en-AU" sz="1500" b="1" dirty="0"/>
              <a:t>OR: </a:t>
            </a:r>
            <a:r>
              <a:rPr lang="en-AU" sz="1500" dirty="0"/>
              <a:t>U</a:t>
            </a:r>
            <a:r>
              <a:rPr lang="en-GB" sz="1500" dirty="0"/>
              <a:t>se a synonym (e.g. the beginning, the commencement)</a:t>
            </a:r>
            <a:endParaRPr lang="en-AU" sz="1500" dirty="0"/>
          </a:p>
        </p:txBody>
      </p:sp>
      <p:pic>
        <p:nvPicPr>
          <p:cNvPr id="19458" name="Picture 2" descr="Crème caramel (flan) - Cookidoo® – the official Thermomix® recipe platform">
            <a:extLst>
              <a:ext uri="{FF2B5EF4-FFF2-40B4-BE49-F238E27FC236}">
                <a16:creationId xmlns:a16="http://schemas.microsoft.com/office/drawing/2014/main" id="{72B8CF0C-78B7-34AD-EDE7-22FA8FB504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15" r="7784"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5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231A6-CB48-82F9-968C-DADC40FC698F}"/>
              </a:ext>
            </a:extLst>
          </p:cNvPr>
          <p:cNvSpPr>
            <a:spLocks noGrp="1"/>
          </p:cNvSpPr>
          <p:nvPr>
            <p:ph type="title"/>
          </p:nvPr>
        </p:nvSpPr>
        <p:spPr>
          <a:xfrm>
            <a:off x="640080" y="325369"/>
            <a:ext cx="4368602" cy="1956841"/>
          </a:xfrm>
        </p:spPr>
        <p:txBody>
          <a:bodyPr anchor="b">
            <a:normAutofit/>
          </a:bodyPr>
          <a:lstStyle/>
          <a:p>
            <a:r>
              <a:rPr lang="en-AU" sz="5400" dirty="0"/>
              <a:t>Special Case 2: what if…?</a:t>
            </a:r>
          </a:p>
        </p:txBody>
      </p:sp>
      <p:sp>
        <p:nvSpPr>
          <p:cNvPr id="2048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CA6AFF-890C-995D-79B0-9090512CAFEE}"/>
              </a:ext>
            </a:extLst>
          </p:cNvPr>
          <p:cNvSpPr>
            <a:spLocks noGrp="1"/>
          </p:cNvSpPr>
          <p:nvPr>
            <p:ph idx="1"/>
          </p:nvPr>
        </p:nvSpPr>
        <p:spPr>
          <a:xfrm>
            <a:off x="640080" y="2872899"/>
            <a:ext cx="4243589" cy="3320668"/>
          </a:xfrm>
        </p:spPr>
        <p:txBody>
          <a:bodyPr>
            <a:normAutofit fontScale="85000" lnSpcReduction="20000"/>
          </a:bodyPr>
          <a:lstStyle/>
          <a:p>
            <a:pPr marL="0" indent="0">
              <a:buNone/>
            </a:pPr>
            <a:r>
              <a:rPr lang="en-AU" sz="2200" dirty="0"/>
              <a:t>…the verb is a phrase instead of a single word?</a:t>
            </a:r>
          </a:p>
          <a:p>
            <a:r>
              <a:rPr lang="en-AU" sz="2200" dirty="0"/>
              <a:t>Are known for</a:t>
            </a:r>
          </a:p>
          <a:p>
            <a:r>
              <a:rPr lang="en-AU" sz="2200" dirty="0"/>
              <a:t>Can find out</a:t>
            </a:r>
          </a:p>
          <a:p>
            <a:endParaRPr lang="en-AU" sz="2200" dirty="0"/>
          </a:p>
          <a:p>
            <a:pPr marL="0" indent="0">
              <a:buNone/>
            </a:pPr>
            <a:r>
              <a:rPr lang="en-AU" sz="2200" b="1" dirty="0"/>
              <a:t>Answer: </a:t>
            </a:r>
            <a:r>
              <a:rPr lang="en-AU" sz="2200" dirty="0"/>
              <a:t>Find a single word synonym. Must be a noun. </a:t>
            </a:r>
          </a:p>
          <a:p>
            <a:r>
              <a:rPr lang="en-AU" sz="2200" dirty="0"/>
              <a:t>Are known for = renown, reputation, fame</a:t>
            </a:r>
          </a:p>
          <a:p>
            <a:r>
              <a:rPr lang="en-AU" sz="2200" dirty="0"/>
              <a:t>Can find out = discovery, understanding </a:t>
            </a:r>
          </a:p>
          <a:p>
            <a:endParaRPr lang="en-AU" sz="2200" dirty="0"/>
          </a:p>
          <a:p>
            <a:pPr marL="0" indent="0">
              <a:buNone/>
            </a:pPr>
            <a:endParaRPr lang="en-AU" sz="2200" dirty="0"/>
          </a:p>
        </p:txBody>
      </p:sp>
      <p:pic>
        <p:nvPicPr>
          <p:cNvPr id="20482" name="Picture 2" descr="Flan - Recipes | Goya Foods">
            <a:extLst>
              <a:ext uri="{FF2B5EF4-FFF2-40B4-BE49-F238E27FC236}">
                <a16:creationId xmlns:a16="http://schemas.microsoft.com/office/drawing/2014/main" id="{856CFE57-2B03-20DD-165C-AC5E84D0C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49" r="16373"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4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68C95-19CD-545A-FD49-F2621E9C79E2}"/>
              </a:ext>
            </a:extLst>
          </p:cNvPr>
          <p:cNvSpPr>
            <a:spLocks noGrp="1"/>
          </p:cNvSpPr>
          <p:nvPr>
            <p:ph type="title"/>
          </p:nvPr>
        </p:nvSpPr>
        <p:spPr>
          <a:xfrm>
            <a:off x="640080" y="325369"/>
            <a:ext cx="4368602" cy="1956841"/>
          </a:xfrm>
        </p:spPr>
        <p:txBody>
          <a:bodyPr anchor="b">
            <a:normAutofit/>
          </a:bodyPr>
          <a:lstStyle/>
          <a:p>
            <a:r>
              <a:rPr lang="en-AU" sz="5400" dirty="0"/>
              <a:t>Special Case 3: what if…?</a:t>
            </a:r>
          </a:p>
        </p:txBody>
      </p:sp>
      <p:sp>
        <p:nvSpPr>
          <p:cNvPr id="215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703DBE-08EE-EFDA-B77E-BCDF644B636F}"/>
              </a:ext>
            </a:extLst>
          </p:cNvPr>
          <p:cNvSpPr>
            <a:spLocks noGrp="1"/>
          </p:cNvSpPr>
          <p:nvPr>
            <p:ph idx="1"/>
          </p:nvPr>
        </p:nvSpPr>
        <p:spPr>
          <a:xfrm>
            <a:off x="640080" y="2872899"/>
            <a:ext cx="4243589" cy="3320668"/>
          </a:xfrm>
        </p:spPr>
        <p:txBody>
          <a:bodyPr>
            <a:normAutofit lnSpcReduction="10000"/>
          </a:bodyPr>
          <a:lstStyle/>
          <a:p>
            <a:pPr marL="0" indent="0">
              <a:buNone/>
            </a:pPr>
            <a:r>
              <a:rPr lang="en-AU" sz="2000" dirty="0"/>
              <a:t>…the verb just doesn’t have a clear noun form?</a:t>
            </a:r>
          </a:p>
          <a:p>
            <a:r>
              <a:rPr lang="en-AU" sz="2000" dirty="0"/>
              <a:t>Hatch (hatchment? </a:t>
            </a:r>
            <a:r>
              <a:rPr lang="en-AU" sz="2000" dirty="0" err="1"/>
              <a:t>Hatchness</a:t>
            </a:r>
            <a:r>
              <a:rPr lang="en-AU" sz="2000" dirty="0"/>
              <a:t>? </a:t>
            </a:r>
            <a:r>
              <a:rPr lang="en-AU" sz="2000" dirty="0" err="1"/>
              <a:t>Hatchion</a:t>
            </a:r>
            <a:r>
              <a:rPr lang="en-AU" sz="2000" dirty="0"/>
              <a:t>? </a:t>
            </a:r>
            <a:r>
              <a:rPr lang="en-AU" sz="2000" dirty="0" err="1"/>
              <a:t>Hatchity</a:t>
            </a:r>
            <a:r>
              <a:rPr lang="en-AU" sz="2000" dirty="0"/>
              <a:t>?)</a:t>
            </a:r>
          </a:p>
          <a:p>
            <a:endParaRPr lang="en-AU" sz="2000" dirty="0"/>
          </a:p>
          <a:p>
            <a:pPr marL="0" indent="0">
              <a:buNone/>
            </a:pPr>
            <a:r>
              <a:rPr lang="en-AU" sz="2000" b="1" dirty="0"/>
              <a:t>Answer: </a:t>
            </a:r>
            <a:r>
              <a:rPr lang="en-AU" sz="2000" dirty="0"/>
              <a:t>find a synonym.</a:t>
            </a:r>
          </a:p>
          <a:p>
            <a:r>
              <a:rPr lang="en-AU" sz="2000" dirty="0"/>
              <a:t>Hatch – emergence, inception</a:t>
            </a:r>
          </a:p>
          <a:p>
            <a:pPr marL="0" indent="0">
              <a:buNone/>
            </a:pPr>
            <a:r>
              <a:rPr lang="en-AU" sz="2000" b="1" dirty="0"/>
              <a:t>OR</a:t>
            </a:r>
            <a:r>
              <a:rPr lang="en-AU" sz="2000" dirty="0"/>
              <a:t>: leave it and find a different word to convert. Try an adjective. </a:t>
            </a:r>
          </a:p>
          <a:p>
            <a:r>
              <a:rPr lang="en-AU" sz="2000" dirty="0"/>
              <a:t>Fascinating – fascination.</a:t>
            </a:r>
          </a:p>
        </p:txBody>
      </p:sp>
      <p:pic>
        <p:nvPicPr>
          <p:cNvPr id="21506" name="Picture 2" descr="Easy Keto Flan- Just 4 ingredients! - The Big Man's World ®">
            <a:extLst>
              <a:ext uri="{FF2B5EF4-FFF2-40B4-BE49-F238E27FC236}">
                <a16:creationId xmlns:a16="http://schemas.microsoft.com/office/drawing/2014/main" id="{F4EB93C8-6F8C-E33A-6075-1D3F012F0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D6543-655F-52A9-B3A6-36EFBBB99922}"/>
              </a:ext>
            </a:extLst>
          </p:cNvPr>
          <p:cNvSpPr>
            <a:spLocks noGrp="1"/>
          </p:cNvSpPr>
          <p:nvPr>
            <p:ph type="title"/>
          </p:nvPr>
        </p:nvSpPr>
        <p:spPr>
          <a:xfrm>
            <a:off x="5297762" y="329184"/>
            <a:ext cx="6251110" cy="1783080"/>
          </a:xfrm>
        </p:spPr>
        <p:txBody>
          <a:bodyPr anchor="b">
            <a:normAutofit/>
          </a:bodyPr>
          <a:lstStyle/>
          <a:p>
            <a:r>
              <a:rPr lang="en-AU" sz="5000"/>
              <a:t>Step 3: Find and Condense Noun Groups</a:t>
            </a:r>
          </a:p>
        </p:txBody>
      </p:sp>
      <p:pic>
        <p:nvPicPr>
          <p:cNvPr id="22530" name="Picture 2" descr="The Amazing Monarch Butterfly Migration | Think Blue Marble">
            <a:extLst>
              <a:ext uri="{FF2B5EF4-FFF2-40B4-BE49-F238E27FC236}">
                <a16:creationId xmlns:a16="http://schemas.microsoft.com/office/drawing/2014/main" id="{8C84A8A6-28FF-8176-47DD-01B79E5DD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80" r="3098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25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E2456C-438F-4642-9361-C222FCAC84D2}"/>
              </a:ext>
            </a:extLst>
          </p:cNvPr>
          <p:cNvSpPr>
            <a:spLocks noGrp="1"/>
          </p:cNvSpPr>
          <p:nvPr>
            <p:ph idx="1"/>
          </p:nvPr>
        </p:nvSpPr>
        <p:spPr>
          <a:xfrm>
            <a:off x="5297762" y="2706624"/>
            <a:ext cx="6251110" cy="3483864"/>
          </a:xfrm>
        </p:spPr>
        <p:txBody>
          <a:bodyPr>
            <a:normAutofit/>
          </a:bodyPr>
          <a:lstStyle/>
          <a:p>
            <a:r>
              <a:rPr lang="en-GB" sz="2000" dirty="0"/>
              <a:t>There will not always be any. But there is one in this paragraph. See if you can spot it. </a:t>
            </a:r>
          </a:p>
          <a:p>
            <a:r>
              <a:rPr lang="en-GB" sz="2000" dirty="0"/>
              <a:t>Look for groups of adjectives (describing words) </a:t>
            </a:r>
          </a:p>
          <a:p>
            <a:endParaRPr lang="en-GB" sz="2000" dirty="0"/>
          </a:p>
          <a:p>
            <a:pPr marL="0" indent="0">
              <a:buNone/>
            </a:pPr>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a:p>
            <a:endParaRPr lang="en-AU" sz="2000" dirty="0"/>
          </a:p>
        </p:txBody>
      </p:sp>
    </p:spTree>
    <p:extLst>
      <p:ext uri="{BB962C8B-B14F-4D97-AF65-F5344CB8AC3E}">
        <p14:creationId xmlns:p14="http://schemas.microsoft.com/office/powerpoint/2010/main" val="535152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1A70F5-ECD8-4413-5588-85AF3B4AAC9D}"/>
            </a:ext>
          </a:extLst>
        </p:cNvPr>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B9F29017-1721-80F6-513A-AF9FF76D3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BE815-5608-AB1F-92E3-F84B9D343502}"/>
              </a:ext>
            </a:extLst>
          </p:cNvPr>
          <p:cNvSpPr>
            <a:spLocks noGrp="1"/>
          </p:cNvSpPr>
          <p:nvPr>
            <p:ph type="title"/>
          </p:nvPr>
        </p:nvSpPr>
        <p:spPr>
          <a:xfrm>
            <a:off x="5297762" y="329184"/>
            <a:ext cx="6251110" cy="1783080"/>
          </a:xfrm>
        </p:spPr>
        <p:txBody>
          <a:bodyPr anchor="b">
            <a:normAutofit/>
          </a:bodyPr>
          <a:lstStyle/>
          <a:p>
            <a:r>
              <a:rPr lang="en-AU" sz="5000"/>
              <a:t>Step 3: Find and Condense Noun Groups</a:t>
            </a:r>
          </a:p>
        </p:txBody>
      </p:sp>
      <p:pic>
        <p:nvPicPr>
          <p:cNvPr id="22530" name="Picture 2" descr="The Amazing Monarch Butterfly Migration | Think Blue Marble">
            <a:extLst>
              <a:ext uri="{FF2B5EF4-FFF2-40B4-BE49-F238E27FC236}">
                <a16:creationId xmlns:a16="http://schemas.microsoft.com/office/drawing/2014/main" id="{0137CD29-482F-A1F1-F64A-91649BAFF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80" r="3098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2537" name="sketchy line">
            <a:extLst>
              <a:ext uri="{FF2B5EF4-FFF2-40B4-BE49-F238E27FC236}">
                <a16:creationId xmlns:a16="http://schemas.microsoft.com/office/drawing/2014/main" id="{3D0D7AE2-791E-0A67-CF1A-9ACCE4D5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98501B-5F77-CD3A-C362-DD037C47B326}"/>
              </a:ext>
            </a:extLst>
          </p:cNvPr>
          <p:cNvSpPr>
            <a:spLocks noGrp="1"/>
          </p:cNvSpPr>
          <p:nvPr>
            <p:ph idx="1"/>
          </p:nvPr>
        </p:nvSpPr>
        <p:spPr>
          <a:xfrm>
            <a:off x="5297762" y="2706624"/>
            <a:ext cx="6251110" cy="3483864"/>
          </a:xfrm>
        </p:spPr>
        <p:txBody>
          <a:bodyPr>
            <a:normAutofit/>
          </a:bodyPr>
          <a:lstStyle/>
          <a:p>
            <a:r>
              <a:rPr lang="en-GB" sz="2000" dirty="0"/>
              <a:t>There will not always be any. But there is one in this paragraph. See if you can spot it. </a:t>
            </a:r>
          </a:p>
          <a:p>
            <a:r>
              <a:rPr lang="en-GB" sz="2000" dirty="0"/>
              <a:t>Look for groups of adjectives (describing words) </a:t>
            </a:r>
          </a:p>
          <a:p>
            <a:endParaRPr lang="en-GB" sz="2000" dirty="0"/>
          </a:p>
          <a:p>
            <a:pPr marL="0" indent="0">
              <a:buNone/>
            </a:pPr>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a:p>
            <a:endParaRPr lang="en-AU" sz="2000" dirty="0"/>
          </a:p>
        </p:txBody>
      </p:sp>
      <p:cxnSp>
        <p:nvCxnSpPr>
          <p:cNvPr id="5" name="Straight Connector 4">
            <a:extLst>
              <a:ext uri="{FF2B5EF4-FFF2-40B4-BE49-F238E27FC236}">
                <a16:creationId xmlns:a16="http://schemas.microsoft.com/office/drawing/2014/main" id="{0AA8DD15-7168-F47F-070A-7E344C832F70}"/>
              </a:ext>
            </a:extLst>
          </p:cNvPr>
          <p:cNvCxnSpPr/>
          <p:nvPr/>
        </p:nvCxnSpPr>
        <p:spPr>
          <a:xfrm>
            <a:off x="5784980" y="5038531"/>
            <a:ext cx="51598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80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A01655-653E-1032-36DD-C9606D6E137D}"/>
            </a:ext>
          </a:extLst>
        </p:cNvPr>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30BFC20B-E1F9-506B-4D35-D08D6196B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60781-AFE3-97E9-618E-698DBCF378DD}"/>
              </a:ext>
            </a:extLst>
          </p:cNvPr>
          <p:cNvSpPr>
            <a:spLocks noGrp="1"/>
          </p:cNvSpPr>
          <p:nvPr>
            <p:ph type="title"/>
          </p:nvPr>
        </p:nvSpPr>
        <p:spPr>
          <a:xfrm>
            <a:off x="5297762" y="329184"/>
            <a:ext cx="6251110" cy="1783080"/>
          </a:xfrm>
        </p:spPr>
        <p:txBody>
          <a:bodyPr anchor="b">
            <a:normAutofit/>
          </a:bodyPr>
          <a:lstStyle/>
          <a:p>
            <a:r>
              <a:rPr lang="en-AU" sz="5000"/>
              <a:t>Step 3: Find and Condense Noun Groups</a:t>
            </a:r>
          </a:p>
        </p:txBody>
      </p:sp>
      <p:pic>
        <p:nvPicPr>
          <p:cNvPr id="22530" name="Picture 2" descr="The Amazing Monarch Butterfly Migration | Think Blue Marble">
            <a:extLst>
              <a:ext uri="{FF2B5EF4-FFF2-40B4-BE49-F238E27FC236}">
                <a16:creationId xmlns:a16="http://schemas.microsoft.com/office/drawing/2014/main" id="{65EA8163-C3F5-B73C-5B9F-9B6E5DE6B4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80" r="3098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2537" name="sketchy line">
            <a:extLst>
              <a:ext uri="{FF2B5EF4-FFF2-40B4-BE49-F238E27FC236}">
                <a16:creationId xmlns:a16="http://schemas.microsoft.com/office/drawing/2014/main" id="{8899A135-86BF-D8BF-564E-16DF23262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A89220-2A97-A066-5101-81A4B0CFB486}"/>
              </a:ext>
            </a:extLst>
          </p:cNvPr>
          <p:cNvSpPr>
            <a:spLocks noGrp="1"/>
          </p:cNvSpPr>
          <p:nvPr>
            <p:ph idx="1"/>
          </p:nvPr>
        </p:nvSpPr>
        <p:spPr>
          <a:xfrm>
            <a:off x="5297762" y="2706624"/>
            <a:ext cx="6251110" cy="3483864"/>
          </a:xfrm>
        </p:spPr>
        <p:txBody>
          <a:bodyPr>
            <a:normAutofit/>
          </a:bodyPr>
          <a:lstStyle/>
          <a:p>
            <a:pPr marL="0" indent="0">
              <a:buNone/>
            </a:pPr>
            <a:r>
              <a:rPr lang="en-GB" sz="2000" b="1" dirty="0"/>
              <a:t>Condense Noun Groups: Their wings, which are super colourful and delicate</a:t>
            </a:r>
          </a:p>
          <a:p>
            <a:pPr marL="0" indent="0">
              <a:buNone/>
            </a:pPr>
            <a:endParaRPr lang="en-AU" sz="2000" dirty="0"/>
          </a:p>
          <a:p>
            <a:pPr marL="0" indent="0">
              <a:buNone/>
            </a:pPr>
            <a:r>
              <a:rPr lang="en-AU" sz="2000" dirty="0"/>
              <a:t>Find the nouns &amp; adjectives</a:t>
            </a:r>
          </a:p>
          <a:p>
            <a:pPr lvl="1"/>
            <a:r>
              <a:rPr lang="en-AU" sz="1600" dirty="0"/>
              <a:t>Nouns: wings</a:t>
            </a:r>
          </a:p>
          <a:p>
            <a:pPr lvl="1"/>
            <a:r>
              <a:rPr lang="en-AU" sz="1600" dirty="0"/>
              <a:t>Adjectives: colourful, delicate</a:t>
            </a:r>
          </a:p>
          <a:p>
            <a:pPr lvl="1"/>
            <a:endParaRPr lang="en-AU" sz="1600" dirty="0"/>
          </a:p>
          <a:p>
            <a:r>
              <a:rPr lang="en-AU" sz="2000" dirty="0"/>
              <a:t>Put the noun last &amp; list all adjectives first</a:t>
            </a:r>
          </a:p>
          <a:p>
            <a:pPr lvl="1"/>
            <a:r>
              <a:rPr lang="en-AU" sz="1600" dirty="0"/>
              <a:t>Colourful, delicate wings</a:t>
            </a:r>
          </a:p>
          <a:p>
            <a:endParaRPr lang="en-AU" sz="2000" dirty="0"/>
          </a:p>
        </p:txBody>
      </p:sp>
    </p:spTree>
    <p:extLst>
      <p:ext uri="{BB962C8B-B14F-4D97-AF65-F5344CB8AC3E}">
        <p14:creationId xmlns:p14="http://schemas.microsoft.com/office/powerpoint/2010/main" val="25860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3F71F8-727E-28F4-EA6E-17F8F99D65B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7707B65-7AD8-F0E3-3419-3F0E0DF00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81263-47A6-0D54-D6C0-441A929CBCF9}"/>
              </a:ext>
            </a:extLst>
          </p:cNvPr>
          <p:cNvSpPr>
            <a:spLocks noGrp="1"/>
          </p:cNvSpPr>
          <p:nvPr>
            <p:ph type="title"/>
          </p:nvPr>
        </p:nvSpPr>
        <p:spPr>
          <a:xfrm>
            <a:off x="572493" y="238539"/>
            <a:ext cx="11018520" cy="1434415"/>
          </a:xfrm>
        </p:spPr>
        <p:txBody>
          <a:bodyPr anchor="b">
            <a:normAutofit/>
          </a:bodyPr>
          <a:lstStyle/>
          <a:p>
            <a:r>
              <a:rPr lang="en-AU" sz="5400"/>
              <a:t>STEP 1 – Find the Verbs</a:t>
            </a:r>
          </a:p>
        </p:txBody>
      </p:sp>
      <p:sp>
        <p:nvSpPr>
          <p:cNvPr id="16" name="sketchy line">
            <a:extLst>
              <a:ext uri="{FF2B5EF4-FFF2-40B4-BE49-F238E27FC236}">
                <a16:creationId xmlns:a16="http://schemas.microsoft.com/office/drawing/2014/main" id="{3AC1D2BE-B87B-9B4D-06CC-E121CE216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EB60F6-12A8-B8E8-CB01-28A4ED2A3210}"/>
              </a:ext>
            </a:extLst>
          </p:cNvPr>
          <p:cNvSpPr>
            <a:spLocks noGrp="1"/>
          </p:cNvSpPr>
          <p:nvPr>
            <p:ph idx="1"/>
          </p:nvPr>
        </p:nvSpPr>
        <p:spPr>
          <a:xfrm>
            <a:off x="572493" y="2071316"/>
            <a:ext cx="6713552" cy="4119172"/>
          </a:xfrm>
        </p:spPr>
        <p:txBody>
          <a:bodyPr anchor="t">
            <a:normAutofit fontScale="92500" lnSpcReduction="20000"/>
          </a:bodyPr>
          <a:lstStyle/>
          <a:p>
            <a:pPr marL="0" indent="0">
              <a:buNone/>
            </a:pPr>
            <a:r>
              <a:rPr lang="en-GB" b="1" dirty="0"/>
              <a:t>Find the Verbs. They are the doing/action words.</a:t>
            </a:r>
          </a:p>
          <a:p>
            <a:pPr marL="0" indent="0">
              <a:buNone/>
            </a:pPr>
            <a:r>
              <a:rPr lang="en-GB" b="1" dirty="0"/>
              <a:t>What are the verbs in this paragraph?</a:t>
            </a:r>
          </a:p>
          <a:p>
            <a:pPr marL="0" indent="0">
              <a:buNone/>
            </a:pPr>
            <a:endParaRPr lang="en-GB" dirty="0"/>
          </a:p>
          <a:p>
            <a:pPr marL="0" indent="0">
              <a:buNone/>
            </a:pPr>
            <a:r>
              <a:rPr lang="en-GB"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endParaRPr lang="en-AU" dirty="0"/>
          </a:p>
          <a:p>
            <a:endParaRPr lang="en-AU" sz="2200" dirty="0"/>
          </a:p>
        </p:txBody>
      </p:sp>
      <p:pic>
        <p:nvPicPr>
          <p:cNvPr id="9" name="Picture 2" descr="In Polynesia, tattoos are more than skin deep">
            <a:extLst>
              <a:ext uri="{FF2B5EF4-FFF2-40B4-BE49-F238E27FC236}">
                <a16:creationId xmlns:a16="http://schemas.microsoft.com/office/drawing/2014/main" id="{7BB93655-D175-B196-0DFE-FE7FC0A0B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84" r="3" b="2693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3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FEA85-689C-873E-353F-26E44D7829BC}"/>
              </a:ext>
            </a:extLst>
          </p:cNvPr>
          <p:cNvSpPr>
            <a:spLocks noGrp="1"/>
          </p:cNvSpPr>
          <p:nvPr>
            <p:ph type="title"/>
          </p:nvPr>
        </p:nvSpPr>
        <p:spPr>
          <a:xfrm>
            <a:off x="572493" y="238539"/>
            <a:ext cx="11018520" cy="1434415"/>
          </a:xfrm>
        </p:spPr>
        <p:txBody>
          <a:bodyPr anchor="b">
            <a:normAutofit/>
          </a:bodyPr>
          <a:lstStyle/>
          <a:p>
            <a:r>
              <a:rPr lang="en-AU" sz="5400"/>
              <a:t>Step 4: Other Mistakes</a:t>
            </a:r>
          </a:p>
        </p:txBody>
      </p:sp>
      <p:sp>
        <p:nvSpPr>
          <p:cNvPr id="2356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B8CD5E-8104-465B-65AF-6EE69D70619A}"/>
              </a:ext>
            </a:extLst>
          </p:cNvPr>
          <p:cNvSpPr>
            <a:spLocks noGrp="1"/>
          </p:cNvSpPr>
          <p:nvPr>
            <p:ph idx="1"/>
          </p:nvPr>
        </p:nvSpPr>
        <p:spPr>
          <a:xfrm>
            <a:off x="572493" y="2071316"/>
            <a:ext cx="6713552" cy="4119172"/>
          </a:xfrm>
        </p:spPr>
        <p:txBody>
          <a:bodyPr anchor="t">
            <a:normAutofit/>
          </a:bodyPr>
          <a:lstStyle/>
          <a:p>
            <a:r>
              <a:rPr lang="en-GB" sz="2000" dirty="0"/>
              <a:t>Look for any other formal writing mistakes:</a:t>
            </a:r>
          </a:p>
          <a:p>
            <a:pPr lvl="1"/>
            <a:r>
              <a:rPr lang="en-GB" sz="2000" b="1" dirty="0"/>
              <a:t>Contractions</a:t>
            </a:r>
            <a:r>
              <a:rPr lang="en-GB" sz="2000" dirty="0"/>
              <a:t> – can’t, don’t</a:t>
            </a:r>
          </a:p>
          <a:p>
            <a:pPr lvl="1"/>
            <a:r>
              <a:rPr lang="en-GB" sz="2000" b="1" dirty="0"/>
              <a:t>Pronouns</a:t>
            </a:r>
            <a:r>
              <a:rPr lang="en-GB" sz="2000" dirty="0"/>
              <a:t> – you, me, I</a:t>
            </a:r>
          </a:p>
          <a:p>
            <a:pPr lvl="1"/>
            <a:r>
              <a:rPr lang="en-GB" sz="2000" b="1" dirty="0"/>
              <a:t>Casual words/slang </a:t>
            </a:r>
            <a:r>
              <a:rPr lang="en-GB" sz="2000" dirty="0"/>
              <a:t>– really, totally, awesome</a:t>
            </a:r>
          </a:p>
          <a:p>
            <a:pPr lvl="1"/>
            <a:r>
              <a:rPr lang="en-GB" sz="2000" b="1" dirty="0"/>
              <a:t>Opinions</a:t>
            </a:r>
            <a:r>
              <a:rPr lang="en-GB" sz="2000" dirty="0"/>
              <a:t> – I believe, better/best, should, must</a:t>
            </a:r>
          </a:p>
          <a:p>
            <a:pPr marL="0" indent="0">
              <a:buNone/>
            </a:pPr>
            <a:r>
              <a:rPr lang="en-GB" sz="2000" b="1" dirty="0"/>
              <a:t>Are there any in this paragraph?</a:t>
            </a:r>
          </a:p>
          <a:p>
            <a:pPr marL="0" indent="0">
              <a:buNone/>
            </a:pPr>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p:txBody>
      </p:sp>
      <p:pic>
        <p:nvPicPr>
          <p:cNvPr id="23554" name="Picture 2" descr="Types of Butterflies Assorted Through Colors - Facts.net">
            <a:extLst>
              <a:ext uri="{FF2B5EF4-FFF2-40B4-BE49-F238E27FC236}">
                <a16:creationId xmlns:a16="http://schemas.microsoft.com/office/drawing/2014/main" id="{00E2A8E1-1555-20D7-204B-B7483BCBAE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9" r="2008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47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04E13E-E4A9-76EF-2291-3A8D78083D23}"/>
            </a:ext>
          </a:extLst>
        </p:cNvPr>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E9C6FCDD-AB78-8499-33A0-94A56525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F6C93-ADF8-433D-1FD5-CBEAA22EC758}"/>
              </a:ext>
            </a:extLst>
          </p:cNvPr>
          <p:cNvSpPr>
            <a:spLocks noGrp="1"/>
          </p:cNvSpPr>
          <p:nvPr>
            <p:ph type="title"/>
          </p:nvPr>
        </p:nvSpPr>
        <p:spPr>
          <a:xfrm>
            <a:off x="572493" y="238539"/>
            <a:ext cx="11018520" cy="1434415"/>
          </a:xfrm>
        </p:spPr>
        <p:txBody>
          <a:bodyPr anchor="b">
            <a:normAutofit/>
          </a:bodyPr>
          <a:lstStyle/>
          <a:p>
            <a:r>
              <a:rPr lang="en-AU" sz="5400"/>
              <a:t>Step 4: Other Mistakes</a:t>
            </a:r>
          </a:p>
        </p:txBody>
      </p:sp>
      <p:sp>
        <p:nvSpPr>
          <p:cNvPr id="23561" name="sketchy line">
            <a:extLst>
              <a:ext uri="{FF2B5EF4-FFF2-40B4-BE49-F238E27FC236}">
                <a16:creationId xmlns:a16="http://schemas.microsoft.com/office/drawing/2014/main" id="{E55BABD4-54D2-B8B7-1F48-B1236359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284438-9E9D-8CE8-5410-AE17B4BA6FE1}"/>
              </a:ext>
            </a:extLst>
          </p:cNvPr>
          <p:cNvSpPr>
            <a:spLocks noGrp="1"/>
          </p:cNvSpPr>
          <p:nvPr>
            <p:ph idx="1"/>
          </p:nvPr>
        </p:nvSpPr>
        <p:spPr>
          <a:xfrm>
            <a:off x="572493" y="2071316"/>
            <a:ext cx="6713552" cy="4119172"/>
          </a:xfrm>
        </p:spPr>
        <p:txBody>
          <a:bodyPr anchor="t">
            <a:normAutofit/>
          </a:bodyPr>
          <a:lstStyle/>
          <a:p>
            <a:r>
              <a:rPr lang="en-GB" sz="2000" dirty="0"/>
              <a:t>Look for any other formal writing mistakes:</a:t>
            </a:r>
          </a:p>
          <a:p>
            <a:pPr lvl="1"/>
            <a:r>
              <a:rPr lang="en-GB" sz="2000" b="1" dirty="0"/>
              <a:t>Contractions</a:t>
            </a:r>
            <a:r>
              <a:rPr lang="en-GB" sz="2000" dirty="0"/>
              <a:t> – can’t, don’t</a:t>
            </a:r>
          </a:p>
          <a:p>
            <a:pPr lvl="1"/>
            <a:r>
              <a:rPr lang="en-GB" sz="2000" b="1" dirty="0"/>
              <a:t>Pronouns</a:t>
            </a:r>
            <a:r>
              <a:rPr lang="en-GB" sz="2000" dirty="0"/>
              <a:t> – you, me, I</a:t>
            </a:r>
          </a:p>
          <a:p>
            <a:pPr lvl="1"/>
            <a:r>
              <a:rPr lang="en-GB" sz="2000" b="1" dirty="0"/>
              <a:t>Casual words/slang </a:t>
            </a:r>
            <a:r>
              <a:rPr lang="en-GB" sz="2000" dirty="0"/>
              <a:t>– really, totally, awesome</a:t>
            </a:r>
          </a:p>
          <a:p>
            <a:pPr lvl="1"/>
            <a:r>
              <a:rPr lang="en-GB" sz="2000" b="1" dirty="0"/>
              <a:t>Opinions</a:t>
            </a:r>
            <a:r>
              <a:rPr lang="en-GB" sz="2000" dirty="0"/>
              <a:t> – I believe, better/best, should, must</a:t>
            </a:r>
          </a:p>
          <a:p>
            <a:pPr marL="0" indent="0">
              <a:buNone/>
            </a:pPr>
            <a:r>
              <a:rPr lang="en-GB" sz="2000" b="1" dirty="0"/>
              <a:t>Are there any in this paragraph?</a:t>
            </a:r>
          </a:p>
          <a:p>
            <a:pPr marL="0" indent="0">
              <a:buNone/>
            </a:pPr>
            <a:r>
              <a:rPr lang="en-GB" sz="20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p:txBody>
      </p:sp>
      <p:pic>
        <p:nvPicPr>
          <p:cNvPr id="23554" name="Picture 2" descr="Types of Butterflies Assorted Through Colors - Facts.net">
            <a:extLst>
              <a:ext uri="{FF2B5EF4-FFF2-40B4-BE49-F238E27FC236}">
                <a16:creationId xmlns:a16="http://schemas.microsoft.com/office/drawing/2014/main" id="{A838E4BB-8883-B1F0-1C5E-685F53267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9" r="2008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DCD4AED-D631-A60B-052C-63165A7C57E3}"/>
              </a:ext>
            </a:extLst>
          </p:cNvPr>
          <p:cNvSpPr/>
          <p:nvPr/>
        </p:nvSpPr>
        <p:spPr>
          <a:xfrm>
            <a:off x="2136710" y="4222193"/>
            <a:ext cx="796577"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B61256C3-54D3-3A12-301B-765FF195CF95}"/>
              </a:ext>
            </a:extLst>
          </p:cNvPr>
          <p:cNvSpPr/>
          <p:nvPr/>
        </p:nvSpPr>
        <p:spPr>
          <a:xfrm>
            <a:off x="5274358" y="4222193"/>
            <a:ext cx="529283"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329B0365-5158-9EAA-3AAB-12F937E6CE11}"/>
              </a:ext>
            </a:extLst>
          </p:cNvPr>
          <p:cNvSpPr/>
          <p:nvPr/>
        </p:nvSpPr>
        <p:spPr>
          <a:xfrm>
            <a:off x="4264152" y="4483451"/>
            <a:ext cx="895677"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E028868B-09EF-873A-2B3B-DE835E245C4E}"/>
              </a:ext>
            </a:extLst>
          </p:cNvPr>
          <p:cNvSpPr/>
          <p:nvPr/>
        </p:nvSpPr>
        <p:spPr>
          <a:xfrm>
            <a:off x="2297024" y="4772539"/>
            <a:ext cx="707433"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63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DCE04-9320-65A5-EDD6-C398BC099199}"/>
              </a:ext>
            </a:extLst>
          </p:cNvPr>
          <p:cNvSpPr>
            <a:spLocks noGrp="1"/>
          </p:cNvSpPr>
          <p:nvPr>
            <p:ph type="title"/>
          </p:nvPr>
        </p:nvSpPr>
        <p:spPr>
          <a:xfrm>
            <a:off x="5297762" y="329184"/>
            <a:ext cx="6251110" cy="1783080"/>
          </a:xfrm>
        </p:spPr>
        <p:txBody>
          <a:bodyPr anchor="b">
            <a:normAutofit/>
          </a:bodyPr>
          <a:lstStyle/>
          <a:p>
            <a:r>
              <a:rPr lang="en-AU" sz="5400" dirty="0"/>
              <a:t>Step 5: Rewrite</a:t>
            </a:r>
          </a:p>
        </p:txBody>
      </p:sp>
      <p:pic>
        <p:nvPicPr>
          <p:cNvPr id="24578" name="Picture 2" descr="Scientists find where butterflies first evolved | Popular Science">
            <a:extLst>
              <a:ext uri="{FF2B5EF4-FFF2-40B4-BE49-F238E27FC236}">
                <a16:creationId xmlns:a16="http://schemas.microsoft.com/office/drawing/2014/main" id="{7CC215B2-D684-D673-2E5B-C6EC3EEEC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96" r="3500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458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14D485-1563-D8FB-A9FF-DD93F349B4C8}"/>
              </a:ext>
            </a:extLst>
          </p:cNvPr>
          <p:cNvSpPr>
            <a:spLocks noGrp="1"/>
          </p:cNvSpPr>
          <p:nvPr>
            <p:ph idx="1"/>
          </p:nvPr>
        </p:nvSpPr>
        <p:spPr>
          <a:xfrm>
            <a:off x="5297762" y="2706624"/>
            <a:ext cx="6251110" cy="3483864"/>
          </a:xfrm>
        </p:spPr>
        <p:txBody>
          <a:bodyPr>
            <a:normAutofit fontScale="77500" lnSpcReduction="20000"/>
          </a:bodyPr>
          <a:lstStyle/>
          <a:p>
            <a:r>
              <a:rPr lang="en-GB" sz="2400" b="1" dirty="0"/>
              <a:t>Use all your NICE NEW nouns and noun groups. </a:t>
            </a:r>
          </a:p>
          <a:p>
            <a:r>
              <a:rPr lang="en-GB" sz="2400" b="1" dirty="0"/>
              <a:t>Don’t forget to fix up any other formal writing mistakes.</a:t>
            </a:r>
            <a:endParaRPr lang="en-GB" sz="2200" b="1" dirty="0"/>
          </a:p>
          <a:p>
            <a:pPr marL="0" indent="0">
              <a:lnSpc>
                <a:spcPct val="200000"/>
              </a:lnSpc>
              <a:buNone/>
            </a:pPr>
            <a:r>
              <a:rPr lang="en-GB" sz="2200" dirty="0"/>
              <a:t>Butterflies are totally fascinating insects, and you can find out a lot about them by examining them. They’re known for their wings which are super colourful and delicate. During their life cycle, they transform in a process known as metamorphosis. They start their lives as tiny eggs before they hatch into caterpillars.</a:t>
            </a:r>
          </a:p>
          <a:p>
            <a:endParaRPr lang="en-AU" sz="2200" dirty="0"/>
          </a:p>
        </p:txBody>
      </p:sp>
    </p:spTree>
    <p:extLst>
      <p:ext uri="{BB962C8B-B14F-4D97-AF65-F5344CB8AC3E}">
        <p14:creationId xmlns:p14="http://schemas.microsoft.com/office/powerpoint/2010/main" val="4341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FD8FDA-ACCF-1894-3B70-1CBF1CC95D45}"/>
            </a:ext>
          </a:extLst>
        </p:cNvPr>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6F64FDBC-24CB-F67F-BF61-0809EE752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7B1AE-5050-B97B-A266-9182A1BDD5C2}"/>
              </a:ext>
            </a:extLst>
          </p:cNvPr>
          <p:cNvSpPr>
            <a:spLocks noGrp="1"/>
          </p:cNvSpPr>
          <p:nvPr>
            <p:ph type="title"/>
          </p:nvPr>
        </p:nvSpPr>
        <p:spPr>
          <a:xfrm>
            <a:off x="5297762" y="329184"/>
            <a:ext cx="6251110" cy="1783080"/>
          </a:xfrm>
        </p:spPr>
        <p:txBody>
          <a:bodyPr anchor="b">
            <a:normAutofit/>
          </a:bodyPr>
          <a:lstStyle/>
          <a:p>
            <a:r>
              <a:rPr lang="en-AU" sz="5400" dirty="0"/>
              <a:t>Step 5: Rewrite</a:t>
            </a:r>
          </a:p>
        </p:txBody>
      </p:sp>
      <p:pic>
        <p:nvPicPr>
          <p:cNvPr id="24578" name="Picture 2" descr="Scientists find where butterflies first evolved | Popular Science">
            <a:extLst>
              <a:ext uri="{FF2B5EF4-FFF2-40B4-BE49-F238E27FC236}">
                <a16:creationId xmlns:a16="http://schemas.microsoft.com/office/drawing/2014/main" id="{F7F0A5AB-CC0E-5028-9EA5-8C37B90793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96" r="3500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4585" name="sketchy line">
            <a:extLst>
              <a:ext uri="{FF2B5EF4-FFF2-40B4-BE49-F238E27FC236}">
                <a16:creationId xmlns:a16="http://schemas.microsoft.com/office/drawing/2014/main" id="{43A1F58A-C94B-92A4-E08F-C0D86A3EF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F075F-B4B9-8E07-C16D-77C53D258661}"/>
              </a:ext>
            </a:extLst>
          </p:cNvPr>
          <p:cNvSpPr>
            <a:spLocks noGrp="1"/>
          </p:cNvSpPr>
          <p:nvPr>
            <p:ph idx="1"/>
          </p:nvPr>
        </p:nvSpPr>
        <p:spPr>
          <a:xfrm>
            <a:off x="5297762" y="2706624"/>
            <a:ext cx="6251110" cy="3483864"/>
          </a:xfrm>
        </p:spPr>
        <p:txBody>
          <a:bodyPr>
            <a:normAutofit fontScale="77500" lnSpcReduction="20000"/>
          </a:bodyPr>
          <a:lstStyle/>
          <a:p>
            <a:r>
              <a:rPr lang="en-GB" sz="2400" b="1" dirty="0"/>
              <a:t>Use all your NICE NEW nouns and noun groups. </a:t>
            </a:r>
          </a:p>
          <a:p>
            <a:r>
              <a:rPr lang="en-GB" sz="2400" b="1" dirty="0"/>
              <a:t>Don’t forget to fix up any other formal writing mistakes.</a:t>
            </a:r>
            <a:endParaRPr lang="en-GB" sz="2200" b="1" dirty="0"/>
          </a:p>
          <a:p>
            <a:pPr marL="0" indent="0">
              <a:lnSpc>
                <a:spcPct val="200000"/>
              </a:lnSpc>
              <a:buNone/>
            </a:pPr>
            <a:r>
              <a:rPr lang="en-GB" sz="2200" dirty="0"/>
              <a:t>Butterflies are </a:t>
            </a:r>
            <a:r>
              <a:rPr lang="en-GB" sz="2200" b="1" dirty="0">
                <a:solidFill>
                  <a:srgbClr val="FF0000"/>
                </a:solidFill>
              </a:rPr>
              <a:t>fascination</a:t>
            </a:r>
            <a:r>
              <a:rPr lang="en-GB" sz="2200" dirty="0"/>
              <a:t> insects, and you can </a:t>
            </a:r>
            <a:r>
              <a:rPr lang="en-GB" sz="2200" b="1" dirty="0">
                <a:solidFill>
                  <a:srgbClr val="FF0000"/>
                </a:solidFill>
              </a:rPr>
              <a:t>understanding</a:t>
            </a:r>
            <a:r>
              <a:rPr lang="en-GB" sz="2200" dirty="0"/>
              <a:t> them by </a:t>
            </a:r>
            <a:r>
              <a:rPr lang="en-GB" sz="2200" b="1" dirty="0">
                <a:solidFill>
                  <a:srgbClr val="FF0000"/>
                </a:solidFill>
              </a:rPr>
              <a:t>examination</a:t>
            </a:r>
            <a:r>
              <a:rPr lang="en-GB" sz="2200" dirty="0"/>
              <a:t> them. </a:t>
            </a:r>
            <a:r>
              <a:rPr lang="en-GB" sz="2200" b="1" dirty="0">
                <a:solidFill>
                  <a:srgbClr val="FF0000"/>
                </a:solidFill>
              </a:rPr>
              <a:t>Fame</a:t>
            </a:r>
            <a:r>
              <a:rPr lang="en-GB" sz="2200" dirty="0"/>
              <a:t> for their </a:t>
            </a:r>
            <a:r>
              <a:rPr lang="en-GB" sz="2200" b="1" dirty="0">
                <a:solidFill>
                  <a:srgbClr val="FF0000"/>
                </a:solidFill>
              </a:rPr>
              <a:t>colourful, delicate wings</a:t>
            </a:r>
            <a:r>
              <a:rPr lang="en-GB" sz="2200" dirty="0"/>
              <a:t>. During their life cycle, they </a:t>
            </a:r>
            <a:r>
              <a:rPr lang="en-GB" sz="2200" b="1" dirty="0">
                <a:solidFill>
                  <a:srgbClr val="FF0000"/>
                </a:solidFill>
              </a:rPr>
              <a:t>transformation</a:t>
            </a:r>
            <a:r>
              <a:rPr lang="en-GB" sz="2200" dirty="0"/>
              <a:t> in a process known as metamorphosis. </a:t>
            </a:r>
            <a:r>
              <a:rPr lang="en-GB" sz="2200" b="1" dirty="0">
                <a:solidFill>
                  <a:srgbClr val="FF0000"/>
                </a:solidFill>
              </a:rPr>
              <a:t>The beginning</a:t>
            </a:r>
            <a:r>
              <a:rPr lang="en-GB" sz="2200" dirty="0"/>
              <a:t> their lives as tiny eggs before they </a:t>
            </a:r>
            <a:r>
              <a:rPr lang="en-GB" sz="2200" b="1" dirty="0">
                <a:solidFill>
                  <a:srgbClr val="FF0000"/>
                </a:solidFill>
              </a:rPr>
              <a:t>emergence</a:t>
            </a:r>
            <a:r>
              <a:rPr lang="en-GB" sz="2200" dirty="0"/>
              <a:t> into caterpillars.</a:t>
            </a:r>
          </a:p>
          <a:p>
            <a:endParaRPr lang="en-AU" sz="2200" dirty="0"/>
          </a:p>
        </p:txBody>
      </p:sp>
    </p:spTree>
    <p:extLst>
      <p:ext uri="{BB962C8B-B14F-4D97-AF65-F5344CB8AC3E}">
        <p14:creationId xmlns:p14="http://schemas.microsoft.com/office/powerpoint/2010/main" val="1941079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5" name="Rectangle 266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BB260-F9F6-80AE-62E6-217574C58500}"/>
              </a:ext>
            </a:extLst>
          </p:cNvPr>
          <p:cNvSpPr>
            <a:spLocks noGrp="1"/>
          </p:cNvSpPr>
          <p:nvPr>
            <p:ph type="title"/>
          </p:nvPr>
        </p:nvSpPr>
        <p:spPr>
          <a:xfrm>
            <a:off x="640080" y="325369"/>
            <a:ext cx="4368602" cy="1956841"/>
          </a:xfrm>
        </p:spPr>
        <p:txBody>
          <a:bodyPr anchor="b">
            <a:normAutofit/>
          </a:bodyPr>
          <a:lstStyle/>
          <a:p>
            <a:r>
              <a:rPr lang="en-AU" sz="5400"/>
              <a:t>Result</a:t>
            </a:r>
          </a:p>
        </p:txBody>
      </p:sp>
      <p:sp>
        <p:nvSpPr>
          <p:cNvPr id="266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8C0F56-5141-AF88-1CD3-74C3FF5EDCDD}"/>
              </a:ext>
            </a:extLst>
          </p:cNvPr>
          <p:cNvSpPr>
            <a:spLocks noGrp="1"/>
          </p:cNvSpPr>
          <p:nvPr>
            <p:ph idx="1"/>
          </p:nvPr>
        </p:nvSpPr>
        <p:spPr>
          <a:xfrm>
            <a:off x="640080" y="2872899"/>
            <a:ext cx="4243589" cy="3320668"/>
          </a:xfrm>
        </p:spPr>
        <p:txBody>
          <a:bodyPr>
            <a:normAutofit/>
          </a:bodyPr>
          <a:lstStyle/>
          <a:p>
            <a:pPr marL="0" indent="0">
              <a:buNone/>
            </a:pPr>
            <a:r>
              <a:rPr lang="en-GB" sz="2000" dirty="0"/>
              <a:t>Butterflies hold great fascination as insects, and an understanding of them can be gained through examination. Their fame is often attributed to their colourful, delicate wings. During their life cycle, they undergo a transformation process known as metamorphosis. Before their emergence as caterpillars, their beginning is as tiny eggs. </a:t>
            </a:r>
          </a:p>
          <a:p>
            <a:endParaRPr lang="en-AU" sz="2000" dirty="0"/>
          </a:p>
        </p:txBody>
      </p:sp>
      <p:pic>
        <p:nvPicPr>
          <p:cNvPr id="26626" name="Picture 2" descr="Flan Cake Recipe: How to Make Flan Cake Recipe | Homemade Flan Cake Recipe">
            <a:extLst>
              <a:ext uri="{FF2B5EF4-FFF2-40B4-BE49-F238E27FC236}">
                <a16:creationId xmlns:a16="http://schemas.microsoft.com/office/drawing/2014/main" id="{23E1B6F9-6415-45D8-55AE-CDE2D9FA8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0A0C7C-43BA-EB7E-44CC-F433549974C8}"/>
              </a:ext>
            </a:extLst>
          </p:cNvPr>
          <p:cNvSpPr/>
          <p:nvPr/>
        </p:nvSpPr>
        <p:spPr>
          <a:xfrm rot="20321945">
            <a:off x="306748" y="1244301"/>
            <a:ext cx="8468985" cy="1569660"/>
          </a:xfrm>
          <a:prstGeom prst="rect">
            <a:avLst/>
          </a:prstGeom>
          <a:noFill/>
        </p:spPr>
        <p:txBody>
          <a:bodyPr wrap="none" lIns="91440" tIns="45720" rIns="91440" bIns="45720">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AMAZING!!!!!!!!</a:t>
            </a:r>
          </a:p>
        </p:txBody>
      </p:sp>
      <p:sp>
        <p:nvSpPr>
          <p:cNvPr id="5" name="Rectangle 4">
            <a:extLst>
              <a:ext uri="{FF2B5EF4-FFF2-40B4-BE49-F238E27FC236}">
                <a16:creationId xmlns:a16="http://schemas.microsoft.com/office/drawing/2014/main" id="{39B4D9BA-6A25-5975-155E-E918CC89A3C3}"/>
              </a:ext>
            </a:extLst>
          </p:cNvPr>
          <p:cNvSpPr/>
          <p:nvPr/>
        </p:nvSpPr>
        <p:spPr>
          <a:xfrm rot="20321945">
            <a:off x="4433467" y="3717752"/>
            <a:ext cx="7415813" cy="1569660"/>
          </a:xfrm>
          <a:prstGeom prst="rect">
            <a:avLst/>
          </a:prstGeom>
          <a:noFill/>
        </p:spPr>
        <p:txBody>
          <a:bodyPr wrap="none" lIns="91440" tIns="45720" rIns="91440" bIns="45720">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SUPERB</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6" name="Rectangle 5">
            <a:extLst>
              <a:ext uri="{FF2B5EF4-FFF2-40B4-BE49-F238E27FC236}">
                <a16:creationId xmlns:a16="http://schemas.microsoft.com/office/drawing/2014/main" id="{AD691EEE-7862-1D10-1C24-68F313A5A52E}"/>
              </a:ext>
            </a:extLst>
          </p:cNvPr>
          <p:cNvSpPr/>
          <p:nvPr/>
        </p:nvSpPr>
        <p:spPr>
          <a:xfrm rot="20321945">
            <a:off x="3099345" y="2443772"/>
            <a:ext cx="6424003" cy="1569660"/>
          </a:xfrm>
          <a:prstGeom prst="rect">
            <a:avLst/>
          </a:prstGeom>
          <a:noFill/>
        </p:spPr>
        <p:txBody>
          <a:bodyPr wrap="none" lIns="91440" tIns="45720" rIns="91440" bIns="45720">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WOW</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26808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17FFD3-8AE9-67F4-AC98-D8F41A73D73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98AA285-F70E-F95F-B15B-7DA170354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A67C4-D2F8-0BAA-E7EB-9540332BA782}"/>
              </a:ext>
            </a:extLst>
          </p:cNvPr>
          <p:cNvSpPr>
            <a:spLocks noGrp="1"/>
          </p:cNvSpPr>
          <p:nvPr>
            <p:ph type="title"/>
          </p:nvPr>
        </p:nvSpPr>
        <p:spPr>
          <a:xfrm>
            <a:off x="572493" y="238539"/>
            <a:ext cx="11018520" cy="1434415"/>
          </a:xfrm>
        </p:spPr>
        <p:txBody>
          <a:bodyPr anchor="b">
            <a:normAutofit/>
          </a:bodyPr>
          <a:lstStyle/>
          <a:p>
            <a:r>
              <a:rPr lang="en-AU" sz="5400"/>
              <a:t>STEP 1 – Find the Verbs</a:t>
            </a:r>
          </a:p>
        </p:txBody>
      </p:sp>
      <p:sp>
        <p:nvSpPr>
          <p:cNvPr id="16" name="sketchy line">
            <a:extLst>
              <a:ext uri="{FF2B5EF4-FFF2-40B4-BE49-F238E27FC236}">
                <a16:creationId xmlns:a16="http://schemas.microsoft.com/office/drawing/2014/main" id="{DFF391BC-C7D2-C2EC-6E14-13646648A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B33FAB-6A66-F2C5-CF27-C1FA3A5E3A9F}"/>
              </a:ext>
            </a:extLst>
          </p:cNvPr>
          <p:cNvSpPr>
            <a:spLocks noGrp="1"/>
          </p:cNvSpPr>
          <p:nvPr>
            <p:ph idx="1"/>
          </p:nvPr>
        </p:nvSpPr>
        <p:spPr>
          <a:xfrm>
            <a:off x="572493" y="2071316"/>
            <a:ext cx="6713552" cy="4119172"/>
          </a:xfrm>
        </p:spPr>
        <p:txBody>
          <a:bodyPr anchor="t">
            <a:normAutofit fontScale="92500" lnSpcReduction="20000"/>
          </a:bodyPr>
          <a:lstStyle/>
          <a:p>
            <a:pPr marL="0" indent="0">
              <a:buNone/>
            </a:pPr>
            <a:r>
              <a:rPr lang="en-GB" b="1" dirty="0"/>
              <a:t>Find the Verbs. They are the doing/action words.</a:t>
            </a:r>
          </a:p>
          <a:p>
            <a:pPr marL="0" indent="0">
              <a:buNone/>
            </a:pPr>
            <a:r>
              <a:rPr lang="en-GB" b="1" dirty="0"/>
              <a:t>What are the verbs in this paragraph?</a:t>
            </a:r>
          </a:p>
          <a:p>
            <a:pPr marL="0" indent="0">
              <a:buNone/>
            </a:pPr>
            <a:endParaRPr lang="en-GB" dirty="0"/>
          </a:p>
          <a:p>
            <a:pPr marL="0" indent="0">
              <a:buNone/>
            </a:pPr>
            <a:r>
              <a:rPr lang="en-GB"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endParaRPr lang="en-AU" dirty="0"/>
          </a:p>
          <a:p>
            <a:endParaRPr lang="en-AU" sz="2200" dirty="0"/>
          </a:p>
        </p:txBody>
      </p:sp>
      <p:pic>
        <p:nvPicPr>
          <p:cNvPr id="9" name="Picture 2" descr="In Polynesia, tattoos are more than skin deep">
            <a:extLst>
              <a:ext uri="{FF2B5EF4-FFF2-40B4-BE49-F238E27FC236}">
                <a16:creationId xmlns:a16="http://schemas.microsoft.com/office/drawing/2014/main" id="{50D6A033-ED10-F46B-3B70-D4B3855D73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84" r="3" b="2693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BEB7C84-D2AA-5E30-10C1-2850C3D86886}"/>
              </a:ext>
            </a:extLst>
          </p:cNvPr>
          <p:cNvSpPr/>
          <p:nvPr/>
        </p:nvSpPr>
        <p:spPr>
          <a:xfrm>
            <a:off x="1766047" y="3541058"/>
            <a:ext cx="1120588"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C48BF1C3-7076-348A-68D3-F14ACE14FF7B}"/>
              </a:ext>
            </a:extLst>
          </p:cNvPr>
          <p:cNvSpPr/>
          <p:nvPr/>
        </p:nvSpPr>
        <p:spPr>
          <a:xfrm>
            <a:off x="4437529" y="3853957"/>
            <a:ext cx="1120588"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DC8576BE-CC21-32B8-F82F-B137197B379E}"/>
              </a:ext>
            </a:extLst>
          </p:cNvPr>
          <p:cNvSpPr/>
          <p:nvPr/>
        </p:nvSpPr>
        <p:spPr>
          <a:xfrm>
            <a:off x="4087906" y="4664497"/>
            <a:ext cx="1120588"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DA01118A-27EC-5B74-CA10-AB223D44488C}"/>
              </a:ext>
            </a:extLst>
          </p:cNvPr>
          <p:cNvSpPr/>
          <p:nvPr/>
        </p:nvSpPr>
        <p:spPr>
          <a:xfrm>
            <a:off x="1524000" y="5189662"/>
            <a:ext cx="1120588"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69AA76A2-9805-771B-7832-80784B5151BD}"/>
              </a:ext>
            </a:extLst>
          </p:cNvPr>
          <p:cNvSpPr/>
          <p:nvPr/>
        </p:nvSpPr>
        <p:spPr>
          <a:xfrm>
            <a:off x="4997823" y="3541057"/>
            <a:ext cx="1546412" cy="3577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00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29110-0DB3-3D51-DA07-D3A7611C28D5}"/>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DFED2-C87F-643F-62BD-8674C8DE91B7}"/>
              </a:ext>
            </a:extLst>
          </p:cNvPr>
          <p:cNvSpPr>
            <a:spLocks noGrp="1"/>
          </p:cNvSpPr>
          <p:nvPr>
            <p:ph type="title"/>
          </p:nvPr>
        </p:nvSpPr>
        <p:spPr>
          <a:xfrm>
            <a:off x="5297762" y="329184"/>
            <a:ext cx="6251110" cy="1783080"/>
          </a:xfrm>
        </p:spPr>
        <p:txBody>
          <a:bodyPr anchor="b">
            <a:normAutofit/>
          </a:bodyPr>
          <a:lstStyle/>
          <a:p>
            <a:r>
              <a:rPr lang="en-AU" sz="5400" dirty="0"/>
              <a:t>NOTE: Verb Meanings</a:t>
            </a:r>
          </a:p>
        </p:txBody>
      </p:sp>
      <p:pic>
        <p:nvPicPr>
          <p:cNvPr id="5122" name="Picture 2" descr="Flan Recipe - NatashasKitchen.com">
            <a:extLst>
              <a:ext uri="{FF2B5EF4-FFF2-40B4-BE49-F238E27FC236}">
                <a16:creationId xmlns:a16="http://schemas.microsoft.com/office/drawing/2014/main" id="{C5C50C8D-7296-BE1D-A699-6C5D134B89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0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2870AE-5A50-78C7-A6EB-797B93185151}"/>
              </a:ext>
            </a:extLst>
          </p:cNvPr>
          <p:cNvSpPr>
            <a:spLocks noGrp="1"/>
          </p:cNvSpPr>
          <p:nvPr>
            <p:ph idx="1"/>
          </p:nvPr>
        </p:nvSpPr>
        <p:spPr>
          <a:xfrm>
            <a:off x="5297762" y="2706624"/>
            <a:ext cx="6251110" cy="3483864"/>
          </a:xfrm>
        </p:spPr>
        <p:txBody>
          <a:bodyPr>
            <a:normAutofit/>
          </a:bodyPr>
          <a:lstStyle/>
          <a:p>
            <a:pPr marL="342900" lvl="0" indent="-342900" rtl="0">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Acquire – means to get</a:t>
            </a:r>
            <a:r>
              <a:rPr lang="en-AU" sz="2200">
                <a:latin typeface="Calibri" panose="020F0502020204030204" pitchFamily="34" charset="0"/>
                <a:ea typeface="Calibri" panose="020F0502020204030204" pitchFamily="34" charset="0"/>
                <a:cs typeface="Arial" panose="020B0604020202020204" pitchFamily="34" charset="0"/>
              </a:rPr>
              <a:t> or</a:t>
            </a:r>
            <a:r>
              <a:rPr lang="en-AU" sz="2200">
                <a:effectLst/>
                <a:latin typeface="Calibri" panose="020F0502020204030204" pitchFamily="34" charset="0"/>
                <a:ea typeface="Calibri" panose="020F0502020204030204" pitchFamily="34" charset="0"/>
                <a:cs typeface="Arial" panose="020B0604020202020204" pitchFamily="34" charset="0"/>
              </a:rPr>
              <a:t> co</a:t>
            </a:r>
            <a:r>
              <a:rPr lang="en-AU" sz="2200">
                <a:latin typeface="Calibri" panose="020F0502020204030204" pitchFamily="34" charset="0"/>
                <a:ea typeface="Calibri" panose="020F0502020204030204" pitchFamily="34" charset="0"/>
                <a:cs typeface="Arial" panose="020B0604020202020204" pitchFamily="34" charset="0"/>
              </a:rPr>
              <a:t>llect</a:t>
            </a:r>
            <a:endParaRPr lang="en-AU" sz="22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Interacting – means communicating with or dealing with</a:t>
            </a:r>
          </a:p>
          <a:p>
            <a:pPr marL="342900" lvl="0" indent="-342900">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Portray – means to show</a:t>
            </a:r>
          </a:p>
          <a:p>
            <a:pPr marL="342900" lvl="0" indent="-342900">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Modify – means to change or edit</a:t>
            </a:r>
          </a:p>
          <a:p>
            <a:pPr marL="342900" lvl="0" indent="-342900">
              <a:spcAft>
                <a:spcPts val="800"/>
              </a:spcAft>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Identify – means to feel like part of a group, see yourself a certain way</a:t>
            </a:r>
          </a:p>
          <a:p>
            <a:pPr marL="0" indent="0">
              <a:buNone/>
            </a:pPr>
            <a:endParaRPr lang="en-AU" sz="2200"/>
          </a:p>
          <a:p>
            <a:endParaRPr lang="en-AU" sz="2200"/>
          </a:p>
        </p:txBody>
      </p:sp>
    </p:spTree>
    <p:extLst>
      <p:ext uri="{BB962C8B-B14F-4D97-AF65-F5344CB8AC3E}">
        <p14:creationId xmlns:p14="http://schemas.microsoft.com/office/powerpoint/2010/main" val="67170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59393-6AF8-52BE-D9FD-05CD4D82BC53}"/>
            </a:ext>
          </a:extLst>
        </p:cNvPr>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44D48D11-7AB8-6059-2B3F-B21325E2B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Freeform: Shape 4117">
            <a:extLst>
              <a:ext uri="{FF2B5EF4-FFF2-40B4-BE49-F238E27FC236}">
                <a16:creationId xmlns:a16="http://schemas.microsoft.com/office/drawing/2014/main" id="{FCF13423-2D2C-75EC-0394-1B5B0380D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997999-52AB-4C30-ADAD-853D2854BA05}"/>
              </a:ext>
            </a:extLst>
          </p:cNvPr>
          <p:cNvSpPr>
            <a:spLocks noGrp="1"/>
          </p:cNvSpPr>
          <p:nvPr>
            <p:ph type="title"/>
          </p:nvPr>
        </p:nvSpPr>
        <p:spPr>
          <a:xfrm>
            <a:off x="1137034" y="609597"/>
            <a:ext cx="9392421" cy="1330841"/>
          </a:xfrm>
        </p:spPr>
        <p:txBody>
          <a:bodyPr>
            <a:normAutofit/>
          </a:bodyPr>
          <a:lstStyle/>
          <a:p>
            <a:r>
              <a:rPr lang="en-AU"/>
              <a:t>STEP 2 – Convert the Verbs to Nouns</a:t>
            </a:r>
            <a:endParaRPr lang="en-AU" dirty="0"/>
          </a:p>
        </p:txBody>
      </p:sp>
      <p:sp>
        <p:nvSpPr>
          <p:cNvPr id="3" name="Content Placeholder 2">
            <a:extLst>
              <a:ext uri="{FF2B5EF4-FFF2-40B4-BE49-F238E27FC236}">
                <a16:creationId xmlns:a16="http://schemas.microsoft.com/office/drawing/2014/main" id="{2E1ADF53-442A-5E3E-27AB-B6B5F4995E45}"/>
              </a:ext>
            </a:extLst>
          </p:cNvPr>
          <p:cNvSpPr>
            <a:spLocks noGrp="1"/>
          </p:cNvSpPr>
          <p:nvPr>
            <p:ph idx="1"/>
          </p:nvPr>
        </p:nvSpPr>
        <p:spPr>
          <a:xfrm>
            <a:off x="1137034" y="2198362"/>
            <a:ext cx="4958966" cy="3917773"/>
          </a:xfrm>
        </p:spPr>
        <p:txBody>
          <a:bodyPr>
            <a:normAutofit/>
          </a:bodyPr>
          <a:lstStyle/>
          <a:p>
            <a:r>
              <a:rPr lang="en-GB" sz="2000" dirty="0"/>
              <a:t>Try changing the endings: -</a:t>
            </a:r>
            <a:r>
              <a:rPr lang="en-GB" sz="2000" dirty="0" err="1"/>
              <a:t>tion</a:t>
            </a:r>
            <a:r>
              <a:rPr lang="en-GB" sz="2000" dirty="0"/>
              <a:t>, -</a:t>
            </a:r>
            <a:r>
              <a:rPr lang="en-GB" sz="2000" dirty="0" err="1"/>
              <a:t>ence</a:t>
            </a:r>
            <a:r>
              <a:rPr lang="en-GB" sz="2000" dirty="0"/>
              <a:t>, -ness, -</a:t>
            </a:r>
            <a:r>
              <a:rPr lang="en-GB" sz="2000" dirty="0" err="1"/>
              <a:t>ment</a:t>
            </a:r>
            <a:r>
              <a:rPr lang="en-GB" sz="2000" dirty="0"/>
              <a:t>, -al, -</a:t>
            </a:r>
            <a:r>
              <a:rPr lang="en-GB" sz="2000" dirty="0" err="1"/>
              <a:t>ity</a:t>
            </a:r>
            <a:r>
              <a:rPr lang="en-GB" sz="2000" dirty="0"/>
              <a:t>. </a:t>
            </a:r>
          </a:p>
          <a:p>
            <a:r>
              <a:rPr lang="en-GB" sz="2000" dirty="0"/>
              <a:t>Not all of them will easily convert. Look for the easiest or most obvious candidates.</a:t>
            </a:r>
          </a:p>
          <a:p>
            <a:r>
              <a:rPr lang="en-GB" sz="2000" b="1" dirty="0"/>
              <a:t>Do these in your head:</a:t>
            </a:r>
          </a:p>
          <a:p>
            <a:pPr lvl="1"/>
            <a:r>
              <a:rPr lang="en-GB" sz="2000" dirty="0"/>
              <a:t>Acquire </a:t>
            </a:r>
          </a:p>
          <a:p>
            <a:pPr lvl="1"/>
            <a:r>
              <a:rPr lang="en-GB" sz="2000" dirty="0"/>
              <a:t>Interacting </a:t>
            </a:r>
          </a:p>
          <a:p>
            <a:pPr lvl="1"/>
            <a:r>
              <a:rPr lang="en-GB" sz="2000" dirty="0"/>
              <a:t>Portray </a:t>
            </a:r>
          </a:p>
          <a:p>
            <a:pPr lvl="1"/>
            <a:r>
              <a:rPr lang="en-GB" sz="2000" dirty="0"/>
              <a:t>Modify </a:t>
            </a:r>
          </a:p>
          <a:p>
            <a:pPr lvl="1"/>
            <a:r>
              <a:rPr lang="en-GB" sz="2000" dirty="0"/>
              <a:t>Identify</a:t>
            </a:r>
            <a:endParaRPr lang="en-AU" sz="2000" dirty="0"/>
          </a:p>
        </p:txBody>
      </p:sp>
      <p:pic>
        <p:nvPicPr>
          <p:cNvPr id="4104" name="Picture 8">
            <a:extLst>
              <a:ext uri="{FF2B5EF4-FFF2-40B4-BE49-F238E27FC236}">
                <a16:creationId xmlns:a16="http://schemas.microsoft.com/office/drawing/2014/main" id="{780DA28B-D388-D5B4-2C50-25F612ACE5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452737"/>
            <a:ext cx="4788505" cy="3220269"/>
          </a:xfrm>
          <a:prstGeom prst="rect">
            <a:avLst/>
          </a:prstGeom>
          <a:noFill/>
          <a:extLst>
            <a:ext uri="{909E8E84-426E-40DD-AFC4-6F175D3DCCD1}">
              <a14:hiddenFill xmlns:a14="http://schemas.microsoft.com/office/drawing/2010/main">
                <a:solidFill>
                  <a:srgbClr val="FFFFFF"/>
                </a:solidFill>
              </a14:hiddenFill>
            </a:ext>
          </a:extLst>
        </p:spPr>
      </p:pic>
      <p:sp>
        <p:nvSpPr>
          <p:cNvPr id="4119" name="Freeform: Shape 4118">
            <a:extLst>
              <a:ext uri="{FF2B5EF4-FFF2-40B4-BE49-F238E27FC236}">
                <a16:creationId xmlns:a16="http://schemas.microsoft.com/office/drawing/2014/main" id="{AF0F519F-ECCD-D19B-8E8B-614B3CC03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3796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Freeform: Shape 411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BFCFCD-8506-A6FC-AC97-21FF840163C1}"/>
              </a:ext>
            </a:extLst>
          </p:cNvPr>
          <p:cNvSpPr>
            <a:spLocks noGrp="1"/>
          </p:cNvSpPr>
          <p:nvPr>
            <p:ph type="title"/>
          </p:nvPr>
        </p:nvSpPr>
        <p:spPr>
          <a:xfrm>
            <a:off x="1137034" y="609597"/>
            <a:ext cx="9392421" cy="1330841"/>
          </a:xfrm>
        </p:spPr>
        <p:txBody>
          <a:bodyPr>
            <a:normAutofit/>
          </a:bodyPr>
          <a:lstStyle/>
          <a:p>
            <a:r>
              <a:rPr lang="en-AU"/>
              <a:t>STEP 2 – Convert the Verbs to Nouns</a:t>
            </a:r>
            <a:endParaRPr lang="en-AU" dirty="0"/>
          </a:p>
        </p:txBody>
      </p:sp>
      <p:sp>
        <p:nvSpPr>
          <p:cNvPr id="3" name="Content Placeholder 2">
            <a:extLst>
              <a:ext uri="{FF2B5EF4-FFF2-40B4-BE49-F238E27FC236}">
                <a16:creationId xmlns:a16="http://schemas.microsoft.com/office/drawing/2014/main" id="{B9D3239A-556B-2398-B86C-019C497841EC}"/>
              </a:ext>
            </a:extLst>
          </p:cNvPr>
          <p:cNvSpPr>
            <a:spLocks noGrp="1"/>
          </p:cNvSpPr>
          <p:nvPr>
            <p:ph idx="1"/>
          </p:nvPr>
        </p:nvSpPr>
        <p:spPr>
          <a:xfrm>
            <a:off x="1137034" y="2198362"/>
            <a:ext cx="4958966" cy="3917773"/>
          </a:xfrm>
        </p:spPr>
        <p:txBody>
          <a:bodyPr>
            <a:normAutofit/>
          </a:bodyPr>
          <a:lstStyle/>
          <a:p>
            <a:pPr lvl="1"/>
            <a:r>
              <a:rPr lang="en-GB" sz="2000" dirty="0"/>
              <a:t>Acquire – acquisition</a:t>
            </a:r>
          </a:p>
          <a:p>
            <a:pPr lvl="1"/>
            <a:r>
              <a:rPr lang="en-GB" sz="2000" dirty="0"/>
              <a:t>Interacting – interaction</a:t>
            </a:r>
          </a:p>
          <a:p>
            <a:pPr lvl="1"/>
            <a:r>
              <a:rPr lang="en-GB" sz="2000" dirty="0"/>
              <a:t>Portray – portrayal</a:t>
            </a:r>
          </a:p>
          <a:p>
            <a:pPr lvl="1"/>
            <a:r>
              <a:rPr lang="en-GB" sz="2000" dirty="0"/>
              <a:t>Modify – modification</a:t>
            </a:r>
          </a:p>
          <a:p>
            <a:pPr lvl="1"/>
            <a:r>
              <a:rPr lang="en-GB" sz="2000" dirty="0"/>
              <a:t>Identify – identification </a:t>
            </a:r>
          </a:p>
          <a:p>
            <a:endParaRPr lang="en-AU" sz="2000" dirty="0"/>
          </a:p>
        </p:txBody>
      </p:sp>
      <p:pic>
        <p:nvPicPr>
          <p:cNvPr id="4104" name="Picture 8">
            <a:extLst>
              <a:ext uri="{FF2B5EF4-FFF2-40B4-BE49-F238E27FC236}">
                <a16:creationId xmlns:a16="http://schemas.microsoft.com/office/drawing/2014/main" id="{2A1D94D5-FF62-DC9E-8F36-B3822C2DE5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452737"/>
            <a:ext cx="4788505" cy="3220269"/>
          </a:xfrm>
          <a:prstGeom prst="rect">
            <a:avLst/>
          </a:prstGeom>
          <a:noFill/>
          <a:extLst>
            <a:ext uri="{909E8E84-426E-40DD-AFC4-6F175D3DCCD1}">
              <a14:hiddenFill xmlns:a14="http://schemas.microsoft.com/office/drawing/2010/main">
                <a:solidFill>
                  <a:srgbClr val="FFFFFF"/>
                </a:solidFill>
              </a14:hiddenFill>
            </a:ext>
          </a:extLst>
        </p:spPr>
      </p:pic>
      <p:sp>
        <p:nvSpPr>
          <p:cNvPr id="4119" name="Freeform: Shape 41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994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C6ECE-08C6-9C5F-C3DA-4F11C5ECD9CA}"/>
              </a:ext>
            </a:extLst>
          </p:cNvPr>
          <p:cNvSpPr>
            <a:spLocks noGrp="1"/>
          </p:cNvSpPr>
          <p:nvPr>
            <p:ph type="title"/>
          </p:nvPr>
        </p:nvSpPr>
        <p:spPr>
          <a:xfrm>
            <a:off x="640080" y="325369"/>
            <a:ext cx="4368602" cy="1956841"/>
          </a:xfrm>
        </p:spPr>
        <p:txBody>
          <a:bodyPr anchor="b">
            <a:normAutofit/>
          </a:bodyPr>
          <a:lstStyle/>
          <a:p>
            <a:r>
              <a:rPr lang="en-AU" sz="5400"/>
              <a:t>NOTE</a:t>
            </a:r>
          </a:p>
        </p:txBody>
      </p:sp>
      <p:sp>
        <p:nvSpPr>
          <p:cNvPr id="61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E7BD1E-8B30-D866-409E-D8B4086F492B}"/>
              </a:ext>
            </a:extLst>
          </p:cNvPr>
          <p:cNvSpPr>
            <a:spLocks noGrp="1"/>
          </p:cNvSpPr>
          <p:nvPr>
            <p:ph idx="1"/>
          </p:nvPr>
        </p:nvSpPr>
        <p:spPr>
          <a:xfrm>
            <a:off x="640080" y="2872899"/>
            <a:ext cx="4243589" cy="3320668"/>
          </a:xfrm>
        </p:spPr>
        <p:txBody>
          <a:bodyPr>
            <a:normAutofit/>
          </a:bodyPr>
          <a:lstStyle/>
          <a:p>
            <a:pPr marL="0" indent="0">
              <a:buNone/>
            </a:pPr>
            <a:r>
              <a:rPr lang="en-GB" sz="2200" dirty="0"/>
              <a:t>Any adverbs connected to the verb should be converted into adjectives. </a:t>
            </a:r>
          </a:p>
          <a:p>
            <a:pPr marL="0" indent="0">
              <a:buNone/>
            </a:pPr>
            <a:r>
              <a:rPr lang="en-GB" sz="2200" dirty="0"/>
              <a:t>For example: </a:t>
            </a:r>
          </a:p>
          <a:p>
            <a:r>
              <a:rPr lang="en-GB" sz="2200" dirty="0"/>
              <a:t>“Interacting socially” becomes:</a:t>
            </a:r>
          </a:p>
          <a:p>
            <a:pPr lvl="1"/>
            <a:r>
              <a:rPr lang="en-GB" sz="1800" dirty="0"/>
              <a:t>social interaction</a:t>
            </a:r>
          </a:p>
          <a:p>
            <a:r>
              <a:rPr lang="en-GB" sz="2200" dirty="0"/>
              <a:t>“Portray visibly” becomes: </a:t>
            </a:r>
          </a:p>
          <a:p>
            <a:pPr lvl="1"/>
            <a:r>
              <a:rPr lang="en-GB" sz="1800" dirty="0"/>
              <a:t>visible portrayal</a:t>
            </a:r>
          </a:p>
          <a:p>
            <a:endParaRPr lang="en-AU" sz="2200" dirty="0"/>
          </a:p>
        </p:txBody>
      </p:sp>
      <p:pic>
        <p:nvPicPr>
          <p:cNvPr id="6146" name="Picture 2" descr="Spanish Flan Recipe | Recipes.net">
            <a:extLst>
              <a:ext uri="{FF2B5EF4-FFF2-40B4-BE49-F238E27FC236}">
                <a16:creationId xmlns:a16="http://schemas.microsoft.com/office/drawing/2014/main" id="{8CA92AFE-9D58-04AA-BC57-0CCB616488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1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2B089-11CC-D6BD-EE86-F5E46FB31A74}"/>
              </a:ext>
            </a:extLst>
          </p:cNvPr>
          <p:cNvSpPr>
            <a:spLocks noGrp="1"/>
          </p:cNvSpPr>
          <p:nvPr>
            <p:ph type="title"/>
          </p:nvPr>
        </p:nvSpPr>
        <p:spPr>
          <a:xfrm>
            <a:off x="5297762" y="329184"/>
            <a:ext cx="6251110" cy="1783080"/>
          </a:xfrm>
        </p:spPr>
        <p:txBody>
          <a:bodyPr anchor="b">
            <a:normAutofit/>
          </a:bodyPr>
          <a:lstStyle/>
          <a:p>
            <a:r>
              <a:rPr lang="en-AU" sz="5000"/>
              <a:t>STEP 3 – Find &amp; Condense Noun Groups</a:t>
            </a:r>
          </a:p>
        </p:txBody>
      </p:sp>
      <p:pic>
        <p:nvPicPr>
          <p:cNvPr id="7170" name="Picture 2" descr="Africa And The Culture Of Body Modification | Hadithi Africa">
            <a:extLst>
              <a:ext uri="{FF2B5EF4-FFF2-40B4-BE49-F238E27FC236}">
                <a16:creationId xmlns:a16="http://schemas.microsoft.com/office/drawing/2014/main" id="{7655C60E-B76F-0D11-015D-64A76941A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 r="698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084DDB-D058-105A-873A-DFEDD10FE84B}"/>
              </a:ext>
            </a:extLst>
          </p:cNvPr>
          <p:cNvSpPr>
            <a:spLocks noGrp="1"/>
          </p:cNvSpPr>
          <p:nvPr>
            <p:ph idx="1"/>
          </p:nvPr>
        </p:nvSpPr>
        <p:spPr>
          <a:xfrm>
            <a:off x="5297762" y="2706624"/>
            <a:ext cx="6251110" cy="3483864"/>
          </a:xfrm>
        </p:spPr>
        <p:txBody>
          <a:bodyPr>
            <a:normAutofit/>
          </a:bodyPr>
          <a:lstStyle/>
          <a:p>
            <a:r>
              <a:rPr lang="en-GB" sz="2000" dirty="0"/>
              <a:t>There will not always be any. But there is one in this paragraph. See if you can spot it. </a:t>
            </a:r>
          </a:p>
          <a:p>
            <a:r>
              <a:rPr lang="en-GB" sz="2000" dirty="0"/>
              <a:t>Look for groups of adjectives (describing words) </a:t>
            </a:r>
          </a:p>
          <a:p>
            <a:endParaRPr lang="en-GB" sz="2000" dirty="0"/>
          </a:p>
          <a:p>
            <a:r>
              <a:rPr lang="en-GB" sz="2000" dirty="0"/>
              <a:t>Humans acquire culture through interacting socially. Some ethnic groups portray their culture visibly through items such as clothing and jewellery that is ceremonious and also traditional. They may also modify their appearance with tattoos and piercings. They do this to identify themselves as part of a particular culture.</a:t>
            </a:r>
            <a:endParaRPr lang="en-AU" sz="2000" dirty="0"/>
          </a:p>
          <a:p>
            <a:endParaRPr lang="en-GB" sz="2000" dirty="0"/>
          </a:p>
        </p:txBody>
      </p:sp>
    </p:spTree>
    <p:extLst>
      <p:ext uri="{BB962C8B-B14F-4D97-AF65-F5344CB8AC3E}">
        <p14:creationId xmlns:p14="http://schemas.microsoft.com/office/powerpoint/2010/main" val="398204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2257</Words>
  <Application>Microsoft Office PowerPoint</Application>
  <PresentationFormat>Widescreen</PresentationFormat>
  <Paragraphs>194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Meiryo</vt:lpstr>
      <vt:lpstr>Arial</vt:lpstr>
      <vt:lpstr>Calibri</vt:lpstr>
      <vt:lpstr>Calibri Light</vt:lpstr>
      <vt:lpstr>Symbol</vt:lpstr>
      <vt:lpstr>Office Theme</vt:lpstr>
      <vt:lpstr>FLAN</vt:lpstr>
      <vt:lpstr>Paragraph 1</vt:lpstr>
      <vt:lpstr>STEP 1 – Find the Verbs</vt:lpstr>
      <vt:lpstr>STEP 1 – Find the Verbs</vt:lpstr>
      <vt:lpstr>NOTE: Verb Meanings</vt:lpstr>
      <vt:lpstr>STEP 2 – Convert the Verbs to Nouns</vt:lpstr>
      <vt:lpstr>STEP 2 – Convert the Verbs to Nouns</vt:lpstr>
      <vt:lpstr>NOTE</vt:lpstr>
      <vt:lpstr>STEP 3 – Find &amp; Condense Noun Groups</vt:lpstr>
      <vt:lpstr>STEP 3 – Find &amp; Condense Noun Groups</vt:lpstr>
      <vt:lpstr>STEP 3 – Find &amp; Condense Noun Groups</vt:lpstr>
      <vt:lpstr>STEP 4 – Other Mistakes</vt:lpstr>
      <vt:lpstr>STEP 4 – Other Mistakes</vt:lpstr>
      <vt:lpstr>STEP 5 - Rewrite</vt:lpstr>
      <vt:lpstr>STEP 5 – Replace words</vt:lpstr>
      <vt:lpstr>STEP 5 – Edit until it makes sense</vt:lpstr>
      <vt:lpstr>Result:</vt:lpstr>
      <vt:lpstr>Worked Example 2</vt:lpstr>
      <vt:lpstr>Paragraph 2:</vt:lpstr>
      <vt:lpstr>Step 1: Find the Verbs</vt:lpstr>
      <vt:lpstr>Step 1: Find the Verbs</vt:lpstr>
      <vt:lpstr>Step 2: Convert Verbs into Nouns</vt:lpstr>
      <vt:lpstr>Step 2: Convert Verbs into Nouns</vt:lpstr>
      <vt:lpstr>Special Case 1: what if…?</vt:lpstr>
      <vt:lpstr>Special Case 2: what if…?</vt:lpstr>
      <vt:lpstr>Special Case 3: what if…?</vt:lpstr>
      <vt:lpstr>Step 3: Find and Condense Noun Groups</vt:lpstr>
      <vt:lpstr>Step 3: Find and Condense Noun Groups</vt:lpstr>
      <vt:lpstr>Step 3: Find and Condense Noun Groups</vt:lpstr>
      <vt:lpstr>Step 4: Other Mistakes</vt:lpstr>
      <vt:lpstr>Step 4: Other Mistakes</vt:lpstr>
      <vt:lpstr>Step 5: Rewrite</vt:lpstr>
      <vt:lpstr>Step 5: Rewrite</vt:lpstr>
      <vt:lpstr>Result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FLAN</dc:title>
  <dc:creator>Sarah Burney</dc:creator>
  <cp:lastModifiedBy>Sarah Burney</cp:lastModifiedBy>
  <cp:revision>1</cp:revision>
  <dcterms:created xsi:type="dcterms:W3CDTF">2024-02-13T11:38:56Z</dcterms:created>
  <dcterms:modified xsi:type="dcterms:W3CDTF">2024-02-13T14:50:18Z</dcterms:modified>
</cp:coreProperties>
</file>