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257" r:id="rId4"/>
    <p:sldId id="259" r:id="rId5"/>
    <p:sldId id="258" r:id="rId6"/>
    <p:sldId id="314" r:id="rId7"/>
    <p:sldId id="317" r:id="rId8"/>
    <p:sldId id="319" r:id="rId9"/>
    <p:sldId id="315" r:id="rId10"/>
    <p:sldId id="316" r:id="rId11"/>
    <p:sldId id="320" r:id="rId12"/>
    <p:sldId id="318" r:id="rId13"/>
    <p:sldId id="321" r:id="rId14"/>
    <p:sldId id="322" r:id="rId15"/>
    <p:sldId id="32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2C1F2-A8CC-4709-B65E-1E58DC16464A}" v="62" dt="2024-02-25T16:00:11.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urney" userId="3ff1fe9c-ec4d-4417-af83-dbc6e1aa8c41" providerId="ADAL" clId="{51B2C1F2-A8CC-4709-B65E-1E58DC16464A}"/>
    <pc:docChg chg="undo redo custSel addSld modSld sldOrd">
      <pc:chgData name="Sarah Burney" userId="3ff1fe9c-ec4d-4417-af83-dbc6e1aa8c41" providerId="ADAL" clId="{51B2C1F2-A8CC-4709-B65E-1E58DC16464A}" dt="2024-02-25T16:00:59.787" v="11832" actId="26606"/>
      <pc:docMkLst>
        <pc:docMk/>
      </pc:docMkLst>
      <pc:sldChg chg="addSp delSp modSp mod">
        <pc:chgData name="Sarah Burney" userId="3ff1fe9c-ec4d-4417-af83-dbc6e1aa8c41" providerId="ADAL" clId="{51B2C1F2-A8CC-4709-B65E-1E58DC16464A}" dt="2024-02-25T14:02:20.497" v="5178" actId="27636"/>
        <pc:sldMkLst>
          <pc:docMk/>
          <pc:sldMk cId="193259948" sldId="257"/>
        </pc:sldMkLst>
        <pc:spChg chg="mod">
          <ac:chgData name="Sarah Burney" userId="3ff1fe9c-ec4d-4417-af83-dbc6e1aa8c41" providerId="ADAL" clId="{51B2C1F2-A8CC-4709-B65E-1E58DC16464A}" dt="2024-02-25T13:17:09.506" v="2898" actId="26606"/>
          <ac:spMkLst>
            <pc:docMk/>
            <pc:sldMk cId="193259948" sldId="257"/>
            <ac:spMk id="2" creationId="{318EE8B8-B6AC-13D2-6104-2CC6DBA6DAF6}"/>
          </ac:spMkLst>
        </pc:spChg>
        <pc:spChg chg="mod">
          <ac:chgData name="Sarah Burney" userId="3ff1fe9c-ec4d-4417-af83-dbc6e1aa8c41" providerId="ADAL" clId="{51B2C1F2-A8CC-4709-B65E-1E58DC16464A}" dt="2024-02-25T14:02:20.497" v="5178" actId="27636"/>
          <ac:spMkLst>
            <pc:docMk/>
            <pc:sldMk cId="193259948" sldId="257"/>
            <ac:spMk id="3" creationId="{CBF3A657-D165-014B-3F2C-E287C23024A7}"/>
          </ac:spMkLst>
        </pc:spChg>
        <pc:spChg chg="del">
          <ac:chgData name="Sarah Burney" userId="3ff1fe9c-ec4d-4417-af83-dbc6e1aa8c41" providerId="ADAL" clId="{51B2C1F2-A8CC-4709-B65E-1E58DC16464A}" dt="2024-02-25T13:17:09.506" v="2898" actId="26606"/>
          <ac:spMkLst>
            <pc:docMk/>
            <pc:sldMk cId="193259948" sldId="257"/>
            <ac:spMk id="3081" creationId="{45D37F4E-DDB4-456B-97E0-9937730A039F}"/>
          </ac:spMkLst>
        </pc:spChg>
        <pc:spChg chg="del">
          <ac:chgData name="Sarah Burney" userId="3ff1fe9c-ec4d-4417-af83-dbc6e1aa8c41" providerId="ADAL" clId="{51B2C1F2-A8CC-4709-B65E-1E58DC16464A}" dt="2024-02-25T13:17:09.506" v="2898" actId="26606"/>
          <ac:spMkLst>
            <pc:docMk/>
            <pc:sldMk cId="193259948" sldId="257"/>
            <ac:spMk id="3083" creationId="{B2DD41CD-8F47-4F56-AD12-4E2FF7696987}"/>
          </ac:spMkLst>
        </pc:spChg>
        <pc:spChg chg="add">
          <ac:chgData name="Sarah Burney" userId="3ff1fe9c-ec4d-4417-af83-dbc6e1aa8c41" providerId="ADAL" clId="{51B2C1F2-A8CC-4709-B65E-1E58DC16464A}" dt="2024-02-25T13:17:09.506" v="2898" actId="26606"/>
          <ac:spMkLst>
            <pc:docMk/>
            <pc:sldMk cId="193259948" sldId="257"/>
            <ac:spMk id="3088" creationId="{D009D6D5-DAC2-4A8B-A17A-E206B9012D09}"/>
          </ac:spMkLst>
        </pc:spChg>
        <pc:picChg chg="mod">
          <ac:chgData name="Sarah Burney" userId="3ff1fe9c-ec4d-4417-af83-dbc6e1aa8c41" providerId="ADAL" clId="{51B2C1F2-A8CC-4709-B65E-1E58DC16464A}" dt="2024-02-25T13:17:09.506" v="2898" actId="26606"/>
          <ac:picMkLst>
            <pc:docMk/>
            <pc:sldMk cId="193259948" sldId="257"/>
            <ac:picMk id="3076" creationId="{FC7F1F5C-571F-E0D7-1AF2-6D56201B603C}"/>
          </ac:picMkLst>
        </pc:picChg>
      </pc:sldChg>
      <pc:sldChg chg="modSp mod">
        <pc:chgData name="Sarah Burney" userId="3ff1fe9c-ec4d-4417-af83-dbc6e1aa8c41" providerId="ADAL" clId="{51B2C1F2-A8CC-4709-B65E-1E58DC16464A}" dt="2024-02-25T13:27:22.687" v="3505" actId="20577"/>
        <pc:sldMkLst>
          <pc:docMk/>
          <pc:sldMk cId="1762444333" sldId="259"/>
        </pc:sldMkLst>
        <pc:spChg chg="mod">
          <ac:chgData name="Sarah Burney" userId="3ff1fe9c-ec4d-4417-af83-dbc6e1aa8c41" providerId="ADAL" clId="{51B2C1F2-A8CC-4709-B65E-1E58DC16464A}" dt="2024-02-25T13:27:22.687" v="3505" actId="20577"/>
          <ac:spMkLst>
            <pc:docMk/>
            <pc:sldMk cId="1762444333" sldId="259"/>
            <ac:spMk id="3" creationId="{54B35CD8-A763-CEA8-E8CF-2648635D8B6F}"/>
          </ac:spMkLst>
        </pc:spChg>
      </pc:sldChg>
      <pc:sldChg chg="modSp mod">
        <pc:chgData name="Sarah Burney" userId="3ff1fe9c-ec4d-4417-af83-dbc6e1aa8c41" providerId="ADAL" clId="{51B2C1F2-A8CC-4709-B65E-1E58DC16464A}" dt="2024-02-25T13:13:18.898" v="2561" actId="20577"/>
        <pc:sldMkLst>
          <pc:docMk/>
          <pc:sldMk cId="2235788687" sldId="313"/>
        </pc:sldMkLst>
        <pc:spChg chg="mod">
          <ac:chgData name="Sarah Burney" userId="3ff1fe9c-ec4d-4417-af83-dbc6e1aa8c41" providerId="ADAL" clId="{51B2C1F2-A8CC-4709-B65E-1E58DC16464A}" dt="2024-02-25T13:13:18.898" v="2561" actId="20577"/>
          <ac:spMkLst>
            <pc:docMk/>
            <pc:sldMk cId="2235788687" sldId="313"/>
            <ac:spMk id="20" creationId="{FC45F769-05B9-7805-8BFE-2A6D6A195ADE}"/>
          </ac:spMkLst>
        </pc:spChg>
      </pc:sldChg>
      <pc:sldChg chg="addSp delSp modSp mod setBg">
        <pc:chgData name="Sarah Burney" userId="3ff1fe9c-ec4d-4417-af83-dbc6e1aa8c41" providerId="ADAL" clId="{51B2C1F2-A8CC-4709-B65E-1E58DC16464A}" dt="2024-02-25T14:20:47.763" v="6232" actId="20577"/>
        <pc:sldMkLst>
          <pc:docMk/>
          <pc:sldMk cId="2019914290" sldId="315"/>
        </pc:sldMkLst>
        <pc:spChg chg="mod">
          <ac:chgData name="Sarah Burney" userId="3ff1fe9c-ec4d-4417-af83-dbc6e1aa8c41" providerId="ADAL" clId="{51B2C1F2-A8CC-4709-B65E-1E58DC16464A}" dt="2024-02-25T11:29:39.127" v="2557" actId="14100"/>
          <ac:spMkLst>
            <pc:docMk/>
            <pc:sldMk cId="2019914290" sldId="315"/>
            <ac:spMk id="2" creationId="{6C0C34AA-D4CF-8856-9D80-04CFCC5A0F48}"/>
          </ac:spMkLst>
        </pc:spChg>
        <pc:spChg chg="mod ord">
          <ac:chgData name="Sarah Burney" userId="3ff1fe9c-ec4d-4417-af83-dbc6e1aa8c41" providerId="ADAL" clId="{51B2C1F2-A8CC-4709-B65E-1E58DC16464A}" dt="2024-02-25T14:20:47.763" v="6232" actId="20577"/>
          <ac:spMkLst>
            <pc:docMk/>
            <pc:sldMk cId="2019914290" sldId="315"/>
            <ac:spMk id="3" creationId="{769B6FEB-DD43-294A-665E-EFA215CF801F}"/>
          </ac:spMkLst>
        </pc:spChg>
        <pc:spChg chg="add">
          <ac:chgData name="Sarah Burney" userId="3ff1fe9c-ec4d-4417-af83-dbc6e1aa8c41" providerId="ADAL" clId="{51B2C1F2-A8CC-4709-B65E-1E58DC16464A}" dt="2024-02-25T11:28:33.228" v="2546" actId="26606"/>
          <ac:spMkLst>
            <pc:docMk/>
            <pc:sldMk cId="2019914290" sldId="315"/>
            <ac:spMk id="10" creationId="{72D05657-94EE-4B2D-BC1B-A1D065063658}"/>
          </ac:spMkLst>
        </pc:spChg>
        <pc:spChg chg="add">
          <ac:chgData name="Sarah Burney" userId="3ff1fe9c-ec4d-4417-af83-dbc6e1aa8c41" providerId="ADAL" clId="{51B2C1F2-A8CC-4709-B65E-1E58DC16464A}" dt="2024-02-25T11:28:33.228" v="2546" actId="26606"/>
          <ac:spMkLst>
            <pc:docMk/>
            <pc:sldMk cId="2019914290" sldId="315"/>
            <ac:spMk id="12" creationId="{7586665A-47B3-4AEE-BC94-15D89FF706B3}"/>
          </ac:spMkLst>
        </pc:spChg>
        <pc:picChg chg="add mod">
          <ac:chgData name="Sarah Burney" userId="3ff1fe9c-ec4d-4417-af83-dbc6e1aa8c41" providerId="ADAL" clId="{51B2C1F2-A8CC-4709-B65E-1E58DC16464A}" dt="2024-02-25T11:29:20.273" v="2552" actId="732"/>
          <ac:picMkLst>
            <pc:docMk/>
            <pc:sldMk cId="2019914290" sldId="315"/>
            <ac:picMk id="4" creationId="{3F09358B-451F-2386-8D28-6A52A258F601}"/>
          </ac:picMkLst>
        </pc:picChg>
        <pc:picChg chg="add mod">
          <ac:chgData name="Sarah Burney" userId="3ff1fe9c-ec4d-4417-af83-dbc6e1aa8c41" providerId="ADAL" clId="{51B2C1F2-A8CC-4709-B65E-1E58DC16464A}" dt="2024-02-25T11:29:06.325" v="2550" actId="1076"/>
          <ac:picMkLst>
            <pc:docMk/>
            <pc:sldMk cId="2019914290" sldId="315"/>
            <ac:picMk id="5" creationId="{D9C90EFF-596C-8D30-8E13-64C33909F1C3}"/>
          </ac:picMkLst>
        </pc:picChg>
        <pc:picChg chg="add">
          <ac:chgData name="Sarah Burney" userId="3ff1fe9c-ec4d-4417-af83-dbc6e1aa8c41" providerId="ADAL" clId="{51B2C1F2-A8CC-4709-B65E-1E58DC16464A}" dt="2024-02-25T11:27:42.122" v="2536"/>
          <ac:picMkLst>
            <pc:docMk/>
            <pc:sldMk cId="2019914290" sldId="315"/>
            <ac:picMk id="9218" creationId="{06D9CC2E-CD21-0DD8-A841-296F8530784C}"/>
          </ac:picMkLst>
        </pc:picChg>
        <pc:picChg chg="add del mod">
          <ac:chgData name="Sarah Burney" userId="3ff1fe9c-ec4d-4417-af83-dbc6e1aa8c41" providerId="ADAL" clId="{51B2C1F2-A8CC-4709-B65E-1E58DC16464A}" dt="2024-02-25T11:28:25.591" v="2544" actId="478"/>
          <ac:picMkLst>
            <pc:docMk/>
            <pc:sldMk cId="2019914290" sldId="315"/>
            <ac:picMk id="9220" creationId="{51A96630-FDB2-9E65-822C-C75D4F3AB1A2}"/>
          </ac:picMkLst>
        </pc:picChg>
        <pc:picChg chg="add del mod">
          <ac:chgData name="Sarah Burney" userId="3ff1fe9c-ec4d-4417-af83-dbc6e1aa8c41" providerId="ADAL" clId="{51B2C1F2-A8CC-4709-B65E-1E58DC16464A}" dt="2024-02-25T11:28:22.667" v="2542" actId="478"/>
          <ac:picMkLst>
            <pc:docMk/>
            <pc:sldMk cId="2019914290" sldId="315"/>
            <ac:picMk id="9222" creationId="{E69015C9-04E7-BC41-4514-64D8AD989892}"/>
          </ac:picMkLst>
        </pc:picChg>
      </pc:sldChg>
      <pc:sldChg chg="addSp delSp modSp new mod setBg">
        <pc:chgData name="Sarah Burney" userId="3ff1fe9c-ec4d-4417-af83-dbc6e1aa8c41" providerId="ADAL" clId="{51B2C1F2-A8CC-4709-B65E-1E58DC16464A}" dt="2024-02-25T14:48:51.031" v="7612" actId="26606"/>
        <pc:sldMkLst>
          <pc:docMk/>
          <pc:sldMk cId="1142092346" sldId="316"/>
        </pc:sldMkLst>
        <pc:spChg chg="mod">
          <ac:chgData name="Sarah Burney" userId="3ff1fe9c-ec4d-4417-af83-dbc6e1aa8c41" providerId="ADAL" clId="{51B2C1F2-A8CC-4709-B65E-1E58DC16464A}" dt="2024-02-25T14:48:51.031" v="7612" actId="26606"/>
          <ac:spMkLst>
            <pc:docMk/>
            <pc:sldMk cId="1142092346" sldId="316"/>
            <ac:spMk id="2" creationId="{DE51439A-3060-E195-A2BB-4BB950CF80D5}"/>
          </ac:spMkLst>
        </pc:spChg>
        <pc:spChg chg="mod">
          <ac:chgData name="Sarah Burney" userId="3ff1fe9c-ec4d-4417-af83-dbc6e1aa8c41" providerId="ADAL" clId="{51B2C1F2-A8CC-4709-B65E-1E58DC16464A}" dt="2024-02-25T14:48:51.031" v="7612" actId="26606"/>
          <ac:spMkLst>
            <pc:docMk/>
            <pc:sldMk cId="1142092346" sldId="316"/>
            <ac:spMk id="3" creationId="{63047B09-8B23-E644-F8C6-A33A4E17D34A}"/>
          </ac:spMkLst>
        </pc:spChg>
        <pc:spChg chg="add del">
          <ac:chgData name="Sarah Burney" userId="3ff1fe9c-ec4d-4417-af83-dbc6e1aa8c41" providerId="ADAL" clId="{51B2C1F2-A8CC-4709-B65E-1E58DC16464A}" dt="2024-02-25T14:45:04.187" v="7493" actId="26606"/>
          <ac:spMkLst>
            <pc:docMk/>
            <pc:sldMk cId="1142092346" sldId="316"/>
            <ac:spMk id="11279" creationId="{615E9F7A-B64C-4192-8930-A05D1E23F324}"/>
          </ac:spMkLst>
        </pc:spChg>
        <pc:spChg chg="add del">
          <ac:chgData name="Sarah Burney" userId="3ff1fe9c-ec4d-4417-af83-dbc6e1aa8c41" providerId="ADAL" clId="{51B2C1F2-A8CC-4709-B65E-1E58DC16464A}" dt="2024-02-25T14:45:04.187" v="7493" actId="26606"/>
          <ac:spMkLst>
            <pc:docMk/>
            <pc:sldMk cId="1142092346" sldId="316"/>
            <ac:spMk id="11281" creationId="{793EB161-5CFE-4D7E-B34B-06C90F9B16B6}"/>
          </ac:spMkLst>
        </pc:spChg>
        <pc:spChg chg="add del">
          <ac:chgData name="Sarah Burney" userId="3ff1fe9c-ec4d-4417-af83-dbc6e1aa8c41" providerId="ADAL" clId="{51B2C1F2-A8CC-4709-B65E-1E58DC16464A}" dt="2024-02-25T14:45:04.187" v="7493" actId="26606"/>
          <ac:spMkLst>
            <pc:docMk/>
            <pc:sldMk cId="1142092346" sldId="316"/>
            <ac:spMk id="11283" creationId="{618147C2-BF02-44AA-81D8-FD7776FAB3C6}"/>
          </ac:spMkLst>
        </pc:spChg>
        <pc:spChg chg="add del">
          <ac:chgData name="Sarah Burney" userId="3ff1fe9c-ec4d-4417-af83-dbc6e1aa8c41" providerId="ADAL" clId="{51B2C1F2-A8CC-4709-B65E-1E58DC16464A}" dt="2024-02-25T14:48:51.031" v="7612" actId="26606"/>
          <ac:spMkLst>
            <pc:docMk/>
            <pc:sldMk cId="1142092346" sldId="316"/>
            <ac:spMk id="11285" creationId="{8C4161AE-11A2-4436-A7FB-4433458658C9}"/>
          </ac:spMkLst>
        </pc:spChg>
        <pc:spChg chg="add del">
          <ac:chgData name="Sarah Burney" userId="3ff1fe9c-ec4d-4417-af83-dbc6e1aa8c41" providerId="ADAL" clId="{51B2C1F2-A8CC-4709-B65E-1E58DC16464A}" dt="2024-02-25T14:48:51.031" v="7612" actId="26606"/>
          <ac:spMkLst>
            <pc:docMk/>
            <pc:sldMk cId="1142092346" sldId="316"/>
            <ac:spMk id="11286" creationId="{178229D1-C16F-4EBF-AA2C-B7ECDCC85164}"/>
          </ac:spMkLst>
        </pc:spChg>
        <pc:spChg chg="add">
          <ac:chgData name="Sarah Burney" userId="3ff1fe9c-ec4d-4417-af83-dbc6e1aa8c41" providerId="ADAL" clId="{51B2C1F2-A8CC-4709-B65E-1E58DC16464A}" dt="2024-02-25T14:48:51.031" v="7612" actId="26606"/>
          <ac:spMkLst>
            <pc:docMk/>
            <pc:sldMk cId="1142092346" sldId="316"/>
            <ac:spMk id="11291" creationId="{7FF47CB7-972F-479F-A36D-9E72D26EC8DA}"/>
          </ac:spMkLst>
        </pc:spChg>
        <pc:spChg chg="add">
          <ac:chgData name="Sarah Burney" userId="3ff1fe9c-ec4d-4417-af83-dbc6e1aa8c41" providerId="ADAL" clId="{51B2C1F2-A8CC-4709-B65E-1E58DC16464A}" dt="2024-02-25T14:48:51.031" v="7612" actId="26606"/>
          <ac:spMkLst>
            <pc:docMk/>
            <pc:sldMk cId="1142092346" sldId="316"/>
            <ac:spMk id="11293" creationId="{0D153B68-5844-490D-8E67-F616D6D721CA}"/>
          </ac:spMkLst>
        </pc:spChg>
        <pc:spChg chg="add">
          <ac:chgData name="Sarah Burney" userId="3ff1fe9c-ec4d-4417-af83-dbc6e1aa8c41" providerId="ADAL" clId="{51B2C1F2-A8CC-4709-B65E-1E58DC16464A}" dt="2024-02-25T14:48:51.031" v="7612" actId="26606"/>
          <ac:spMkLst>
            <pc:docMk/>
            <pc:sldMk cId="1142092346" sldId="316"/>
            <ac:spMk id="11295" creationId="{9A0D773F-7A7D-4DBB-9DEA-86BB8B8F4BC8}"/>
          </ac:spMkLst>
        </pc:spChg>
        <pc:picChg chg="add del mod ord">
          <ac:chgData name="Sarah Burney" userId="3ff1fe9c-ec4d-4417-af83-dbc6e1aa8c41" providerId="ADAL" clId="{51B2C1F2-A8CC-4709-B65E-1E58DC16464A}" dt="2024-02-25T14:48:36.339" v="7608" actId="478"/>
          <ac:picMkLst>
            <pc:docMk/>
            <pc:sldMk cId="1142092346" sldId="316"/>
            <ac:picMk id="11266" creationId="{42749C82-C605-8E5F-3AB7-91C89390AFAB}"/>
          </ac:picMkLst>
        </pc:picChg>
        <pc:picChg chg="add del">
          <ac:chgData name="Sarah Burney" userId="3ff1fe9c-ec4d-4417-af83-dbc6e1aa8c41" providerId="ADAL" clId="{51B2C1F2-A8CC-4709-B65E-1E58DC16464A}" dt="2024-02-25T14:41:48.691" v="7488" actId="478"/>
          <ac:picMkLst>
            <pc:docMk/>
            <pc:sldMk cId="1142092346" sldId="316"/>
            <ac:picMk id="11268" creationId="{12717796-112F-3C77-CD82-88A61E19ABDE}"/>
          </ac:picMkLst>
        </pc:picChg>
        <pc:picChg chg="add del mod ord">
          <ac:chgData name="Sarah Burney" userId="3ff1fe9c-ec4d-4417-af83-dbc6e1aa8c41" providerId="ADAL" clId="{51B2C1F2-A8CC-4709-B65E-1E58DC16464A}" dt="2024-02-25T14:48:35.697" v="7607" actId="478"/>
          <ac:picMkLst>
            <pc:docMk/>
            <pc:sldMk cId="1142092346" sldId="316"/>
            <ac:picMk id="11270" creationId="{CFC5B895-AC26-2B59-ABEF-4E0BE360E460}"/>
          </ac:picMkLst>
        </pc:picChg>
        <pc:picChg chg="add del mod ord">
          <ac:chgData name="Sarah Burney" userId="3ff1fe9c-ec4d-4417-af83-dbc6e1aa8c41" providerId="ADAL" clId="{51B2C1F2-A8CC-4709-B65E-1E58DC16464A}" dt="2024-02-25T14:48:37.436" v="7610" actId="478"/>
          <ac:picMkLst>
            <pc:docMk/>
            <pc:sldMk cId="1142092346" sldId="316"/>
            <ac:picMk id="11272" creationId="{4F8DBC4E-B625-055F-7B44-8F970B8FB750}"/>
          </ac:picMkLst>
        </pc:picChg>
        <pc:picChg chg="add del mod">
          <ac:chgData name="Sarah Burney" userId="3ff1fe9c-ec4d-4417-af83-dbc6e1aa8c41" providerId="ADAL" clId="{51B2C1F2-A8CC-4709-B65E-1E58DC16464A}" dt="2024-02-25T14:48:36.882" v="7609" actId="478"/>
          <ac:picMkLst>
            <pc:docMk/>
            <pc:sldMk cId="1142092346" sldId="316"/>
            <ac:picMk id="11274" creationId="{F71C5130-6732-8FA8-1300-9A4E2DE7165F}"/>
          </ac:picMkLst>
        </pc:picChg>
        <pc:picChg chg="add mod">
          <ac:chgData name="Sarah Burney" userId="3ff1fe9c-ec4d-4417-af83-dbc6e1aa8c41" providerId="ADAL" clId="{51B2C1F2-A8CC-4709-B65E-1E58DC16464A}" dt="2024-02-25T14:48:51.031" v="7612" actId="26606"/>
          <ac:picMkLst>
            <pc:docMk/>
            <pc:sldMk cId="1142092346" sldId="316"/>
            <ac:picMk id="11276" creationId="{BD0955DC-E16E-BCD9-A16C-0207EB3565FF}"/>
          </ac:picMkLst>
        </pc:picChg>
      </pc:sldChg>
      <pc:sldChg chg="addSp modSp new mod ord setBg">
        <pc:chgData name="Sarah Burney" userId="3ff1fe9c-ec4d-4417-af83-dbc6e1aa8c41" providerId="ADAL" clId="{51B2C1F2-A8CC-4709-B65E-1E58DC16464A}" dt="2024-02-25T13:54:56.984" v="5174" actId="26606"/>
        <pc:sldMkLst>
          <pc:docMk/>
          <pc:sldMk cId="563269999" sldId="317"/>
        </pc:sldMkLst>
        <pc:spChg chg="mod">
          <ac:chgData name="Sarah Burney" userId="3ff1fe9c-ec4d-4417-af83-dbc6e1aa8c41" providerId="ADAL" clId="{51B2C1F2-A8CC-4709-B65E-1E58DC16464A}" dt="2024-02-25T13:54:56.984" v="5174" actId="26606"/>
          <ac:spMkLst>
            <pc:docMk/>
            <pc:sldMk cId="563269999" sldId="317"/>
            <ac:spMk id="2" creationId="{6A23A4FB-931D-64C5-B6CF-8A5761C18A27}"/>
          </ac:spMkLst>
        </pc:spChg>
        <pc:spChg chg="mod">
          <ac:chgData name="Sarah Burney" userId="3ff1fe9c-ec4d-4417-af83-dbc6e1aa8c41" providerId="ADAL" clId="{51B2C1F2-A8CC-4709-B65E-1E58DC16464A}" dt="2024-02-25T13:54:56.984" v="5174" actId="26606"/>
          <ac:spMkLst>
            <pc:docMk/>
            <pc:sldMk cId="563269999" sldId="317"/>
            <ac:spMk id="3" creationId="{07A620CE-2AF4-8C14-8E54-446B4583FDBC}"/>
          </ac:spMkLst>
        </pc:spChg>
        <pc:spChg chg="add">
          <ac:chgData name="Sarah Burney" userId="3ff1fe9c-ec4d-4417-af83-dbc6e1aa8c41" providerId="ADAL" clId="{51B2C1F2-A8CC-4709-B65E-1E58DC16464A}" dt="2024-02-25T13:54:56.984" v="5174" actId="26606"/>
          <ac:spMkLst>
            <pc:docMk/>
            <pc:sldMk cId="563269999" sldId="317"/>
            <ac:spMk id="10247" creationId="{6ECA6DCB-B7E1-40A9-9524-540C6DA40B1B}"/>
          </ac:spMkLst>
        </pc:spChg>
        <pc:spChg chg="add">
          <ac:chgData name="Sarah Burney" userId="3ff1fe9c-ec4d-4417-af83-dbc6e1aa8c41" providerId="ADAL" clId="{51B2C1F2-A8CC-4709-B65E-1E58DC16464A}" dt="2024-02-25T13:54:56.984" v="5174" actId="26606"/>
          <ac:spMkLst>
            <pc:docMk/>
            <pc:sldMk cId="563269999" sldId="317"/>
            <ac:spMk id="10253" creationId="{3873B707-463F-40B0-8227-E8CC6C67EB25}"/>
          </ac:spMkLst>
        </pc:spChg>
        <pc:spChg chg="add">
          <ac:chgData name="Sarah Burney" userId="3ff1fe9c-ec4d-4417-af83-dbc6e1aa8c41" providerId="ADAL" clId="{51B2C1F2-A8CC-4709-B65E-1E58DC16464A}" dt="2024-02-25T13:54:56.984" v="5174" actId="26606"/>
          <ac:spMkLst>
            <pc:docMk/>
            <pc:sldMk cId="563269999" sldId="317"/>
            <ac:spMk id="10255" creationId="{C13237C8-E62C-4F0D-A318-BD6FB6C2D138}"/>
          </ac:spMkLst>
        </pc:spChg>
        <pc:spChg chg="add">
          <ac:chgData name="Sarah Burney" userId="3ff1fe9c-ec4d-4417-af83-dbc6e1aa8c41" providerId="ADAL" clId="{51B2C1F2-A8CC-4709-B65E-1E58DC16464A}" dt="2024-02-25T13:54:56.984" v="5174" actId="26606"/>
          <ac:spMkLst>
            <pc:docMk/>
            <pc:sldMk cId="563269999" sldId="317"/>
            <ac:spMk id="10257" creationId="{19C9EAEA-39D0-4B0E-A0EB-51E7B26740B1}"/>
          </ac:spMkLst>
        </pc:spChg>
        <pc:spChg chg="add">
          <ac:chgData name="Sarah Burney" userId="3ff1fe9c-ec4d-4417-af83-dbc6e1aa8c41" providerId="ADAL" clId="{51B2C1F2-A8CC-4709-B65E-1E58DC16464A}" dt="2024-02-25T13:54:56.984" v="5174" actId="26606"/>
          <ac:spMkLst>
            <pc:docMk/>
            <pc:sldMk cId="563269999" sldId="317"/>
            <ac:spMk id="10259" creationId="{8CB5D2D7-DF65-4E86-BFBA-FFB9B5ACEB64}"/>
          </ac:spMkLst>
        </pc:spChg>
        <pc:grpChg chg="add">
          <ac:chgData name="Sarah Burney" userId="3ff1fe9c-ec4d-4417-af83-dbc6e1aa8c41" providerId="ADAL" clId="{51B2C1F2-A8CC-4709-B65E-1E58DC16464A}" dt="2024-02-25T13:54:56.984" v="5174" actId="26606"/>
          <ac:grpSpMkLst>
            <pc:docMk/>
            <pc:sldMk cId="563269999" sldId="317"/>
            <ac:grpSpMk id="10249" creationId="{1DE889C7-FAD6-4397-98E2-05D503484459}"/>
          </ac:grpSpMkLst>
        </pc:grpChg>
        <pc:picChg chg="add mod ord">
          <ac:chgData name="Sarah Burney" userId="3ff1fe9c-ec4d-4417-af83-dbc6e1aa8c41" providerId="ADAL" clId="{51B2C1F2-A8CC-4709-B65E-1E58DC16464A}" dt="2024-02-25T13:54:56.984" v="5174" actId="26606"/>
          <ac:picMkLst>
            <pc:docMk/>
            <pc:sldMk cId="563269999" sldId="317"/>
            <ac:picMk id="4" creationId="{A03D0826-5A13-561C-5A30-6B0D08E58EED}"/>
          </ac:picMkLst>
        </pc:picChg>
        <pc:picChg chg="add mod">
          <ac:chgData name="Sarah Burney" userId="3ff1fe9c-ec4d-4417-af83-dbc6e1aa8c41" providerId="ADAL" clId="{51B2C1F2-A8CC-4709-B65E-1E58DC16464A}" dt="2024-02-25T13:54:56.984" v="5174" actId="26606"/>
          <ac:picMkLst>
            <pc:docMk/>
            <pc:sldMk cId="563269999" sldId="317"/>
            <ac:picMk id="10242" creationId="{C52DE026-854F-45AE-8D97-FA4AAABBA220}"/>
          </ac:picMkLst>
        </pc:picChg>
      </pc:sldChg>
      <pc:sldChg chg="addSp modSp new mod setBg">
        <pc:chgData name="Sarah Burney" userId="3ff1fe9c-ec4d-4417-af83-dbc6e1aa8c41" providerId="ADAL" clId="{51B2C1F2-A8CC-4709-B65E-1E58DC16464A}" dt="2024-02-25T15:52:12.822" v="11645" actId="26606"/>
        <pc:sldMkLst>
          <pc:docMk/>
          <pc:sldMk cId="1420648887" sldId="318"/>
        </pc:sldMkLst>
        <pc:spChg chg="mod">
          <ac:chgData name="Sarah Burney" userId="3ff1fe9c-ec4d-4417-af83-dbc6e1aa8c41" providerId="ADAL" clId="{51B2C1F2-A8CC-4709-B65E-1E58DC16464A}" dt="2024-02-25T15:52:12.822" v="11645" actId="26606"/>
          <ac:spMkLst>
            <pc:docMk/>
            <pc:sldMk cId="1420648887" sldId="318"/>
            <ac:spMk id="2" creationId="{5171BF51-4CC0-FE4C-FC5E-B953DA1D1A5C}"/>
          </ac:spMkLst>
        </pc:spChg>
        <pc:spChg chg="mod ord">
          <ac:chgData name="Sarah Burney" userId="3ff1fe9c-ec4d-4417-af83-dbc6e1aa8c41" providerId="ADAL" clId="{51B2C1F2-A8CC-4709-B65E-1E58DC16464A}" dt="2024-02-25T15:52:12.822" v="11645" actId="26606"/>
          <ac:spMkLst>
            <pc:docMk/>
            <pc:sldMk cId="1420648887" sldId="318"/>
            <ac:spMk id="3" creationId="{DB6CBDFB-D178-D585-1225-B22A9707DAE4}"/>
          </ac:spMkLst>
        </pc:spChg>
        <pc:spChg chg="add">
          <ac:chgData name="Sarah Burney" userId="3ff1fe9c-ec4d-4417-af83-dbc6e1aa8c41" providerId="ADAL" clId="{51B2C1F2-A8CC-4709-B65E-1E58DC16464A}" dt="2024-02-25T15:52:12.822" v="11645" actId="26606"/>
          <ac:spMkLst>
            <pc:docMk/>
            <pc:sldMk cId="1420648887" sldId="318"/>
            <ac:spMk id="12295" creationId="{637B2035-1FCB-439A-B421-095E136C7E07}"/>
          </ac:spMkLst>
        </pc:spChg>
        <pc:spChg chg="add">
          <ac:chgData name="Sarah Burney" userId="3ff1fe9c-ec4d-4417-af83-dbc6e1aa8c41" providerId="ADAL" clId="{51B2C1F2-A8CC-4709-B65E-1E58DC16464A}" dt="2024-02-25T15:52:12.822" v="11645" actId="26606"/>
          <ac:spMkLst>
            <pc:docMk/>
            <pc:sldMk cId="1420648887" sldId="318"/>
            <ac:spMk id="12297" creationId="{676D6CDF-C512-4739-B158-55EE955EFA39}"/>
          </ac:spMkLst>
        </pc:spChg>
        <pc:picChg chg="add mod">
          <ac:chgData name="Sarah Burney" userId="3ff1fe9c-ec4d-4417-af83-dbc6e1aa8c41" providerId="ADAL" clId="{51B2C1F2-A8CC-4709-B65E-1E58DC16464A}" dt="2024-02-25T15:52:12.822" v="11645" actId="26606"/>
          <ac:picMkLst>
            <pc:docMk/>
            <pc:sldMk cId="1420648887" sldId="318"/>
            <ac:picMk id="12290" creationId="{1A901F34-D8BE-620F-330E-FBD618EE9128}"/>
          </ac:picMkLst>
        </pc:picChg>
      </pc:sldChg>
      <pc:sldChg chg="addSp delSp modSp new mod setBg">
        <pc:chgData name="Sarah Burney" userId="3ff1fe9c-ec4d-4417-af83-dbc6e1aa8c41" providerId="ADAL" clId="{51B2C1F2-A8CC-4709-B65E-1E58DC16464A}" dt="2024-02-25T14:03:29.482" v="5229" actId="20577"/>
        <pc:sldMkLst>
          <pc:docMk/>
          <pc:sldMk cId="2754698152" sldId="319"/>
        </pc:sldMkLst>
        <pc:spChg chg="mod">
          <ac:chgData name="Sarah Burney" userId="3ff1fe9c-ec4d-4417-af83-dbc6e1aa8c41" providerId="ADAL" clId="{51B2C1F2-A8CC-4709-B65E-1E58DC16464A}" dt="2024-02-25T09:58:12.547" v="917" actId="26606"/>
          <ac:spMkLst>
            <pc:docMk/>
            <pc:sldMk cId="2754698152" sldId="319"/>
            <ac:spMk id="2" creationId="{0567A356-2684-22D7-3C7B-77C7414744CA}"/>
          </ac:spMkLst>
        </pc:spChg>
        <pc:spChg chg="mod">
          <ac:chgData name="Sarah Burney" userId="3ff1fe9c-ec4d-4417-af83-dbc6e1aa8c41" providerId="ADAL" clId="{51B2C1F2-A8CC-4709-B65E-1E58DC16464A}" dt="2024-02-25T14:03:29.482" v="5229" actId="20577"/>
          <ac:spMkLst>
            <pc:docMk/>
            <pc:sldMk cId="2754698152" sldId="319"/>
            <ac:spMk id="3" creationId="{B20A70B2-D637-71D5-DCB0-FAC426D3E533}"/>
          </ac:spMkLst>
        </pc:spChg>
        <pc:spChg chg="add">
          <ac:chgData name="Sarah Burney" userId="3ff1fe9c-ec4d-4417-af83-dbc6e1aa8c41" providerId="ADAL" clId="{51B2C1F2-A8CC-4709-B65E-1E58DC16464A}" dt="2024-02-25T09:50:00.381" v="152"/>
          <ac:spMkLst>
            <pc:docMk/>
            <pc:sldMk cId="2754698152" sldId="319"/>
            <ac:spMk id="4" creationId="{D80CE823-651E-139A-E59F-FD03BB776D18}"/>
          </ac:spMkLst>
        </pc:spChg>
        <pc:spChg chg="add del">
          <ac:chgData name="Sarah Burney" userId="3ff1fe9c-ec4d-4417-af83-dbc6e1aa8c41" providerId="ADAL" clId="{51B2C1F2-A8CC-4709-B65E-1E58DC16464A}" dt="2024-02-25T09:58:12.547" v="917" actId="26606"/>
          <ac:spMkLst>
            <pc:docMk/>
            <pc:sldMk cId="2754698152" sldId="319"/>
            <ac:spMk id="7177" creationId="{6ECA6DCB-B7E1-40A9-9524-540C6DA40B1B}"/>
          </ac:spMkLst>
        </pc:spChg>
        <pc:spChg chg="add del">
          <ac:chgData name="Sarah Burney" userId="3ff1fe9c-ec4d-4417-af83-dbc6e1aa8c41" providerId="ADAL" clId="{51B2C1F2-A8CC-4709-B65E-1E58DC16464A}" dt="2024-02-25T09:58:12.547" v="917" actId="26606"/>
          <ac:spMkLst>
            <pc:docMk/>
            <pc:sldMk cId="2754698152" sldId="319"/>
            <ac:spMk id="7183" creationId="{3873B707-463F-40B0-8227-E8CC6C67EB25}"/>
          </ac:spMkLst>
        </pc:spChg>
        <pc:spChg chg="add del">
          <ac:chgData name="Sarah Burney" userId="3ff1fe9c-ec4d-4417-af83-dbc6e1aa8c41" providerId="ADAL" clId="{51B2C1F2-A8CC-4709-B65E-1E58DC16464A}" dt="2024-02-25T09:58:12.547" v="917" actId="26606"/>
          <ac:spMkLst>
            <pc:docMk/>
            <pc:sldMk cId="2754698152" sldId="319"/>
            <ac:spMk id="7185" creationId="{C13237C8-E62C-4F0D-A318-BD6FB6C2D138}"/>
          </ac:spMkLst>
        </pc:spChg>
        <pc:spChg chg="add del">
          <ac:chgData name="Sarah Burney" userId="3ff1fe9c-ec4d-4417-af83-dbc6e1aa8c41" providerId="ADAL" clId="{51B2C1F2-A8CC-4709-B65E-1E58DC16464A}" dt="2024-02-25T09:58:12.547" v="917" actId="26606"/>
          <ac:spMkLst>
            <pc:docMk/>
            <pc:sldMk cId="2754698152" sldId="319"/>
            <ac:spMk id="7187" creationId="{19C9EAEA-39D0-4B0E-A0EB-51E7B26740B1}"/>
          </ac:spMkLst>
        </pc:spChg>
        <pc:spChg chg="add del">
          <ac:chgData name="Sarah Burney" userId="3ff1fe9c-ec4d-4417-af83-dbc6e1aa8c41" providerId="ADAL" clId="{51B2C1F2-A8CC-4709-B65E-1E58DC16464A}" dt="2024-02-25T09:58:12.547" v="917" actId="26606"/>
          <ac:spMkLst>
            <pc:docMk/>
            <pc:sldMk cId="2754698152" sldId="319"/>
            <ac:spMk id="7189" creationId="{8CB5D2D7-DF65-4E86-BFBA-FFB9B5ACEB64}"/>
          </ac:spMkLst>
        </pc:spChg>
        <pc:spChg chg="add del">
          <ac:chgData name="Sarah Burney" userId="3ff1fe9c-ec4d-4417-af83-dbc6e1aa8c41" providerId="ADAL" clId="{51B2C1F2-A8CC-4709-B65E-1E58DC16464A}" dt="2024-02-25T09:58:12.547" v="917" actId="26606"/>
          <ac:spMkLst>
            <pc:docMk/>
            <pc:sldMk cId="2754698152" sldId="319"/>
            <ac:spMk id="7194" creationId="{EB708185-20C0-40F2-8F2D-8EB9E34B3C00}"/>
          </ac:spMkLst>
        </pc:spChg>
        <pc:spChg chg="add del">
          <ac:chgData name="Sarah Burney" userId="3ff1fe9c-ec4d-4417-af83-dbc6e1aa8c41" providerId="ADAL" clId="{51B2C1F2-A8CC-4709-B65E-1E58DC16464A}" dt="2024-02-25T09:58:12.547" v="917" actId="26606"/>
          <ac:spMkLst>
            <pc:docMk/>
            <pc:sldMk cId="2754698152" sldId="319"/>
            <ac:spMk id="7200" creationId="{0DA909B4-15FF-46A6-8A7F-7AEF977FE9ED}"/>
          </ac:spMkLst>
        </pc:spChg>
        <pc:spChg chg="add del">
          <ac:chgData name="Sarah Burney" userId="3ff1fe9c-ec4d-4417-af83-dbc6e1aa8c41" providerId="ADAL" clId="{51B2C1F2-A8CC-4709-B65E-1E58DC16464A}" dt="2024-02-25T09:58:12.547" v="917" actId="26606"/>
          <ac:spMkLst>
            <pc:docMk/>
            <pc:sldMk cId="2754698152" sldId="319"/>
            <ac:spMk id="7202" creationId="{1382A32C-5B0C-4B1C-A074-76C6DBCC9F87}"/>
          </ac:spMkLst>
        </pc:spChg>
        <pc:grpChg chg="add del">
          <ac:chgData name="Sarah Burney" userId="3ff1fe9c-ec4d-4417-af83-dbc6e1aa8c41" providerId="ADAL" clId="{51B2C1F2-A8CC-4709-B65E-1E58DC16464A}" dt="2024-02-25T09:58:12.547" v="917" actId="26606"/>
          <ac:grpSpMkLst>
            <pc:docMk/>
            <pc:sldMk cId="2754698152" sldId="319"/>
            <ac:grpSpMk id="7179" creationId="{1DE889C7-FAD6-4397-98E2-05D503484459}"/>
          </ac:grpSpMkLst>
        </pc:grpChg>
        <pc:grpChg chg="add del">
          <ac:chgData name="Sarah Burney" userId="3ff1fe9c-ec4d-4417-af83-dbc6e1aa8c41" providerId="ADAL" clId="{51B2C1F2-A8CC-4709-B65E-1E58DC16464A}" dt="2024-02-25T09:58:12.547" v="917" actId="26606"/>
          <ac:grpSpMkLst>
            <pc:docMk/>
            <pc:sldMk cId="2754698152" sldId="319"/>
            <ac:grpSpMk id="7196" creationId="{19A6B5CE-CB1D-48EE-8B43-E952235C8371}"/>
          </ac:grpSpMkLst>
        </pc:grpChg>
        <pc:picChg chg="add mod ord">
          <ac:chgData name="Sarah Burney" userId="3ff1fe9c-ec4d-4417-af83-dbc6e1aa8c41" providerId="ADAL" clId="{51B2C1F2-A8CC-4709-B65E-1E58DC16464A}" dt="2024-02-25T09:58:12.547" v="917" actId="26606"/>
          <ac:picMkLst>
            <pc:docMk/>
            <pc:sldMk cId="2754698152" sldId="319"/>
            <ac:picMk id="5" creationId="{6A3ACC7F-59AE-C238-91BD-8E55887B52D5}"/>
          </ac:picMkLst>
        </pc:picChg>
        <pc:picChg chg="add mod ord">
          <ac:chgData name="Sarah Burney" userId="3ff1fe9c-ec4d-4417-af83-dbc6e1aa8c41" providerId="ADAL" clId="{51B2C1F2-A8CC-4709-B65E-1E58DC16464A}" dt="2024-02-25T09:58:12.547" v="917" actId="26606"/>
          <ac:picMkLst>
            <pc:docMk/>
            <pc:sldMk cId="2754698152" sldId="319"/>
            <ac:picMk id="7172" creationId="{0441BAF2-1662-3E24-47EE-00A639F24A05}"/>
          </ac:picMkLst>
        </pc:picChg>
        <pc:picChg chg="add mod">
          <ac:chgData name="Sarah Burney" userId="3ff1fe9c-ec4d-4417-af83-dbc6e1aa8c41" providerId="ADAL" clId="{51B2C1F2-A8CC-4709-B65E-1E58DC16464A}" dt="2024-02-25T09:58:13.400" v="918" actId="1076"/>
          <ac:picMkLst>
            <pc:docMk/>
            <pc:sldMk cId="2754698152" sldId="319"/>
            <ac:picMk id="7174" creationId="{77A0F549-D3C2-C989-EEE4-5D9D1A509D95}"/>
          </ac:picMkLst>
        </pc:picChg>
      </pc:sldChg>
      <pc:sldChg chg="addSp modSp new mod ord setBg">
        <pc:chgData name="Sarah Burney" userId="3ff1fe9c-ec4d-4417-af83-dbc6e1aa8c41" providerId="ADAL" clId="{51B2C1F2-A8CC-4709-B65E-1E58DC16464A}" dt="2024-02-25T14:50:31.229" v="7813" actId="6549"/>
        <pc:sldMkLst>
          <pc:docMk/>
          <pc:sldMk cId="313469882" sldId="320"/>
        </pc:sldMkLst>
        <pc:spChg chg="mod">
          <ac:chgData name="Sarah Burney" userId="3ff1fe9c-ec4d-4417-af83-dbc6e1aa8c41" providerId="ADAL" clId="{51B2C1F2-A8CC-4709-B65E-1E58DC16464A}" dt="2024-02-25T10:04:41.164" v="1240" actId="26606"/>
          <ac:spMkLst>
            <pc:docMk/>
            <pc:sldMk cId="313469882" sldId="320"/>
            <ac:spMk id="2" creationId="{167AE888-0B3E-AF9D-F687-EE1F590BB18E}"/>
          </ac:spMkLst>
        </pc:spChg>
        <pc:spChg chg="mod">
          <ac:chgData name="Sarah Burney" userId="3ff1fe9c-ec4d-4417-af83-dbc6e1aa8c41" providerId="ADAL" clId="{51B2C1F2-A8CC-4709-B65E-1E58DC16464A}" dt="2024-02-25T14:50:31.229" v="7813" actId="6549"/>
          <ac:spMkLst>
            <pc:docMk/>
            <pc:sldMk cId="313469882" sldId="320"/>
            <ac:spMk id="3" creationId="{AEA5DFFD-36BB-BE5A-E6D7-706D52286A68}"/>
          </ac:spMkLst>
        </pc:spChg>
        <pc:spChg chg="add">
          <ac:chgData name="Sarah Burney" userId="3ff1fe9c-ec4d-4417-af83-dbc6e1aa8c41" providerId="ADAL" clId="{51B2C1F2-A8CC-4709-B65E-1E58DC16464A}" dt="2024-02-25T10:04:41.164" v="1240" actId="26606"/>
          <ac:spMkLst>
            <pc:docMk/>
            <pc:sldMk cId="313469882" sldId="320"/>
            <ac:spMk id="8203" creationId="{B3F59054-3394-4D87-8BD0-A28DCD47F1BC}"/>
          </ac:spMkLst>
        </pc:spChg>
        <pc:spChg chg="add">
          <ac:chgData name="Sarah Burney" userId="3ff1fe9c-ec4d-4417-af83-dbc6e1aa8c41" providerId="ADAL" clId="{51B2C1F2-A8CC-4709-B65E-1E58DC16464A}" dt="2024-02-25T10:04:41.164" v="1240" actId="26606"/>
          <ac:spMkLst>
            <pc:docMk/>
            <pc:sldMk cId="313469882" sldId="320"/>
            <ac:spMk id="8205" creationId="{2FE0ABA9-CAF1-4816-837D-5F28AAA08E0A}"/>
          </ac:spMkLst>
        </pc:spChg>
        <pc:spChg chg="add">
          <ac:chgData name="Sarah Burney" userId="3ff1fe9c-ec4d-4417-af83-dbc6e1aa8c41" providerId="ADAL" clId="{51B2C1F2-A8CC-4709-B65E-1E58DC16464A}" dt="2024-02-25T10:04:41.164" v="1240" actId="26606"/>
          <ac:spMkLst>
            <pc:docMk/>
            <pc:sldMk cId="313469882" sldId="320"/>
            <ac:spMk id="8207" creationId="{BC8B9C14-70F0-4F42-85FF-0DD3D5A585A5}"/>
          </ac:spMkLst>
        </pc:spChg>
        <pc:spChg chg="add">
          <ac:chgData name="Sarah Burney" userId="3ff1fe9c-ec4d-4417-af83-dbc6e1aa8c41" providerId="ADAL" clId="{51B2C1F2-A8CC-4709-B65E-1E58DC16464A}" dt="2024-02-25T10:04:41.164" v="1240" actId="26606"/>
          <ac:spMkLst>
            <pc:docMk/>
            <pc:sldMk cId="313469882" sldId="320"/>
            <ac:spMk id="8209" creationId="{98DE6C44-43F8-4DE4-AB81-66853FFEA09A}"/>
          </ac:spMkLst>
        </pc:spChg>
        <pc:spChg chg="add">
          <ac:chgData name="Sarah Burney" userId="3ff1fe9c-ec4d-4417-af83-dbc6e1aa8c41" providerId="ADAL" clId="{51B2C1F2-A8CC-4709-B65E-1E58DC16464A}" dt="2024-02-25T10:04:41.164" v="1240" actId="26606"/>
          <ac:spMkLst>
            <pc:docMk/>
            <pc:sldMk cId="313469882" sldId="320"/>
            <ac:spMk id="8211" creationId="{2409529B-9B56-4F10-BE4D-F934DB89E57E}"/>
          </ac:spMkLst>
        </pc:spChg>
        <pc:picChg chg="add mod ord">
          <ac:chgData name="Sarah Burney" userId="3ff1fe9c-ec4d-4417-af83-dbc6e1aa8c41" providerId="ADAL" clId="{51B2C1F2-A8CC-4709-B65E-1E58DC16464A}" dt="2024-02-25T10:04:41.164" v="1240" actId="26606"/>
          <ac:picMkLst>
            <pc:docMk/>
            <pc:sldMk cId="313469882" sldId="320"/>
            <ac:picMk id="8194" creationId="{C1351659-7CB5-1E88-450A-1683F87CEF34}"/>
          </ac:picMkLst>
        </pc:picChg>
        <pc:picChg chg="add mod ord">
          <ac:chgData name="Sarah Burney" userId="3ff1fe9c-ec4d-4417-af83-dbc6e1aa8c41" providerId="ADAL" clId="{51B2C1F2-A8CC-4709-B65E-1E58DC16464A}" dt="2024-02-25T10:30:28.840" v="1650"/>
          <ac:picMkLst>
            <pc:docMk/>
            <pc:sldMk cId="313469882" sldId="320"/>
            <ac:picMk id="8196" creationId="{D77EFF85-5084-11D4-D276-0B84AF766CE3}"/>
          </ac:picMkLst>
        </pc:picChg>
        <pc:picChg chg="add mod ord">
          <ac:chgData name="Sarah Burney" userId="3ff1fe9c-ec4d-4417-af83-dbc6e1aa8c41" providerId="ADAL" clId="{51B2C1F2-A8CC-4709-B65E-1E58DC16464A}" dt="2024-02-25T10:04:41.164" v="1240" actId="26606"/>
          <ac:picMkLst>
            <pc:docMk/>
            <pc:sldMk cId="313469882" sldId="320"/>
            <ac:picMk id="8198" creationId="{E4681651-28D0-FC42-1E7A-134E2B22E913}"/>
          </ac:picMkLst>
        </pc:picChg>
        <pc:picChg chg="add mod">
          <ac:chgData name="Sarah Burney" userId="3ff1fe9c-ec4d-4417-af83-dbc6e1aa8c41" providerId="ADAL" clId="{51B2C1F2-A8CC-4709-B65E-1E58DC16464A}" dt="2024-02-25T10:23:07.278" v="1641" actId="732"/>
          <ac:picMkLst>
            <pc:docMk/>
            <pc:sldMk cId="313469882" sldId="320"/>
            <ac:picMk id="8200" creationId="{192C6F6D-FD06-9F49-512B-BF0FCE4970E8}"/>
          </ac:picMkLst>
        </pc:picChg>
      </pc:sldChg>
      <pc:sldChg chg="addSp delSp modSp new mod setBg modAnim">
        <pc:chgData name="Sarah Burney" userId="3ff1fe9c-ec4d-4417-af83-dbc6e1aa8c41" providerId="ADAL" clId="{51B2C1F2-A8CC-4709-B65E-1E58DC16464A}" dt="2024-02-25T15:43:11.168" v="10730" actId="20577"/>
        <pc:sldMkLst>
          <pc:docMk/>
          <pc:sldMk cId="895686683" sldId="321"/>
        </pc:sldMkLst>
        <pc:spChg chg="mod">
          <ac:chgData name="Sarah Burney" userId="3ff1fe9c-ec4d-4417-af83-dbc6e1aa8c41" providerId="ADAL" clId="{51B2C1F2-A8CC-4709-B65E-1E58DC16464A}" dt="2024-02-25T15:24:58.990" v="9754" actId="26606"/>
          <ac:spMkLst>
            <pc:docMk/>
            <pc:sldMk cId="895686683" sldId="321"/>
            <ac:spMk id="2" creationId="{BB991553-F229-97E9-E449-B342CF277F34}"/>
          </ac:spMkLst>
        </pc:spChg>
        <pc:spChg chg="mod">
          <ac:chgData name="Sarah Burney" userId="3ff1fe9c-ec4d-4417-af83-dbc6e1aa8c41" providerId="ADAL" clId="{51B2C1F2-A8CC-4709-B65E-1E58DC16464A}" dt="2024-02-25T15:43:11.168" v="10730" actId="20577"/>
          <ac:spMkLst>
            <pc:docMk/>
            <pc:sldMk cId="895686683" sldId="321"/>
            <ac:spMk id="3" creationId="{7D837837-A6DD-85EF-C382-BE11D5024A2F}"/>
          </ac:spMkLst>
        </pc:spChg>
        <pc:spChg chg="add del">
          <ac:chgData name="Sarah Burney" userId="3ff1fe9c-ec4d-4417-af83-dbc6e1aa8c41" providerId="ADAL" clId="{51B2C1F2-A8CC-4709-B65E-1E58DC16464A}" dt="2024-02-25T15:37:47.420" v="10515" actId="26606"/>
          <ac:spMkLst>
            <pc:docMk/>
            <pc:sldMk cId="895686683" sldId="321"/>
            <ac:spMk id="9" creationId="{7FF47CB7-972F-479F-A36D-9E72D26EC8DA}"/>
          </ac:spMkLst>
        </pc:spChg>
        <pc:spChg chg="add del">
          <ac:chgData name="Sarah Burney" userId="3ff1fe9c-ec4d-4417-af83-dbc6e1aa8c41" providerId="ADAL" clId="{51B2C1F2-A8CC-4709-B65E-1E58DC16464A}" dt="2024-02-25T15:37:47.420" v="10515" actId="26606"/>
          <ac:spMkLst>
            <pc:docMk/>
            <pc:sldMk cId="895686683" sldId="321"/>
            <ac:spMk id="11" creationId="{0D153B68-5844-490D-8E67-F616D6D721CA}"/>
          </ac:spMkLst>
        </pc:spChg>
        <pc:spChg chg="add del">
          <ac:chgData name="Sarah Burney" userId="3ff1fe9c-ec4d-4417-af83-dbc6e1aa8c41" providerId="ADAL" clId="{51B2C1F2-A8CC-4709-B65E-1E58DC16464A}" dt="2024-02-25T15:37:47.420" v="10515" actId="26606"/>
          <ac:spMkLst>
            <pc:docMk/>
            <pc:sldMk cId="895686683" sldId="321"/>
            <ac:spMk id="13" creationId="{9A0D773F-7A7D-4DBB-9DEA-86BB8B8F4BC8}"/>
          </ac:spMkLst>
        </pc:spChg>
        <pc:spChg chg="add">
          <ac:chgData name="Sarah Burney" userId="3ff1fe9c-ec4d-4417-af83-dbc6e1aa8c41" providerId="ADAL" clId="{51B2C1F2-A8CC-4709-B65E-1E58DC16464A}" dt="2024-02-25T15:37:47.420" v="10515" actId="26606"/>
          <ac:spMkLst>
            <pc:docMk/>
            <pc:sldMk cId="895686683" sldId="321"/>
            <ac:spMk id="18" creationId="{7FF47CB7-972F-479F-A36D-9E72D26EC8DA}"/>
          </ac:spMkLst>
        </pc:spChg>
        <pc:spChg chg="add">
          <ac:chgData name="Sarah Burney" userId="3ff1fe9c-ec4d-4417-af83-dbc6e1aa8c41" providerId="ADAL" clId="{51B2C1F2-A8CC-4709-B65E-1E58DC16464A}" dt="2024-02-25T15:37:47.420" v="10515" actId="26606"/>
          <ac:spMkLst>
            <pc:docMk/>
            <pc:sldMk cId="895686683" sldId="321"/>
            <ac:spMk id="20" creationId="{0D153B68-5844-490D-8E67-F616D6D721CA}"/>
          </ac:spMkLst>
        </pc:spChg>
        <pc:spChg chg="add">
          <ac:chgData name="Sarah Burney" userId="3ff1fe9c-ec4d-4417-af83-dbc6e1aa8c41" providerId="ADAL" clId="{51B2C1F2-A8CC-4709-B65E-1E58DC16464A}" dt="2024-02-25T15:37:47.420" v="10515" actId="26606"/>
          <ac:spMkLst>
            <pc:docMk/>
            <pc:sldMk cId="895686683" sldId="321"/>
            <ac:spMk id="22" creationId="{9A0D773F-7A7D-4DBB-9DEA-86BB8B8F4BC8}"/>
          </ac:spMkLst>
        </pc:spChg>
        <pc:picChg chg="add mod">
          <ac:chgData name="Sarah Burney" userId="3ff1fe9c-ec4d-4417-af83-dbc6e1aa8c41" providerId="ADAL" clId="{51B2C1F2-A8CC-4709-B65E-1E58DC16464A}" dt="2024-02-25T15:24:58.990" v="9754" actId="26606"/>
          <ac:picMkLst>
            <pc:docMk/>
            <pc:sldMk cId="895686683" sldId="321"/>
            <ac:picMk id="4" creationId="{DE7C8E47-15C3-76D5-B143-64ECAD9B5035}"/>
          </ac:picMkLst>
        </pc:picChg>
      </pc:sldChg>
      <pc:sldChg chg="addSp delSp modSp new mod setBg">
        <pc:chgData name="Sarah Burney" userId="3ff1fe9c-ec4d-4417-af83-dbc6e1aa8c41" providerId="ADAL" clId="{51B2C1F2-A8CC-4709-B65E-1E58DC16464A}" dt="2024-02-25T16:00:53.315" v="11831" actId="26606"/>
        <pc:sldMkLst>
          <pc:docMk/>
          <pc:sldMk cId="4099293163" sldId="322"/>
        </pc:sldMkLst>
        <pc:spChg chg="mod">
          <ac:chgData name="Sarah Burney" userId="3ff1fe9c-ec4d-4417-af83-dbc6e1aa8c41" providerId="ADAL" clId="{51B2C1F2-A8CC-4709-B65E-1E58DC16464A}" dt="2024-02-25T16:00:53.315" v="11831" actId="26606"/>
          <ac:spMkLst>
            <pc:docMk/>
            <pc:sldMk cId="4099293163" sldId="322"/>
            <ac:spMk id="2" creationId="{6EBB8A1F-695A-3073-F78D-45C0BEF759D8}"/>
          </ac:spMkLst>
        </pc:spChg>
        <pc:spChg chg="mod ord">
          <ac:chgData name="Sarah Burney" userId="3ff1fe9c-ec4d-4417-af83-dbc6e1aa8c41" providerId="ADAL" clId="{51B2C1F2-A8CC-4709-B65E-1E58DC16464A}" dt="2024-02-25T16:00:53.315" v="11831" actId="26606"/>
          <ac:spMkLst>
            <pc:docMk/>
            <pc:sldMk cId="4099293163" sldId="322"/>
            <ac:spMk id="3" creationId="{962DBDD6-FE55-3E44-4946-33A93D0D6AF7}"/>
          </ac:spMkLst>
        </pc:spChg>
        <pc:spChg chg="add del">
          <ac:chgData name="Sarah Burney" userId="3ff1fe9c-ec4d-4417-af83-dbc6e1aa8c41" providerId="ADAL" clId="{51B2C1F2-A8CC-4709-B65E-1E58DC16464A}" dt="2024-02-25T16:00:53.315" v="11831" actId="26606"/>
          <ac:spMkLst>
            <pc:docMk/>
            <pc:sldMk cId="4099293163" sldId="322"/>
            <ac:spMk id="14343" creationId="{7FF47CB7-972F-479F-A36D-9E72D26EC8DA}"/>
          </ac:spMkLst>
        </pc:spChg>
        <pc:spChg chg="add del">
          <ac:chgData name="Sarah Burney" userId="3ff1fe9c-ec4d-4417-af83-dbc6e1aa8c41" providerId="ADAL" clId="{51B2C1F2-A8CC-4709-B65E-1E58DC16464A}" dt="2024-02-25T16:00:53.315" v="11831" actId="26606"/>
          <ac:spMkLst>
            <pc:docMk/>
            <pc:sldMk cId="4099293163" sldId="322"/>
            <ac:spMk id="14345" creationId="{0D153B68-5844-490D-8E67-F616D6D721CA}"/>
          </ac:spMkLst>
        </pc:spChg>
        <pc:spChg chg="add del">
          <ac:chgData name="Sarah Burney" userId="3ff1fe9c-ec4d-4417-af83-dbc6e1aa8c41" providerId="ADAL" clId="{51B2C1F2-A8CC-4709-B65E-1E58DC16464A}" dt="2024-02-25T16:00:53.315" v="11831" actId="26606"/>
          <ac:spMkLst>
            <pc:docMk/>
            <pc:sldMk cId="4099293163" sldId="322"/>
            <ac:spMk id="14347" creationId="{9A0D773F-7A7D-4DBB-9DEA-86BB8B8F4BC8}"/>
          </ac:spMkLst>
        </pc:spChg>
        <pc:spChg chg="add">
          <ac:chgData name="Sarah Burney" userId="3ff1fe9c-ec4d-4417-af83-dbc6e1aa8c41" providerId="ADAL" clId="{51B2C1F2-A8CC-4709-B65E-1E58DC16464A}" dt="2024-02-25T16:00:53.315" v="11831" actId="26606"/>
          <ac:spMkLst>
            <pc:docMk/>
            <pc:sldMk cId="4099293163" sldId="322"/>
            <ac:spMk id="14352" creationId="{6897DEB4-4A88-4293-A935-9B25506C1530}"/>
          </ac:spMkLst>
        </pc:spChg>
        <pc:spChg chg="add">
          <ac:chgData name="Sarah Burney" userId="3ff1fe9c-ec4d-4417-af83-dbc6e1aa8c41" providerId="ADAL" clId="{51B2C1F2-A8CC-4709-B65E-1E58DC16464A}" dt="2024-02-25T16:00:53.315" v="11831" actId="26606"/>
          <ac:spMkLst>
            <pc:docMk/>
            <pc:sldMk cId="4099293163" sldId="322"/>
            <ac:spMk id="14354" creationId="{FBE42BC3-6707-4CBF-9386-048B994A4F19}"/>
          </ac:spMkLst>
        </pc:spChg>
        <pc:picChg chg="add mod">
          <ac:chgData name="Sarah Burney" userId="3ff1fe9c-ec4d-4417-af83-dbc6e1aa8c41" providerId="ADAL" clId="{51B2C1F2-A8CC-4709-B65E-1E58DC16464A}" dt="2024-02-25T16:00:53.315" v="11831" actId="26606"/>
          <ac:picMkLst>
            <pc:docMk/>
            <pc:sldMk cId="4099293163" sldId="322"/>
            <ac:picMk id="14338" creationId="{9034ED9F-24CC-0B1C-3DBD-67C654D4DF03}"/>
          </ac:picMkLst>
        </pc:picChg>
      </pc:sldChg>
      <pc:sldChg chg="addSp delSp modSp new mod setBg">
        <pc:chgData name="Sarah Burney" userId="3ff1fe9c-ec4d-4417-af83-dbc6e1aa8c41" providerId="ADAL" clId="{51B2C1F2-A8CC-4709-B65E-1E58DC16464A}" dt="2024-02-25T16:00:59.787" v="11832" actId="26606"/>
        <pc:sldMkLst>
          <pc:docMk/>
          <pc:sldMk cId="3041386167" sldId="323"/>
        </pc:sldMkLst>
        <pc:spChg chg="mod">
          <ac:chgData name="Sarah Burney" userId="3ff1fe9c-ec4d-4417-af83-dbc6e1aa8c41" providerId="ADAL" clId="{51B2C1F2-A8CC-4709-B65E-1E58DC16464A}" dt="2024-02-25T16:00:59.787" v="11832" actId="26606"/>
          <ac:spMkLst>
            <pc:docMk/>
            <pc:sldMk cId="3041386167" sldId="323"/>
            <ac:spMk id="2" creationId="{F4D4B87A-5F58-EDEF-92BA-F10F06F117A6}"/>
          </ac:spMkLst>
        </pc:spChg>
        <pc:spChg chg="mod">
          <ac:chgData name="Sarah Burney" userId="3ff1fe9c-ec4d-4417-af83-dbc6e1aa8c41" providerId="ADAL" clId="{51B2C1F2-A8CC-4709-B65E-1E58DC16464A}" dt="2024-02-25T16:00:59.787" v="11832" actId="26606"/>
          <ac:spMkLst>
            <pc:docMk/>
            <pc:sldMk cId="3041386167" sldId="323"/>
            <ac:spMk id="3" creationId="{6E102290-1E2F-D985-A5FF-694BEEAD2A9B}"/>
          </ac:spMkLst>
        </pc:spChg>
        <pc:spChg chg="add del">
          <ac:chgData name="Sarah Burney" userId="3ff1fe9c-ec4d-4417-af83-dbc6e1aa8c41" providerId="ADAL" clId="{51B2C1F2-A8CC-4709-B65E-1E58DC16464A}" dt="2024-02-25T15:57:21.714" v="11814" actId="26606"/>
          <ac:spMkLst>
            <pc:docMk/>
            <pc:sldMk cId="3041386167" sldId="323"/>
            <ac:spMk id="13319" creationId="{201CC55D-ED54-4C5C-95E6-10947BD1103B}"/>
          </ac:spMkLst>
        </pc:spChg>
        <pc:spChg chg="add del">
          <ac:chgData name="Sarah Burney" userId="3ff1fe9c-ec4d-4417-af83-dbc6e1aa8c41" providerId="ADAL" clId="{51B2C1F2-A8CC-4709-B65E-1E58DC16464A}" dt="2024-02-25T15:57:21.714" v="11814" actId="26606"/>
          <ac:spMkLst>
            <pc:docMk/>
            <pc:sldMk cId="3041386167" sldId="323"/>
            <ac:spMk id="13325" creationId="{3873B707-463F-40B0-8227-E8CC6C67EB25}"/>
          </ac:spMkLst>
        </pc:spChg>
        <pc:spChg chg="add del">
          <ac:chgData name="Sarah Burney" userId="3ff1fe9c-ec4d-4417-af83-dbc6e1aa8c41" providerId="ADAL" clId="{51B2C1F2-A8CC-4709-B65E-1E58DC16464A}" dt="2024-02-25T15:57:21.714" v="11814" actId="26606"/>
          <ac:spMkLst>
            <pc:docMk/>
            <pc:sldMk cId="3041386167" sldId="323"/>
            <ac:spMk id="13327" creationId="{C13237C8-E62C-4F0D-A318-BD6FB6C2D138}"/>
          </ac:spMkLst>
        </pc:spChg>
        <pc:spChg chg="add del">
          <ac:chgData name="Sarah Burney" userId="3ff1fe9c-ec4d-4417-af83-dbc6e1aa8c41" providerId="ADAL" clId="{51B2C1F2-A8CC-4709-B65E-1E58DC16464A}" dt="2024-02-25T15:57:21.714" v="11814" actId="26606"/>
          <ac:spMkLst>
            <pc:docMk/>
            <pc:sldMk cId="3041386167" sldId="323"/>
            <ac:spMk id="13329" creationId="{19C9EAEA-39D0-4B0E-A0EB-51E7B26740B1}"/>
          </ac:spMkLst>
        </pc:spChg>
        <pc:spChg chg="add del">
          <ac:chgData name="Sarah Burney" userId="3ff1fe9c-ec4d-4417-af83-dbc6e1aa8c41" providerId="ADAL" clId="{51B2C1F2-A8CC-4709-B65E-1E58DC16464A}" dt="2024-02-25T16:00:59.787" v="11832" actId="26606"/>
          <ac:spMkLst>
            <pc:docMk/>
            <pc:sldMk cId="3041386167" sldId="323"/>
            <ac:spMk id="13331" creationId="{7FF47CB7-972F-479F-A36D-9E72D26EC8DA}"/>
          </ac:spMkLst>
        </pc:spChg>
        <pc:spChg chg="add del">
          <ac:chgData name="Sarah Burney" userId="3ff1fe9c-ec4d-4417-af83-dbc6e1aa8c41" providerId="ADAL" clId="{51B2C1F2-A8CC-4709-B65E-1E58DC16464A}" dt="2024-02-25T16:00:59.787" v="11832" actId="26606"/>
          <ac:spMkLst>
            <pc:docMk/>
            <pc:sldMk cId="3041386167" sldId="323"/>
            <ac:spMk id="13332" creationId="{0D153B68-5844-490D-8E67-F616D6D721CA}"/>
          </ac:spMkLst>
        </pc:spChg>
        <pc:spChg chg="add del">
          <ac:chgData name="Sarah Burney" userId="3ff1fe9c-ec4d-4417-af83-dbc6e1aa8c41" providerId="ADAL" clId="{51B2C1F2-A8CC-4709-B65E-1E58DC16464A}" dt="2024-02-25T16:00:59.787" v="11832" actId="26606"/>
          <ac:spMkLst>
            <pc:docMk/>
            <pc:sldMk cId="3041386167" sldId="323"/>
            <ac:spMk id="13333" creationId="{9A0D773F-7A7D-4DBB-9DEA-86BB8B8F4BC8}"/>
          </ac:spMkLst>
        </pc:spChg>
        <pc:spChg chg="add">
          <ac:chgData name="Sarah Burney" userId="3ff1fe9c-ec4d-4417-af83-dbc6e1aa8c41" providerId="ADAL" clId="{51B2C1F2-A8CC-4709-B65E-1E58DC16464A}" dt="2024-02-25T16:00:59.787" v="11832" actId="26606"/>
          <ac:spMkLst>
            <pc:docMk/>
            <pc:sldMk cId="3041386167" sldId="323"/>
            <ac:spMk id="13338" creationId="{F821940F-7A1D-4ACC-85B4-A932898ABB37}"/>
          </ac:spMkLst>
        </pc:spChg>
        <pc:spChg chg="add">
          <ac:chgData name="Sarah Burney" userId="3ff1fe9c-ec4d-4417-af83-dbc6e1aa8c41" providerId="ADAL" clId="{51B2C1F2-A8CC-4709-B65E-1E58DC16464A}" dt="2024-02-25T16:00:59.787" v="11832" actId="26606"/>
          <ac:spMkLst>
            <pc:docMk/>
            <pc:sldMk cId="3041386167" sldId="323"/>
            <ac:spMk id="13340" creationId="{16674508-81D3-48CF-96BF-7FC60EAA572A}"/>
          </ac:spMkLst>
        </pc:spChg>
        <pc:grpChg chg="add del">
          <ac:chgData name="Sarah Burney" userId="3ff1fe9c-ec4d-4417-af83-dbc6e1aa8c41" providerId="ADAL" clId="{51B2C1F2-A8CC-4709-B65E-1E58DC16464A}" dt="2024-02-25T15:57:21.714" v="11814" actId="26606"/>
          <ac:grpSpMkLst>
            <pc:docMk/>
            <pc:sldMk cId="3041386167" sldId="323"/>
            <ac:grpSpMk id="13321" creationId="{1DE889C7-FAD6-4397-98E2-05D503484459}"/>
          </ac:grpSpMkLst>
        </pc:grpChg>
        <pc:picChg chg="add mod">
          <ac:chgData name="Sarah Burney" userId="3ff1fe9c-ec4d-4417-af83-dbc6e1aa8c41" providerId="ADAL" clId="{51B2C1F2-A8CC-4709-B65E-1E58DC16464A}" dt="2024-02-25T16:00:59.787" v="11832" actId="26606"/>
          <ac:picMkLst>
            <pc:docMk/>
            <pc:sldMk cId="3041386167" sldId="323"/>
            <ac:picMk id="13314" creationId="{60303A03-6351-4BBB-72B9-1753AB5F7786}"/>
          </ac:picMkLst>
        </pc:picChg>
      </pc:sldChg>
    </pc:docChg>
  </pc:docChgLst>
  <pc:docChgLst>
    <pc:chgData name="Sarah Burney" userId="3ff1fe9c-ec4d-4417-af83-dbc6e1aa8c41" providerId="ADAL" clId="{21E8BB7C-E196-4B37-8850-43457A393072}"/>
    <pc:docChg chg="undo custSel modSld">
      <pc:chgData name="Sarah Burney" userId="3ff1fe9c-ec4d-4417-af83-dbc6e1aa8c41" providerId="ADAL" clId="{21E8BB7C-E196-4B37-8850-43457A393072}" dt="2024-02-25T22:37:23.057" v="412" actId="27636"/>
      <pc:docMkLst>
        <pc:docMk/>
      </pc:docMkLst>
      <pc:sldChg chg="modSp mod">
        <pc:chgData name="Sarah Burney" userId="3ff1fe9c-ec4d-4417-af83-dbc6e1aa8c41" providerId="ADAL" clId="{21E8BB7C-E196-4B37-8850-43457A393072}" dt="2024-02-25T22:36:13.100" v="289" actId="20577"/>
        <pc:sldMkLst>
          <pc:docMk/>
          <pc:sldMk cId="4099293163" sldId="322"/>
        </pc:sldMkLst>
        <pc:spChg chg="mod">
          <ac:chgData name="Sarah Burney" userId="3ff1fe9c-ec4d-4417-af83-dbc6e1aa8c41" providerId="ADAL" clId="{21E8BB7C-E196-4B37-8850-43457A393072}" dt="2024-02-25T22:36:13.100" v="289" actId="20577"/>
          <ac:spMkLst>
            <pc:docMk/>
            <pc:sldMk cId="4099293163" sldId="322"/>
            <ac:spMk id="3" creationId="{962DBDD6-FE55-3E44-4946-33A93D0D6AF7}"/>
          </ac:spMkLst>
        </pc:spChg>
      </pc:sldChg>
      <pc:sldChg chg="modSp mod">
        <pc:chgData name="Sarah Burney" userId="3ff1fe9c-ec4d-4417-af83-dbc6e1aa8c41" providerId="ADAL" clId="{21E8BB7C-E196-4B37-8850-43457A393072}" dt="2024-02-25T22:37:23.057" v="412" actId="27636"/>
        <pc:sldMkLst>
          <pc:docMk/>
          <pc:sldMk cId="3041386167" sldId="323"/>
        </pc:sldMkLst>
        <pc:spChg chg="mod">
          <ac:chgData name="Sarah Burney" userId="3ff1fe9c-ec4d-4417-af83-dbc6e1aa8c41" providerId="ADAL" clId="{21E8BB7C-E196-4B37-8850-43457A393072}" dt="2024-02-25T22:37:23.057" v="412" actId="27636"/>
          <ac:spMkLst>
            <pc:docMk/>
            <pc:sldMk cId="3041386167" sldId="323"/>
            <ac:spMk id="3" creationId="{6E102290-1E2F-D985-A5FF-694BEEAD2A9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0A06-D77D-253F-8A75-AB03878392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823BDD1-6FDE-2694-8101-6B19C34F02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41DD668-122A-D1F8-6642-9E052FCAB676}"/>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5" name="Footer Placeholder 4">
            <a:extLst>
              <a:ext uri="{FF2B5EF4-FFF2-40B4-BE49-F238E27FC236}">
                <a16:creationId xmlns:a16="http://schemas.microsoft.com/office/drawing/2014/main" id="{B8F51AE6-B270-4268-802C-04B2AC6A0BB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F232B90-C645-752C-FC6D-988BC677ADE8}"/>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139479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589C-F118-1B60-6BFA-A84EA1AC546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8D3D0CE-CA45-0794-A7F5-76EB6638D2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412B4F0-29BB-C4EF-A744-23B1C8F2E27C}"/>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5" name="Footer Placeholder 4">
            <a:extLst>
              <a:ext uri="{FF2B5EF4-FFF2-40B4-BE49-F238E27FC236}">
                <a16:creationId xmlns:a16="http://schemas.microsoft.com/office/drawing/2014/main" id="{6C34383D-DD0F-2B7B-8879-D5BD4C8AE17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2A8FC8-A642-7170-89B1-1C0B26364D7D}"/>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3393960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AB0651-6FD6-473A-3B67-365321CE4C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9F338E3-ADD4-BD8A-6A20-04DB89CEA4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5DC07A-7BE7-660D-ECA0-F930E1A3466C}"/>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5" name="Footer Placeholder 4">
            <a:extLst>
              <a:ext uri="{FF2B5EF4-FFF2-40B4-BE49-F238E27FC236}">
                <a16:creationId xmlns:a16="http://schemas.microsoft.com/office/drawing/2014/main" id="{C543ECEF-3F24-7484-0D32-A9E109E2E73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5BE94A-3CC7-1319-5D67-7D3070729115}"/>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188015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AF35-29E7-837B-99E0-83C5435B251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6976FF3-6E5C-D630-0D0F-03242745B3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4ED49F0-B879-1EFB-9D87-928D0BFC6B56}"/>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5" name="Footer Placeholder 4">
            <a:extLst>
              <a:ext uri="{FF2B5EF4-FFF2-40B4-BE49-F238E27FC236}">
                <a16:creationId xmlns:a16="http://schemas.microsoft.com/office/drawing/2014/main" id="{8DFCD761-F087-FC8A-D684-7406917AEA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101CEA-159D-8ECD-1BD5-E4DD8F4ED037}"/>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3216440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F0BE-EB77-857E-BACE-0D8C5B91A6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70C5955-937F-F038-2517-48B5509DC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E4CD34-A1EE-3405-1F10-C87A133D6A9E}"/>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5" name="Footer Placeholder 4">
            <a:extLst>
              <a:ext uri="{FF2B5EF4-FFF2-40B4-BE49-F238E27FC236}">
                <a16:creationId xmlns:a16="http://schemas.microsoft.com/office/drawing/2014/main" id="{49A28BBF-04CF-8466-C148-C55D62F7D89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228509D-8578-2B06-B1F1-6BFD4A818F44}"/>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3417344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4E33-EBD3-F766-FBD9-7518BB3E372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3031ADA-2A2B-02AD-DC5A-1244C1B788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E401CA6-3ED9-4362-442F-555D0F932B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5575683-CE77-2612-710B-F20B53D153DC}"/>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6" name="Footer Placeholder 5">
            <a:extLst>
              <a:ext uri="{FF2B5EF4-FFF2-40B4-BE49-F238E27FC236}">
                <a16:creationId xmlns:a16="http://schemas.microsoft.com/office/drawing/2014/main" id="{6A707F6B-8A9A-3292-FFC9-5D013F18017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CC68A07-81D1-5626-6B0E-B273C2894233}"/>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164804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DBB7-B7F9-8C81-C50A-9D90DA4BA2F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C921CEB-80E1-2B13-F9C0-AC2B0B938B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0341A3-EDA9-0CD7-ED77-EC8F71D6DA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DF145D4-A007-4F14-D003-BA99095746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34337-130E-928A-32B6-8A5A289FF2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03F4D64-2025-1DE1-DD9A-31A595166B2D}"/>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8" name="Footer Placeholder 7">
            <a:extLst>
              <a:ext uri="{FF2B5EF4-FFF2-40B4-BE49-F238E27FC236}">
                <a16:creationId xmlns:a16="http://schemas.microsoft.com/office/drawing/2014/main" id="{8D35C27F-109C-140E-3B9B-E9EBEEBE19A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02206FE-486B-CF92-8A06-D7634C959D8D}"/>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63310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C699-CFA5-6A41-F227-B2A4AE92120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C99C172-E519-16BB-23D3-EAEAA530FAA9}"/>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4" name="Footer Placeholder 3">
            <a:extLst>
              <a:ext uri="{FF2B5EF4-FFF2-40B4-BE49-F238E27FC236}">
                <a16:creationId xmlns:a16="http://schemas.microsoft.com/office/drawing/2014/main" id="{429F35C8-FDDB-459E-8FF6-D80BA211E58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633D7F6-BFD5-E153-7D5A-6E8F15677808}"/>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98661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FFEA0-300B-F179-0DCA-100A3A364962}"/>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3" name="Footer Placeholder 2">
            <a:extLst>
              <a:ext uri="{FF2B5EF4-FFF2-40B4-BE49-F238E27FC236}">
                <a16:creationId xmlns:a16="http://schemas.microsoft.com/office/drawing/2014/main" id="{FB3CF805-A512-7F26-D426-F39588A9BD9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ECD7CE6-43EF-C1F7-B600-E84E4E6D805D}"/>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341483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66D3-3376-D2B1-21FD-2A3E6CF490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7E8B5DD-6279-C22F-731A-6748C4FE1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E7BB9BA-A68D-C334-40AD-524C3BD18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75390-210E-82C8-EF11-CBFBF8FB8E9E}"/>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6" name="Footer Placeholder 5">
            <a:extLst>
              <a:ext uri="{FF2B5EF4-FFF2-40B4-BE49-F238E27FC236}">
                <a16:creationId xmlns:a16="http://schemas.microsoft.com/office/drawing/2014/main" id="{C514953A-A1FA-4D68-5C6A-7FE47EC5FCF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D070777-DC7F-4389-33A9-598725A1C957}"/>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1049361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77CB-3E53-B7D9-318C-BE20357FB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2A8AB1F-DAC8-7C9F-3218-13B4AFF5F4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44533B7-FCC6-C315-28F6-43E7BAECB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5EBCB5-6EF8-0E3B-98A3-1194476DF53B}"/>
              </a:ext>
            </a:extLst>
          </p:cNvPr>
          <p:cNvSpPr>
            <a:spLocks noGrp="1"/>
          </p:cNvSpPr>
          <p:nvPr>
            <p:ph type="dt" sz="half" idx="10"/>
          </p:nvPr>
        </p:nvSpPr>
        <p:spPr/>
        <p:txBody>
          <a:bodyPr/>
          <a:lstStyle/>
          <a:p>
            <a:fld id="{58A46573-0787-4490-9D82-55F727A40C77}" type="datetimeFigureOut">
              <a:rPr lang="en-AU" smtClean="0"/>
              <a:t>26/02/2024</a:t>
            </a:fld>
            <a:endParaRPr lang="en-AU"/>
          </a:p>
        </p:txBody>
      </p:sp>
      <p:sp>
        <p:nvSpPr>
          <p:cNvPr id="6" name="Footer Placeholder 5">
            <a:extLst>
              <a:ext uri="{FF2B5EF4-FFF2-40B4-BE49-F238E27FC236}">
                <a16:creationId xmlns:a16="http://schemas.microsoft.com/office/drawing/2014/main" id="{11AE81DB-F918-DF74-0712-F97ED826F0B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DE311AA-ECF7-C294-9076-5B6B1CFE26D5}"/>
              </a:ext>
            </a:extLst>
          </p:cNvPr>
          <p:cNvSpPr>
            <a:spLocks noGrp="1"/>
          </p:cNvSpPr>
          <p:nvPr>
            <p:ph type="sldNum" sz="quarter" idx="12"/>
          </p:nvPr>
        </p:nvSpPr>
        <p:spPr/>
        <p:txBody>
          <a:bodyPr/>
          <a:lstStyle/>
          <a:p>
            <a:fld id="{A37CB55C-BF8D-4024-8A93-39F84D72AC07}" type="slidenum">
              <a:rPr lang="en-AU" smtClean="0"/>
              <a:t>‹#›</a:t>
            </a:fld>
            <a:endParaRPr lang="en-AU"/>
          </a:p>
        </p:txBody>
      </p:sp>
    </p:spTree>
    <p:extLst>
      <p:ext uri="{BB962C8B-B14F-4D97-AF65-F5344CB8AC3E}">
        <p14:creationId xmlns:p14="http://schemas.microsoft.com/office/powerpoint/2010/main" val="773715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A4844E-728F-1C6E-49E7-84CFDDDB31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C5534A6-179D-E1BF-2683-14A459BE6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1A2E78-7FA8-38F9-C02F-E4627473F7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46573-0787-4490-9D82-55F727A40C77}" type="datetimeFigureOut">
              <a:rPr lang="en-AU" smtClean="0"/>
              <a:t>26/02/2024</a:t>
            </a:fld>
            <a:endParaRPr lang="en-AU"/>
          </a:p>
        </p:txBody>
      </p:sp>
      <p:sp>
        <p:nvSpPr>
          <p:cNvPr id="5" name="Footer Placeholder 4">
            <a:extLst>
              <a:ext uri="{FF2B5EF4-FFF2-40B4-BE49-F238E27FC236}">
                <a16:creationId xmlns:a16="http://schemas.microsoft.com/office/drawing/2014/main" id="{20BD2B9A-C94F-C0A9-06BC-23C46A46C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1DF0EE-53AF-77F4-8259-F2B237AF1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CB55C-BF8D-4024-8A93-39F84D72AC07}" type="slidenum">
              <a:rPr lang="en-AU" smtClean="0"/>
              <a:t>‹#›</a:t>
            </a:fld>
            <a:endParaRPr lang="en-AU"/>
          </a:p>
        </p:txBody>
      </p:sp>
    </p:spTree>
    <p:extLst>
      <p:ext uri="{BB962C8B-B14F-4D97-AF65-F5344CB8AC3E}">
        <p14:creationId xmlns:p14="http://schemas.microsoft.com/office/powerpoint/2010/main" val="2164895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Ed_qmcoQNaY?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7B4F6806-5898-4FE8-B610-A058C8B8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E218E3-ED0C-A56E-CF7F-AA3070D3DDD8}"/>
              </a:ext>
            </a:extLst>
          </p:cNvPr>
          <p:cNvSpPr>
            <a:spLocks noGrp="1"/>
          </p:cNvSpPr>
          <p:nvPr>
            <p:ph type="ctrTitle"/>
          </p:nvPr>
        </p:nvSpPr>
        <p:spPr>
          <a:xfrm>
            <a:off x="4335694" y="4224938"/>
            <a:ext cx="6256964" cy="1459355"/>
          </a:xfrm>
        </p:spPr>
        <p:txBody>
          <a:bodyPr anchor="b">
            <a:normAutofit/>
          </a:bodyPr>
          <a:lstStyle/>
          <a:p>
            <a:pPr algn="r"/>
            <a:r>
              <a:rPr lang="en-AU" sz="4400"/>
              <a:t>Characters &amp; Relationships</a:t>
            </a:r>
          </a:p>
        </p:txBody>
      </p:sp>
      <p:sp>
        <p:nvSpPr>
          <p:cNvPr id="3" name="Subtitle 2">
            <a:extLst>
              <a:ext uri="{FF2B5EF4-FFF2-40B4-BE49-F238E27FC236}">
                <a16:creationId xmlns:a16="http://schemas.microsoft.com/office/drawing/2014/main" id="{04C9C557-C624-A316-5154-B9A3B1178DDA}"/>
              </a:ext>
            </a:extLst>
          </p:cNvPr>
          <p:cNvSpPr>
            <a:spLocks noGrp="1"/>
          </p:cNvSpPr>
          <p:nvPr>
            <p:ph type="subTitle" idx="1"/>
          </p:nvPr>
        </p:nvSpPr>
        <p:spPr>
          <a:xfrm>
            <a:off x="4335694" y="5724112"/>
            <a:ext cx="6256964" cy="646785"/>
          </a:xfrm>
        </p:spPr>
        <p:txBody>
          <a:bodyPr>
            <a:normAutofit fontScale="77500" lnSpcReduction="20000"/>
          </a:bodyPr>
          <a:lstStyle/>
          <a:p>
            <a:pPr algn="r"/>
            <a:r>
              <a:rPr lang="en-GB" dirty="0"/>
              <a:t>How </a:t>
            </a:r>
            <a:r>
              <a:rPr lang="en-GB" b="1" dirty="0"/>
              <a:t>Mise-</a:t>
            </a:r>
            <a:r>
              <a:rPr lang="en-GB" b="1" dirty="0" err="1"/>
              <a:t>en</a:t>
            </a:r>
            <a:r>
              <a:rPr lang="en-GB" b="1" dirty="0"/>
              <a:t>-scene</a:t>
            </a:r>
            <a:r>
              <a:rPr lang="en-GB" dirty="0"/>
              <a:t> and </a:t>
            </a:r>
            <a:r>
              <a:rPr lang="en-GB" b="1" dirty="0"/>
              <a:t>Editing</a:t>
            </a:r>
            <a:r>
              <a:rPr lang="en-GB" dirty="0"/>
              <a:t> are used</a:t>
            </a:r>
          </a:p>
          <a:p>
            <a:pPr algn="r"/>
            <a:r>
              <a:rPr lang="en-GB" dirty="0"/>
              <a:t>to Create Relationships or Develop Characters</a:t>
            </a:r>
            <a:endParaRPr lang="en-AU" dirty="0"/>
          </a:p>
        </p:txBody>
      </p:sp>
      <p:pic>
        <p:nvPicPr>
          <p:cNvPr id="1032" name="Picture 8" descr="The Chronicles of Narnia: The Lion, the Witch and the Wardrobe | Where to  watch streaming and online in Australia | Flicks">
            <a:extLst>
              <a:ext uri="{FF2B5EF4-FFF2-40B4-BE49-F238E27FC236}">
                <a16:creationId xmlns:a16="http://schemas.microsoft.com/office/drawing/2014/main" id="{2AE36DD3-D9F0-2457-0F13-10D16EAE3B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65" r="17157" b="2"/>
          <a:stretch/>
        </p:blipFill>
        <p:spPr bwMode="auto">
          <a:xfrm>
            <a:off x="4406845" y="4"/>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he Chronicles of Narnia: The Lion, the Witch and the Wardrobe movie review  (2005) | Roger Ebert">
            <a:extLst>
              <a:ext uri="{FF2B5EF4-FFF2-40B4-BE49-F238E27FC236}">
                <a16:creationId xmlns:a16="http://schemas.microsoft.com/office/drawing/2014/main" id="{0FEAD950-DCDC-E78E-7823-C592D30C6C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2" r="44292" b="-1"/>
          <a:stretch/>
        </p:blipFill>
        <p:spPr bwMode="auto">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The Chronicles of Narnia: The Lion, the Witch and the Wardrobe | Disney  Movies">
            <a:extLst>
              <a:ext uri="{FF2B5EF4-FFF2-40B4-BE49-F238E27FC236}">
                <a16:creationId xmlns:a16="http://schemas.microsoft.com/office/drawing/2014/main" id="{3F97FDEE-AA70-5677-9204-1EE59EF7E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41" r="6694" b="3"/>
          <a:stretch/>
        </p:blipFill>
        <p:spPr bwMode="auto">
          <a:xfrm>
            <a:off x="8653074" y="-3"/>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30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91" name="Rectangle 1129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3" name="Freeform: Shape 1129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51439A-3060-E195-A2BB-4BB950CF80D5}"/>
              </a:ext>
            </a:extLst>
          </p:cNvPr>
          <p:cNvSpPr>
            <a:spLocks noGrp="1"/>
          </p:cNvSpPr>
          <p:nvPr>
            <p:ph type="title"/>
          </p:nvPr>
        </p:nvSpPr>
        <p:spPr>
          <a:xfrm>
            <a:off x="1137034" y="609597"/>
            <a:ext cx="9392421" cy="1330841"/>
          </a:xfrm>
        </p:spPr>
        <p:txBody>
          <a:bodyPr>
            <a:normAutofit/>
          </a:bodyPr>
          <a:lstStyle/>
          <a:p>
            <a:r>
              <a:rPr lang="en-AU"/>
              <a:t>Lighting &amp; Colour</a:t>
            </a:r>
            <a:endParaRPr lang="en-AU" dirty="0"/>
          </a:p>
        </p:txBody>
      </p:sp>
      <p:sp>
        <p:nvSpPr>
          <p:cNvPr id="3" name="Content Placeholder 2">
            <a:extLst>
              <a:ext uri="{FF2B5EF4-FFF2-40B4-BE49-F238E27FC236}">
                <a16:creationId xmlns:a16="http://schemas.microsoft.com/office/drawing/2014/main" id="{63047B09-8B23-E644-F8C6-A33A4E17D34A}"/>
              </a:ext>
            </a:extLst>
          </p:cNvPr>
          <p:cNvSpPr>
            <a:spLocks noGrp="1"/>
          </p:cNvSpPr>
          <p:nvPr>
            <p:ph idx="1"/>
          </p:nvPr>
        </p:nvSpPr>
        <p:spPr>
          <a:xfrm>
            <a:off x="1137034" y="2198362"/>
            <a:ext cx="4958966" cy="3917773"/>
          </a:xfrm>
        </p:spPr>
        <p:txBody>
          <a:bodyPr>
            <a:normAutofit/>
          </a:bodyPr>
          <a:lstStyle/>
          <a:p>
            <a:pPr marL="0" indent="0">
              <a:buNone/>
            </a:pPr>
            <a:r>
              <a:rPr lang="en-GB" sz="1100" b="1"/>
              <a:t>Lighting</a:t>
            </a:r>
          </a:p>
          <a:p>
            <a:r>
              <a:rPr lang="en-GB" sz="1100"/>
              <a:t>Can symbolically reflect characters' inner states or journeys. A character struggling with inner conflict may be shown in a dimly lit environment. A character experiencing enlightenment or clarity might be bathed in bright light.</a:t>
            </a:r>
          </a:p>
          <a:p>
            <a:r>
              <a:rPr lang="en-GB" sz="1100"/>
              <a:t>Strong lighting can draw attention to or highlight a character, emphasizing their importance in the scene or story</a:t>
            </a:r>
          </a:p>
          <a:p>
            <a:r>
              <a:rPr lang="en-GB" sz="1100"/>
              <a:t>Creates mood, which in turn affects how the character is perceived. Harsh upward lighting might make a character look scary or threatening, creating tension or drama. Soft flickering lighting might suggest warmth, safety, or intimacy.</a:t>
            </a:r>
          </a:p>
          <a:p>
            <a:pPr marL="0" indent="0">
              <a:buNone/>
            </a:pPr>
            <a:r>
              <a:rPr lang="en-GB" sz="1100" b="1"/>
              <a:t>Colour</a:t>
            </a:r>
          </a:p>
          <a:p>
            <a:r>
              <a:rPr lang="en-GB" sz="1100"/>
              <a:t>Warm colours like reds and oranges are associated with passion, energy, or danger. Cool colours like blues and greens are associated with calmness, tranquillity, or sadness. Neutral whites and greys are associated with purity, neutrality, or emotional coldness</a:t>
            </a:r>
          </a:p>
          <a:p>
            <a:r>
              <a:rPr lang="en-GB" sz="1100"/>
              <a:t>Desaturation or muted colours can create a sense of bleakness or melancholy. Lots of bright contrasting colours suggest happiness, safety, daylight. </a:t>
            </a:r>
          </a:p>
        </p:txBody>
      </p:sp>
      <p:pic>
        <p:nvPicPr>
          <p:cNvPr id="11276" name="Picture 12" descr="Color Palette Cinema on Instagram: “: &quot;Se7en&quot; (1995). •Directed by David  Fincher •Cinematography: Darius Khondji •P… | Movie color palette, Color  film, Color script">
            <a:extLst>
              <a:ext uri="{FF2B5EF4-FFF2-40B4-BE49-F238E27FC236}">
                <a16:creationId xmlns:a16="http://schemas.microsoft.com/office/drawing/2014/main" id="{BD0955DC-E16E-BCD9-A16C-0207EB3565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267182"/>
            <a:ext cx="4788505" cy="3591378"/>
          </a:xfrm>
          <a:prstGeom prst="rect">
            <a:avLst/>
          </a:prstGeom>
          <a:noFill/>
          <a:extLst>
            <a:ext uri="{909E8E84-426E-40DD-AFC4-6F175D3DCCD1}">
              <a14:hiddenFill xmlns:a14="http://schemas.microsoft.com/office/drawing/2010/main">
                <a:solidFill>
                  <a:srgbClr val="FFFFFF"/>
                </a:solidFill>
              </a14:hiddenFill>
            </a:ext>
          </a:extLst>
        </p:spPr>
      </p:pic>
      <p:sp>
        <p:nvSpPr>
          <p:cNvPr id="11295" name="Freeform: Shape 1129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42092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Jadis the White Witch | Narnia costumes, Queen costume, White witch narnia">
            <a:extLst>
              <a:ext uri="{FF2B5EF4-FFF2-40B4-BE49-F238E27FC236}">
                <a16:creationId xmlns:a16="http://schemas.microsoft.com/office/drawing/2014/main" id="{E4681651-28D0-FC42-1E7A-134E2B22E9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548"/>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8196" name="Picture 4" descr="Royalty on Film Blogathon – The Chronicle of Narnia: The Lion, the Witch  and the Wardrobe (2005) | The Movie Rat">
            <a:extLst>
              <a:ext uri="{FF2B5EF4-FFF2-40B4-BE49-F238E27FC236}">
                <a16:creationId xmlns:a16="http://schemas.microsoft.com/office/drawing/2014/main" id="{D77EFF85-5084-11D4-D276-0B84AF766CE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2" b="2407"/>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The Chronicles of Narnia: The Lion, the Witch and the Wardrobe | Chronicles  of narnia, Narnia, White witch narnia">
            <a:extLst>
              <a:ext uri="{FF2B5EF4-FFF2-40B4-BE49-F238E27FC236}">
                <a16:creationId xmlns:a16="http://schemas.microsoft.com/office/drawing/2014/main" id="{C1351659-7CB5-1E88-450A-1683F87CEF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76" r="-3" b="35325"/>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8205" name="Freeform: Shape 8204">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07" name="Freeform: Shape 8206">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7AE888-0B3E-AF9D-F687-EE1F590BB18E}"/>
              </a:ext>
            </a:extLst>
          </p:cNvPr>
          <p:cNvSpPr>
            <a:spLocks noGrp="1"/>
          </p:cNvSpPr>
          <p:nvPr>
            <p:ph type="title"/>
          </p:nvPr>
        </p:nvSpPr>
        <p:spPr>
          <a:xfrm>
            <a:off x="448056" y="685800"/>
            <a:ext cx="2807208" cy="1325563"/>
          </a:xfrm>
        </p:spPr>
        <p:txBody>
          <a:bodyPr>
            <a:normAutofit/>
          </a:bodyPr>
          <a:lstStyle/>
          <a:p>
            <a:r>
              <a:rPr lang="en-AU" sz="2800"/>
              <a:t>The White Witch</a:t>
            </a:r>
          </a:p>
        </p:txBody>
      </p:sp>
      <p:sp>
        <p:nvSpPr>
          <p:cNvPr id="8209" name="Rectangle 820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11" name="Rectangle 821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EA5DFFD-36BB-BE5A-E6D7-706D52286A68}"/>
              </a:ext>
            </a:extLst>
          </p:cNvPr>
          <p:cNvSpPr>
            <a:spLocks noGrp="1"/>
          </p:cNvSpPr>
          <p:nvPr>
            <p:ph idx="1"/>
          </p:nvPr>
        </p:nvSpPr>
        <p:spPr>
          <a:xfrm>
            <a:off x="448056" y="2258568"/>
            <a:ext cx="2807208" cy="3922776"/>
          </a:xfrm>
        </p:spPr>
        <p:txBody>
          <a:bodyPr>
            <a:normAutofit fontScale="85000" lnSpcReduction="10000"/>
          </a:bodyPr>
          <a:lstStyle/>
          <a:p>
            <a:pPr marL="0" indent="0">
              <a:buNone/>
            </a:pPr>
            <a:r>
              <a:rPr lang="en-AU" sz="1700" dirty="0"/>
              <a:t>What can we tell about the White Witch by her costume, lighting and colour palette?</a:t>
            </a:r>
          </a:p>
          <a:p>
            <a:r>
              <a:rPr lang="en-AU" sz="1700" dirty="0"/>
              <a:t>Pale blue &amp; whites, glittery/shiny</a:t>
            </a:r>
          </a:p>
          <a:p>
            <a:r>
              <a:rPr lang="en-AU" sz="1700" dirty="0"/>
              <a:t>Wearing lots of furs, some with animal faces still attached</a:t>
            </a:r>
          </a:p>
          <a:p>
            <a:r>
              <a:rPr lang="en-AU" sz="1700" dirty="0"/>
              <a:t>Spiky/pointy crown &amp; sceptre</a:t>
            </a:r>
          </a:p>
          <a:p>
            <a:r>
              <a:rPr lang="en-AU" sz="1700" dirty="0"/>
              <a:t>Gown has big shoulders, very structured, rough textured fabric</a:t>
            </a:r>
          </a:p>
          <a:p>
            <a:r>
              <a:rPr lang="en-AU" sz="1700" dirty="0"/>
              <a:t>Twisted dreadlocks like tree roots</a:t>
            </a:r>
          </a:p>
          <a:p>
            <a:r>
              <a:rPr lang="en-AU" sz="1700" dirty="0"/>
              <a:t>Face is very pale with colourless lips and eyebrows but dark eyes</a:t>
            </a:r>
          </a:p>
          <a:p>
            <a:r>
              <a:rPr lang="en-AU" sz="1700" dirty="0"/>
              <a:t>Palette changes as film goes on &amp; summer comes to Narnia. She wears warmer browns &amp; golds</a:t>
            </a:r>
          </a:p>
        </p:txBody>
      </p:sp>
    </p:spTree>
    <p:extLst>
      <p:ext uri="{BB962C8B-B14F-4D97-AF65-F5344CB8AC3E}">
        <p14:creationId xmlns:p14="http://schemas.microsoft.com/office/powerpoint/2010/main" val="31346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71BF51-4CC0-FE4C-FC5E-B953DA1D1A5C}"/>
              </a:ext>
            </a:extLst>
          </p:cNvPr>
          <p:cNvSpPr>
            <a:spLocks noGrp="1"/>
          </p:cNvSpPr>
          <p:nvPr>
            <p:ph type="title"/>
          </p:nvPr>
        </p:nvSpPr>
        <p:spPr>
          <a:xfrm>
            <a:off x="1137033" y="670559"/>
            <a:ext cx="4683321" cy="2148841"/>
          </a:xfrm>
        </p:spPr>
        <p:txBody>
          <a:bodyPr anchor="t">
            <a:normAutofit/>
          </a:bodyPr>
          <a:lstStyle/>
          <a:p>
            <a:r>
              <a:rPr lang="en-AU" dirty="0"/>
              <a:t>Sound</a:t>
            </a:r>
          </a:p>
        </p:txBody>
      </p:sp>
      <p:pic>
        <p:nvPicPr>
          <p:cNvPr id="12290" name="Picture 2" descr="Sound For The Pictures: An Introduction To Recording Sound For Films">
            <a:extLst>
              <a:ext uri="{FF2B5EF4-FFF2-40B4-BE49-F238E27FC236}">
                <a16:creationId xmlns:a16="http://schemas.microsoft.com/office/drawing/2014/main" id="{1A901F34-D8BE-620F-330E-FBD618EE91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6"/>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B6CBDFB-D178-D585-1225-B22A9707DAE4}"/>
              </a:ext>
            </a:extLst>
          </p:cNvPr>
          <p:cNvSpPr>
            <a:spLocks noGrp="1"/>
          </p:cNvSpPr>
          <p:nvPr>
            <p:ph idx="1"/>
          </p:nvPr>
        </p:nvSpPr>
        <p:spPr>
          <a:xfrm>
            <a:off x="6797004" y="670559"/>
            <a:ext cx="4555782" cy="5445076"/>
          </a:xfrm>
        </p:spPr>
        <p:txBody>
          <a:bodyPr anchor="t">
            <a:normAutofit/>
          </a:bodyPr>
          <a:lstStyle/>
          <a:p>
            <a:r>
              <a:rPr lang="en-GB" sz="1400" b="1" dirty="0"/>
              <a:t>Dialogue</a:t>
            </a:r>
            <a:r>
              <a:rPr lang="en-GB" sz="1400" dirty="0"/>
              <a:t> between characters is part of the sound. These conversations provide direct insight into their relationships, personalities, and dynamics. The tone, content, and manner of speech can convey emotions, power dynamics, and underlying tensions between characters.</a:t>
            </a:r>
          </a:p>
          <a:p>
            <a:r>
              <a:rPr lang="en-GB" sz="1400" b="1" dirty="0"/>
              <a:t>Diegetic sound </a:t>
            </a:r>
            <a:r>
              <a:rPr lang="en-GB" sz="1400" dirty="0"/>
              <a:t>can reflect characters' emotions and interactions. For example, the sound of footsteps approaching may signify anticipation or tension, while the chirping of birds might suggest tranquillity or innocence.</a:t>
            </a:r>
          </a:p>
          <a:p>
            <a:r>
              <a:rPr lang="en-GB" sz="1400" b="1" dirty="0"/>
              <a:t>Non-diegetic sound</a:t>
            </a:r>
            <a:r>
              <a:rPr lang="en-GB" sz="1400" dirty="0"/>
              <a:t> Romantic music accompanying a montage of a budding relationship helps build a sense of connection between the characters. Tense, suspenseful music can underscore conflicts or confrontations, amplifying the drama and stakes of the situation.</a:t>
            </a:r>
          </a:p>
          <a:p>
            <a:r>
              <a:rPr lang="en-GB" sz="1400" b="1" dirty="0"/>
              <a:t>Themes</a:t>
            </a:r>
            <a:r>
              <a:rPr lang="en-GB" sz="1400" dirty="0"/>
              <a:t> – repeated tunes associated with specific characters or relationships can provide continuity and deepen audience engagement. By associating certain melodies with particular characters, composers can evoke emotions and reinforce narrative themes.</a:t>
            </a:r>
          </a:p>
          <a:p>
            <a:endParaRPr lang="en-AU" sz="1400" dirty="0"/>
          </a:p>
        </p:txBody>
      </p:sp>
    </p:spTree>
    <p:extLst>
      <p:ext uri="{BB962C8B-B14F-4D97-AF65-F5344CB8AC3E}">
        <p14:creationId xmlns:p14="http://schemas.microsoft.com/office/powerpoint/2010/main" val="1420648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991553-F229-97E9-E449-B342CF277F34}"/>
              </a:ext>
            </a:extLst>
          </p:cNvPr>
          <p:cNvSpPr>
            <a:spLocks noGrp="1"/>
          </p:cNvSpPr>
          <p:nvPr>
            <p:ph type="title"/>
          </p:nvPr>
        </p:nvSpPr>
        <p:spPr>
          <a:xfrm>
            <a:off x="1137034" y="609597"/>
            <a:ext cx="9392421" cy="1330841"/>
          </a:xfrm>
        </p:spPr>
        <p:txBody>
          <a:bodyPr>
            <a:normAutofit/>
          </a:bodyPr>
          <a:lstStyle/>
          <a:p>
            <a:r>
              <a:rPr lang="en-AU" dirty="0"/>
              <a:t>The Wardrobe</a:t>
            </a:r>
          </a:p>
        </p:txBody>
      </p:sp>
      <p:sp>
        <p:nvSpPr>
          <p:cNvPr id="3" name="Content Placeholder 2">
            <a:extLst>
              <a:ext uri="{FF2B5EF4-FFF2-40B4-BE49-F238E27FC236}">
                <a16:creationId xmlns:a16="http://schemas.microsoft.com/office/drawing/2014/main" id="{7D837837-A6DD-85EF-C382-BE11D5024A2F}"/>
              </a:ext>
            </a:extLst>
          </p:cNvPr>
          <p:cNvSpPr>
            <a:spLocks noGrp="1"/>
          </p:cNvSpPr>
          <p:nvPr>
            <p:ph idx="1"/>
          </p:nvPr>
        </p:nvSpPr>
        <p:spPr>
          <a:xfrm>
            <a:off x="1137034" y="2198362"/>
            <a:ext cx="4958966" cy="3917773"/>
          </a:xfrm>
        </p:spPr>
        <p:txBody>
          <a:bodyPr>
            <a:normAutofit lnSpcReduction="10000"/>
          </a:bodyPr>
          <a:lstStyle/>
          <a:p>
            <a:pPr marL="0" indent="0">
              <a:buNone/>
            </a:pPr>
            <a:r>
              <a:rPr lang="en-AU" sz="1600" dirty="0"/>
              <a:t>What do the sound elements in this clip suggest about what Lucy will find inside the wardrobe?</a:t>
            </a:r>
          </a:p>
          <a:p>
            <a:r>
              <a:rPr lang="en-AU" sz="1600" dirty="0"/>
              <a:t>Diegetic (Lucy can hear)</a:t>
            </a:r>
          </a:p>
          <a:p>
            <a:pPr lvl="1"/>
            <a:r>
              <a:rPr lang="en-AU" sz="1600" dirty="0"/>
              <a:t>Certain sounds fade in and out – why do the filmmakers want to draw our attention to them?</a:t>
            </a:r>
          </a:p>
          <a:p>
            <a:r>
              <a:rPr lang="en-AU" sz="1600" dirty="0"/>
              <a:t>Non-diegetic (Lucy can’t hear)</a:t>
            </a:r>
          </a:p>
          <a:p>
            <a:pPr lvl="1"/>
            <a:r>
              <a:rPr lang="en-AU" sz="1600" dirty="0"/>
              <a:t>What kinds of instruments are used (e.g. strings, flute, voices)</a:t>
            </a:r>
          </a:p>
          <a:p>
            <a:pPr lvl="1"/>
            <a:r>
              <a:rPr lang="en-AU" sz="1600" dirty="0"/>
              <a:t>Dynamics – when does it get loud or soft</a:t>
            </a:r>
          </a:p>
          <a:p>
            <a:pPr lvl="1"/>
            <a:r>
              <a:rPr lang="en-AU" sz="1600" dirty="0"/>
              <a:t>Tempo – when does it speed up, slow down, pause</a:t>
            </a:r>
          </a:p>
          <a:p>
            <a:pPr lvl="1"/>
            <a:r>
              <a:rPr lang="en-AU" sz="1600" dirty="0"/>
              <a:t>Mood (ominous, suspenseful, bright, magical)</a:t>
            </a:r>
          </a:p>
          <a:p>
            <a:pPr lvl="1"/>
            <a:r>
              <a:rPr lang="en-AU" sz="1600" dirty="0"/>
              <a:t>Do the sounds </a:t>
            </a:r>
            <a:r>
              <a:rPr lang="en-AU" sz="1600" b="1" dirty="0"/>
              <a:t>reflect </a:t>
            </a:r>
            <a:r>
              <a:rPr lang="en-AU" sz="1600" dirty="0"/>
              <a:t>the surroundings e.g. shivering tremolo sound on strings mimics cold fluttering snow falling</a:t>
            </a:r>
          </a:p>
        </p:txBody>
      </p:sp>
      <p:pic>
        <p:nvPicPr>
          <p:cNvPr id="4" name="Online Media 3" title="Lucy Looks into the wardrobe">
            <a:hlinkClick r:id="" action="ppaction://media"/>
            <a:extLst>
              <a:ext uri="{FF2B5EF4-FFF2-40B4-BE49-F238E27FC236}">
                <a16:creationId xmlns:a16="http://schemas.microsoft.com/office/drawing/2014/main" id="{DE7C8E47-15C3-76D5-B143-64ECAD9B5035}"/>
              </a:ext>
            </a:extLst>
          </p:cNvPr>
          <p:cNvPicPr>
            <a:picLocks noRot="1" noChangeAspect="1"/>
          </p:cNvPicPr>
          <p:nvPr>
            <a:videoFile r:link="rId1"/>
          </p:nvPr>
        </p:nvPicPr>
        <p:blipFill>
          <a:blip r:embed="rId3"/>
          <a:stretch>
            <a:fillRect/>
          </a:stretch>
        </p:blipFill>
        <p:spPr>
          <a:xfrm>
            <a:off x="6719367" y="2267182"/>
            <a:ext cx="4788505" cy="3591378"/>
          </a:xfrm>
          <a:prstGeom prst="rect">
            <a:avLst/>
          </a:prstGeom>
        </p:spPr>
      </p:pic>
      <p:sp>
        <p:nvSpPr>
          <p:cNvPr id="22" name="Freeform: Shape 21">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9568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2" name="Rectangle 14351">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4" name="Freeform: Shape 14353">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BB8A1F-695A-3073-F78D-45C0BEF759D8}"/>
              </a:ext>
            </a:extLst>
          </p:cNvPr>
          <p:cNvSpPr>
            <a:spLocks noGrp="1"/>
          </p:cNvSpPr>
          <p:nvPr>
            <p:ph type="title"/>
          </p:nvPr>
        </p:nvSpPr>
        <p:spPr>
          <a:xfrm>
            <a:off x="5867400" y="609600"/>
            <a:ext cx="5310116" cy="1322887"/>
          </a:xfrm>
        </p:spPr>
        <p:txBody>
          <a:bodyPr>
            <a:normAutofit/>
          </a:bodyPr>
          <a:lstStyle/>
          <a:p>
            <a:r>
              <a:rPr lang="en-AU" dirty="0"/>
              <a:t>Editing</a:t>
            </a:r>
          </a:p>
        </p:txBody>
      </p:sp>
      <p:pic>
        <p:nvPicPr>
          <p:cNvPr id="14338" name="Picture 2" descr="Hollywood film editing career tips: skills, salary, and more - Los Angeles  Times">
            <a:extLst>
              <a:ext uri="{FF2B5EF4-FFF2-40B4-BE49-F238E27FC236}">
                <a16:creationId xmlns:a16="http://schemas.microsoft.com/office/drawing/2014/main" id="{9034ED9F-24CC-0B1C-3DBD-67C654D4DF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4427" y="2192447"/>
            <a:ext cx="3720152" cy="24832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62DBDD6-FE55-3E44-4946-33A93D0D6AF7}"/>
              </a:ext>
            </a:extLst>
          </p:cNvPr>
          <p:cNvSpPr>
            <a:spLocks noGrp="1"/>
          </p:cNvSpPr>
          <p:nvPr>
            <p:ph idx="1"/>
          </p:nvPr>
        </p:nvSpPr>
        <p:spPr>
          <a:xfrm>
            <a:off x="5591175" y="1857376"/>
            <a:ext cx="5857875" cy="4245312"/>
          </a:xfrm>
        </p:spPr>
        <p:txBody>
          <a:bodyPr>
            <a:normAutofit/>
          </a:bodyPr>
          <a:lstStyle/>
          <a:p>
            <a:pPr marL="0" indent="0">
              <a:spcBef>
                <a:spcPts val="0"/>
              </a:spcBef>
              <a:buNone/>
            </a:pPr>
            <a:r>
              <a:rPr lang="en-GB" sz="1400" b="1" dirty="0"/>
              <a:t>Montages</a:t>
            </a:r>
          </a:p>
          <a:p>
            <a:pPr>
              <a:spcBef>
                <a:spcPts val="0"/>
              </a:spcBef>
            </a:pPr>
            <a:r>
              <a:rPr lang="en-GB" sz="1400" dirty="0"/>
              <a:t>These condense time to show the development of relationships between characters. Through a series of cuts, audiences can see characters interacting, bonding, or experiencing significant moments together, thus forming connections and understanding their dynamics.</a:t>
            </a:r>
          </a:p>
          <a:p>
            <a:pPr marL="0" indent="0">
              <a:buNone/>
            </a:pPr>
            <a:r>
              <a:rPr lang="en-GB" sz="1400" b="1" dirty="0"/>
              <a:t>Transitions</a:t>
            </a:r>
          </a:p>
          <a:p>
            <a:pPr>
              <a:spcBef>
                <a:spcPts val="0"/>
              </a:spcBef>
            </a:pPr>
            <a:r>
              <a:rPr lang="en-GB" sz="1400" dirty="0"/>
              <a:t>Cross-cutting allows filmmakers to juxtapose (put next to each other) scenes of different characters or storylines. By cutting between them, the audience can see similarities or contrasts between characters' experiences, personalities, or actions, thus highlighting their relationships or conflicts.</a:t>
            </a:r>
          </a:p>
          <a:p>
            <a:pPr marL="0" indent="0">
              <a:buNone/>
            </a:pPr>
            <a:r>
              <a:rPr lang="en-GB" sz="1400" b="1" dirty="0"/>
              <a:t>Pacing and Rhythm</a:t>
            </a:r>
          </a:p>
          <a:p>
            <a:pPr>
              <a:spcBef>
                <a:spcPts val="0"/>
              </a:spcBef>
            </a:pPr>
            <a:r>
              <a:rPr lang="en-GB" sz="1400" dirty="0"/>
              <a:t>The pace of editing can reflect the energy and dynamics of character interactions. Rapid cuts can convey tension, excitement, or urgency, while slower pacing can show intimacy, contemplation, or emotional depth.</a:t>
            </a:r>
          </a:p>
          <a:p>
            <a:pPr marL="0" indent="0">
              <a:buNone/>
            </a:pPr>
            <a:r>
              <a:rPr lang="en-GB" sz="1400" b="1" dirty="0"/>
              <a:t>Flashbacks and Flash-forwards</a:t>
            </a:r>
          </a:p>
          <a:p>
            <a:pPr>
              <a:spcBef>
                <a:spcPts val="0"/>
              </a:spcBef>
            </a:pPr>
            <a:r>
              <a:rPr lang="en-GB" sz="1400" dirty="0"/>
              <a:t>These can provide insights into characters' pasts, motivations, and relationships. By intercutting between past and present moments, filmmakers can reveal significant events or experiences that have shaped characters' identities and behaviours.</a:t>
            </a:r>
          </a:p>
        </p:txBody>
      </p:sp>
    </p:spTree>
    <p:extLst>
      <p:ext uri="{BB962C8B-B14F-4D97-AF65-F5344CB8AC3E}">
        <p14:creationId xmlns:p14="http://schemas.microsoft.com/office/powerpoint/2010/main" val="409929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8" name="Rectangle 13337">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0" name="Freeform: Shape 13339">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4D4B87A-5F58-EDEF-92BA-F10F06F117A6}"/>
              </a:ext>
            </a:extLst>
          </p:cNvPr>
          <p:cNvSpPr>
            <a:spLocks noGrp="1"/>
          </p:cNvSpPr>
          <p:nvPr>
            <p:ph type="title"/>
          </p:nvPr>
        </p:nvSpPr>
        <p:spPr>
          <a:xfrm>
            <a:off x="1137034" y="609600"/>
            <a:ext cx="4784796" cy="1330840"/>
          </a:xfrm>
        </p:spPr>
        <p:txBody>
          <a:bodyPr>
            <a:normAutofit/>
          </a:bodyPr>
          <a:lstStyle/>
          <a:p>
            <a:r>
              <a:rPr lang="en-AU"/>
              <a:t>Examples</a:t>
            </a:r>
            <a:endParaRPr lang="en-AU" dirty="0"/>
          </a:p>
        </p:txBody>
      </p:sp>
      <p:sp>
        <p:nvSpPr>
          <p:cNvPr id="3" name="Content Placeholder 2">
            <a:extLst>
              <a:ext uri="{FF2B5EF4-FFF2-40B4-BE49-F238E27FC236}">
                <a16:creationId xmlns:a16="http://schemas.microsoft.com/office/drawing/2014/main" id="{6E102290-1E2F-D985-A5FF-694BEEAD2A9B}"/>
              </a:ext>
            </a:extLst>
          </p:cNvPr>
          <p:cNvSpPr>
            <a:spLocks noGrp="1"/>
          </p:cNvSpPr>
          <p:nvPr>
            <p:ph idx="1"/>
          </p:nvPr>
        </p:nvSpPr>
        <p:spPr>
          <a:xfrm>
            <a:off x="1137034" y="2194102"/>
            <a:ext cx="4438036" cy="3908585"/>
          </a:xfrm>
        </p:spPr>
        <p:txBody>
          <a:bodyPr>
            <a:normAutofit lnSpcReduction="10000"/>
          </a:bodyPr>
          <a:lstStyle/>
          <a:p>
            <a:r>
              <a:rPr lang="en-GB" sz="1600" dirty="0"/>
              <a:t>In "Up" (2009), the opening montage uses editing to depict the lifelong relationship between Carl and Ellie. Through a series of cuts, audiences see key moments in their lives together, from their childhood dreams to their shared adventures and eventual hardships. The montage establishes the depth of their connection and sets the emotional tone for the rest of the film.</a:t>
            </a:r>
          </a:p>
          <a:p>
            <a:r>
              <a:rPr lang="en-GB" sz="1600" dirty="0"/>
              <a:t>In "The Social Network" (2010), director David Fincher employs rapid editing and parallel storytelling techniques to illustrate the complex relationships and power dynamics among the characters involved in the creation of Facebook. Through quick cuts between scenes of dialogue, legal depositions, and flashbacks, the film explores themes of friendship, betrayal, and ambition.</a:t>
            </a:r>
            <a:endParaRPr lang="en-AU" sz="1600" dirty="0"/>
          </a:p>
          <a:p>
            <a:endParaRPr lang="en-AU" sz="1400" dirty="0"/>
          </a:p>
        </p:txBody>
      </p:sp>
      <p:pic>
        <p:nvPicPr>
          <p:cNvPr id="13314" name="Picture 2" descr="Screenwriting Basics: How to Write an Effective Montage - ScreenCraft">
            <a:extLst>
              <a:ext uri="{FF2B5EF4-FFF2-40B4-BE49-F238E27FC236}">
                <a16:creationId xmlns:a16="http://schemas.microsoft.com/office/drawing/2014/main" id="{60303A03-6351-4BBB-72B9-1753AB5F77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80610" y="2107643"/>
            <a:ext cx="4737650" cy="266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86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C4FF-B3BF-28B2-518B-7C32F957CC43}"/>
              </a:ext>
            </a:extLst>
          </p:cNvPr>
          <p:cNvSpPr>
            <a:spLocks noGrp="1"/>
          </p:cNvSpPr>
          <p:nvPr>
            <p:ph type="title"/>
          </p:nvPr>
        </p:nvSpPr>
        <p:spPr/>
        <p:txBody>
          <a:bodyPr>
            <a:normAutofit/>
          </a:bodyPr>
          <a:lstStyle/>
          <a:p>
            <a:r>
              <a:rPr lang="en-AU" sz="4000" dirty="0"/>
              <a:t>Ways to Remember Elements of Mise-En-Scene</a:t>
            </a:r>
          </a:p>
        </p:txBody>
      </p:sp>
      <p:sp>
        <p:nvSpPr>
          <p:cNvPr id="3" name="Content Placeholder 2">
            <a:extLst>
              <a:ext uri="{FF2B5EF4-FFF2-40B4-BE49-F238E27FC236}">
                <a16:creationId xmlns:a16="http://schemas.microsoft.com/office/drawing/2014/main" id="{A53FEBC1-2D2A-807A-3D9B-431C910D687D}"/>
              </a:ext>
            </a:extLst>
          </p:cNvPr>
          <p:cNvSpPr>
            <a:spLocks noGrp="1"/>
          </p:cNvSpPr>
          <p:nvPr>
            <p:ph idx="1"/>
          </p:nvPr>
        </p:nvSpPr>
        <p:spPr>
          <a:xfrm>
            <a:off x="838200" y="1825625"/>
            <a:ext cx="7148119" cy="4351338"/>
          </a:xfrm>
        </p:spPr>
        <p:txBody>
          <a:bodyPr numCol="3">
            <a:normAutofit fontScale="92500" lnSpcReduction="20000"/>
          </a:bodyPr>
          <a:lstStyle/>
          <a:p>
            <a:pPr marL="0" indent="0">
              <a:lnSpc>
                <a:spcPct val="120000"/>
              </a:lnSpc>
              <a:spcBef>
                <a:spcPts val="0"/>
              </a:spcBef>
              <a:buNone/>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Claps Maps</a:t>
            </a:r>
          </a:p>
          <a:p>
            <a:pPr marL="0" indent="0">
              <a:lnSpc>
                <a:spcPct val="120000"/>
              </a:lnSpc>
              <a:spcBef>
                <a:spcPts val="0"/>
              </a:spcBef>
              <a:buNone/>
            </a:pP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C</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ostumes</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L</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ighting</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a</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nd</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P</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rops</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S</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et</a:t>
            </a:r>
          </a:p>
          <a:p>
            <a:pPr>
              <a:lnSpc>
                <a:spcPct val="120000"/>
              </a:lnSpc>
              <a:spcBef>
                <a:spcPts val="0"/>
              </a:spcBef>
            </a:pP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M</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ovement</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a</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nd </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P</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roxemics</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S</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ound</a:t>
            </a:r>
            <a:endParaRPr lang="en-AU" sz="3300" dirty="0"/>
          </a:p>
          <a:p>
            <a:pPr marL="0" indent="0">
              <a:lnSpc>
                <a:spcPct val="120000"/>
              </a:lnSpc>
              <a:spcBef>
                <a:spcPts val="0"/>
              </a:spcBef>
              <a:buNone/>
            </a:pP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20000"/>
              </a:lnSpc>
              <a:spcBef>
                <a:spcPts val="0"/>
              </a:spcBef>
              <a:buNone/>
            </a:pP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20000"/>
              </a:lnSpc>
              <a:spcBef>
                <a:spcPts val="0"/>
              </a:spcBef>
              <a:buNone/>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Slap Scamp</a:t>
            </a:r>
          </a:p>
          <a:p>
            <a:pPr marL="0" indent="0">
              <a:lnSpc>
                <a:spcPct val="120000"/>
              </a:lnSpc>
              <a:spcBef>
                <a:spcPts val="0"/>
              </a:spcBef>
              <a:buNone/>
            </a:pP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S</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et</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L</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ighting</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a</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nd</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P</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rops</a:t>
            </a:r>
          </a:p>
          <a:p>
            <a:pPr>
              <a:lnSpc>
                <a:spcPct val="120000"/>
              </a:lnSpc>
              <a:spcBef>
                <a:spcPts val="0"/>
              </a:spcBef>
            </a:pP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S</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ound</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C</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ostumes</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a</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nd</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M</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ovement/</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P</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roxemics</a:t>
            </a:r>
          </a:p>
          <a:p>
            <a:pPr marL="0" indent="0">
              <a:lnSpc>
                <a:spcPct val="120000"/>
              </a:lnSpc>
              <a:spcBef>
                <a:spcPts val="0"/>
              </a:spcBef>
              <a:buNone/>
            </a:pP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20000"/>
              </a:lnSpc>
              <a:spcBef>
                <a:spcPts val="0"/>
              </a:spcBef>
              <a:buNone/>
            </a:pP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20000"/>
              </a:lnSpc>
              <a:spcBef>
                <a:spcPts val="0"/>
              </a:spcBef>
              <a:buNone/>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Spam Claps </a:t>
            </a:r>
          </a:p>
          <a:p>
            <a:pPr marL="0" indent="0">
              <a:lnSpc>
                <a:spcPct val="120000"/>
              </a:lnSpc>
              <a:spcBef>
                <a:spcPts val="0"/>
              </a:spcBef>
              <a:buNone/>
            </a:pP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S</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et</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P</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rops</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a</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nd</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M</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ovement</a:t>
            </a:r>
          </a:p>
          <a:p>
            <a:pPr>
              <a:lnSpc>
                <a:spcPct val="120000"/>
              </a:lnSpc>
              <a:spcBef>
                <a:spcPts val="0"/>
              </a:spcBef>
            </a:pP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C</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ostumes</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L</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ighting</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A</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nd</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P</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roxemics</a:t>
            </a:r>
          </a:p>
          <a:p>
            <a:pPr>
              <a:lnSpc>
                <a:spcPct val="120000"/>
              </a:lnSpc>
              <a:spcBef>
                <a:spcPts val="0"/>
              </a:spcBef>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S</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ound</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20" name="TextBox 19">
            <a:extLst>
              <a:ext uri="{FF2B5EF4-FFF2-40B4-BE49-F238E27FC236}">
                <a16:creationId xmlns:a16="http://schemas.microsoft.com/office/drawing/2014/main" id="{FC45F769-05B9-7805-8BFE-2A6D6A195ADE}"/>
              </a:ext>
            </a:extLst>
          </p:cNvPr>
          <p:cNvSpPr txBox="1"/>
          <p:nvPr/>
        </p:nvSpPr>
        <p:spPr>
          <a:xfrm>
            <a:off x="7784983" y="1825625"/>
            <a:ext cx="3568817" cy="3877985"/>
          </a:xfrm>
          <a:prstGeom prst="rect">
            <a:avLst/>
          </a:prstGeom>
          <a:noFill/>
        </p:spPr>
        <p:txBody>
          <a:bodyPr wrap="square" rtlCol="0">
            <a:spAutoFit/>
          </a:bodyPr>
          <a:lstStyle/>
          <a:p>
            <a:r>
              <a:rPr lang="en-GB" sz="1900" b="1" dirty="0"/>
              <a:t>Aunty Danielle’s One: </a:t>
            </a:r>
            <a:r>
              <a:rPr lang="en-GB" sz="1900" b="1" dirty="0" err="1"/>
              <a:t>CaPS</a:t>
            </a:r>
            <a:r>
              <a:rPr lang="en-GB" sz="1900" b="1" dirty="0"/>
              <a:t> </a:t>
            </a:r>
            <a:r>
              <a:rPr lang="en-GB" sz="1900" b="1" dirty="0" err="1"/>
              <a:t>CaPSL</a:t>
            </a:r>
            <a:endParaRPr lang="en-GB" sz="1900" b="1" dirty="0"/>
          </a:p>
          <a:p>
            <a:endParaRPr lang="en-GB" sz="1900" dirty="0"/>
          </a:p>
          <a:p>
            <a:pPr marL="342900" indent="-342900">
              <a:buFont typeface="Arial" panose="020B0604020202020204" pitchFamily="34" charset="0"/>
              <a:buChar char="•"/>
            </a:pPr>
            <a:r>
              <a:rPr lang="en-GB" sz="1900" b="1" dirty="0"/>
              <a:t>C</a:t>
            </a:r>
            <a:r>
              <a:rPr lang="en-GB" sz="1900" dirty="0"/>
              <a:t>ostumes</a:t>
            </a:r>
          </a:p>
          <a:p>
            <a:pPr marL="342900" indent="-342900">
              <a:buFont typeface="Arial" panose="020B0604020202020204" pitchFamily="34" charset="0"/>
              <a:buChar char="•"/>
            </a:pPr>
            <a:r>
              <a:rPr lang="en-GB" sz="1900" b="1" dirty="0"/>
              <a:t>a</a:t>
            </a:r>
            <a:r>
              <a:rPr lang="en-GB" sz="1900" dirty="0"/>
              <a:t>nd</a:t>
            </a:r>
          </a:p>
          <a:p>
            <a:pPr marL="342900" indent="-342900">
              <a:buFont typeface="Arial" panose="020B0604020202020204" pitchFamily="34" charset="0"/>
              <a:buChar char="•"/>
            </a:pPr>
            <a:r>
              <a:rPr lang="en-GB" sz="1900" b="1" dirty="0"/>
              <a:t>P</a:t>
            </a:r>
            <a:r>
              <a:rPr lang="en-GB" sz="1900" dirty="0"/>
              <a:t>rops</a:t>
            </a:r>
          </a:p>
          <a:p>
            <a:pPr marL="342900" indent="-342900">
              <a:buFont typeface="Arial" panose="020B0604020202020204" pitchFamily="34" charset="0"/>
              <a:buChar char="•"/>
            </a:pPr>
            <a:r>
              <a:rPr lang="en-GB" sz="1900" b="1" dirty="0"/>
              <a:t>S</a:t>
            </a:r>
            <a:r>
              <a:rPr lang="en-GB" sz="1900" dirty="0"/>
              <a:t>et</a:t>
            </a:r>
          </a:p>
          <a:p>
            <a:pPr marL="342900" indent="-342900">
              <a:buFont typeface="Arial" panose="020B0604020202020204" pitchFamily="34" charset="0"/>
              <a:buChar char="•"/>
            </a:pPr>
            <a:endParaRPr lang="en-GB" sz="1900" b="1" dirty="0"/>
          </a:p>
          <a:p>
            <a:pPr marL="342900" indent="-342900">
              <a:buFont typeface="Arial" panose="020B0604020202020204" pitchFamily="34" charset="0"/>
              <a:buChar char="•"/>
            </a:pPr>
            <a:r>
              <a:rPr lang="en-GB" sz="1900" b="1" dirty="0"/>
              <a:t>C</a:t>
            </a:r>
            <a:r>
              <a:rPr lang="en-GB" sz="1900" dirty="0"/>
              <a:t>haracter movements</a:t>
            </a:r>
          </a:p>
          <a:p>
            <a:pPr marL="342900" indent="-342900">
              <a:buFont typeface="Arial" panose="020B0604020202020204" pitchFamily="34" charset="0"/>
              <a:buChar char="•"/>
            </a:pPr>
            <a:r>
              <a:rPr lang="en-GB" sz="1900" b="1" dirty="0"/>
              <a:t>a</a:t>
            </a:r>
            <a:r>
              <a:rPr lang="en-GB" sz="1900" dirty="0"/>
              <a:t>nd</a:t>
            </a:r>
          </a:p>
          <a:p>
            <a:pPr marL="342900" indent="-342900">
              <a:buFont typeface="Arial" panose="020B0604020202020204" pitchFamily="34" charset="0"/>
              <a:buChar char="•"/>
            </a:pPr>
            <a:r>
              <a:rPr lang="en-GB" sz="1900" b="1" dirty="0"/>
              <a:t>P</a:t>
            </a:r>
            <a:r>
              <a:rPr lang="en-GB" sz="1900" dirty="0"/>
              <a:t>roxemics</a:t>
            </a:r>
          </a:p>
          <a:p>
            <a:pPr marL="342900" indent="-342900">
              <a:buFont typeface="Arial" panose="020B0604020202020204" pitchFamily="34" charset="0"/>
              <a:buChar char="•"/>
            </a:pPr>
            <a:r>
              <a:rPr lang="en-GB" sz="1900" b="1" dirty="0"/>
              <a:t>S</a:t>
            </a:r>
            <a:r>
              <a:rPr lang="en-GB" sz="1900" dirty="0"/>
              <a:t>ound (diegetic/non-diegetic)</a:t>
            </a:r>
          </a:p>
          <a:p>
            <a:pPr marL="342900" indent="-342900">
              <a:buFont typeface="Arial" panose="020B0604020202020204" pitchFamily="34" charset="0"/>
              <a:buChar char="•"/>
            </a:pPr>
            <a:r>
              <a:rPr lang="en-GB" sz="1900" b="1" dirty="0"/>
              <a:t>L</a:t>
            </a:r>
            <a:r>
              <a:rPr lang="en-GB" sz="1900" dirty="0"/>
              <a:t>ighting</a:t>
            </a:r>
          </a:p>
          <a:p>
            <a:endParaRPr lang="en-AU" dirty="0"/>
          </a:p>
        </p:txBody>
      </p:sp>
    </p:spTree>
    <p:extLst>
      <p:ext uri="{BB962C8B-B14F-4D97-AF65-F5344CB8AC3E}">
        <p14:creationId xmlns:p14="http://schemas.microsoft.com/office/powerpoint/2010/main" val="223578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EE8B8-B6AC-13D2-6104-2CC6DBA6DAF6}"/>
              </a:ext>
            </a:extLst>
          </p:cNvPr>
          <p:cNvSpPr>
            <a:spLocks noGrp="1"/>
          </p:cNvSpPr>
          <p:nvPr>
            <p:ph type="title"/>
          </p:nvPr>
        </p:nvSpPr>
        <p:spPr>
          <a:xfrm>
            <a:off x="838201" y="365125"/>
            <a:ext cx="5251316" cy="1807305"/>
          </a:xfrm>
        </p:spPr>
        <p:txBody>
          <a:bodyPr>
            <a:normAutofit/>
          </a:bodyPr>
          <a:lstStyle/>
          <a:p>
            <a:r>
              <a:rPr lang="en-AU"/>
              <a:t>Set</a:t>
            </a:r>
          </a:p>
        </p:txBody>
      </p:sp>
      <p:sp>
        <p:nvSpPr>
          <p:cNvPr id="3" name="Content Placeholder 2">
            <a:extLst>
              <a:ext uri="{FF2B5EF4-FFF2-40B4-BE49-F238E27FC236}">
                <a16:creationId xmlns:a16="http://schemas.microsoft.com/office/drawing/2014/main" id="{CBF3A657-D165-014B-3F2C-E287C23024A7}"/>
              </a:ext>
            </a:extLst>
          </p:cNvPr>
          <p:cNvSpPr>
            <a:spLocks noGrp="1"/>
          </p:cNvSpPr>
          <p:nvPr>
            <p:ph idx="1"/>
          </p:nvPr>
        </p:nvSpPr>
        <p:spPr>
          <a:xfrm>
            <a:off x="838200" y="2024743"/>
            <a:ext cx="4619621" cy="4152220"/>
          </a:xfrm>
        </p:spPr>
        <p:txBody>
          <a:bodyPr>
            <a:normAutofit fontScale="92500" lnSpcReduction="10000"/>
          </a:bodyPr>
          <a:lstStyle/>
          <a:p>
            <a:pPr marL="0" indent="0">
              <a:buNone/>
            </a:pPr>
            <a:r>
              <a:rPr lang="en-GB" sz="2200" dirty="0"/>
              <a:t>The character’s surroundings instantly give the audience some implied information about their culture, background, lifestyle, status, etc</a:t>
            </a:r>
          </a:p>
          <a:p>
            <a:r>
              <a:rPr lang="en-GB" sz="2300" dirty="0"/>
              <a:t>Luxurious penthouse in 1920s New York = wealthy, successful, ambitious</a:t>
            </a:r>
          </a:p>
          <a:p>
            <a:r>
              <a:rPr lang="en-GB" sz="2300" dirty="0"/>
              <a:t>Rundown apartment in a crime-ridden city in modern-day Mexico = poor, struggling to survive</a:t>
            </a:r>
          </a:p>
          <a:p>
            <a:r>
              <a:rPr lang="en-GB" sz="2300" dirty="0"/>
              <a:t>Rural farmhouse in the English countryside in 1850 = simple lifestyle, traditional values</a:t>
            </a:r>
          </a:p>
          <a:p>
            <a:r>
              <a:rPr lang="en-GB" sz="2300" dirty="0"/>
              <a:t>Futuristic space station = scientific or technological knowledge, adventurous</a:t>
            </a:r>
          </a:p>
          <a:p>
            <a:pPr marL="0" indent="0">
              <a:buNone/>
            </a:pPr>
            <a:endParaRPr lang="en-GB" sz="1900" dirty="0"/>
          </a:p>
        </p:txBody>
      </p:sp>
      <p:pic>
        <p:nvPicPr>
          <p:cNvPr id="3076" name="Picture 4" descr="Setting Examples: How To Use Time &amp; Place In Film &amp; Literature">
            <a:extLst>
              <a:ext uri="{FF2B5EF4-FFF2-40B4-BE49-F238E27FC236}">
                <a16:creationId xmlns:a16="http://schemas.microsoft.com/office/drawing/2014/main" id="{FC7F1F5C-571F-E0D7-1AF2-6D56201B60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28" r="26035"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5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2" name="Rectangle 5141">
            <a:extLst>
              <a:ext uri="{FF2B5EF4-FFF2-40B4-BE49-F238E27FC236}">
                <a16:creationId xmlns:a16="http://schemas.microsoft.com/office/drawing/2014/main" id="{8C4161AE-11A2-4436-A7FB-44334586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4" name="Rectangle 5143">
            <a:extLst>
              <a:ext uri="{FF2B5EF4-FFF2-40B4-BE49-F238E27FC236}">
                <a16:creationId xmlns:a16="http://schemas.microsoft.com/office/drawing/2014/main" id="{178229D1-C16F-4EBF-AA2C-B7ECDCC85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E8E8A-22DC-48D8-6821-46D967DB5DDC}"/>
              </a:ext>
            </a:extLst>
          </p:cNvPr>
          <p:cNvSpPr>
            <a:spLocks noGrp="1"/>
          </p:cNvSpPr>
          <p:nvPr>
            <p:ph type="title"/>
          </p:nvPr>
        </p:nvSpPr>
        <p:spPr>
          <a:xfrm>
            <a:off x="1137037" y="609600"/>
            <a:ext cx="6650303" cy="1330518"/>
          </a:xfrm>
        </p:spPr>
        <p:txBody>
          <a:bodyPr>
            <a:normAutofit/>
          </a:bodyPr>
          <a:lstStyle/>
          <a:p>
            <a:r>
              <a:rPr lang="en-AU" dirty="0"/>
              <a:t>Props</a:t>
            </a:r>
          </a:p>
        </p:txBody>
      </p:sp>
      <p:pic>
        <p:nvPicPr>
          <p:cNvPr id="5124" name="Picture 4" descr="One Ring | The One Wiki to Rule Them All | Fandom">
            <a:extLst>
              <a:ext uri="{FF2B5EF4-FFF2-40B4-BE49-F238E27FC236}">
                <a16:creationId xmlns:a16="http://schemas.microsoft.com/office/drawing/2014/main" id="{7A3433A6-36F2-B1B7-DA8F-A6A5951912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15" r="6" b="4825"/>
          <a:stretch/>
        </p:blipFill>
        <p:spPr bwMode="auto">
          <a:xfrm>
            <a:off x="8610600" y="10"/>
            <a:ext cx="3581400" cy="1677587"/>
          </a:xfrm>
          <a:custGeom>
            <a:avLst/>
            <a:gdLst/>
            <a:ahLst/>
            <a:cxnLst/>
            <a:rect l="l" t="t" r="r" b="b"/>
            <a:pathLst>
              <a:path w="3581400" h="1677597">
                <a:moveTo>
                  <a:pt x="161395" y="0"/>
                </a:moveTo>
                <a:lnTo>
                  <a:pt x="3581400" y="0"/>
                </a:lnTo>
                <a:lnTo>
                  <a:pt x="3581400" y="1677597"/>
                </a:lnTo>
                <a:lnTo>
                  <a:pt x="16028" y="1677597"/>
                </a:lnTo>
                <a:lnTo>
                  <a:pt x="14520" y="1674742"/>
                </a:lnTo>
                <a:cubicBezTo>
                  <a:pt x="19077" y="1661158"/>
                  <a:pt x="13236" y="1655969"/>
                  <a:pt x="11870" y="1634532"/>
                </a:cubicBezTo>
                <a:cubicBezTo>
                  <a:pt x="15960" y="1627315"/>
                  <a:pt x="14857" y="1619871"/>
                  <a:pt x="12123" y="1611974"/>
                </a:cubicBezTo>
                <a:cubicBezTo>
                  <a:pt x="14601" y="1592532"/>
                  <a:pt x="11088" y="1572641"/>
                  <a:pt x="10881" y="1549670"/>
                </a:cubicBezTo>
                <a:lnTo>
                  <a:pt x="1421" y="1487568"/>
                </a:lnTo>
                <a:lnTo>
                  <a:pt x="2231" y="1428268"/>
                </a:lnTo>
                <a:cubicBezTo>
                  <a:pt x="3846" y="1420887"/>
                  <a:pt x="5650" y="1413843"/>
                  <a:pt x="7559" y="1407245"/>
                </a:cubicBezTo>
                <a:cubicBezTo>
                  <a:pt x="2335" y="1397680"/>
                  <a:pt x="12971" y="1375400"/>
                  <a:pt x="1223" y="1371658"/>
                </a:cubicBezTo>
                <a:cubicBezTo>
                  <a:pt x="3461" y="1362565"/>
                  <a:pt x="8956" y="1359484"/>
                  <a:pt x="1070" y="1358381"/>
                </a:cubicBezTo>
                <a:cubicBezTo>
                  <a:pt x="1593" y="1355266"/>
                  <a:pt x="1218" y="1352935"/>
                  <a:pt x="412" y="1350955"/>
                </a:cubicBezTo>
                <a:lnTo>
                  <a:pt x="0" y="1350276"/>
                </a:lnTo>
                <a:lnTo>
                  <a:pt x="5162" y="1330155"/>
                </a:lnTo>
                <a:lnTo>
                  <a:pt x="4981" y="1326976"/>
                </a:lnTo>
                <a:lnTo>
                  <a:pt x="9454" y="1314508"/>
                </a:lnTo>
                <a:lnTo>
                  <a:pt x="17855" y="1287115"/>
                </a:lnTo>
                <a:cubicBezTo>
                  <a:pt x="19212" y="1284856"/>
                  <a:pt x="26250" y="1256761"/>
                  <a:pt x="28140" y="1255674"/>
                </a:cubicBezTo>
                <a:cubicBezTo>
                  <a:pt x="23472" y="1220662"/>
                  <a:pt x="37878" y="1249642"/>
                  <a:pt x="40706" y="1216246"/>
                </a:cubicBezTo>
                <a:cubicBezTo>
                  <a:pt x="29115" y="1194325"/>
                  <a:pt x="44888" y="1197089"/>
                  <a:pt x="48102" y="1147300"/>
                </a:cubicBezTo>
                <a:cubicBezTo>
                  <a:pt x="54707" y="1121708"/>
                  <a:pt x="50727" y="1107942"/>
                  <a:pt x="63890" y="1070753"/>
                </a:cubicBezTo>
                <a:cubicBezTo>
                  <a:pt x="68816" y="1034410"/>
                  <a:pt x="75171" y="958324"/>
                  <a:pt x="77661" y="929239"/>
                </a:cubicBezTo>
                <a:cubicBezTo>
                  <a:pt x="69046" y="901681"/>
                  <a:pt x="78084" y="919168"/>
                  <a:pt x="78834" y="896242"/>
                </a:cubicBezTo>
                <a:cubicBezTo>
                  <a:pt x="88537" y="908295"/>
                  <a:pt x="76451" y="866480"/>
                  <a:pt x="88448" y="872205"/>
                </a:cubicBezTo>
                <a:cubicBezTo>
                  <a:pt x="88206" y="867852"/>
                  <a:pt x="87591" y="863453"/>
                  <a:pt x="86885" y="858997"/>
                </a:cubicBezTo>
                <a:cubicBezTo>
                  <a:pt x="86765" y="858219"/>
                  <a:pt x="86642" y="857442"/>
                  <a:pt x="86522" y="856664"/>
                </a:cubicBezTo>
                <a:lnTo>
                  <a:pt x="87113" y="848522"/>
                </a:lnTo>
                <a:lnTo>
                  <a:pt x="84722" y="844735"/>
                </a:lnTo>
                <a:lnTo>
                  <a:pt x="83780" y="831413"/>
                </a:lnTo>
                <a:cubicBezTo>
                  <a:pt x="83822" y="826652"/>
                  <a:pt x="84330" y="821802"/>
                  <a:pt x="85585" y="816845"/>
                </a:cubicBezTo>
                <a:cubicBezTo>
                  <a:pt x="94144" y="803184"/>
                  <a:pt x="85848" y="765821"/>
                  <a:pt x="97019" y="749378"/>
                </a:cubicBezTo>
                <a:cubicBezTo>
                  <a:pt x="100233" y="742498"/>
                  <a:pt x="104715" y="716106"/>
                  <a:pt x="102234" y="708014"/>
                </a:cubicBezTo>
                <a:cubicBezTo>
                  <a:pt x="102481" y="701872"/>
                  <a:pt x="104818" y="696611"/>
                  <a:pt x="101661" y="690731"/>
                </a:cubicBezTo>
                <a:cubicBezTo>
                  <a:pt x="98063" y="682521"/>
                  <a:pt x="108190" y="669704"/>
                  <a:pt x="102578" y="667652"/>
                </a:cubicBezTo>
                <a:cubicBezTo>
                  <a:pt x="105340" y="642306"/>
                  <a:pt x="115874" y="560911"/>
                  <a:pt x="118234" y="538657"/>
                </a:cubicBezTo>
                <a:cubicBezTo>
                  <a:pt x="117638" y="537302"/>
                  <a:pt x="117131" y="535775"/>
                  <a:pt x="116730" y="534128"/>
                </a:cubicBezTo>
                <a:cubicBezTo>
                  <a:pt x="114402" y="524544"/>
                  <a:pt x="116056" y="512942"/>
                  <a:pt x="120423" y="508217"/>
                </a:cubicBezTo>
                <a:cubicBezTo>
                  <a:pt x="135842" y="482476"/>
                  <a:pt x="140032" y="452305"/>
                  <a:pt x="146490" y="425691"/>
                </a:cubicBezTo>
                <a:cubicBezTo>
                  <a:pt x="152632" y="394798"/>
                  <a:pt x="137378" y="407838"/>
                  <a:pt x="153347" y="374828"/>
                </a:cubicBezTo>
                <a:cubicBezTo>
                  <a:pt x="149818" y="367784"/>
                  <a:pt x="150382" y="362614"/>
                  <a:pt x="153662" y="355448"/>
                </a:cubicBezTo>
                <a:cubicBezTo>
                  <a:pt x="156334" y="340231"/>
                  <a:pt x="145653" y="334489"/>
                  <a:pt x="154323" y="323061"/>
                </a:cubicBezTo>
                <a:cubicBezTo>
                  <a:pt x="148259" y="322134"/>
                  <a:pt x="156546" y="292315"/>
                  <a:pt x="149604" y="295584"/>
                </a:cubicBezTo>
                <a:cubicBezTo>
                  <a:pt x="145978" y="282129"/>
                  <a:pt x="155190" y="282737"/>
                  <a:pt x="152223" y="269800"/>
                </a:cubicBezTo>
                <a:cubicBezTo>
                  <a:pt x="152875" y="257840"/>
                  <a:pt x="157283" y="280242"/>
                  <a:pt x="159574" y="268040"/>
                </a:cubicBezTo>
                <a:cubicBezTo>
                  <a:pt x="161332" y="252572"/>
                  <a:pt x="171677" y="259420"/>
                  <a:pt x="160187" y="239084"/>
                </a:cubicBezTo>
                <a:cubicBezTo>
                  <a:pt x="165715" y="225322"/>
                  <a:pt x="160228" y="218349"/>
                  <a:pt x="160377" y="194696"/>
                </a:cubicBezTo>
                <a:lnTo>
                  <a:pt x="162286" y="188429"/>
                </a:lnTo>
                <a:lnTo>
                  <a:pt x="156932" y="180431"/>
                </a:lnTo>
                <a:cubicBezTo>
                  <a:pt x="154788" y="175986"/>
                  <a:pt x="153490" y="170658"/>
                  <a:pt x="154246" y="163556"/>
                </a:cubicBezTo>
                <a:cubicBezTo>
                  <a:pt x="168756" y="121106"/>
                  <a:pt x="144558" y="160910"/>
                  <a:pt x="153818" y="90171"/>
                </a:cubicBezTo>
                <a:cubicBezTo>
                  <a:pt x="155960" y="86805"/>
                  <a:pt x="154719" y="77320"/>
                  <a:pt x="152128" y="77275"/>
                </a:cubicBezTo>
                <a:cubicBezTo>
                  <a:pt x="153243" y="72994"/>
                  <a:pt x="158878" y="63894"/>
                  <a:pt x="154912" y="61293"/>
                </a:cubicBezTo>
                <a:cubicBezTo>
                  <a:pt x="155507" y="49699"/>
                  <a:pt x="156808" y="38400"/>
                  <a:pt x="158770" y="27665"/>
                </a:cubicBezTo>
                <a:lnTo>
                  <a:pt x="164401" y="5871"/>
                </a:lnTo>
                <a:lnTo>
                  <a:pt x="161421" y="241"/>
                </a:lnTo>
                <a:cubicBezTo>
                  <a:pt x="161412" y="161"/>
                  <a:pt x="161403" y="80"/>
                  <a:pt x="161395"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4B35CD8-A763-CEA8-E8CF-2648635D8B6F}"/>
              </a:ext>
            </a:extLst>
          </p:cNvPr>
          <p:cNvSpPr>
            <a:spLocks noGrp="1"/>
          </p:cNvSpPr>
          <p:nvPr>
            <p:ph idx="1"/>
          </p:nvPr>
        </p:nvSpPr>
        <p:spPr>
          <a:xfrm>
            <a:off x="1137038" y="2080727"/>
            <a:ext cx="6650302" cy="4167673"/>
          </a:xfrm>
        </p:spPr>
        <p:txBody>
          <a:bodyPr>
            <a:normAutofit/>
          </a:bodyPr>
          <a:lstStyle/>
          <a:p>
            <a:pPr marL="0" indent="0">
              <a:buNone/>
            </a:pPr>
            <a:r>
              <a:rPr lang="en-GB" sz="1600" dirty="0"/>
              <a:t>The objects in the scene, and the way they are arranged, can give you clues about the characters:</a:t>
            </a:r>
          </a:p>
          <a:p>
            <a:pPr marL="0" indent="0">
              <a:buNone/>
            </a:pPr>
            <a:r>
              <a:rPr lang="en-GB" sz="1400" b="1" dirty="0"/>
              <a:t>Interests, personality, backstory</a:t>
            </a:r>
          </a:p>
          <a:p>
            <a:r>
              <a:rPr lang="en-GB" sz="1400" dirty="0"/>
              <a:t>Books, artwork, or musical instruments = intellectual or creative pursuits</a:t>
            </a:r>
          </a:p>
          <a:p>
            <a:r>
              <a:rPr lang="en-GB" sz="1400" dirty="0"/>
              <a:t>Family photos or heirlooms = personal connections and history</a:t>
            </a:r>
          </a:p>
          <a:p>
            <a:pPr marL="0" indent="0">
              <a:buNone/>
            </a:pPr>
            <a:r>
              <a:rPr lang="en-GB" sz="1400" b="1" dirty="0"/>
              <a:t>Symbolic of their desires, conflicts, or relationships</a:t>
            </a:r>
          </a:p>
          <a:p>
            <a:r>
              <a:rPr lang="en-GB" sz="1400" dirty="0"/>
              <a:t>A wedding ring = commitment or loyalty</a:t>
            </a:r>
          </a:p>
          <a:p>
            <a:r>
              <a:rPr lang="en-GB" sz="1400" dirty="0"/>
              <a:t>A weapon = power, danger, desire for control</a:t>
            </a:r>
          </a:p>
          <a:p>
            <a:pPr marL="0" indent="0">
              <a:buNone/>
            </a:pPr>
            <a:r>
              <a:rPr lang="en-GB" sz="1400" b="1" dirty="0"/>
              <a:t>Character interaction with props – reveals personality or relationships</a:t>
            </a:r>
          </a:p>
          <a:p>
            <a:r>
              <a:rPr lang="en-GB" sz="1400" dirty="0"/>
              <a:t>A character meticulously arranging items on a desk = perfectionist, attention to detail</a:t>
            </a:r>
          </a:p>
          <a:p>
            <a:r>
              <a:rPr lang="en-GB" sz="1400" dirty="0"/>
              <a:t>A character clutching a cherished possession during a difficult moment = emotional attachment or reliance</a:t>
            </a:r>
          </a:p>
          <a:p>
            <a:r>
              <a:rPr lang="en-GB" sz="1400" b="0" i="0" dirty="0">
                <a:effectLst/>
                <a:latin typeface="Söhne"/>
              </a:rPr>
              <a:t>Shared objects = can show cooperation, connections, or conflicts between characters</a:t>
            </a:r>
          </a:p>
        </p:txBody>
      </p:sp>
      <p:pic>
        <p:nvPicPr>
          <p:cNvPr id="5130" name="Picture 10" descr="Kylo Ren's Lightsaber | StarWars.com">
            <a:extLst>
              <a:ext uri="{FF2B5EF4-FFF2-40B4-BE49-F238E27FC236}">
                <a16:creationId xmlns:a16="http://schemas.microsoft.com/office/drawing/2014/main" id="{279F5D97-6147-763F-550E-57ED29188C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2" r="4" b="4"/>
          <a:stretch/>
        </p:blipFill>
        <p:spPr bwMode="auto">
          <a:xfrm>
            <a:off x="8617346" y="1657844"/>
            <a:ext cx="3574654" cy="1752443"/>
          </a:xfrm>
          <a:custGeom>
            <a:avLst/>
            <a:gdLst/>
            <a:ahLst/>
            <a:cxnLst/>
            <a:rect l="l" t="t" r="r" b="b"/>
            <a:pathLst>
              <a:path w="3574654" h="1752443">
                <a:moveTo>
                  <a:pt x="8656" y="0"/>
                </a:moveTo>
                <a:lnTo>
                  <a:pt x="3574654" y="0"/>
                </a:lnTo>
                <a:lnTo>
                  <a:pt x="3574654" y="1752443"/>
                </a:lnTo>
                <a:lnTo>
                  <a:pt x="174206" y="1752443"/>
                </a:lnTo>
                <a:lnTo>
                  <a:pt x="173520" y="1742722"/>
                </a:lnTo>
                <a:cubicBezTo>
                  <a:pt x="166693" y="1740806"/>
                  <a:pt x="168850" y="1709464"/>
                  <a:pt x="158494" y="1720158"/>
                </a:cubicBezTo>
                <a:cubicBezTo>
                  <a:pt x="157707" y="1709842"/>
                  <a:pt x="161192" y="1700765"/>
                  <a:pt x="154638" y="1709133"/>
                </a:cubicBezTo>
                <a:cubicBezTo>
                  <a:pt x="154175" y="1705884"/>
                  <a:pt x="153224" y="1704360"/>
                  <a:pt x="152028" y="1703639"/>
                </a:cubicBezTo>
                <a:lnTo>
                  <a:pt x="151510" y="1703552"/>
                </a:lnTo>
                <a:lnTo>
                  <a:pt x="149939" y="1680484"/>
                </a:lnTo>
                <a:lnTo>
                  <a:pt x="148900" y="1678015"/>
                </a:lnTo>
                <a:cubicBezTo>
                  <a:pt x="148913" y="1672749"/>
                  <a:pt x="148924" y="1667484"/>
                  <a:pt x="148936" y="1662218"/>
                </a:cubicBezTo>
                <a:lnTo>
                  <a:pt x="148390" y="1654463"/>
                </a:lnTo>
                <a:lnTo>
                  <a:pt x="149402" y="1651435"/>
                </a:lnTo>
                <a:cubicBezTo>
                  <a:pt x="149846" y="1648628"/>
                  <a:pt x="149650" y="1645207"/>
                  <a:pt x="148002" y="1640413"/>
                </a:cubicBezTo>
                <a:lnTo>
                  <a:pt x="147401" y="1639463"/>
                </a:lnTo>
                <a:lnTo>
                  <a:pt x="147883" y="1629196"/>
                </a:lnTo>
                <a:cubicBezTo>
                  <a:pt x="148324" y="1625687"/>
                  <a:pt x="149076" y="1622319"/>
                  <a:pt x="150267" y="1619175"/>
                </a:cubicBezTo>
                <a:cubicBezTo>
                  <a:pt x="136723" y="1595128"/>
                  <a:pt x="139317" y="1561402"/>
                  <a:pt x="132165" y="1529881"/>
                </a:cubicBezTo>
                <a:cubicBezTo>
                  <a:pt x="133186" y="1488865"/>
                  <a:pt x="141785" y="1480519"/>
                  <a:pt x="131022" y="1453616"/>
                </a:cubicBezTo>
                <a:cubicBezTo>
                  <a:pt x="127310" y="1440813"/>
                  <a:pt x="129541" y="1421555"/>
                  <a:pt x="120754" y="1389024"/>
                </a:cubicBezTo>
                <a:cubicBezTo>
                  <a:pt x="114227" y="1358388"/>
                  <a:pt x="111705" y="1330175"/>
                  <a:pt x="105496" y="1302691"/>
                </a:cubicBezTo>
                <a:cubicBezTo>
                  <a:pt x="99430" y="1269937"/>
                  <a:pt x="99163" y="1277652"/>
                  <a:pt x="95268" y="1258284"/>
                </a:cubicBezTo>
                <a:cubicBezTo>
                  <a:pt x="93851" y="1254897"/>
                  <a:pt x="86672" y="1222305"/>
                  <a:pt x="84858" y="1219376"/>
                </a:cubicBezTo>
                <a:cubicBezTo>
                  <a:pt x="80520" y="1201736"/>
                  <a:pt x="73502" y="1179721"/>
                  <a:pt x="69245" y="1152443"/>
                </a:cubicBezTo>
                <a:cubicBezTo>
                  <a:pt x="72181" y="1130820"/>
                  <a:pt x="55102" y="1109065"/>
                  <a:pt x="59323" y="1082021"/>
                </a:cubicBezTo>
                <a:cubicBezTo>
                  <a:pt x="59933" y="1072426"/>
                  <a:pt x="56059" y="1044866"/>
                  <a:pt x="51817" y="1040962"/>
                </a:cubicBezTo>
                <a:cubicBezTo>
                  <a:pt x="50286" y="1035485"/>
                  <a:pt x="50657" y="1028293"/>
                  <a:pt x="46503" y="1027051"/>
                </a:cubicBezTo>
                <a:cubicBezTo>
                  <a:pt x="41346" y="1024363"/>
                  <a:pt x="45759" y="1001606"/>
                  <a:pt x="40736" y="1006491"/>
                </a:cubicBezTo>
                <a:cubicBezTo>
                  <a:pt x="43694" y="990397"/>
                  <a:pt x="32609" y="982630"/>
                  <a:pt x="28654" y="971512"/>
                </a:cubicBezTo>
                <a:cubicBezTo>
                  <a:pt x="30316" y="964989"/>
                  <a:pt x="28253" y="959112"/>
                  <a:pt x="25191" y="951644"/>
                </a:cubicBezTo>
                <a:lnTo>
                  <a:pt x="21142" y="941381"/>
                </a:lnTo>
                <a:cubicBezTo>
                  <a:pt x="21020" y="939810"/>
                  <a:pt x="20896" y="938238"/>
                  <a:pt x="20773" y="936667"/>
                </a:cubicBezTo>
                <a:cubicBezTo>
                  <a:pt x="19874" y="928278"/>
                  <a:pt x="16398" y="900629"/>
                  <a:pt x="15745" y="891045"/>
                </a:cubicBezTo>
                <a:lnTo>
                  <a:pt x="16852" y="879166"/>
                </a:lnTo>
                <a:cubicBezTo>
                  <a:pt x="16064" y="875445"/>
                  <a:pt x="11752" y="871879"/>
                  <a:pt x="11024" y="868721"/>
                </a:cubicBezTo>
                <a:lnTo>
                  <a:pt x="12485" y="860219"/>
                </a:lnTo>
                <a:cubicBezTo>
                  <a:pt x="8271" y="861111"/>
                  <a:pt x="11740" y="851094"/>
                  <a:pt x="11850" y="843525"/>
                </a:cubicBezTo>
                <a:cubicBezTo>
                  <a:pt x="11730" y="828022"/>
                  <a:pt x="11612" y="812518"/>
                  <a:pt x="11493" y="797015"/>
                </a:cubicBezTo>
                <a:lnTo>
                  <a:pt x="9000" y="768303"/>
                </a:lnTo>
                <a:lnTo>
                  <a:pt x="10494" y="759507"/>
                </a:lnTo>
                <a:cubicBezTo>
                  <a:pt x="10852" y="740351"/>
                  <a:pt x="4936" y="719172"/>
                  <a:pt x="9764" y="705570"/>
                </a:cubicBezTo>
                <a:cubicBezTo>
                  <a:pt x="10332" y="700041"/>
                  <a:pt x="10202" y="695038"/>
                  <a:pt x="9638" y="690388"/>
                </a:cubicBezTo>
                <a:lnTo>
                  <a:pt x="7047" y="677974"/>
                </a:lnTo>
                <a:lnTo>
                  <a:pt x="0" y="653388"/>
                </a:lnTo>
                <a:cubicBezTo>
                  <a:pt x="12182" y="652146"/>
                  <a:pt x="-4668" y="595337"/>
                  <a:pt x="6127" y="601549"/>
                </a:cubicBezTo>
                <a:cubicBezTo>
                  <a:pt x="3933" y="578838"/>
                  <a:pt x="25694" y="557816"/>
                  <a:pt x="13968" y="535919"/>
                </a:cubicBezTo>
                <a:cubicBezTo>
                  <a:pt x="14926" y="501851"/>
                  <a:pt x="11016" y="453329"/>
                  <a:pt x="11875" y="420166"/>
                </a:cubicBezTo>
                <a:cubicBezTo>
                  <a:pt x="6938" y="426282"/>
                  <a:pt x="8070" y="396529"/>
                  <a:pt x="8209" y="392858"/>
                </a:cubicBezTo>
                <a:cubicBezTo>
                  <a:pt x="10678" y="370586"/>
                  <a:pt x="9897" y="351343"/>
                  <a:pt x="13049" y="312846"/>
                </a:cubicBezTo>
                <a:cubicBezTo>
                  <a:pt x="11510" y="278783"/>
                  <a:pt x="19654" y="249172"/>
                  <a:pt x="10752" y="217790"/>
                </a:cubicBezTo>
                <a:cubicBezTo>
                  <a:pt x="12418" y="215662"/>
                  <a:pt x="13704" y="213034"/>
                  <a:pt x="14712" y="210066"/>
                </a:cubicBezTo>
                <a:lnTo>
                  <a:pt x="16900" y="200849"/>
                </a:lnTo>
                <a:lnTo>
                  <a:pt x="16484" y="199564"/>
                </a:lnTo>
                <a:cubicBezTo>
                  <a:pt x="15715" y="194009"/>
                  <a:pt x="16101" y="190699"/>
                  <a:pt x="16998" y="188389"/>
                </a:cubicBezTo>
                <a:lnTo>
                  <a:pt x="18474" y="186250"/>
                </a:lnTo>
                <a:lnTo>
                  <a:pt x="19253" y="178676"/>
                </a:lnTo>
                <a:lnTo>
                  <a:pt x="23738" y="138548"/>
                </a:lnTo>
                <a:lnTo>
                  <a:pt x="23258" y="138123"/>
                </a:lnTo>
                <a:cubicBezTo>
                  <a:pt x="22237" y="136655"/>
                  <a:pt x="21585" y="134605"/>
                  <a:pt x="21688" y="131277"/>
                </a:cubicBezTo>
                <a:cubicBezTo>
                  <a:pt x="14019" y="134681"/>
                  <a:pt x="18874" y="128568"/>
                  <a:pt x="19855" y="118460"/>
                </a:cubicBezTo>
                <a:cubicBezTo>
                  <a:pt x="8164" y="121490"/>
                  <a:pt x="15490" y="93803"/>
                  <a:pt x="9287" y="87467"/>
                </a:cubicBezTo>
                <a:cubicBezTo>
                  <a:pt x="10272" y="79974"/>
                  <a:pt x="11100" y="72101"/>
                  <a:pt x="11706" y="64012"/>
                </a:cubicBezTo>
                <a:cubicBezTo>
                  <a:pt x="11774" y="62414"/>
                  <a:pt x="11844" y="60817"/>
                  <a:pt x="11913" y="59219"/>
                </a:cubicBezTo>
                <a:lnTo>
                  <a:pt x="11800" y="59091"/>
                </a:lnTo>
                <a:cubicBezTo>
                  <a:pt x="11601" y="57983"/>
                  <a:pt x="11577" y="56382"/>
                  <a:pt x="11792" y="53973"/>
                </a:cubicBezTo>
                <a:lnTo>
                  <a:pt x="12291" y="50475"/>
                </a:lnTo>
                <a:lnTo>
                  <a:pt x="12694" y="41175"/>
                </a:lnTo>
                <a:lnTo>
                  <a:pt x="12068" y="37768"/>
                </a:lnTo>
                <a:lnTo>
                  <a:pt x="10718" y="36122"/>
                </a:lnTo>
                <a:cubicBezTo>
                  <a:pt x="10782" y="35853"/>
                  <a:pt x="10846" y="35583"/>
                  <a:pt x="10911" y="35314"/>
                </a:cubicBezTo>
                <a:cubicBezTo>
                  <a:pt x="13618" y="29654"/>
                  <a:pt x="17224" y="28942"/>
                  <a:pt x="7774" y="16898"/>
                </a:cubicBezTo>
                <a:close/>
              </a:path>
            </a:pathLst>
          </a:custGeom>
          <a:noFill/>
          <a:extLst>
            <a:ext uri="{909E8E84-426E-40DD-AFC4-6F175D3DCCD1}">
              <a14:hiddenFill xmlns:a14="http://schemas.microsoft.com/office/drawing/2010/main">
                <a:solidFill>
                  <a:srgbClr val="FFFFFF"/>
                </a:solidFill>
              </a14:hiddenFill>
            </a:ext>
          </a:extLst>
        </p:spPr>
      </p:pic>
      <p:pic>
        <p:nvPicPr>
          <p:cNvPr id="5128" name="Picture 8" descr="A close-up of a ticket&#10;&#10;Description automatically generated">
            <a:extLst>
              <a:ext uri="{FF2B5EF4-FFF2-40B4-BE49-F238E27FC236}">
                <a16:creationId xmlns:a16="http://schemas.microsoft.com/office/drawing/2014/main" id="{DCAEE10D-A44F-63E0-A502-A702DE76B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 b="8509"/>
          <a:stretch/>
        </p:blipFill>
        <p:spPr bwMode="auto">
          <a:xfrm>
            <a:off x="8786988" y="3390534"/>
            <a:ext cx="3405012" cy="1752443"/>
          </a:xfrm>
          <a:custGeom>
            <a:avLst/>
            <a:gdLst/>
            <a:ahLst/>
            <a:cxnLst/>
            <a:rect l="l" t="t" r="r" b="b"/>
            <a:pathLst>
              <a:path w="3405012" h="1752443">
                <a:moveTo>
                  <a:pt x="0" y="0"/>
                </a:moveTo>
                <a:lnTo>
                  <a:pt x="3405012" y="0"/>
                </a:lnTo>
                <a:lnTo>
                  <a:pt x="3405012" y="1752443"/>
                </a:lnTo>
                <a:lnTo>
                  <a:pt x="150701" y="1752443"/>
                </a:lnTo>
                <a:lnTo>
                  <a:pt x="151133" y="1747002"/>
                </a:lnTo>
                <a:cubicBezTo>
                  <a:pt x="148082" y="1720397"/>
                  <a:pt x="138162" y="1706976"/>
                  <a:pt x="141124" y="1679782"/>
                </a:cubicBezTo>
                <a:cubicBezTo>
                  <a:pt x="138233" y="1654888"/>
                  <a:pt x="132497" y="1634841"/>
                  <a:pt x="132620" y="1612573"/>
                </a:cubicBezTo>
                <a:cubicBezTo>
                  <a:pt x="129044" y="1605219"/>
                  <a:pt x="127104" y="1597620"/>
                  <a:pt x="130223" y="1587920"/>
                </a:cubicBezTo>
                <a:lnTo>
                  <a:pt x="118649" y="1517306"/>
                </a:lnTo>
                <a:cubicBezTo>
                  <a:pt x="118727" y="1504116"/>
                  <a:pt x="126587" y="1522582"/>
                  <a:pt x="125184" y="1510721"/>
                </a:cubicBezTo>
                <a:cubicBezTo>
                  <a:pt x="120254" y="1500337"/>
                  <a:pt x="128918" y="1494774"/>
                  <a:pt x="123286" y="1484337"/>
                </a:cubicBezTo>
                <a:cubicBezTo>
                  <a:pt x="117384" y="1492089"/>
                  <a:pt x="120076" y="1448204"/>
                  <a:pt x="114286" y="1451361"/>
                </a:cubicBezTo>
                <a:cubicBezTo>
                  <a:pt x="120422" y="1434659"/>
                  <a:pt x="109532" y="1426428"/>
                  <a:pt x="109458" y="1410107"/>
                </a:cubicBezTo>
                <a:cubicBezTo>
                  <a:pt x="111304" y="1401070"/>
                  <a:pt x="116414" y="1379312"/>
                  <a:pt x="111952" y="1374933"/>
                </a:cubicBezTo>
                <a:cubicBezTo>
                  <a:pt x="121247" y="1332742"/>
                  <a:pt x="111990" y="1355376"/>
                  <a:pt x="112507" y="1321763"/>
                </a:cubicBezTo>
                <a:cubicBezTo>
                  <a:pt x="114038" y="1292024"/>
                  <a:pt x="104680" y="1296583"/>
                  <a:pt x="114684" y="1261703"/>
                </a:cubicBezTo>
                <a:cubicBezTo>
                  <a:pt x="117951" y="1254272"/>
                  <a:pt x="117538" y="1242085"/>
                  <a:pt x="113764" y="1234482"/>
                </a:cubicBezTo>
                <a:cubicBezTo>
                  <a:pt x="113115" y="1233173"/>
                  <a:pt x="112388" y="1232054"/>
                  <a:pt x="111607" y="1231156"/>
                </a:cubicBezTo>
                <a:cubicBezTo>
                  <a:pt x="119170" y="1209268"/>
                  <a:pt x="112520" y="1202536"/>
                  <a:pt x="118230" y="1191103"/>
                </a:cubicBezTo>
                <a:cubicBezTo>
                  <a:pt x="116952" y="1164152"/>
                  <a:pt x="106928" y="1147748"/>
                  <a:pt x="111866" y="1137301"/>
                </a:cubicBezTo>
                <a:cubicBezTo>
                  <a:pt x="109070" y="1117917"/>
                  <a:pt x="103766" y="1087902"/>
                  <a:pt x="101461" y="1074796"/>
                </a:cubicBezTo>
                <a:cubicBezTo>
                  <a:pt x="97539" y="1071283"/>
                  <a:pt x="98827" y="1064698"/>
                  <a:pt x="98024" y="1058665"/>
                </a:cubicBezTo>
                <a:cubicBezTo>
                  <a:pt x="94360" y="1052587"/>
                  <a:pt x="94092" y="1024379"/>
                  <a:pt x="95922" y="1015662"/>
                </a:cubicBezTo>
                <a:lnTo>
                  <a:pt x="91333" y="988711"/>
                </a:lnTo>
                <a:cubicBezTo>
                  <a:pt x="98562" y="941987"/>
                  <a:pt x="70330" y="921576"/>
                  <a:pt x="96654" y="884719"/>
                </a:cubicBezTo>
                <a:cubicBezTo>
                  <a:pt x="96548" y="867680"/>
                  <a:pt x="88256" y="880245"/>
                  <a:pt x="88150" y="863206"/>
                </a:cubicBezTo>
                <a:cubicBezTo>
                  <a:pt x="84996" y="840798"/>
                  <a:pt x="96332" y="851480"/>
                  <a:pt x="83698" y="830894"/>
                </a:cubicBezTo>
                <a:cubicBezTo>
                  <a:pt x="86835" y="790339"/>
                  <a:pt x="74016" y="769075"/>
                  <a:pt x="83164" y="732509"/>
                </a:cubicBezTo>
                <a:cubicBezTo>
                  <a:pt x="78466" y="739607"/>
                  <a:pt x="78936" y="653434"/>
                  <a:pt x="79811" y="641624"/>
                </a:cubicBezTo>
                <a:cubicBezTo>
                  <a:pt x="79592" y="616474"/>
                  <a:pt x="81385" y="589914"/>
                  <a:pt x="81852" y="551694"/>
                </a:cubicBezTo>
                <a:cubicBezTo>
                  <a:pt x="78871" y="517898"/>
                  <a:pt x="88476" y="533562"/>
                  <a:pt x="78257" y="503221"/>
                </a:cubicBezTo>
                <a:cubicBezTo>
                  <a:pt x="78107" y="484544"/>
                  <a:pt x="80125" y="442761"/>
                  <a:pt x="80950" y="439631"/>
                </a:cubicBezTo>
                <a:lnTo>
                  <a:pt x="80482" y="438394"/>
                </a:lnTo>
                <a:cubicBezTo>
                  <a:pt x="79478" y="432938"/>
                  <a:pt x="79723" y="429594"/>
                  <a:pt x="80521" y="427195"/>
                </a:cubicBezTo>
                <a:lnTo>
                  <a:pt x="81904" y="424907"/>
                </a:lnTo>
                <a:cubicBezTo>
                  <a:pt x="82057" y="422363"/>
                  <a:pt x="82210" y="419819"/>
                  <a:pt x="82363" y="417275"/>
                </a:cubicBezTo>
                <a:lnTo>
                  <a:pt x="84426" y="402379"/>
                </a:lnTo>
                <a:lnTo>
                  <a:pt x="83723" y="399462"/>
                </a:lnTo>
                <a:lnTo>
                  <a:pt x="85140" y="376794"/>
                </a:lnTo>
                <a:lnTo>
                  <a:pt x="84643" y="376419"/>
                </a:lnTo>
                <a:cubicBezTo>
                  <a:pt x="83560" y="375065"/>
                  <a:pt x="82822" y="373090"/>
                  <a:pt x="82783" y="369762"/>
                </a:cubicBezTo>
                <a:cubicBezTo>
                  <a:pt x="75270" y="373969"/>
                  <a:pt x="79859" y="367360"/>
                  <a:pt x="80411" y="357178"/>
                </a:cubicBezTo>
                <a:cubicBezTo>
                  <a:pt x="68864" y="361439"/>
                  <a:pt x="75006" y="333058"/>
                  <a:pt x="68544" y="327402"/>
                </a:cubicBezTo>
                <a:cubicBezTo>
                  <a:pt x="69211" y="319824"/>
                  <a:pt x="69703" y="311889"/>
                  <a:pt x="69965" y="303760"/>
                </a:cubicBezTo>
                <a:cubicBezTo>
                  <a:pt x="69966" y="302159"/>
                  <a:pt x="69968" y="300559"/>
                  <a:pt x="69969" y="298958"/>
                </a:cubicBezTo>
                <a:lnTo>
                  <a:pt x="69852" y="298844"/>
                </a:lnTo>
                <a:cubicBezTo>
                  <a:pt x="69606" y="297762"/>
                  <a:pt x="69513" y="296167"/>
                  <a:pt x="69626" y="293743"/>
                </a:cubicBezTo>
                <a:lnTo>
                  <a:pt x="69977" y="290202"/>
                </a:lnTo>
                <a:lnTo>
                  <a:pt x="69984" y="280887"/>
                </a:lnTo>
                <a:lnTo>
                  <a:pt x="69214" y="277557"/>
                </a:lnTo>
                <a:cubicBezTo>
                  <a:pt x="64253" y="266466"/>
                  <a:pt x="49047" y="274944"/>
                  <a:pt x="54630" y="251845"/>
                </a:cubicBezTo>
                <a:cubicBezTo>
                  <a:pt x="50339" y="228523"/>
                  <a:pt x="39950" y="218978"/>
                  <a:pt x="41532" y="193531"/>
                </a:cubicBezTo>
                <a:cubicBezTo>
                  <a:pt x="37482" y="171719"/>
                  <a:pt x="30875" y="155057"/>
                  <a:pt x="29911" y="134827"/>
                </a:cubicBezTo>
                <a:cubicBezTo>
                  <a:pt x="26044" y="129106"/>
                  <a:pt x="23769" y="122729"/>
                  <a:pt x="26358" y="113105"/>
                </a:cubicBezTo>
                <a:cubicBezTo>
                  <a:pt x="21488" y="93532"/>
                  <a:pt x="15187" y="92470"/>
                  <a:pt x="17140" y="76451"/>
                </a:cubicBezTo>
                <a:cubicBezTo>
                  <a:pt x="6336" y="71246"/>
                  <a:pt x="9567" y="68160"/>
                  <a:pt x="11130" y="60946"/>
                </a:cubicBezTo>
                <a:cubicBezTo>
                  <a:pt x="11146" y="60646"/>
                  <a:pt x="11160" y="60347"/>
                  <a:pt x="11175" y="60047"/>
                </a:cubicBezTo>
                <a:lnTo>
                  <a:pt x="9643" y="59374"/>
                </a:lnTo>
                <a:lnTo>
                  <a:pt x="8490" y="56536"/>
                </a:lnTo>
                <a:lnTo>
                  <a:pt x="7301" y="47381"/>
                </a:lnTo>
                <a:cubicBezTo>
                  <a:pt x="7260" y="46156"/>
                  <a:pt x="7219" y="44931"/>
                  <a:pt x="7178" y="43706"/>
                </a:cubicBezTo>
                <a:cubicBezTo>
                  <a:pt x="6973" y="41260"/>
                  <a:pt x="6682" y="39746"/>
                  <a:pt x="6309" y="38823"/>
                </a:cubicBezTo>
                <a:cubicBezTo>
                  <a:pt x="6268" y="38807"/>
                  <a:pt x="6228" y="38790"/>
                  <a:pt x="6186" y="38775"/>
                </a:cubicBezTo>
                <a:lnTo>
                  <a:pt x="5573" y="34055"/>
                </a:lnTo>
                <a:cubicBezTo>
                  <a:pt x="4775" y="25924"/>
                  <a:pt x="4222" y="17849"/>
                  <a:pt x="3878" y="10032"/>
                </a:cubicBez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DA3CCCB7-4F65-8031-0639-6907A7D7A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093" b="6093"/>
          <a:stretch/>
        </p:blipFill>
        <p:spPr bwMode="auto">
          <a:xfrm>
            <a:off x="8936986" y="5142978"/>
            <a:ext cx="3255014" cy="1715021"/>
          </a:xfrm>
          <a:custGeom>
            <a:avLst/>
            <a:gdLst/>
            <a:ahLst/>
            <a:cxnLst/>
            <a:rect l="l" t="t" r="r" b="b"/>
            <a:pathLst>
              <a:path w="3255014" h="1715021">
                <a:moveTo>
                  <a:pt x="703" y="0"/>
                </a:moveTo>
                <a:lnTo>
                  <a:pt x="3255014" y="0"/>
                </a:lnTo>
                <a:lnTo>
                  <a:pt x="3255014" y="1715021"/>
                </a:lnTo>
                <a:lnTo>
                  <a:pt x="20680" y="1715021"/>
                </a:lnTo>
                <a:lnTo>
                  <a:pt x="27488" y="1676166"/>
                </a:lnTo>
                <a:cubicBezTo>
                  <a:pt x="30060" y="1660248"/>
                  <a:pt x="32104" y="1646802"/>
                  <a:pt x="33656" y="1637755"/>
                </a:cubicBezTo>
                <a:cubicBezTo>
                  <a:pt x="39029" y="1635240"/>
                  <a:pt x="39060" y="1630227"/>
                  <a:pt x="36785" y="1620849"/>
                </a:cubicBezTo>
                <a:cubicBezTo>
                  <a:pt x="38105" y="1551256"/>
                  <a:pt x="100227" y="1472104"/>
                  <a:pt x="76656" y="1455842"/>
                </a:cubicBezTo>
                <a:cubicBezTo>
                  <a:pt x="77016" y="1439452"/>
                  <a:pt x="56490" y="1383714"/>
                  <a:pt x="62616" y="1345149"/>
                </a:cubicBezTo>
                <a:cubicBezTo>
                  <a:pt x="75519" y="1331119"/>
                  <a:pt x="65286" y="1248289"/>
                  <a:pt x="66967" y="1229214"/>
                </a:cubicBezTo>
                <a:cubicBezTo>
                  <a:pt x="75027" y="1226771"/>
                  <a:pt x="69197" y="1193906"/>
                  <a:pt x="80884" y="1198474"/>
                </a:cubicBezTo>
                <a:cubicBezTo>
                  <a:pt x="85953" y="1195255"/>
                  <a:pt x="86179" y="1185792"/>
                  <a:pt x="81857" y="1180728"/>
                </a:cubicBezTo>
                <a:cubicBezTo>
                  <a:pt x="83204" y="1169547"/>
                  <a:pt x="89262" y="1163440"/>
                  <a:pt x="82257" y="1151133"/>
                </a:cubicBezTo>
                <a:cubicBezTo>
                  <a:pt x="83837" y="1135715"/>
                  <a:pt x="101636" y="1122513"/>
                  <a:pt x="90618" y="1108407"/>
                </a:cubicBezTo>
                <a:cubicBezTo>
                  <a:pt x="108621" y="1097725"/>
                  <a:pt x="92049" y="1049300"/>
                  <a:pt x="95940" y="1018477"/>
                </a:cubicBezTo>
                <a:cubicBezTo>
                  <a:pt x="114997" y="965378"/>
                  <a:pt x="94883" y="900337"/>
                  <a:pt x="128252" y="875323"/>
                </a:cubicBezTo>
                <a:cubicBezTo>
                  <a:pt x="120042" y="819830"/>
                  <a:pt x="132154" y="777393"/>
                  <a:pt x="134499" y="734639"/>
                </a:cubicBezTo>
                <a:cubicBezTo>
                  <a:pt x="138830" y="715422"/>
                  <a:pt x="127012" y="702516"/>
                  <a:pt x="137671" y="686595"/>
                </a:cubicBezTo>
                <a:cubicBezTo>
                  <a:pt x="135031" y="648181"/>
                  <a:pt x="154500" y="566929"/>
                  <a:pt x="118662" y="504151"/>
                </a:cubicBezTo>
                <a:lnTo>
                  <a:pt x="70076" y="334867"/>
                </a:lnTo>
                <a:cubicBezTo>
                  <a:pt x="53138" y="284991"/>
                  <a:pt x="46242" y="268345"/>
                  <a:pt x="38295" y="239789"/>
                </a:cubicBezTo>
                <a:cubicBezTo>
                  <a:pt x="35440" y="214890"/>
                  <a:pt x="43757" y="197719"/>
                  <a:pt x="36565" y="163529"/>
                </a:cubicBezTo>
                <a:cubicBezTo>
                  <a:pt x="37934" y="145766"/>
                  <a:pt x="25190" y="110716"/>
                  <a:pt x="25258" y="98318"/>
                </a:cubicBezTo>
                <a:cubicBezTo>
                  <a:pt x="23374" y="99154"/>
                  <a:pt x="21566" y="92403"/>
                  <a:pt x="22800" y="89141"/>
                </a:cubicBezTo>
                <a:cubicBezTo>
                  <a:pt x="22768" y="32571"/>
                  <a:pt x="9002" y="70779"/>
                  <a:pt x="15482" y="33826"/>
                </a:cubicBezTo>
                <a:cubicBezTo>
                  <a:pt x="15094" y="16959"/>
                  <a:pt x="2812" y="18391"/>
                  <a:pt x="0" y="884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444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umnus' Cave | The Chronicles of Narnia Wiki | Fandom">
            <a:extLst>
              <a:ext uri="{FF2B5EF4-FFF2-40B4-BE49-F238E27FC236}">
                <a16:creationId xmlns:a16="http://schemas.microsoft.com/office/drawing/2014/main" id="{D16284F9-BEB2-C82E-322A-BCFD5F8C84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79" b="1"/>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BC1C51-8815-F1FF-9B79-379AF6E6B10E}"/>
              </a:ext>
            </a:extLst>
          </p:cNvPr>
          <p:cNvSpPr>
            <a:spLocks noGrp="1"/>
          </p:cNvSpPr>
          <p:nvPr>
            <p:ph type="title"/>
          </p:nvPr>
        </p:nvSpPr>
        <p:spPr>
          <a:xfrm>
            <a:off x="6442745" y="2760959"/>
            <a:ext cx="5062056" cy="1336081"/>
          </a:xfrm>
        </p:spPr>
        <p:txBody>
          <a:bodyPr anchor="b">
            <a:normAutofit/>
          </a:bodyPr>
          <a:lstStyle/>
          <a:p>
            <a:r>
              <a:rPr lang="en-AU" dirty="0"/>
              <a:t>Mr Tumnus’s house</a:t>
            </a:r>
          </a:p>
        </p:txBody>
      </p:sp>
      <p:sp>
        <p:nvSpPr>
          <p:cNvPr id="3" name="Content Placeholder 2">
            <a:extLst>
              <a:ext uri="{FF2B5EF4-FFF2-40B4-BE49-F238E27FC236}">
                <a16:creationId xmlns:a16="http://schemas.microsoft.com/office/drawing/2014/main" id="{6AC4E4A1-8E8F-02BA-FF23-E6BF750425A4}"/>
              </a:ext>
            </a:extLst>
          </p:cNvPr>
          <p:cNvSpPr>
            <a:spLocks noGrp="1"/>
          </p:cNvSpPr>
          <p:nvPr>
            <p:ph idx="1"/>
          </p:nvPr>
        </p:nvSpPr>
        <p:spPr>
          <a:xfrm>
            <a:off x="5801709" y="4097040"/>
            <a:ext cx="5552089" cy="2471540"/>
          </a:xfrm>
        </p:spPr>
        <p:txBody>
          <a:bodyPr>
            <a:normAutofit/>
          </a:bodyPr>
          <a:lstStyle/>
          <a:p>
            <a:pPr marL="0" indent="0">
              <a:buNone/>
            </a:pPr>
            <a:r>
              <a:rPr lang="en-AU" sz="1600" b="1" dirty="0"/>
              <a:t>What could you guess or assume about Mr Tumnus by looking at the setting &amp; props used in his house?</a:t>
            </a:r>
          </a:p>
          <a:p>
            <a:r>
              <a:rPr lang="en-AU" sz="1400" dirty="0"/>
              <a:t>In a cave, but cosy &amp; warm looking</a:t>
            </a:r>
          </a:p>
          <a:p>
            <a:r>
              <a:rPr lang="en-AU" sz="1400" dirty="0"/>
              <a:t>Carved wooden furniture</a:t>
            </a:r>
          </a:p>
          <a:p>
            <a:r>
              <a:rPr lang="en-AU" sz="1400" dirty="0"/>
              <a:t>Lots of bookshelves</a:t>
            </a:r>
          </a:p>
          <a:p>
            <a:r>
              <a:rPr lang="en-AU" sz="1400" dirty="0"/>
              <a:t>Fireplace, rugs on floor</a:t>
            </a:r>
          </a:p>
          <a:p>
            <a:r>
              <a:rPr lang="en-AU" sz="1400" dirty="0"/>
              <a:t>Tea tray</a:t>
            </a:r>
          </a:p>
          <a:p>
            <a:r>
              <a:rPr lang="en-AU" sz="1400" dirty="0"/>
              <a:t>Portrait of his father displayed prominently</a:t>
            </a:r>
          </a:p>
          <a:p>
            <a:pPr lvl="1"/>
            <a:endParaRPr lang="en-AU" sz="1000" dirty="0"/>
          </a:p>
        </p:txBody>
      </p:sp>
    </p:spTree>
    <p:extLst>
      <p:ext uri="{BB962C8B-B14F-4D97-AF65-F5344CB8AC3E}">
        <p14:creationId xmlns:p14="http://schemas.microsoft.com/office/powerpoint/2010/main" val="810507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Freeform: Shape 6154">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03272F1-7F2D-DBAB-7EC7-FC37688BD6D3}"/>
              </a:ext>
            </a:extLst>
          </p:cNvPr>
          <p:cNvSpPr>
            <a:spLocks noGrp="1"/>
          </p:cNvSpPr>
          <p:nvPr>
            <p:ph type="title"/>
          </p:nvPr>
        </p:nvSpPr>
        <p:spPr>
          <a:xfrm>
            <a:off x="5867400" y="609600"/>
            <a:ext cx="5310116" cy="1322887"/>
          </a:xfrm>
        </p:spPr>
        <p:txBody>
          <a:bodyPr>
            <a:normAutofit/>
          </a:bodyPr>
          <a:lstStyle/>
          <a:p>
            <a:r>
              <a:rPr lang="en-AU" dirty="0"/>
              <a:t>Movement</a:t>
            </a:r>
          </a:p>
        </p:txBody>
      </p:sp>
      <p:pic>
        <p:nvPicPr>
          <p:cNvPr id="6148" name="Picture 4" descr="woody toy story 2 gif - AllEars.Net">
            <a:extLst>
              <a:ext uri="{FF2B5EF4-FFF2-40B4-BE49-F238E27FC236}">
                <a16:creationId xmlns:a16="http://schemas.microsoft.com/office/drawing/2014/main" id="{A929AADD-C741-A726-2386-7404DD38F2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10" y="755314"/>
            <a:ext cx="3720152" cy="20960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F8DA892-ADE3-A983-8853-54BF138E39D6}"/>
              </a:ext>
            </a:extLst>
          </p:cNvPr>
          <p:cNvSpPr>
            <a:spLocks noGrp="1"/>
          </p:cNvSpPr>
          <p:nvPr>
            <p:ph idx="1"/>
          </p:nvPr>
        </p:nvSpPr>
        <p:spPr>
          <a:xfrm>
            <a:off x="5867400" y="2194102"/>
            <a:ext cx="5310116" cy="3908585"/>
          </a:xfrm>
        </p:spPr>
        <p:txBody>
          <a:bodyPr>
            <a:normAutofit/>
          </a:bodyPr>
          <a:lstStyle/>
          <a:p>
            <a:pPr marL="0" indent="0">
              <a:buNone/>
            </a:pPr>
            <a:r>
              <a:rPr lang="en-GB" sz="1400" dirty="0"/>
              <a:t>The movement of characters within a scene can reveal their relationships and power dynamics. </a:t>
            </a:r>
          </a:p>
          <a:p>
            <a:r>
              <a:rPr lang="en-GB" sz="1400" b="1" i="0" dirty="0">
                <a:effectLst/>
                <a:latin typeface="Söhne"/>
              </a:rPr>
              <a:t>Movement</a:t>
            </a:r>
            <a:r>
              <a:rPr lang="en-GB" sz="1400" b="0" i="0" dirty="0">
                <a:effectLst/>
                <a:latin typeface="Söhne"/>
              </a:rPr>
              <a:t> </a:t>
            </a:r>
          </a:p>
          <a:p>
            <a:pPr lvl="1"/>
            <a:r>
              <a:rPr lang="en-GB" sz="1400" b="0" i="0" dirty="0">
                <a:effectLst/>
                <a:latin typeface="Söhne"/>
              </a:rPr>
              <a:t>Quick, purposeful movements,</a:t>
            </a:r>
            <a:r>
              <a:rPr lang="en-GB" sz="1400" dirty="0">
                <a:latin typeface="Söhne"/>
              </a:rPr>
              <a:t> swagger/strut</a:t>
            </a:r>
            <a:r>
              <a:rPr lang="en-GB" sz="1400" b="0" i="0" dirty="0">
                <a:effectLst/>
                <a:latin typeface="Söhne"/>
              </a:rPr>
              <a:t> = confidence, arrogance</a:t>
            </a:r>
          </a:p>
          <a:p>
            <a:pPr lvl="1"/>
            <a:r>
              <a:rPr lang="en-GB" sz="1400" dirty="0">
                <a:latin typeface="Söhne"/>
              </a:rPr>
              <a:t>S</a:t>
            </a:r>
            <a:r>
              <a:rPr lang="en-GB" sz="1400" b="0" i="0" dirty="0">
                <a:effectLst/>
                <a:latin typeface="Söhne"/>
              </a:rPr>
              <a:t>low, deliberate movements = thoughtful or hesitant</a:t>
            </a:r>
          </a:p>
          <a:p>
            <a:pPr lvl="1"/>
            <a:r>
              <a:rPr lang="en-GB" sz="1400" dirty="0">
                <a:latin typeface="Söhne"/>
              </a:rPr>
              <a:t>Sudden jerky movements = </a:t>
            </a:r>
            <a:r>
              <a:rPr lang="en-GB" sz="1400" b="0" i="0" dirty="0">
                <a:effectLst/>
                <a:latin typeface="Söhne"/>
              </a:rPr>
              <a:t>agitation or anxiety</a:t>
            </a:r>
          </a:p>
          <a:p>
            <a:r>
              <a:rPr lang="en-GB" sz="1400" b="1" dirty="0"/>
              <a:t>Body language </a:t>
            </a:r>
          </a:p>
          <a:p>
            <a:pPr lvl="1"/>
            <a:r>
              <a:rPr lang="en-GB" sz="1400" b="0" i="0" dirty="0">
                <a:effectLst/>
                <a:latin typeface="Söhne"/>
              </a:rPr>
              <a:t>Nervous fidgeting or crossed arms, avoiding eye contact = insecurity or defensiveness</a:t>
            </a:r>
          </a:p>
          <a:p>
            <a:pPr lvl="1"/>
            <a:r>
              <a:rPr lang="en-GB" sz="1400" dirty="0">
                <a:latin typeface="Söhne"/>
              </a:rPr>
              <a:t>Invading others personal space = dominance, aggression</a:t>
            </a:r>
            <a:endParaRPr lang="en-GB" sz="1400" b="0" i="0" dirty="0">
              <a:effectLst/>
              <a:latin typeface="Söhne"/>
            </a:endParaRPr>
          </a:p>
          <a:p>
            <a:r>
              <a:rPr lang="en-GB" sz="1400" b="1" i="0" dirty="0">
                <a:effectLst/>
                <a:latin typeface="Söhne"/>
              </a:rPr>
              <a:t>Facial movement/expressions </a:t>
            </a:r>
          </a:p>
          <a:p>
            <a:pPr lvl="1"/>
            <a:r>
              <a:rPr lang="en-GB" sz="1400" b="0" i="0" dirty="0">
                <a:effectLst/>
                <a:latin typeface="Söhne"/>
              </a:rPr>
              <a:t>Trembling lower lip, tears in eyes = sad/emotional</a:t>
            </a:r>
          </a:p>
          <a:p>
            <a:pPr lvl="1"/>
            <a:r>
              <a:rPr lang="en-GB" sz="1400" dirty="0">
                <a:latin typeface="Söhne"/>
              </a:rPr>
              <a:t>Furrowed brow, clenched jaw = anger</a:t>
            </a:r>
            <a:endParaRPr lang="en-GB" sz="1400" b="0" i="0" dirty="0">
              <a:effectLst/>
              <a:latin typeface="Söhne"/>
            </a:endParaRPr>
          </a:p>
        </p:txBody>
      </p:sp>
      <p:pic>
        <p:nvPicPr>
          <p:cNvPr id="6154" name="Picture 10" descr="kronk sneaking on Make a GIF">
            <a:extLst>
              <a:ext uri="{FF2B5EF4-FFF2-40B4-BE49-F238E27FC236}">
                <a16:creationId xmlns:a16="http://schemas.microsoft.com/office/drawing/2014/main" id="{D52B7876-979E-72A8-2EB1-7E8BA1B3D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10" y="3387947"/>
            <a:ext cx="3720152" cy="211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8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23A4FB-931D-64C5-B6CF-8A5761C18A27}"/>
              </a:ext>
            </a:extLst>
          </p:cNvPr>
          <p:cNvSpPr>
            <a:spLocks noGrp="1"/>
          </p:cNvSpPr>
          <p:nvPr>
            <p:ph type="title"/>
          </p:nvPr>
        </p:nvSpPr>
        <p:spPr>
          <a:xfrm>
            <a:off x="589560" y="856180"/>
            <a:ext cx="5279408" cy="1128068"/>
          </a:xfrm>
        </p:spPr>
        <p:txBody>
          <a:bodyPr anchor="ctr">
            <a:normAutofit/>
          </a:bodyPr>
          <a:lstStyle/>
          <a:p>
            <a:r>
              <a:rPr lang="en-AU" sz="4000"/>
              <a:t>Proxemics</a:t>
            </a:r>
          </a:p>
        </p:txBody>
      </p:sp>
      <p:grpSp>
        <p:nvGrpSpPr>
          <p:cNvPr id="10249" name="Group 1024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250" name="Rectangle 1024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1" name="Rectangle 1025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53" name="Rectangle 1025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A620CE-2AF4-8C14-8E54-446B4583FDBC}"/>
              </a:ext>
            </a:extLst>
          </p:cNvPr>
          <p:cNvSpPr>
            <a:spLocks noGrp="1"/>
          </p:cNvSpPr>
          <p:nvPr>
            <p:ph idx="1"/>
          </p:nvPr>
        </p:nvSpPr>
        <p:spPr>
          <a:xfrm>
            <a:off x="590719" y="2330505"/>
            <a:ext cx="5278066" cy="3979585"/>
          </a:xfrm>
        </p:spPr>
        <p:txBody>
          <a:bodyPr anchor="ctr">
            <a:normAutofit/>
          </a:bodyPr>
          <a:lstStyle/>
          <a:p>
            <a:pPr marL="0" indent="0">
              <a:buNone/>
            </a:pPr>
            <a:r>
              <a:rPr lang="en-AU" sz="1300" b="1"/>
              <a:t>Distance between characters</a:t>
            </a:r>
          </a:p>
          <a:p>
            <a:r>
              <a:rPr lang="en-GB" sz="1300"/>
              <a:t>Deep space – shows emotional distance. Character feels lost/alone in their environment OR used in moments of reflection or peace.</a:t>
            </a:r>
          </a:p>
          <a:p>
            <a:r>
              <a:rPr lang="en-GB" sz="1300"/>
              <a:t>Shallow space – close, intimate, crowded together. Characters are friendly and comfortable OR invading personal space/claustrophobia</a:t>
            </a:r>
          </a:p>
          <a:p>
            <a:pPr marL="0" indent="0">
              <a:buNone/>
            </a:pPr>
            <a:r>
              <a:rPr lang="en-GB" sz="1300" b="1"/>
              <a:t>Relationship to setting</a:t>
            </a:r>
          </a:p>
          <a:p>
            <a:r>
              <a:rPr lang="en-GB" sz="1300"/>
              <a:t>Sprawled across the furniture – comfortable/confident in surroundings</a:t>
            </a:r>
          </a:p>
          <a:p>
            <a:r>
              <a:rPr lang="en-GB" sz="1300"/>
              <a:t>Hugging the ground – relief at being safe</a:t>
            </a:r>
          </a:p>
          <a:p>
            <a:r>
              <a:rPr lang="en-GB" sz="1300"/>
              <a:t>Hesitating to touch anything – feels out of place</a:t>
            </a:r>
          </a:p>
          <a:p>
            <a:pPr marL="0" indent="0">
              <a:buNone/>
            </a:pPr>
            <a:r>
              <a:rPr lang="en-GB" sz="1300" b="1"/>
              <a:t>Changes in proxemics = changes in relationships</a:t>
            </a:r>
          </a:p>
          <a:p>
            <a:r>
              <a:rPr lang="en-GB" sz="1300"/>
              <a:t>Gradually moving closer to each other – growing connection or reconciliation </a:t>
            </a:r>
          </a:p>
          <a:p>
            <a:r>
              <a:rPr lang="en-GB" sz="1300"/>
              <a:t>Moving away from each other – conflict, distrust, emotional withdrawal.</a:t>
            </a:r>
          </a:p>
        </p:txBody>
      </p:sp>
      <p:sp>
        <p:nvSpPr>
          <p:cNvPr id="10255" name="Rectangle 1025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7" name="Rectangle 1025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long table for two - OFF-67% &gt; Shipping free">
            <a:extLst>
              <a:ext uri="{FF2B5EF4-FFF2-40B4-BE49-F238E27FC236}">
                <a16:creationId xmlns:a16="http://schemas.microsoft.com/office/drawing/2014/main" id="{C52DE026-854F-45AE-8D97-FA4AAABBA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23" r="1" b="1"/>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10259" name="Rectangle 1025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03D0826-5A13-561C-5A30-6B0D08E58EED}"/>
              </a:ext>
            </a:extLst>
          </p:cNvPr>
          <p:cNvPicPr>
            <a:picLocks noChangeAspect="1"/>
          </p:cNvPicPr>
          <p:nvPr/>
        </p:nvPicPr>
        <p:blipFill rotWithShape="1">
          <a:blip r:embed="rId3"/>
          <a:srcRect r="1832" b="-4"/>
          <a:stretch/>
        </p:blipFill>
        <p:spPr>
          <a:xfrm>
            <a:off x="7083423" y="3707894"/>
            <a:ext cx="4395569" cy="2518756"/>
          </a:xfrm>
          <a:prstGeom prst="rect">
            <a:avLst/>
          </a:prstGeom>
        </p:spPr>
      </p:pic>
    </p:spTree>
    <p:extLst>
      <p:ext uri="{BB962C8B-B14F-4D97-AF65-F5344CB8AC3E}">
        <p14:creationId xmlns:p14="http://schemas.microsoft.com/office/powerpoint/2010/main" val="56326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7" name="Rectangle 7176">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67A356-2684-22D7-3C7B-77C7414744CA}"/>
              </a:ext>
            </a:extLst>
          </p:cNvPr>
          <p:cNvSpPr>
            <a:spLocks noGrp="1"/>
          </p:cNvSpPr>
          <p:nvPr>
            <p:ph type="title"/>
          </p:nvPr>
        </p:nvSpPr>
        <p:spPr>
          <a:xfrm>
            <a:off x="589560" y="856180"/>
            <a:ext cx="5279408" cy="1128068"/>
          </a:xfrm>
        </p:spPr>
        <p:txBody>
          <a:bodyPr anchor="ctr">
            <a:normAutofit/>
          </a:bodyPr>
          <a:lstStyle/>
          <a:p>
            <a:r>
              <a:rPr lang="en-AU" sz="4000"/>
              <a:t>The Pevensie Children</a:t>
            </a:r>
          </a:p>
        </p:txBody>
      </p:sp>
      <p:grpSp>
        <p:nvGrpSpPr>
          <p:cNvPr id="7179" name="Group 717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180" name="Rectangle 717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Rectangle 718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83" name="Rectangle 718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0A70B2-D637-71D5-DCB0-FAC426D3E533}"/>
              </a:ext>
            </a:extLst>
          </p:cNvPr>
          <p:cNvSpPr>
            <a:spLocks noGrp="1"/>
          </p:cNvSpPr>
          <p:nvPr>
            <p:ph idx="1"/>
          </p:nvPr>
        </p:nvSpPr>
        <p:spPr>
          <a:xfrm>
            <a:off x="590719" y="2330505"/>
            <a:ext cx="5278066" cy="3979585"/>
          </a:xfrm>
        </p:spPr>
        <p:txBody>
          <a:bodyPr anchor="ctr">
            <a:normAutofit/>
          </a:bodyPr>
          <a:lstStyle/>
          <a:p>
            <a:r>
              <a:rPr lang="en-AU" sz="2000" dirty="0"/>
              <a:t>What do their movements and proxemics in this scene tell you about them?</a:t>
            </a:r>
          </a:p>
          <a:p>
            <a:pPr lvl="1"/>
            <a:r>
              <a:rPr lang="en-AU" sz="2000" dirty="0"/>
              <a:t>Peter, Lucy &amp; Susan grouped together but Edmund standing apart</a:t>
            </a:r>
          </a:p>
          <a:p>
            <a:pPr lvl="1"/>
            <a:r>
              <a:rPr lang="en-AU" sz="2000" dirty="0"/>
              <a:t>Susan &amp; Lucy both standing slightly behind Peter, clutching his arm</a:t>
            </a:r>
          </a:p>
          <a:p>
            <a:pPr lvl="1"/>
            <a:r>
              <a:rPr lang="en-AU" sz="2000" dirty="0"/>
              <a:t>Peter reaching behind to take Susan’s hand</a:t>
            </a:r>
          </a:p>
          <a:p>
            <a:pPr lvl="1"/>
            <a:r>
              <a:rPr lang="en-AU" sz="2000" dirty="0"/>
              <a:t>Girls &amp; Peter’s expressions are anxious/scared but Edmund looks a bit irritated</a:t>
            </a:r>
          </a:p>
        </p:txBody>
      </p:sp>
      <p:sp>
        <p:nvSpPr>
          <p:cNvPr id="7185" name="Rectangle 718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7" name="Rectangle 718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Turns out the Narnia Kids Had Pretty Interesting Lives - Bookstr">
            <a:extLst>
              <a:ext uri="{FF2B5EF4-FFF2-40B4-BE49-F238E27FC236}">
                <a16:creationId xmlns:a16="http://schemas.microsoft.com/office/drawing/2014/main" id="{0441BAF2-1662-3E24-47EE-00A639F24A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7" r="643" b="-4"/>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7189" name="Rectangle 718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3ACC7F-59AE-C238-91BD-8E55887B52D5}"/>
              </a:ext>
            </a:extLst>
          </p:cNvPr>
          <p:cNvPicPr>
            <a:picLocks noChangeAspect="1"/>
          </p:cNvPicPr>
          <p:nvPr/>
        </p:nvPicPr>
        <p:blipFill rotWithShape="1">
          <a:blip r:embed="rId3"/>
          <a:srcRect r="1" b="8317"/>
          <a:stretch/>
        </p:blipFill>
        <p:spPr>
          <a:xfrm>
            <a:off x="7083423" y="3707894"/>
            <a:ext cx="4395569" cy="2518756"/>
          </a:xfrm>
          <a:prstGeom prst="rect">
            <a:avLst/>
          </a:prstGeom>
        </p:spPr>
      </p:pic>
    </p:spTree>
    <p:extLst>
      <p:ext uri="{BB962C8B-B14F-4D97-AF65-F5344CB8AC3E}">
        <p14:creationId xmlns:p14="http://schemas.microsoft.com/office/powerpoint/2010/main" val="275469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6C0C34AA-D4CF-8856-9D80-04CFCC5A0F48}"/>
              </a:ext>
            </a:extLst>
          </p:cNvPr>
          <p:cNvSpPr>
            <a:spLocks noGrp="1"/>
          </p:cNvSpPr>
          <p:nvPr>
            <p:ph type="title"/>
          </p:nvPr>
        </p:nvSpPr>
        <p:spPr>
          <a:xfrm>
            <a:off x="2976465" y="486184"/>
            <a:ext cx="8572067" cy="1325563"/>
          </a:xfrm>
        </p:spPr>
        <p:txBody>
          <a:bodyPr>
            <a:normAutofit/>
          </a:bodyPr>
          <a:lstStyle/>
          <a:p>
            <a:r>
              <a:rPr lang="en-AU" dirty="0"/>
              <a:t>Costumes</a:t>
            </a:r>
          </a:p>
        </p:txBody>
      </p:sp>
      <p:pic>
        <p:nvPicPr>
          <p:cNvPr id="4" name="Picture 6" descr="Oscar-Winner Sandy Powell Costumes The Stars : NPR">
            <a:extLst>
              <a:ext uri="{FF2B5EF4-FFF2-40B4-BE49-F238E27FC236}">
                <a16:creationId xmlns:a16="http://schemas.microsoft.com/office/drawing/2014/main" id="{3F09358B-451F-2386-8D28-6A52A258F6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772" t="187" r="2360" b="-183"/>
          <a:stretch/>
        </p:blipFill>
        <p:spPr bwMode="auto">
          <a:xfrm>
            <a:off x="581526" y="258142"/>
            <a:ext cx="2096360"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Oscar-Winner Sandy Powell Costumes The Stars : NPR">
            <a:extLst>
              <a:ext uri="{FF2B5EF4-FFF2-40B4-BE49-F238E27FC236}">
                <a16:creationId xmlns:a16="http://schemas.microsoft.com/office/drawing/2014/main" id="{D9C90EFF-596C-8D30-8E13-64C33909F1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55134" b="3"/>
          <a:stretch/>
        </p:blipFill>
        <p:spPr bwMode="auto">
          <a:xfrm>
            <a:off x="581526" y="3481141"/>
            <a:ext cx="2096360"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69B6FEB-DD43-294A-665E-EFA215CF801F}"/>
              </a:ext>
            </a:extLst>
          </p:cNvPr>
          <p:cNvSpPr>
            <a:spLocks noGrp="1"/>
          </p:cNvSpPr>
          <p:nvPr>
            <p:ph idx="1"/>
          </p:nvPr>
        </p:nvSpPr>
        <p:spPr>
          <a:xfrm>
            <a:off x="2976465" y="1946684"/>
            <a:ext cx="8572067" cy="4351338"/>
          </a:xfrm>
        </p:spPr>
        <p:txBody>
          <a:bodyPr>
            <a:normAutofit fontScale="85000" lnSpcReduction="20000"/>
          </a:bodyPr>
          <a:lstStyle/>
          <a:p>
            <a:pPr marL="0" indent="0">
              <a:buNone/>
            </a:pPr>
            <a:r>
              <a:rPr lang="en-GB" sz="1600" b="0" i="0" dirty="0">
                <a:effectLst/>
                <a:latin typeface="Söhne"/>
              </a:rPr>
              <a:t>Clothing, hairstyles, and makeup can reveal aspects of a character's identity, status, or emotional state.</a:t>
            </a:r>
          </a:p>
          <a:p>
            <a:pPr marL="0" indent="0">
              <a:buNone/>
            </a:pPr>
            <a:r>
              <a:rPr lang="en-GB" sz="1600" b="1" dirty="0"/>
              <a:t>Style and Fit:</a:t>
            </a:r>
            <a:r>
              <a:rPr lang="en-GB" sz="1600" dirty="0"/>
              <a:t> </a:t>
            </a:r>
          </a:p>
          <a:p>
            <a:r>
              <a:rPr lang="en-GB" sz="1600" dirty="0"/>
              <a:t>Jewels, expensive designer brands, embroidery = royalty, wealth, status</a:t>
            </a:r>
          </a:p>
          <a:p>
            <a:r>
              <a:rPr lang="en-GB" sz="1600" dirty="0"/>
              <a:t>Baggy, unkempt clothing = laid-back or careless personality, poor, chaotic</a:t>
            </a:r>
          </a:p>
          <a:p>
            <a:r>
              <a:rPr lang="en-GB" sz="1600" dirty="0"/>
              <a:t>Tailored suit = sophisticated, professional, cares about their job</a:t>
            </a:r>
          </a:p>
          <a:p>
            <a:pPr marL="0" indent="0">
              <a:buNone/>
            </a:pPr>
            <a:r>
              <a:rPr lang="en-GB" sz="1600" b="1" dirty="0"/>
              <a:t>Colour Palette:</a:t>
            </a:r>
            <a:r>
              <a:rPr lang="en-GB" sz="1600" dirty="0"/>
              <a:t> </a:t>
            </a:r>
          </a:p>
          <a:p>
            <a:r>
              <a:rPr lang="en-GB" sz="1600" dirty="0"/>
              <a:t>Bright, vibrant colours = extroversion, energy, or optimism </a:t>
            </a:r>
          </a:p>
          <a:p>
            <a:r>
              <a:rPr lang="en-GB" sz="1600" dirty="0"/>
              <a:t>Dark, muted tones = seriousness, mystery, melancholy</a:t>
            </a:r>
          </a:p>
          <a:p>
            <a:pPr marL="0" indent="0">
              <a:buNone/>
            </a:pPr>
            <a:r>
              <a:rPr lang="en-GB" sz="1600" b="1" dirty="0"/>
              <a:t>Hidden details or symbolism:</a:t>
            </a:r>
            <a:r>
              <a:rPr lang="en-GB" sz="1600" dirty="0"/>
              <a:t> </a:t>
            </a:r>
          </a:p>
          <a:p>
            <a:r>
              <a:rPr lang="en-GB" sz="1600" dirty="0"/>
              <a:t>Costume designers often incorporate subtle details into costumes that have a symbolic or hidden meaning </a:t>
            </a:r>
          </a:p>
          <a:p>
            <a:r>
              <a:rPr lang="en-GB" sz="1600" dirty="0"/>
              <a:t>E.g. lots of buttons might suggest a character is ‘buttoned up’ or emotionally reserved</a:t>
            </a:r>
          </a:p>
          <a:p>
            <a:pPr marL="0" indent="0">
              <a:buNone/>
            </a:pPr>
            <a:r>
              <a:rPr lang="en-GB" sz="1600" b="1" dirty="0"/>
              <a:t>Outfits &amp; Relationships: </a:t>
            </a:r>
          </a:p>
          <a:p>
            <a:r>
              <a:rPr lang="en-GB" sz="1600" dirty="0"/>
              <a:t>Characters who share close relationships may wear complementary outfits to visually reinforce their connection </a:t>
            </a:r>
          </a:p>
          <a:p>
            <a:r>
              <a:rPr lang="en-GB" sz="1600" dirty="0"/>
              <a:t>E.g. romantic partners may wear coordinating colours, family members might have similar styles or accessories </a:t>
            </a:r>
          </a:p>
          <a:p>
            <a:r>
              <a:rPr lang="en-GB" sz="1600" dirty="0"/>
              <a:t>Differences in costumes between enemies or rivals can underscore their conflict</a:t>
            </a:r>
          </a:p>
        </p:txBody>
      </p:sp>
    </p:spTree>
    <p:extLst>
      <p:ext uri="{BB962C8B-B14F-4D97-AF65-F5344CB8AC3E}">
        <p14:creationId xmlns:p14="http://schemas.microsoft.com/office/powerpoint/2010/main" val="2019914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1606</Words>
  <Application>Microsoft Office PowerPoint</Application>
  <PresentationFormat>Widescreen</PresentationFormat>
  <Paragraphs>171</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Calibri Light</vt:lpstr>
      <vt:lpstr>Söhne</vt:lpstr>
      <vt:lpstr>Office Theme</vt:lpstr>
      <vt:lpstr>Characters &amp; Relationships</vt:lpstr>
      <vt:lpstr>Ways to Remember Elements of Mise-En-Scene</vt:lpstr>
      <vt:lpstr>Set</vt:lpstr>
      <vt:lpstr>Props</vt:lpstr>
      <vt:lpstr>Mr Tumnus’s house</vt:lpstr>
      <vt:lpstr>Movement</vt:lpstr>
      <vt:lpstr>Proxemics</vt:lpstr>
      <vt:lpstr>The Pevensie Children</vt:lpstr>
      <vt:lpstr>Costumes</vt:lpstr>
      <vt:lpstr>Lighting &amp; Colour</vt:lpstr>
      <vt:lpstr>The White Witch</vt:lpstr>
      <vt:lpstr>Sound</vt:lpstr>
      <vt:lpstr>The Wardrobe</vt:lpstr>
      <vt:lpstr>Editing</vt:lpstr>
      <vt:lpstr>Examples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Characters &amp; Relationships</dc:title>
  <dc:creator>Sarah Burney</dc:creator>
  <cp:lastModifiedBy>Sarah Burney</cp:lastModifiedBy>
  <cp:revision>1</cp:revision>
  <dcterms:created xsi:type="dcterms:W3CDTF">2024-02-25T07:28:31Z</dcterms:created>
  <dcterms:modified xsi:type="dcterms:W3CDTF">2024-02-25T22:37:24Z</dcterms:modified>
</cp:coreProperties>
</file>