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58" r:id="rId5"/>
    <p:sldId id="272" r:id="rId6"/>
    <p:sldId id="278" r:id="rId7"/>
    <p:sldId id="273" r:id="rId8"/>
    <p:sldId id="261" r:id="rId9"/>
    <p:sldId id="277" r:id="rId10"/>
    <p:sldId id="264" r:id="rId11"/>
    <p:sldId id="260"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A2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BD6CB-95CC-4592-B29B-79D9861370D9}" v="111" dt="2024-02-25T07:40:35.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urney" userId="3ff1fe9c-ec4d-4417-af83-dbc6e1aa8c41" providerId="ADAL" clId="{ACF9DB49-CD19-41B9-B584-C2A2DD66A2E1}"/>
    <pc:docChg chg="custSel modSld">
      <pc:chgData name="Sarah Burney" userId="3ff1fe9c-ec4d-4417-af83-dbc6e1aa8c41" providerId="ADAL" clId="{ACF9DB49-CD19-41B9-B584-C2A2DD66A2E1}" dt="2023-11-30T00:53:21.499" v="407" actId="113"/>
      <pc:docMkLst>
        <pc:docMk/>
      </pc:docMkLst>
      <pc:sldChg chg="modSp mod">
        <pc:chgData name="Sarah Burney" userId="3ff1fe9c-ec4d-4417-af83-dbc6e1aa8c41" providerId="ADAL" clId="{ACF9DB49-CD19-41B9-B584-C2A2DD66A2E1}" dt="2023-11-30T00:53:21.499" v="407" actId="113"/>
        <pc:sldMkLst>
          <pc:docMk/>
          <pc:sldMk cId="2194398560" sldId="264"/>
        </pc:sldMkLst>
        <pc:spChg chg="mod">
          <ac:chgData name="Sarah Burney" userId="3ff1fe9c-ec4d-4417-af83-dbc6e1aa8c41" providerId="ADAL" clId="{ACF9DB49-CD19-41B9-B584-C2A2DD66A2E1}" dt="2023-11-30T00:53:21.499" v="407" actId="113"/>
          <ac:spMkLst>
            <pc:docMk/>
            <pc:sldMk cId="2194398560" sldId="264"/>
            <ac:spMk id="3" creationId="{93DFC5AB-C1BE-9812-9C6B-C4B161B6FF2C}"/>
          </ac:spMkLst>
        </pc:spChg>
      </pc:sldChg>
    </pc:docChg>
  </pc:docChgLst>
  <pc:docChgLst>
    <pc:chgData name="Sarah Burney" userId="3ff1fe9c-ec4d-4417-af83-dbc6e1aa8c41" providerId="ADAL" clId="{419BD6CB-95CC-4592-B29B-79D9861370D9}"/>
    <pc:docChg chg="undo redo custSel addSld delSld modSld sldOrd">
      <pc:chgData name="Sarah Burney" userId="3ff1fe9c-ec4d-4417-af83-dbc6e1aa8c41" providerId="ADAL" clId="{419BD6CB-95CC-4592-B29B-79D9861370D9}" dt="2024-02-25T09:22:44.896" v="7018"/>
      <pc:docMkLst>
        <pc:docMk/>
      </pc:docMkLst>
      <pc:sldChg chg="modSp mod">
        <pc:chgData name="Sarah Burney" userId="3ff1fe9c-ec4d-4417-af83-dbc6e1aa8c41" providerId="ADAL" clId="{419BD6CB-95CC-4592-B29B-79D9861370D9}" dt="2024-02-25T07:40:35.919" v="7012" actId="20577"/>
        <pc:sldMkLst>
          <pc:docMk/>
          <pc:sldMk cId="2677331367" sldId="256"/>
        </pc:sldMkLst>
        <pc:spChg chg="mod">
          <ac:chgData name="Sarah Burney" userId="3ff1fe9c-ec4d-4417-af83-dbc6e1aa8c41" providerId="ADAL" clId="{419BD6CB-95CC-4592-B29B-79D9861370D9}" dt="2024-02-25T07:40:35.919" v="7012" actId="20577"/>
          <ac:spMkLst>
            <pc:docMk/>
            <pc:sldMk cId="2677331367" sldId="256"/>
            <ac:spMk id="3" creationId="{A5D1E54C-5252-647D-A83B-2D5B34438B89}"/>
          </ac:spMkLst>
        </pc:spChg>
      </pc:sldChg>
      <pc:sldChg chg="modSp mod">
        <pc:chgData name="Sarah Burney" userId="3ff1fe9c-ec4d-4417-af83-dbc6e1aa8c41" providerId="ADAL" clId="{419BD6CB-95CC-4592-B29B-79D9861370D9}" dt="2023-02-02T12:46:35.669" v="28" actId="20577"/>
        <pc:sldMkLst>
          <pc:docMk/>
          <pc:sldMk cId="936458529" sldId="257"/>
        </pc:sldMkLst>
        <pc:spChg chg="mod">
          <ac:chgData name="Sarah Burney" userId="3ff1fe9c-ec4d-4417-af83-dbc6e1aa8c41" providerId="ADAL" clId="{419BD6CB-95CC-4592-B29B-79D9861370D9}" dt="2023-02-02T12:46:35.669" v="28" actId="20577"/>
          <ac:spMkLst>
            <pc:docMk/>
            <pc:sldMk cId="936458529" sldId="257"/>
            <ac:spMk id="3" creationId="{EE9EA196-43CD-6249-6EDF-5E33033CE72D}"/>
          </ac:spMkLst>
        </pc:spChg>
      </pc:sldChg>
      <pc:sldChg chg="addSp modSp mod modAnim">
        <pc:chgData name="Sarah Burney" userId="3ff1fe9c-ec4d-4417-af83-dbc6e1aa8c41" providerId="ADAL" clId="{419BD6CB-95CC-4592-B29B-79D9861370D9}" dt="2023-02-02T15:00:41.701" v="3615" actId="1076"/>
        <pc:sldMkLst>
          <pc:docMk/>
          <pc:sldMk cId="3349388373" sldId="260"/>
        </pc:sldMkLst>
        <pc:spChg chg="mod">
          <ac:chgData name="Sarah Burney" userId="3ff1fe9c-ec4d-4417-af83-dbc6e1aa8c41" providerId="ADAL" clId="{419BD6CB-95CC-4592-B29B-79D9861370D9}" dt="2023-02-02T14:52:12.264" v="2759" actId="26606"/>
          <ac:spMkLst>
            <pc:docMk/>
            <pc:sldMk cId="3349388373" sldId="260"/>
            <ac:spMk id="2" creationId="{C3DEC040-1EC8-3507-C841-05A2AB147540}"/>
          </ac:spMkLst>
        </pc:spChg>
        <pc:spChg chg="mod">
          <ac:chgData name="Sarah Burney" userId="3ff1fe9c-ec4d-4417-af83-dbc6e1aa8c41" providerId="ADAL" clId="{419BD6CB-95CC-4592-B29B-79D9861370D9}" dt="2023-02-02T14:58:07.593" v="3518" actId="20577"/>
          <ac:spMkLst>
            <pc:docMk/>
            <pc:sldMk cId="3349388373" sldId="260"/>
            <ac:spMk id="3" creationId="{1E3A643D-6A3A-6BD3-7FCC-0ED638675235}"/>
          </ac:spMkLst>
        </pc:spChg>
        <pc:spChg chg="add">
          <ac:chgData name="Sarah Burney" userId="3ff1fe9c-ec4d-4417-af83-dbc6e1aa8c41" providerId="ADAL" clId="{419BD6CB-95CC-4592-B29B-79D9861370D9}" dt="2023-02-02T14:52:12.264" v="2759" actId="26606"/>
          <ac:spMkLst>
            <pc:docMk/>
            <pc:sldMk cId="3349388373" sldId="260"/>
            <ac:spMk id="2055" creationId="{3CD9DF72-87A3-404E-A828-84CBF11A8303}"/>
          </ac:spMkLst>
        </pc:spChg>
        <pc:picChg chg="add mod">
          <ac:chgData name="Sarah Burney" userId="3ff1fe9c-ec4d-4417-af83-dbc6e1aa8c41" providerId="ADAL" clId="{419BD6CB-95CC-4592-B29B-79D9861370D9}" dt="2023-02-02T15:00:39.489" v="3614" actId="1076"/>
          <ac:picMkLst>
            <pc:docMk/>
            <pc:sldMk cId="3349388373" sldId="260"/>
            <ac:picMk id="4" creationId="{D98FFDC1-E78E-5317-47A0-0D2C0FD87FB4}"/>
          </ac:picMkLst>
        </pc:picChg>
        <pc:picChg chg="add mod">
          <ac:chgData name="Sarah Burney" userId="3ff1fe9c-ec4d-4417-af83-dbc6e1aa8c41" providerId="ADAL" clId="{419BD6CB-95CC-4592-B29B-79D9861370D9}" dt="2023-02-02T15:00:41.701" v="3615" actId="1076"/>
          <ac:picMkLst>
            <pc:docMk/>
            <pc:sldMk cId="3349388373" sldId="260"/>
            <ac:picMk id="5" creationId="{C04097FA-B5E2-82D4-141F-AFC28F895D5F}"/>
          </ac:picMkLst>
        </pc:picChg>
        <pc:picChg chg="add mod">
          <ac:chgData name="Sarah Burney" userId="3ff1fe9c-ec4d-4417-af83-dbc6e1aa8c41" providerId="ADAL" clId="{419BD6CB-95CC-4592-B29B-79D9861370D9}" dt="2023-02-02T15:00:36.945" v="3613" actId="1076"/>
          <ac:picMkLst>
            <pc:docMk/>
            <pc:sldMk cId="3349388373" sldId="260"/>
            <ac:picMk id="6" creationId="{AD066AF3-F092-A84F-996D-E3153BE33E33}"/>
          </ac:picMkLst>
        </pc:picChg>
        <pc:picChg chg="mod ord">
          <ac:chgData name="Sarah Burney" userId="3ff1fe9c-ec4d-4417-af83-dbc6e1aa8c41" providerId="ADAL" clId="{419BD6CB-95CC-4592-B29B-79D9861370D9}" dt="2023-02-02T14:52:12.264" v="2759" actId="26606"/>
          <ac:picMkLst>
            <pc:docMk/>
            <pc:sldMk cId="3349388373" sldId="260"/>
            <ac:picMk id="2050" creationId="{5D8A7131-67B0-3CB7-A909-DFA0E5F83D97}"/>
          </ac:picMkLst>
        </pc:picChg>
        <pc:cxnChg chg="add">
          <ac:chgData name="Sarah Burney" userId="3ff1fe9c-ec4d-4417-af83-dbc6e1aa8c41" providerId="ADAL" clId="{419BD6CB-95CC-4592-B29B-79D9861370D9}" dt="2023-02-02T14:52:12.264" v="2759" actId="26606"/>
          <ac:cxnSpMkLst>
            <pc:docMk/>
            <pc:sldMk cId="3349388373" sldId="260"/>
            <ac:cxnSpMk id="2057" creationId="{20E3A342-4D61-4E3F-AF90-1AB42AEB96CC}"/>
          </ac:cxnSpMkLst>
        </pc:cxnChg>
      </pc:sldChg>
      <pc:sldChg chg="modSp del mod">
        <pc:chgData name="Sarah Burney" userId="3ff1fe9c-ec4d-4417-af83-dbc6e1aa8c41" providerId="ADAL" clId="{419BD6CB-95CC-4592-B29B-79D9861370D9}" dt="2024-02-25T07:28:01.702" v="6562" actId="47"/>
        <pc:sldMkLst>
          <pc:docMk/>
          <pc:sldMk cId="2053883795" sldId="263"/>
        </pc:sldMkLst>
        <pc:spChg chg="mod">
          <ac:chgData name="Sarah Burney" userId="3ff1fe9c-ec4d-4417-af83-dbc6e1aa8c41" providerId="ADAL" clId="{419BD6CB-95CC-4592-B29B-79D9861370D9}" dt="2023-02-02T16:41:49.603" v="3776" actId="20577"/>
          <ac:spMkLst>
            <pc:docMk/>
            <pc:sldMk cId="2053883795" sldId="263"/>
            <ac:spMk id="2" creationId="{7BA9FA03-35A0-DDC4-5138-50C22715871D}"/>
          </ac:spMkLst>
        </pc:spChg>
        <pc:spChg chg="mod">
          <ac:chgData name="Sarah Burney" userId="3ff1fe9c-ec4d-4417-af83-dbc6e1aa8c41" providerId="ADAL" clId="{419BD6CB-95CC-4592-B29B-79D9861370D9}" dt="2023-02-02T16:58:38.940" v="5558" actId="20577"/>
          <ac:spMkLst>
            <pc:docMk/>
            <pc:sldMk cId="2053883795" sldId="263"/>
            <ac:spMk id="3" creationId="{A0427C0B-2BA7-D0A2-0FAB-5763CCB2C057}"/>
          </ac:spMkLst>
        </pc:spChg>
      </pc:sldChg>
      <pc:sldChg chg="modSp mod">
        <pc:chgData name="Sarah Burney" userId="3ff1fe9c-ec4d-4417-af83-dbc6e1aa8c41" providerId="ADAL" clId="{419BD6CB-95CC-4592-B29B-79D9861370D9}" dt="2023-02-02T16:55:41.822" v="5472" actId="20577"/>
        <pc:sldMkLst>
          <pc:docMk/>
          <pc:sldMk cId="2194398560" sldId="264"/>
        </pc:sldMkLst>
        <pc:spChg chg="mod">
          <ac:chgData name="Sarah Burney" userId="3ff1fe9c-ec4d-4417-af83-dbc6e1aa8c41" providerId="ADAL" clId="{419BD6CB-95CC-4592-B29B-79D9861370D9}" dt="2023-02-02T16:55:41.822" v="5472" actId="20577"/>
          <ac:spMkLst>
            <pc:docMk/>
            <pc:sldMk cId="2194398560" sldId="264"/>
            <ac:spMk id="3" creationId="{93DFC5AB-C1BE-9812-9C6B-C4B161B6FF2C}"/>
          </ac:spMkLst>
        </pc:spChg>
      </pc:sldChg>
      <pc:sldChg chg="del">
        <pc:chgData name="Sarah Burney" userId="3ff1fe9c-ec4d-4417-af83-dbc6e1aa8c41" providerId="ADAL" clId="{419BD6CB-95CC-4592-B29B-79D9861370D9}" dt="2023-02-02T15:01:05.934" v="3616" actId="47"/>
        <pc:sldMkLst>
          <pc:docMk/>
          <pc:sldMk cId="33328666" sldId="271"/>
        </pc:sldMkLst>
      </pc:sldChg>
      <pc:sldChg chg="addSp delSp modSp mod ord">
        <pc:chgData name="Sarah Burney" userId="3ff1fe9c-ec4d-4417-af83-dbc6e1aa8c41" providerId="ADAL" clId="{419BD6CB-95CC-4592-B29B-79D9861370D9}" dt="2024-02-25T09:22:44.896" v="7018"/>
        <pc:sldMkLst>
          <pc:docMk/>
          <pc:sldMk cId="493147235" sldId="272"/>
        </pc:sldMkLst>
        <pc:spChg chg="mod">
          <ac:chgData name="Sarah Burney" userId="3ff1fe9c-ec4d-4417-af83-dbc6e1aa8c41" providerId="ADAL" clId="{419BD6CB-95CC-4592-B29B-79D9861370D9}" dt="2024-02-25T07:35:27.883" v="6897" actId="313"/>
          <ac:spMkLst>
            <pc:docMk/>
            <pc:sldMk cId="493147235" sldId="272"/>
            <ac:spMk id="3" creationId="{582C94FC-118E-4E34-F119-1F7A0CA5A765}"/>
          </ac:spMkLst>
        </pc:spChg>
        <pc:spChg chg="del">
          <ac:chgData name="Sarah Burney" userId="3ff1fe9c-ec4d-4417-af83-dbc6e1aa8c41" providerId="ADAL" clId="{419BD6CB-95CC-4592-B29B-79D9861370D9}" dt="2023-02-02T14:08:21.304" v="1342" actId="26606"/>
          <ac:spMkLst>
            <pc:docMk/>
            <pc:sldMk cId="493147235" sldId="272"/>
            <ac:spMk id="4119" creationId="{FF93924A-10DF-4647-8C7A-115C0175774D}"/>
          </ac:spMkLst>
        </pc:spChg>
        <pc:spChg chg="add">
          <ac:chgData name="Sarah Burney" userId="3ff1fe9c-ec4d-4417-af83-dbc6e1aa8c41" providerId="ADAL" clId="{419BD6CB-95CC-4592-B29B-79D9861370D9}" dt="2023-02-02T14:08:21.304" v="1342" actId="26606"/>
          <ac:spMkLst>
            <pc:docMk/>
            <pc:sldMk cId="493147235" sldId="272"/>
            <ac:spMk id="4124" creationId="{FF93924A-10DF-4647-8C7A-115C0175774D}"/>
          </ac:spMkLst>
        </pc:spChg>
        <pc:picChg chg="mod ord">
          <ac:chgData name="Sarah Burney" userId="3ff1fe9c-ec4d-4417-af83-dbc6e1aa8c41" providerId="ADAL" clId="{419BD6CB-95CC-4592-B29B-79D9861370D9}" dt="2023-02-02T14:08:21.304" v="1342" actId="26606"/>
          <ac:picMkLst>
            <pc:docMk/>
            <pc:sldMk cId="493147235" sldId="272"/>
            <ac:picMk id="1028" creationId="{188C0487-702F-5F47-9E08-DE7341B50D37}"/>
          </ac:picMkLst>
        </pc:picChg>
        <pc:picChg chg="mod ord">
          <ac:chgData name="Sarah Burney" userId="3ff1fe9c-ec4d-4417-af83-dbc6e1aa8c41" providerId="ADAL" clId="{419BD6CB-95CC-4592-B29B-79D9861370D9}" dt="2023-02-02T14:08:21.304" v="1342" actId="26606"/>
          <ac:picMkLst>
            <pc:docMk/>
            <pc:sldMk cId="493147235" sldId="272"/>
            <ac:picMk id="1036" creationId="{D0CC980D-D2CC-217F-6B97-7FB24E6ED167}"/>
          </ac:picMkLst>
        </pc:picChg>
        <pc:picChg chg="mod ord">
          <ac:chgData name="Sarah Burney" userId="3ff1fe9c-ec4d-4417-af83-dbc6e1aa8c41" providerId="ADAL" clId="{419BD6CB-95CC-4592-B29B-79D9861370D9}" dt="2023-02-02T14:08:21.304" v="1342" actId="26606"/>
          <ac:picMkLst>
            <pc:docMk/>
            <pc:sldMk cId="493147235" sldId="272"/>
            <ac:picMk id="1038" creationId="{282E3487-8CDF-05B8-5137-007E4B9B064F}"/>
          </ac:picMkLst>
        </pc:picChg>
      </pc:sldChg>
      <pc:sldChg chg="ord">
        <pc:chgData name="Sarah Burney" userId="3ff1fe9c-ec4d-4417-af83-dbc6e1aa8c41" providerId="ADAL" clId="{419BD6CB-95CC-4592-B29B-79D9861370D9}" dt="2024-02-25T09:22:26.395" v="7016"/>
        <pc:sldMkLst>
          <pc:docMk/>
          <pc:sldMk cId="1583054850" sldId="273"/>
        </pc:sldMkLst>
      </pc:sldChg>
      <pc:sldChg chg="ord">
        <pc:chgData name="Sarah Burney" userId="3ff1fe9c-ec4d-4417-af83-dbc6e1aa8c41" providerId="ADAL" clId="{419BD6CB-95CC-4592-B29B-79D9861370D9}" dt="2024-02-25T09:22:24.956" v="7014"/>
        <pc:sldMkLst>
          <pc:docMk/>
          <pc:sldMk cId="2437669700" sldId="278"/>
        </pc:sldMkLst>
      </pc:sldChg>
      <pc:sldChg chg="modSp mod">
        <pc:chgData name="Sarah Burney" userId="3ff1fe9c-ec4d-4417-af83-dbc6e1aa8c41" providerId="ADAL" clId="{419BD6CB-95CC-4592-B29B-79D9861370D9}" dt="2023-02-05T12:24:00.406" v="6178" actId="20577"/>
        <pc:sldMkLst>
          <pc:docMk/>
          <pc:sldMk cId="1360507143" sldId="279"/>
        </pc:sldMkLst>
        <pc:spChg chg="mod">
          <ac:chgData name="Sarah Burney" userId="3ff1fe9c-ec4d-4417-af83-dbc6e1aa8c41" providerId="ADAL" clId="{419BD6CB-95CC-4592-B29B-79D9861370D9}" dt="2023-02-05T12:24:00.406" v="6178" actId="20577"/>
          <ac:spMkLst>
            <pc:docMk/>
            <pc:sldMk cId="1360507143" sldId="279"/>
            <ac:spMk id="3" creationId="{741362D8-6CCE-6B47-C668-26A873D5AAEA}"/>
          </ac:spMkLst>
        </pc:spChg>
      </pc:sldChg>
      <pc:sldChg chg="addSp modSp del mod ord setBg">
        <pc:chgData name="Sarah Burney" userId="3ff1fe9c-ec4d-4417-af83-dbc6e1aa8c41" providerId="ADAL" clId="{419BD6CB-95CC-4592-B29B-79D9861370D9}" dt="2023-02-05T12:21:33.285" v="5981" actId="47"/>
        <pc:sldMkLst>
          <pc:docMk/>
          <pc:sldMk cId="1554924760" sldId="280"/>
        </pc:sldMkLst>
        <pc:spChg chg="mod">
          <ac:chgData name="Sarah Burney" userId="3ff1fe9c-ec4d-4417-af83-dbc6e1aa8c41" providerId="ADAL" clId="{419BD6CB-95CC-4592-B29B-79D9861370D9}" dt="2023-02-02T17:05:19.228" v="5717" actId="20577"/>
          <ac:spMkLst>
            <pc:docMk/>
            <pc:sldMk cId="1554924760" sldId="280"/>
            <ac:spMk id="2" creationId="{6FBE95D6-F236-DF26-FC5B-6FEAB730BDDB}"/>
          </ac:spMkLst>
        </pc:spChg>
        <pc:spChg chg="mod">
          <ac:chgData name="Sarah Burney" userId="3ff1fe9c-ec4d-4417-af83-dbc6e1aa8c41" providerId="ADAL" clId="{419BD6CB-95CC-4592-B29B-79D9861370D9}" dt="2023-02-02T17:06:15.362" v="5718" actId="20577"/>
          <ac:spMkLst>
            <pc:docMk/>
            <pc:sldMk cId="1554924760" sldId="280"/>
            <ac:spMk id="3" creationId="{5F35B9CA-A4E0-5B09-A0BA-9248AA2FB750}"/>
          </ac:spMkLst>
        </pc:spChg>
        <pc:spChg chg="add">
          <ac:chgData name="Sarah Burney" userId="3ff1fe9c-ec4d-4417-af83-dbc6e1aa8c41" providerId="ADAL" clId="{419BD6CB-95CC-4592-B29B-79D9861370D9}" dt="2023-02-02T17:02:22.905" v="5576" actId="26606"/>
          <ac:spMkLst>
            <pc:docMk/>
            <pc:sldMk cId="1554924760" sldId="280"/>
            <ac:spMk id="1033" creationId="{2B566528-1B12-4246-9431-5C2D7D081168}"/>
          </ac:spMkLst>
        </pc:spChg>
        <pc:spChg chg="add">
          <ac:chgData name="Sarah Burney" userId="3ff1fe9c-ec4d-4417-af83-dbc6e1aa8c41" providerId="ADAL" clId="{419BD6CB-95CC-4592-B29B-79D9861370D9}" dt="2023-02-02T17:02:22.905" v="5576" actId="26606"/>
          <ac:spMkLst>
            <pc:docMk/>
            <pc:sldMk cId="1554924760" sldId="280"/>
            <ac:spMk id="1039" creationId="{D3F51FEB-38FB-4F6C-9F7B-2F2AFAB65463}"/>
          </ac:spMkLst>
        </pc:spChg>
        <pc:spChg chg="add">
          <ac:chgData name="Sarah Burney" userId="3ff1fe9c-ec4d-4417-af83-dbc6e1aa8c41" providerId="ADAL" clId="{419BD6CB-95CC-4592-B29B-79D9861370D9}" dt="2023-02-02T17:02:22.905" v="5576" actId="26606"/>
          <ac:spMkLst>
            <pc:docMk/>
            <pc:sldMk cId="1554924760" sldId="280"/>
            <ac:spMk id="1041" creationId="{1E547BA6-BAE0-43BB-A7CA-60F69CE252F0}"/>
          </ac:spMkLst>
        </pc:spChg>
        <pc:grpChg chg="add">
          <ac:chgData name="Sarah Burney" userId="3ff1fe9c-ec4d-4417-af83-dbc6e1aa8c41" providerId="ADAL" clId="{419BD6CB-95CC-4592-B29B-79D9861370D9}" dt="2023-02-02T17:02:22.905" v="5576" actId="26606"/>
          <ac:grpSpMkLst>
            <pc:docMk/>
            <pc:sldMk cId="1554924760" sldId="280"/>
            <ac:grpSpMk id="1035" creationId="{07EAA094-9CF6-4695-958A-33D9BCAA9474}"/>
          </ac:grpSpMkLst>
        </pc:grpChg>
        <pc:picChg chg="add mod ord">
          <ac:chgData name="Sarah Burney" userId="3ff1fe9c-ec4d-4417-af83-dbc6e1aa8c41" providerId="ADAL" clId="{419BD6CB-95CC-4592-B29B-79D9861370D9}" dt="2023-02-02T17:02:22.905" v="5576" actId="26606"/>
          <ac:picMkLst>
            <pc:docMk/>
            <pc:sldMk cId="1554924760" sldId="280"/>
            <ac:picMk id="1026" creationId="{DEAD2DD8-4522-0812-905D-BADAD3686303}"/>
          </ac:picMkLst>
        </pc:picChg>
        <pc:picChg chg="add mod">
          <ac:chgData name="Sarah Burney" userId="3ff1fe9c-ec4d-4417-af83-dbc6e1aa8c41" providerId="ADAL" clId="{419BD6CB-95CC-4592-B29B-79D9861370D9}" dt="2023-02-02T17:02:22.905" v="5576" actId="26606"/>
          <ac:picMkLst>
            <pc:docMk/>
            <pc:sldMk cId="1554924760" sldId="280"/>
            <ac:picMk id="1028" creationId="{EC9923D8-B718-7F19-17F5-81A483B60DA8}"/>
          </ac:picMkLst>
        </pc:picChg>
      </pc:sldChg>
      <pc:sldChg chg="modSp new del mod">
        <pc:chgData name="Sarah Burney" userId="3ff1fe9c-ec4d-4417-af83-dbc6e1aa8c41" providerId="ADAL" clId="{419BD6CB-95CC-4592-B29B-79D9861370D9}" dt="2023-02-02T16:38:27.818" v="3716" actId="47"/>
        <pc:sldMkLst>
          <pc:docMk/>
          <pc:sldMk cId="2138196285" sldId="281"/>
        </pc:sldMkLst>
        <pc:spChg chg="mod">
          <ac:chgData name="Sarah Burney" userId="3ff1fe9c-ec4d-4417-af83-dbc6e1aa8c41" providerId="ADAL" clId="{419BD6CB-95CC-4592-B29B-79D9861370D9}" dt="2023-02-02T15:24:11.860" v="3633" actId="20577"/>
          <ac:spMkLst>
            <pc:docMk/>
            <pc:sldMk cId="2138196285" sldId="281"/>
            <ac:spMk id="2" creationId="{E6777020-B38B-F619-BC36-C02A0FC67A1B}"/>
          </ac:spMkLst>
        </pc:spChg>
      </pc:sldChg>
    </pc:docChg>
  </pc:docChgLst>
  <pc:docChgLst>
    <pc:chgData name="Sarah Burney" userId="3ff1fe9c-ec4d-4417-af83-dbc6e1aa8c41" providerId="ADAL" clId="{239D4C9F-263E-4F6A-8DF3-162AA77C008B}"/>
    <pc:docChg chg="modSld">
      <pc:chgData name="Sarah Burney" userId="3ff1fe9c-ec4d-4417-af83-dbc6e1aa8c41" providerId="ADAL" clId="{239D4C9F-263E-4F6A-8DF3-162AA77C008B}" dt="2024-02-23T00:21:53.908" v="19" actId="20577"/>
      <pc:docMkLst>
        <pc:docMk/>
      </pc:docMkLst>
      <pc:sldChg chg="modSp mod">
        <pc:chgData name="Sarah Burney" userId="3ff1fe9c-ec4d-4417-af83-dbc6e1aa8c41" providerId="ADAL" clId="{239D4C9F-263E-4F6A-8DF3-162AA77C008B}" dt="2024-02-23T00:21:53.908" v="19" actId="20577"/>
        <pc:sldMkLst>
          <pc:docMk/>
          <pc:sldMk cId="1583054850" sldId="273"/>
        </pc:sldMkLst>
        <pc:spChg chg="mod">
          <ac:chgData name="Sarah Burney" userId="3ff1fe9c-ec4d-4417-af83-dbc6e1aa8c41" providerId="ADAL" clId="{239D4C9F-263E-4F6A-8DF3-162AA77C008B}" dt="2024-02-23T00:21:53.908" v="19" actId="20577"/>
          <ac:spMkLst>
            <pc:docMk/>
            <pc:sldMk cId="1583054850" sldId="273"/>
            <ac:spMk id="3" creationId="{86713FC9-F45F-9617-C315-F34868BCFD56}"/>
          </ac:spMkLst>
        </pc:spChg>
      </pc:sldChg>
    </pc:docChg>
  </pc:docChgLst>
  <pc:docChgLst>
    <pc:chgData name="Sarah Burney" userId="3ff1fe9c-ec4d-4417-af83-dbc6e1aa8c41" providerId="ADAL" clId="{252CB34A-BB9C-487D-B8C2-24106FB29869}"/>
    <pc:docChg chg="undo redo custSel addSld delSld modSld sldOrd">
      <pc:chgData name="Sarah Burney" userId="3ff1fe9c-ec4d-4417-af83-dbc6e1aa8c41" providerId="ADAL" clId="{252CB34A-BB9C-487D-B8C2-24106FB29869}" dt="2023-02-06T01:00:20.447" v="7975" actId="20578"/>
      <pc:docMkLst>
        <pc:docMk/>
      </pc:docMkLst>
      <pc:sldChg chg="modSp modAnim">
        <pc:chgData name="Sarah Burney" userId="3ff1fe9c-ec4d-4417-af83-dbc6e1aa8c41" providerId="ADAL" clId="{252CB34A-BB9C-487D-B8C2-24106FB29869}" dt="2023-02-02T01:07:43.692" v="240" actId="20577"/>
        <pc:sldMkLst>
          <pc:docMk/>
          <pc:sldMk cId="2677331367" sldId="256"/>
        </pc:sldMkLst>
        <pc:spChg chg="mod">
          <ac:chgData name="Sarah Burney" userId="3ff1fe9c-ec4d-4417-af83-dbc6e1aa8c41" providerId="ADAL" clId="{252CB34A-BB9C-487D-B8C2-24106FB29869}" dt="2023-02-02T01:07:36.566" v="210" actId="20577"/>
          <ac:spMkLst>
            <pc:docMk/>
            <pc:sldMk cId="2677331367" sldId="256"/>
            <ac:spMk id="2" creationId="{3AE1A77B-C6BB-CCA4-425C-4B628BEEB3FE}"/>
          </ac:spMkLst>
        </pc:spChg>
        <pc:spChg chg="mod">
          <ac:chgData name="Sarah Burney" userId="3ff1fe9c-ec4d-4417-af83-dbc6e1aa8c41" providerId="ADAL" clId="{252CB34A-BB9C-487D-B8C2-24106FB29869}" dt="2023-02-02T01:07:43.692" v="240" actId="20577"/>
          <ac:spMkLst>
            <pc:docMk/>
            <pc:sldMk cId="2677331367" sldId="256"/>
            <ac:spMk id="3" creationId="{A5D1E54C-5252-647D-A83B-2D5B34438B89}"/>
          </ac:spMkLst>
        </pc:spChg>
      </pc:sldChg>
      <pc:sldChg chg="addSp delSp modSp mod">
        <pc:chgData name="Sarah Burney" userId="3ff1fe9c-ec4d-4417-af83-dbc6e1aa8c41" providerId="ADAL" clId="{252CB34A-BB9C-487D-B8C2-24106FB29869}" dt="2023-02-02T01:15:40.523" v="267" actId="732"/>
        <pc:sldMkLst>
          <pc:docMk/>
          <pc:sldMk cId="936458529" sldId="257"/>
        </pc:sldMkLst>
        <pc:spChg chg="mod">
          <ac:chgData name="Sarah Burney" userId="3ff1fe9c-ec4d-4417-af83-dbc6e1aa8c41" providerId="ADAL" clId="{252CB34A-BB9C-487D-B8C2-24106FB29869}" dt="2023-02-02T01:02:13.687" v="179" actId="20577"/>
          <ac:spMkLst>
            <pc:docMk/>
            <pc:sldMk cId="936458529" sldId="257"/>
            <ac:spMk id="3" creationId="{EE9EA196-43CD-6249-6EDF-5E33033CE72D}"/>
          </ac:spMkLst>
        </pc:spChg>
        <pc:picChg chg="mod">
          <ac:chgData name="Sarah Burney" userId="3ff1fe9c-ec4d-4417-af83-dbc6e1aa8c41" providerId="ADAL" clId="{252CB34A-BB9C-487D-B8C2-24106FB29869}" dt="2023-02-02T01:08:34.862" v="243" actId="14100"/>
          <ac:picMkLst>
            <pc:docMk/>
            <pc:sldMk cId="936458529" sldId="257"/>
            <ac:picMk id="5" creationId="{6B1D0694-CD82-DBB0-6351-62E9632C73C6}"/>
          </ac:picMkLst>
        </pc:picChg>
        <pc:picChg chg="add del mod">
          <ac:chgData name="Sarah Burney" userId="3ff1fe9c-ec4d-4417-af83-dbc6e1aa8c41" providerId="ADAL" clId="{252CB34A-BB9C-487D-B8C2-24106FB29869}" dt="2023-02-02T01:11:24.024" v="251" actId="478"/>
          <ac:picMkLst>
            <pc:docMk/>
            <pc:sldMk cId="936458529" sldId="257"/>
            <ac:picMk id="6" creationId="{5E65394C-0DEA-7B90-EE50-3D9A7F14AD26}"/>
          </ac:picMkLst>
        </pc:picChg>
        <pc:picChg chg="add mod modCrop">
          <ac:chgData name="Sarah Burney" userId="3ff1fe9c-ec4d-4417-af83-dbc6e1aa8c41" providerId="ADAL" clId="{252CB34A-BB9C-487D-B8C2-24106FB29869}" dt="2023-02-02T01:15:40.523" v="267" actId="732"/>
          <ac:picMkLst>
            <pc:docMk/>
            <pc:sldMk cId="936458529" sldId="257"/>
            <ac:picMk id="9" creationId="{043540C9-71FC-DD63-D321-825943C9F561}"/>
          </ac:picMkLst>
        </pc:picChg>
        <pc:picChg chg="add del mod">
          <ac:chgData name="Sarah Burney" userId="3ff1fe9c-ec4d-4417-af83-dbc6e1aa8c41" providerId="ADAL" clId="{252CB34A-BB9C-487D-B8C2-24106FB29869}" dt="2023-02-02T01:12:33.504" v="259" actId="478"/>
          <ac:picMkLst>
            <pc:docMk/>
            <pc:sldMk cId="936458529" sldId="257"/>
            <ac:picMk id="1026" creationId="{C68A1AB1-05A4-69FA-ECFA-BBAE6CBEA0D0}"/>
          </ac:picMkLst>
        </pc:picChg>
      </pc:sldChg>
      <pc:sldChg chg="modSp mod">
        <pc:chgData name="Sarah Burney" userId="3ff1fe9c-ec4d-4417-af83-dbc6e1aa8c41" providerId="ADAL" clId="{252CB34A-BB9C-487D-B8C2-24106FB29869}" dt="2023-02-02T01:21:39.825" v="1169" actId="20577"/>
        <pc:sldMkLst>
          <pc:docMk/>
          <pc:sldMk cId="3338067410" sldId="258"/>
        </pc:sldMkLst>
        <pc:spChg chg="mod">
          <ac:chgData name="Sarah Burney" userId="3ff1fe9c-ec4d-4417-af83-dbc6e1aa8c41" providerId="ADAL" clId="{252CB34A-BB9C-487D-B8C2-24106FB29869}" dt="2023-02-02T01:21:39.825" v="1169" actId="20577"/>
          <ac:spMkLst>
            <pc:docMk/>
            <pc:sldMk cId="3338067410" sldId="258"/>
            <ac:spMk id="2" creationId="{7B2F96C3-D4C9-CEF7-F008-B3979160FF9B}"/>
          </ac:spMkLst>
        </pc:spChg>
        <pc:spChg chg="mod">
          <ac:chgData name="Sarah Burney" userId="3ff1fe9c-ec4d-4417-af83-dbc6e1aa8c41" providerId="ADAL" clId="{252CB34A-BB9C-487D-B8C2-24106FB29869}" dt="2023-02-02T01:16:20.335" v="274" actId="27636"/>
          <ac:spMkLst>
            <pc:docMk/>
            <pc:sldMk cId="3338067410" sldId="258"/>
            <ac:spMk id="3" creationId="{1ED04888-53A9-C726-DF83-6E1129335B14}"/>
          </ac:spMkLst>
        </pc:spChg>
      </pc:sldChg>
      <pc:sldChg chg="addSp delSp modSp mod">
        <pc:chgData name="Sarah Burney" userId="3ff1fe9c-ec4d-4417-af83-dbc6e1aa8c41" providerId="ADAL" clId="{252CB34A-BB9C-487D-B8C2-24106FB29869}" dt="2023-02-02T06:17:09.603" v="6141" actId="1076"/>
        <pc:sldMkLst>
          <pc:docMk/>
          <pc:sldMk cId="1275418916" sldId="261"/>
        </pc:sldMkLst>
        <pc:spChg chg="mod">
          <ac:chgData name="Sarah Burney" userId="3ff1fe9c-ec4d-4417-af83-dbc6e1aa8c41" providerId="ADAL" clId="{252CB34A-BB9C-487D-B8C2-24106FB29869}" dt="2023-02-02T06:14:16.016" v="6128" actId="14100"/>
          <ac:spMkLst>
            <pc:docMk/>
            <pc:sldMk cId="1275418916" sldId="261"/>
            <ac:spMk id="2" creationId="{F12C3200-4125-7EC2-90D5-F42B5028AEBF}"/>
          </ac:spMkLst>
        </pc:spChg>
        <pc:spChg chg="mod">
          <ac:chgData name="Sarah Burney" userId="3ff1fe9c-ec4d-4417-af83-dbc6e1aa8c41" providerId="ADAL" clId="{252CB34A-BB9C-487D-B8C2-24106FB29869}" dt="2023-02-02T06:17:09.603" v="6141" actId="1076"/>
          <ac:spMkLst>
            <pc:docMk/>
            <pc:sldMk cId="1275418916" sldId="261"/>
            <ac:spMk id="3" creationId="{86713FC9-F45F-9617-C315-F34868BCFD56}"/>
          </ac:spMkLst>
        </pc:spChg>
        <pc:spChg chg="del">
          <ac:chgData name="Sarah Burney" userId="3ff1fe9c-ec4d-4417-af83-dbc6e1aa8c41" providerId="ADAL" clId="{252CB34A-BB9C-487D-B8C2-24106FB29869}" dt="2023-02-02T01:34:32.888" v="2375" actId="26606"/>
          <ac:spMkLst>
            <pc:docMk/>
            <pc:sldMk cId="1275418916" sldId="261"/>
            <ac:spMk id="3085" creationId="{79BB35BC-D5C2-4C8B-A22A-A71E6191913B}"/>
          </ac:spMkLst>
        </pc:spChg>
        <pc:spChg chg="add del">
          <ac:chgData name="Sarah Burney" userId="3ff1fe9c-ec4d-4417-af83-dbc6e1aa8c41" providerId="ADAL" clId="{252CB34A-BB9C-487D-B8C2-24106FB29869}" dt="2023-02-02T06:11:53.993" v="6065" actId="26606"/>
          <ac:spMkLst>
            <pc:docMk/>
            <pc:sldMk cId="1275418916" sldId="261"/>
            <ac:spMk id="3090" creationId="{99F1FFA9-D672-408C-9220-ADEEC6ABDD09}"/>
          </ac:spMkLst>
        </pc:spChg>
        <pc:spChg chg="add del">
          <ac:chgData name="Sarah Burney" userId="3ff1fe9c-ec4d-4417-af83-dbc6e1aa8c41" providerId="ADAL" clId="{252CB34A-BB9C-487D-B8C2-24106FB29869}" dt="2023-02-02T06:11:53.993" v="6065" actId="26606"/>
          <ac:spMkLst>
            <pc:docMk/>
            <pc:sldMk cId="1275418916" sldId="261"/>
            <ac:spMk id="3095" creationId="{6ECA6DCB-B7E1-40A9-9524-540C6DA40B1B}"/>
          </ac:spMkLst>
        </pc:spChg>
        <pc:spChg chg="add del">
          <ac:chgData name="Sarah Burney" userId="3ff1fe9c-ec4d-4417-af83-dbc6e1aa8c41" providerId="ADAL" clId="{252CB34A-BB9C-487D-B8C2-24106FB29869}" dt="2023-02-02T06:11:53.993" v="6065" actId="26606"/>
          <ac:spMkLst>
            <pc:docMk/>
            <pc:sldMk cId="1275418916" sldId="261"/>
            <ac:spMk id="3101" creationId="{3873B707-463F-40B0-8227-E8CC6C67EB25}"/>
          </ac:spMkLst>
        </pc:spChg>
        <pc:spChg chg="add del">
          <ac:chgData name="Sarah Burney" userId="3ff1fe9c-ec4d-4417-af83-dbc6e1aa8c41" providerId="ADAL" clId="{252CB34A-BB9C-487D-B8C2-24106FB29869}" dt="2023-02-02T06:11:53.993" v="6065" actId="26606"/>
          <ac:spMkLst>
            <pc:docMk/>
            <pc:sldMk cId="1275418916" sldId="261"/>
            <ac:spMk id="3103" creationId="{C13237C8-E62C-4F0D-A318-BD6FB6C2D138}"/>
          </ac:spMkLst>
        </pc:spChg>
        <pc:spChg chg="add del">
          <ac:chgData name="Sarah Burney" userId="3ff1fe9c-ec4d-4417-af83-dbc6e1aa8c41" providerId="ADAL" clId="{252CB34A-BB9C-487D-B8C2-24106FB29869}" dt="2023-02-02T06:11:53.993" v="6065" actId="26606"/>
          <ac:spMkLst>
            <pc:docMk/>
            <pc:sldMk cId="1275418916" sldId="261"/>
            <ac:spMk id="3105" creationId="{19C9EAEA-39D0-4B0E-A0EB-51E7B26740B1}"/>
          </ac:spMkLst>
        </pc:spChg>
        <pc:spChg chg="add del">
          <ac:chgData name="Sarah Burney" userId="3ff1fe9c-ec4d-4417-af83-dbc6e1aa8c41" providerId="ADAL" clId="{252CB34A-BB9C-487D-B8C2-24106FB29869}" dt="2023-02-02T06:11:53.993" v="6065" actId="26606"/>
          <ac:spMkLst>
            <pc:docMk/>
            <pc:sldMk cId="1275418916" sldId="261"/>
            <ac:spMk id="3107" creationId="{8CB5D2D7-DF65-4E86-BFBA-FFB9B5ACEB64}"/>
          </ac:spMkLst>
        </pc:spChg>
        <pc:grpChg chg="add del">
          <ac:chgData name="Sarah Burney" userId="3ff1fe9c-ec4d-4417-af83-dbc6e1aa8c41" providerId="ADAL" clId="{252CB34A-BB9C-487D-B8C2-24106FB29869}" dt="2023-02-02T06:11:53.993" v="6065" actId="26606"/>
          <ac:grpSpMkLst>
            <pc:docMk/>
            <pc:sldMk cId="1275418916" sldId="261"/>
            <ac:grpSpMk id="3097" creationId="{1DE889C7-FAD6-4397-98E2-05D503484459}"/>
          </ac:grpSpMkLst>
        </pc:grpChg>
        <pc:picChg chg="add mod ord">
          <ac:chgData name="Sarah Burney" userId="3ff1fe9c-ec4d-4417-af83-dbc6e1aa8c41" providerId="ADAL" clId="{252CB34A-BB9C-487D-B8C2-24106FB29869}" dt="2023-02-02T06:17:05.723" v="6140" actId="14826"/>
          <ac:picMkLst>
            <pc:docMk/>
            <pc:sldMk cId="1275418916" sldId="261"/>
            <ac:picMk id="2050" creationId="{BBEA6F26-25F8-BAA5-3DCB-AB64B1C60784}"/>
          </ac:picMkLst>
        </pc:picChg>
        <pc:picChg chg="add mod ord">
          <ac:chgData name="Sarah Burney" userId="3ff1fe9c-ec4d-4417-af83-dbc6e1aa8c41" providerId="ADAL" clId="{252CB34A-BB9C-487D-B8C2-24106FB29869}" dt="2023-02-02T06:16:14.012" v="6137" actId="14826"/>
          <ac:picMkLst>
            <pc:docMk/>
            <pc:sldMk cId="1275418916" sldId="261"/>
            <ac:picMk id="2052" creationId="{1FDA8E1E-A2D7-EF76-2A39-33FD9CEBF3E8}"/>
          </ac:picMkLst>
        </pc:picChg>
        <pc:picChg chg="del mod">
          <ac:chgData name="Sarah Burney" userId="3ff1fe9c-ec4d-4417-af83-dbc6e1aa8c41" providerId="ADAL" clId="{252CB34A-BB9C-487D-B8C2-24106FB29869}" dt="2023-02-02T01:34:06.234" v="2372" actId="478"/>
          <ac:picMkLst>
            <pc:docMk/>
            <pc:sldMk cId="1275418916" sldId="261"/>
            <ac:picMk id="3076" creationId="{6EDA7B71-59A6-82C7-950A-D5FDA285AC1F}"/>
          </ac:picMkLst>
        </pc:picChg>
      </pc:sldChg>
      <pc:sldChg chg="del">
        <pc:chgData name="Sarah Burney" userId="3ff1fe9c-ec4d-4417-af83-dbc6e1aa8c41" providerId="ADAL" clId="{252CB34A-BB9C-487D-B8C2-24106FB29869}" dt="2023-02-02T02:13:14.695" v="3379" actId="47"/>
        <pc:sldMkLst>
          <pc:docMk/>
          <pc:sldMk cId="2947874680" sldId="262"/>
        </pc:sldMkLst>
      </pc:sldChg>
      <pc:sldChg chg="addSp delSp modSp mod setClrOvrMap">
        <pc:chgData name="Sarah Burney" userId="3ff1fe9c-ec4d-4417-af83-dbc6e1aa8c41" providerId="ADAL" clId="{252CB34A-BB9C-487D-B8C2-24106FB29869}" dt="2023-02-06T01:00:20.447" v="7975" actId="20578"/>
        <pc:sldMkLst>
          <pc:docMk/>
          <pc:sldMk cId="2053883795" sldId="263"/>
        </pc:sldMkLst>
        <pc:spChg chg="mod">
          <ac:chgData name="Sarah Burney" userId="3ff1fe9c-ec4d-4417-af83-dbc6e1aa8c41" providerId="ADAL" clId="{252CB34A-BB9C-487D-B8C2-24106FB29869}" dt="2023-02-02T02:16:56.367" v="3426" actId="26606"/>
          <ac:spMkLst>
            <pc:docMk/>
            <pc:sldMk cId="2053883795" sldId="263"/>
            <ac:spMk id="2" creationId="{7BA9FA03-35A0-DDC4-5138-50C22715871D}"/>
          </ac:spMkLst>
        </pc:spChg>
        <pc:spChg chg="mod">
          <ac:chgData name="Sarah Burney" userId="3ff1fe9c-ec4d-4417-af83-dbc6e1aa8c41" providerId="ADAL" clId="{252CB34A-BB9C-487D-B8C2-24106FB29869}" dt="2023-02-06T01:00:20.447" v="7975" actId="20578"/>
          <ac:spMkLst>
            <pc:docMk/>
            <pc:sldMk cId="2053883795" sldId="263"/>
            <ac:spMk id="3" creationId="{A0427C0B-2BA7-D0A2-0FAB-5763CCB2C057}"/>
          </ac:spMkLst>
        </pc:spChg>
        <pc:spChg chg="del">
          <ac:chgData name="Sarah Burney" userId="3ff1fe9c-ec4d-4417-af83-dbc6e1aa8c41" providerId="ADAL" clId="{252CB34A-BB9C-487D-B8C2-24106FB29869}" dt="2023-02-02T02:16:56.367" v="3426" actId="26606"/>
          <ac:spMkLst>
            <pc:docMk/>
            <pc:sldMk cId="2053883795" sldId="263"/>
            <ac:spMk id="6152" creationId="{9228552E-C8B1-4A80-8448-0787CE0FC704}"/>
          </ac:spMkLst>
        </pc:spChg>
        <pc:spChg chg="add">
          <ac:chgData name="Sarah Burney" userId="3ff1fe9c-ec4d-4417-af83-dbc6e1aa8c41" providerId="ADAL" clId="{252CB34A-BB9C-487D-B8C2-24106FB29869}" dt="2023-02-02T02:16:56.367" v="3426" actId="26606"/>
          <ac:spMkLst>
            <pc:docMk/>
            <pc:sldMk cId="2053883795" sldId="263"/>
            <ac:spMk id="7175" creationId="{D009D6D5-DAC2-4A8B-A17A-E206B9012D09}"/>
          </ac:spMkLst>
        </pc:spChg>
        <pc:picChg chg="del">
          <ac:chgData name="Sarah Burney" userId="3ff1fe9c-ec4d-4417-af83-dbc6e1aa8c41" providerId="ADAL" clId="{252CB34A-BB9C-487D-B8C2-24106FB29869}" dt="2023-02-02T02:15:00.251" v="3424" actId="478"/>
          <ac:picMkLst>
            <pc:docMk/>
            <pc:sldMk cId="2053883795" sldId="263"/>
            <ac:picMk id="6150" creationId="{58F43672-1A6C-2BE6-BB58-01D7B398CE13}"/>
          </ac:picMkLst>
        </pc:picChg>
        <pc:picChg chg="add mod">
          <ac:chgData name="Sarah Burney" userId="3ff1fe9c-ec4d-4417-af83-dbc6e1aa8c41" providerId="ADAL" clId="{252CB34A-BB9C-487D-B8C2-24106FB29869}" dt="2023-02-02T02:16:56.367" v="3426" actId="26606"/>
          <ac:picMkLst>
            <pc:docMk/>
            <pc:sldMk cId="2053883795" sldId="263"/>
            <ac:picMk id="7170" creationId="{39475C98-1B9D-10E7-FEAE-7CE5F4ED51A4}"/>
          </ac:picMkLst>
        </pc:picChg>
      </pc:sldChg>
      <pc:sldChg chg="addSp delSp modSp mod ord setBg setClrOvrMap">
        <pc:chgData name="Sarah Burney" userId="3ff1fe9c-ec4d-4417-af83-dbc6e1aa8c41" providerId="ADAL" clId="{252CB34A-BB9C-487D-B8C2-24106FB29869}" dt="2023-02-02T06:24:02.858" v="7038" actId="20577"/>
        <pc:sldMkLst>
          <pc:docMk/>
          <pc:sldMk cId="2194398560" sldId="264"/>
        </pc:sldMkLst>
        <pc:spChg chg="mod ord">
          <ac:chgData name="Sarah Burney" userId="3ff1fe9c-ec4d-4417-af83-dbc6e1aa8c41" providerId="ADAL" clId="{252CB34A-BB9C-487D-B8C2-24106FB29869}" dt="2023-02-02T02:09:27.694" v="3112" actId="26606"/>
          <ac:spMkLst>
            <pc:docMk/>
            <pc:sldMk cId="2194398560" sldId="264"/>
            <ac:spMk id="2" creationId="{32A673A4-80CE-0A3D-AD12-DC3231DE81F4}"/>
          </ac:spMkLst>
        </pc:spChg>
        <pc:spChg chg="mod">
          <ac:chgData name="Sarah Burney" userId="3ff1fe9c-ec4d-4417-af83-dbc6e1aa8c41" providerId="ADAL" clId="{252CB34A-BB9C-487D-B8C2-24106FB29869}" dt="2023-02-02T06:24:02.858" v="7038" actId="20577"/>
          <ac:spMkLst>
            <pc:docMk/>
            <pc:sldMk cId="2194398560" sldId="264"/>
            <ac:spMk id="3" creationId="{93DFC5AB-C1BE-9812-9C6B-C4B161B6FF2C}"/>
          </ac:spMkLst>
        </pc:spChg>
        <pc:spChg chg="add del">
          <ac:chgData name="Sarah Burney" userId="3ff1fe9c-ec4d-4417-af83-dbc6e1aa8c41" providerId="ADAL" clId="{252CB34A-BB9C-487D-B8C2-24106FB29869}" dt="2023-02-02T02:09:27.694" v="3112" actId="26606"/>
          <ac:spMkLst>
            <pc:docMk/>
            <pc:sldMk cId="2194398560" sldId="264"/>
            <ac:spMk id="2061" creationId="{F6CA58B3-AFCC-4A40-9882-50D5080879B0}"/>
          </ac:spMkLst>
        </pc:spChg>
        <pc:spChg chg="add del">
          <ac:chgData name="Sarah Burney" userId="3ff1fe9c-ec4d-4417-af83-dbc6e1aa8c41" providerId="ADAL" clId="{252CB34A-BB9C-487D-B8C2-24106FB29869}" dt="2023-02-02T02:09:27.694" v="3112" actId="26606"/>
          <ac:spMkLst>
            <pc:docMk/>
            <pc:sldMk cId="2194398560" sldId="264"/>
            <ac:spMk id="2062" creationId="{231BF440-39FA-4087-84CC-2EEC0BBDAF29}"/>
          </ac:spMkLst>
        </pc:spChg>
        <pc:spChg chg="add del">
          <ac:chgData name="Sarah Burney" userId="3ff1fe9c-ec4d-4417-af83-dbc6e1aa8c41" providerId="ADAL" clId="{252CB34A-BB9C-487D-B8C2-24106FB29869}" dt="2023-02-02T02:09:27.694" v="3112" actId="26606"/>
          <ac:spMkLst>
            <pc:docMk/>
            <pc:sldMk cId="2194398560" sldId="264"/>
            <ac:spMk id="2063" creationId="{75C56826-D4E5-42ED-8529-079651CB3005}"/>
          </ac:spMkLst>
        </pc:spChg>
        <pc:spChg chg="add del">
          <ac:chgData name="Sarah Burney" userId="3ff1fe9c-ec4d-4417-af83-dbc6e1aa8c41" providerId="ADAL" clId="{252CB34A-BB9C-487D-B8C2-24106FB29869}" dt="2023-02-02T02:09:27.694" v="3112" actId="26606"/>
          <ac:spMkLst>
            <pc:docMk/>
            <pc:sldMk cId="2194398560" sldId="264"/>
            <ac:spMk id="2064" creationId="{F04E4CBA-303B-48BD-8451-C2701CB0EEBF}"/>
          </ac:spMkLst>
        </pc:spChg>
        <pc:spChg chg="add del">
          <ac:chgData name="Sarah Burney" userId="3ff1fe9c-ec4d-4417-af83-dbc6e1aa8c41" providerId="ADAL" clId="{252CB34A-BB9C-487D-B8C2-24106FB29869}" dt="2023-02-02T02:09:27.694" v="3112" actId="26606"/>
          <ac:spMkLst>
            <pc:docMk/>
            <pc:sldMk cId="2194398560" sldId="264"/>
            <ac:spMk id="2065" creationId="{82095FCE-EF05-4443-B97A-85DEE3A5CA17}"/>
          </ac:spMkLst>
        </pc:spChg>
        <pc:spChg chg="add del">
          <ac:chgData name="Sarah Burney" userId="3ff1fe9c-ec4d-4417-af83-dbc6e1aa8c41" providerId="ADAL" clId="{252CB34A-BB9C-487D-B8C2-24106FB29869}" dt="2023-02-02T02:09:27.694" v="3112" actId="26606"/>
          <ac:spMkLst>
            <pc:docMk/>
            <pc:sldMk cId="2194398560" sldId="264"/>
            <ac:spMk id="2067" creationId="{CA00AE6B-AA30-4CF8-BA6F-339B780AD76C}"/>
          </ac:spMkLst>
        </pc:spChg>
        <pc:spChg chg="add del">
          <ac:chgData name="Sarah Burney" userId="3ff1fe9c-ec4d-4417-af83-dbc6e1aa8c41" providerId="ADAL" clId="{252CB34A-BB9C-487D-B8C2-24106FB29869}" dt="2023-02-02T02:09:27.686" v="3111" actId="26606"/>
          <ac:spMkLst>
            <pc:docMk/>
            <pc:sldMk cId="2194398560" sldId="264"/>
            <ac:spMk id="2072" creationId="{B5809B1F-0726-44C0-B0A1-7FCE2A129E20}"/>
          </ac:spMkLst>
        </pc:spChg>
        <pc:spChg chg="add del">
          <ac:chgData name="Sarah Burney" userId="3ff1fe9c-ec4d-4417-af83-dbc6e1aa8c41" providerId="ADAL" clId="{252CB34A-BB9C-487D-B8C2-24106FB29869}" dt="2023-02-02T02:09:27.686" v="3111" actId="26606"/>
          <ac:spMkLst>
            <pc:docMk/>
            <pc:sldMk cId="2194398560" sldId="264"/>
            <ac:spMk id="2074" creationId="{26EE9A0B-C601-4E3F-8541-29CA20DE1186}"/>
          </ac:spMkLst>
        </pc:spChg>
        <pc:spChg chg="add">
          <ac:chgData name="Sarah Burney" userId="3ff1fe9c-ec4d-4417-af83-dbc6e1aa8c41" providerId="ADAL" clId="{252CB34A-BB9C-487D-B8C2-24106FB29869}" dt="2023-02-02T02:09:27.694" v="3112" actId="26606"/>
          <ac:spMkLst>
            <pc:docMk/>
            <pc:sldMk cId="2194398560" sldId="264"/>
            <ac:spMk id="2076" creationId="{FF9DEA15-78BD-4750-AA18-B9F28A6D5AB8}"/>
          </ac:spMkLst>
        </pc:spChg>
        <pc:spChg chg="add">
          <ac:chgData name="Sarah Burney" userId="3ff1fe9c-ec4d-4417-af83-dbc6e1aa8c41" providerId="ADAL" clId="{252CB34A-BB9C-487D-B8C2-24106FB29869}" dt="2023-02-02T02:09:27.694" v="3112" actId="26606"/>
          <ac:spMkLst>
            <pc:docMk/>
            <pc:sldMk cId="2194398560" sldId="264"/>
            <ac:spMk id="2077" creationId="{C7FA33FF-088D-4F16-95A2-2C64D353DEA8}"/>
          </ac:spMkLst>
        </pc:spChg>
        <pc:spChg chg="add">
          <ac:chgData name="Sarah Burney" userId="3ff1fe9c-ec4d-4417-af83-dbc6e1aa8c41" providerId="ADAL" clId="{252CB34A-BB9C-487D-B8C2-24106FB29869}" dt="2023-02-02T02:09:27.694" v="3112" actId="26606"/>
          <ac:spMkLst>
            <pc:docMk/>
            <pc:sldMk cId="2194398560" sldId="264"/>
            <ac:spMk id="2078" creationId="{A376EFB1-01CF-419F-ABF1-2AF02BBFCBD1}"/>
          </ac:spMkLst>
        </pc:spChg>
        <pc:picChg chg="mod ord">
          <ac:chgData name="Sarah Burney" userId="3ff1fe9c-ec4d-4417-af83-dbc6e1aa8c41" providerId="ADAL" clId="{252CB34A-BB9C-487D-B8C2-24106FB29869}" dt="2023-02-02T02:09:48.491" v="3114" actId="14826"/>
          <ac:picMkLst>
            <pc:docMk/>
            <pc:sldMk cId="2194398560" sldId="264"/>
            <ac:picMk id="2050" creationId="{ECF018BB-10FB-B9FF-9D7B-4C44F62D7B1E}"/>
          </ac:picMkLst>
        </pc:picChg>
        <pc:picChg chg="mod ord">
          <ac:chgData name="Sarah Burney" userId="3ff1fe9c-ec4d-4417-af83-dbc6e1aa8c41" providerId="ADAL" clId="{252CB34A-BB9C-487D-B8C2-24106FB29869}" dt="2023-02-02T02:09:37.945" v="3113" actId="14826"/>
          <ac:picMkLst>
            <pc:docMk/>
            <pc:sldMk cId="2194398560" sldId="264"/>
            <ac:picMk id="2052" creationId="{1E16503B-D289-6C23-E5C7-12B2BD754738}"/>
          </ac:picMkLst>
        </pc:picChg>
      </pc:sldChg>
      <pc:sldChg chg="del">
        <pc:chgData name="Sarah Burney" userId="3ff1fe9c-ec4d-4417-af83-dbc6e1aa8c41" providerId="ADAL" clId="{252CB34A-BB9C-487D-B8C2-24106FB29869}" dt="2023-02-02T01:39:28.017" v="2533" actId="47"/>
        <pc:sldMkLst>
          <pc:docMk/>
          <pc:sldMk cId="92732898" sldId="265"/>
        </pc:sldMkLst>
      </pc:sldChg>
      <pc:sldChg chg="del">
        <pc:chgData name="Sarah Burney" userId="3ff1fe9c-ec4d-4417-af83-dbc6e1aa8c41" providerId="ADAL" clId="{252CB34A-BB9C-487D-B8C2-24106FB29869}" dt="2023-02-02T01:22:54.755" v="1381" actId="47"/>
        <pc:sldMkLst>
          <pc:docMk/>
          <pc:sldMk cId="3931746558" sldId="268"/>
        </pc:sldMkLst>
      </pc:sldChg>
      <pc:sldChg chg="del">
        <pc:chgData name="Sarah Burney" userId="3ff1fe9c-ec4d-4417-af83-dbc6e1aa8c41" providerId="ADAL" clId="{252CB34A-BB9C-487D-B8C2-24106FB29869}" dt="2023-02-02T02:13:16.413" v="3380" actId="47"/>
        <pc:sldMkLst>
          <pc:docMk/>
          <pc:sldMk cId="2330535612" sldId="269"/>
        </pc:sldMkLst>
      </pc:sldChg>
      <pc:sldChg chg="del">
        <pc:chgData name="Sarah Burney" userId="3ff1fe9c-ec4d-4417-af83-dbc6e1aa8c41" providerId="ADAL" clId="{252CB34A-BB9C-487D-B8C2-24106FB29869}" dt="2023-02-02T02:13:00.221" v="3377" actId="47"/>
        <pc:sldMkLst>
          <pc:docMk/>
          <pc:sldMk cId="1189061463" sldId="270"/>
        </pc:sldMkLst>
      </pc:sldChg>
      <pc:sldChg chg="addSp delSp modSp new mod setBg setClrOvrMap">
        <pc:chgData name="Sarah Burney" userId="3ff1fe9c-ec4d-4417-af83-dbc6e1aa8c41" providerId="ADAL" clId="{252CB34A-BB9C-487D-B8C2-24106FB29869}" dt="2023-02-02T05:45:36.790" v="3931" actId="403"/>
        <pc:sldMkLst>
          <pc:docMk/>
          <pc:sldMk cId="493147235" sldId="272"/>
        </pc:sldMkLst>
        <pc:spChg chg="mod">
          <ac:chgData name="Sarah Burney" userId="3ff1fe9c-ec4d-4417-af83-dbc6e1aa8c41" providerId="ADAL" clId="{252CB34A-BB9C-487D-B8C2-24106FB29869}" dt="2023-02-02T05:45:01.312" v="3918" actId="26606"/>
          <ac:spMkLst>
            <pc:docMk/>
            <pc:sldMk cId="493147235" sldId="272"/>
            <ac:spMk id="2" creationId="{02257812-1DF1-7F69-E5E3-59E7C918D4ED}"/>
          </ac:spMkLst>
        </pc:spChg>
        <pc:spChg chg="mod ord">
          <ac:chgData name="Sarah Burney" userId="3ff1fe9c-ec4d-4417-af83-dbc6e1aa8c41" providerId="ADAL" clId="{252CB34A-BB9C-487D-B8C2-24106FB29869}" dt="2023-02-02T05:45:36.790" v="3931" actId="403"/>
          <ac:spMkLst>
            <pc:docMk/>
            <pc:sldMk cId="493147235" sldId="272"/>
            <ac:spMk id="3" creationId="{582C94FC-118E-4E34-F119-1F7A0CA5A765}"/>
          </ac:spMkLst>
        </pc:spChg>
        <pc:spChg chg="add del">
          <ac:chgData name="Sarah Burney" userId="3ff1fe9c-ec4d-4417-af83-dbc6e1aa8c41" providerId="ADAL" clId="{252CB34A-BB9C-487D-B8C2-24106FB29869}" dt="2023-02-02T01:43:53.441" v="2553" actId="26606"/>
          <ac:spMkLst>
            <pc:docMk/>
            <pc:sldMk cId="493147235" sldId="272"/>
            <ac:spMk id="4103" creationId="{C5E6CFF1-2F42-4E10-9A97-F116F46F53FE}"/>
          </ac:spMkLst>
        </pc:spChg>
        <pc:spChg chg="add del">
          <ac:chgData name="Sarah Burney" userId="3ff1fe9c-ec4d-4417-af83-dbc6e1aa8c41" providerId="ADAL" clId="{252CB34A-BB9C-487D-B8C2-24106FB29869}" dt="2023-02-02T01:43:57.389" v="2555" actId="26606"/>
          <ac:spMkLst>
            <pc:docMk/>
            <pc:sldMk cId="493147235" sldId="272"/>
            <ac:spMk id="4107" creationId="{96CF2A2B-0745-440C-9224-C5C6A0A4286F}"/>
          </ac:spMkLst>
        </pc:spChg>
        <pc:spChg chg="add del">
          <ac:chgData name="Sarah Burney" userId="3ff1fe9c-ec4d-4417-af83-dbc6e1aa8c41" providerId="ADAL" clId="{252CB34A-BB9C-487D-B8C2-24106FB29869}" dt="2023-02-02T01:43:57.389" v="2555" actId="26606"/>
          <ac:spMkLst>
            <pc:docMk/>
            <pc:sldMk cId="493147235" sldId="272"/>
            <ac:spMk id="4108" creationId="{75BE6D6B-84C9-4D2B-97EB-773B7369EF82}"/>
          </ac:spMkLst>
        </pc:spChg>
        <pc:spChg chg="add del">
          <ac:chgData name="Sarah Burney" userId="3ff1fe9c-ec4d-4417-af83-dbc6e1aa8c41" providerId="ADAL" clId="{252CB34A-BB9C-487D-B8C2-24106FB29869}" dt="2023-02-02T01:44:00.030" v="2557" actId="26606"/>
          <ac:spMkLst>
            <pc:docMk/>
            <pc:sldMk cId="493147235" sldId="272"/>
            <ac:spMk id="4110" creationId="{9228552E-C8B1-4A80-8448-0787CE0FC704}"/>
          </ac:spMkLst>
        </pc:spChg>
        <pc:spChg chg="add del">
          <ac:chgData name="Sarah Burney" userId="3ff1fe9c-ec4d-4417-af83-dbc6e1aa8c41" providerId="ADAL" clId="{252CB34A-BB9C-487D-B8C2-24106FB29869}" dt="2023-02-02T01:47:53.015" v="2569" actId="26606"/>
          <ac:spMkLst>
            <pc:docMk/>
            <pc:sldMk cId="493147235" sldId="272"/>
            <ac:spMk id="4111" creationId="{D009D6D5-DAC2-4A8B-A17A-E206B9012D09}"/>
          </ac:spMkLst>
        </pc:spChg>
        <pc:spChg chg="add del">
          <ac:chgData name="Sarah Burney" userId="3ff1fe9c-ec4d-4417-af83-dbc6e1aa8c41" providerId="ADAL" clId="{252CB34A-BB9C-487D-B8C2-24106FB29869}" dt="2023-02-02T01:44:08.748" v="2559" actId="26606"/>
          <ac:spMkLst>
            <pc:docMk/>
            <pc:sldMk cId="493147235" sldId="272"/>
            <ac:spMk id="4112" creationId="{C5E6CFF1-2F42-4E10-9A97-F116F46F53FE}"/>
          </ac:spMkLst>
        </pc:spChg>
        <pc:spChg chg="add">
          <ac:chgData name="Sarah Burney" userId="3ff1fe9c-ec4d-4417-af83-dbc6e1aa8c41" providerId="ADAL" clId="{252CB34A-BB9C-487D-B8C2-24106FB29869}" dt="2023-02-02T05:45:01.312" v="3918" actId="26606"/>
          <ac:spMkLst>
            <pc:docMk/>
            <pc:sldMk cId="493147235" sldId="272"/>
            <ac:spMk id="4119" creationId="{FF93924A-10DF-4647-8C7A-115C0175774D}"/>
          </ac:spMkLst>
        </pc:spChg>
        <pc:picChg chg="add mod">
          <ac:chgData name="Sarah Burney" userId="3ff1fe9c-ec4d-4417-af83-dbc6e1aa8c41" providerId="ADAL" clId="{252CB34A-BB9C-487D-B8C2-24106FB29869}" dt="2023-02-02T05:45:01.312" v="3918" actId="26606"/>
          <ac:picMkLst>
            <pc:docMk/>
            <pc:sldMk cId="493147235" sldId="272"/>
            <ac:picMk id="1026" creationId="{01CA6914-6085-31B9-15A9-16EB26719D2E}"/>
          </ac:picMkLst>
        </pc:picChg>
        <pc:picChg chg="add mod ord">
          <ac:chgData name="Sarah Burney" userId="3ff1fe9c-ec4d-4417-af83-dbc6e1aa8c41" providerId="ADAL" clId="{252CB34A-BB9C-487D-B8C2-24106FB29869}" dt="2023-02-02T05:45:01.312" v="3918" actId="26606"/>
          <ac:picMkLst>
            <pc:docMk/>
            <pc:sldMk cId="493147235" sldId="272"/>
            <ac:picMk id="1028" creationId="{188C0487-702F-5F47-9E08-DE7341B50D37}"/>
          </ac:picMkLst>
        </pc:picChg>
        <pc:picChg chg="add mod">
          <ac:chgData name="Sarah Burney" userId="3ff1fe9c-ec4d-4417-af83-dbc6e1aa8c41" providerId="ADAL" clId="{252CB34A-BB9C-487D-B8C2-24106FB29869}" dt="2023-02-02T05:45:01.312" v="3918" actId="26606"/>
          <ac:picMkLst>
            <pc:docMk/>
            <pc:sldMk cId="493147235" sldId="272"/>
            <ac:picMk id="1030" creationId="{6E68C7BC-6734-92BC-C075-AF25FDCEF057}"/>
          </ac:picMkLst>
        </pc:picChg>
        <pc:picChg chg="add mod">
          <ac:chgData name="Sarah Burney" userId="3ff1fe9c-ec4d-4417-af83-dbc6e1aa8c41" providerId="ADAL" clId="{252CB34A-BB9C-487D-B8C2-24106FB29869}" dt="2023-02-02T05:45:01.312" v="3918" actId="26606"/>
          <ac:picMkLst>
            <pc:docMk/>
            <pc:sldMk cId="493147235" sldId="272"/>
            <ac:picMk id="1032" creationId="{E173F404-053D-81F9-7D32-C6160D0915DD}"/>
          </ac:picMkLst>
        </pc:picChg>
        <pc:picChg chg="add del">
          <ac:chgData name="Sarah Burney" userId="3ff1fe9c-ec4d-4417-af83-dbc6e1aa8c41" providerId="ADAL" clId="{252CB34A-BB9C-487D-B8C2-24106FB29869}" dt="2023-02-02T05:41:28.712" v="3915"/>
          <ac:picMkLst>
            <pc:docMk/>
            <pc:sldMk cId="493147235" sldId="272"/>
            <ac:picMk id="1034" creationId="{6F4BC02E-DBE6-F621-705F-B11DF9372E68}"/>
          </ac:picMkLst>
        </pc:picChg>
        <pc:picChg chg="add mod ord">
          <ac:chgData name="Sarah Burney" userId="3ff1fe9c-ec4d-4417-af83-dbc6e1aa8c41" providerId="ADAL" clId="{252CB34A-BB9C-487D-B8C2-24106FB29869}" dt="2023-02-02T05:45:01.312" v="3918" actId="26606"/>
          <ac:picMkLst>
            <pc:docMk/>
            <pc:sldMk cId="493147235" sldId="272"/>
            <ac:picMk id="1036" creationId="{D0CC980D-D2CC-217F-6B97-7FB24E6ED167}"/>
          </ac:picMkLst>
        </pc:picChg>
        <pc:picChg chg="add mod ord">
          <ac:chgData name="Sarah Burney" userId="3ff1fe9c-ec4d-4417-af83-dbc6e1aa8c41" providerId="ADAL" clId="{252CB34A-BB9C-487D-B8C2-24106FB29869}" dt="2023-02-02T05:45:01.312" v="3918" actId="26606"/>
          <ac:picMkLst>
            <pc:docMk/>
            <pc:sldMk cId="493147235" sldId="272"/>
            <ac:picMk id="1038" creationId="{282E3487-8CDF-05B8-5137-007E4B9B064F}"/>
          </ac:picMkLst>
        </pc:picChg>
        <pc:picChg chg="add del mod ord">
          <ac:chgData name="Sarah Burney" userId="3ff1fe9c-ec4d-4417-af83-dbc6e1aa8c41" providerId="ADAL" clId="{252CB34A-BB9C-487D-B8C2-24106FB29869}" dt="2023-02-02T01:44:09.646" v="2560"/>
          <ac:picMkLst>
            <pc:docMk/>
            <pc:sldMk cId="493147235" sldId="272"/>
            <ac:picMk id="4098" creationId="{D0ABDCA9-EDB7-671A-E53A-AA9A660B12FB}"/>
          </ac:picMkLst>
        </pc:picChg>
        <pc:picChg chg="add del">
          <ac:chgData name="Sarah Burney" userId="3ff1fe9c-ec4d-4417-af83-dbc6e1aa8c41" providerId="ADAL" clId="{252CB34A-BB9C-487D-B8C2-24106FB29869}" dt="2023-02-02T01:44:47.245" v="2562"/>
          <ac:picMkLst>
            <pc:docMk/>
            <pc:sldMk cId="493147235" sldId="272"/>
            <ac:picMk id="4100" creationId="{955B5260-912D-8D03-9BFC-C12BCB058BB3}"/>
          </ac:picMkLst>
        </pc:picChg>
        <pc:picChg chg="add del">
          <ac:chgData name="Sarah Burney" userId="3ff1fe9c-ec4d-4417-af83-dbc6e1aa8c41" providerId="ADAL" clId="{252CB34A-BB9C-487D-B8C2-24106FB29869}" dt="2023-02-02T01:47:23.674" v="2565" actId="478"/>
          <ac:picMkLst>
            <pc:docMk/>
            <pc:sldMk cId="493147235" sldId="272"/>
            <ac:picMk id="4102" creationId="{A1D60767-E7C9-E3D3-2AA5-22306FAC48B4}"/>
          </ac:picMkLst>
        </pc:picChg>
        <pc:picChg chg="add del mod">
          <ac:chgData name="Sarah Burney" userId="3ff1fe9c-ec4d-4417-af83-dbc6e1aa8c41" providerId="ADAL" clId="{252CB34A-BB9C-487D-B8C2-24106FB29869}" dt="2023-02-02T05:37:54.304" v="3909" actId="478"/>
          <ac:picMkLst>
            <pc:docMk/>
            <pc:sldMk cId="493147235" sldId="272"/>
            <ac:picMk id="4104" creationId="{E25731D3-A12B-E578-4706-B596A7E5D937}"/>
          </ac:picMkLst>
        </pc:picChg>
        <pc:cxnChg chg="add del">
          <ac:chgData name="Sarah Burney" userId="3ff1fe9c-ec4d-4417-af83-dbc6e1aa8c41" providerId="ADAL" clId="{252CB34A-BB9C-487D-B8C2-24106FB29869}" dt="2023-02-02T01:43:53.441" v="2553" actId="26606"/>
          <ac:cxnSpMkLst>
            <pc:docMk/>
            <pc:sldMk cId="493147235" sldId="272"/>
            <ac:cxnSpMk id="4105" creationId="{67182200-4859-4C8D-BCBB-55B245C28BA3}"/>
          </ac:cxnSpMkLst>
        </pc:cxnChg>
        <pc:cxnChg chg="add del">
          <ac:chgData name="Sarah Burney" userId="3ff1fe9c-ec4d-4417-af83-dbc6e1aa8c41" providerId="ADAL" clId="{252CB34A-BB9C-487D-B8C2-24106FB29869}" dt="2023-02-02T01:47:36.419" v="2567" actId="26606"/>
          <ac:cxnSpMkLst>
            <pc:docMk/>
            <pc:sldMk cId="493147235" sldId="272"/>
            <ac:cxnSpMk id="4109" creationId="{A7F400EE-A8A5-48AF-B4D6-291B52C6F0B0}"/>
          </ac:cxnSpMkLst>
        </pc:cxnChg>
        <pc:cxnChg chg="add del">
          <ac:chgData name="Sarah Burney" userId="3ff1fe9c-ec4d-4417-af83-dbc6e1aa8c41" providerId="ADAL" clId="{252CB34A-BB9C-487D-B8C2-24106FB29869}" dt="2023-02-02T01:44:08.748" v="2559" actId="26606"/>
          <ac:cxnSpMkLst>
            <pc:docMk/>
            <pc:sldMk cId="493147235" sldId="272"/>
            <ac:cxnSpMk id="4113" creationId="{67182200-4859-4C8D-BCBB-55B245C28BA3}"/>
          </ac:cxnSpMkLst>
        </pc:cxnChg>
        <pc:cxnChg chg="add del">
          <ac:chgData name="Sarah Burney" userId="3ff1fe9c-ec4d-4417-af83-dbc6e1aa8c41" providerId="ADAL" clId="{252CB34A-BB9C-487D-B8C2-24106FB29869}" dt="2023-02-02T05:45:01.312" v="3918" actId="26606"/>
          <ac:cxnSpMkLst>
            <pc:docMk/>
            <pc:sldMk cId="493147235" sldId="272"/>
            <ac:cxnSpMk id="4114" creationId="{A7F400EE-A8A5-48AF-B4D6-291B52C6F0B0}"/>
          </ac:cxnSpMkLst>
        </pc:cxnChg>
      </pc:sldChg>
      <pc:sldChg chg="add del">
        <pc:chgData name="Sarah Burney" userId="3ff1fe9c-ec4d-4417-af83-dbc6e1aa8c41" providerId="ADAL" clId="{252CB34A-BB9C-487D-B8C2-24106FB29869}" dt="2023-02-02T01:16:14.846" v="269" actId="2890"/>
        <pc:sldMkLst>
          <pc:docMk/>
          <pc:sldMk cId="539530278" sldId="272"/>
        </pc:sldMkLst>
      </pc:sldChg>
      <pc:sldChg chg="addSp delSp modSp add mod ord">
        <pc:chgData name="Sarah Burney" userId="3ff1fe9c-ec4d-4417-af83-dbc6e1aa8c41" providerId="ADAL" clId="{252CB34A-BB9C-487D-B8C2-24106FB29869}" dt="2023-02-02T01:39:21.848" v="2532" actId="27614"/>
        <pc:sldMkLst>
          <pc:docMk/>
          <pc:sldMk cId="1583054850" sldId="273"/>
        </pc:sldMkLst>
        <pc:spChg chg="mod ord">
          <ac:chgData name="Sarah Burney" userId="3ff1fe9c-ec4d-4417-af83-dbc6e1aa8c41" providerId="ADAL" clId="{252CB34A-BB9C-487D-B8C2-24106FB29869}" dt="2023-02-02T01:39:12.043" v="2528" actId="26606"/>
          <ac:spMkLst>
            <pc:docMk/>
            <pc:sldMk cId="1583054850" sldId="273"/>
            <ac:spMk id="2" creationId="{F12C3200-4125-7EC2-90D5-F42B5028AEBF}"/>
          </ac:spMkLst>
        </pc:spChg>
        <pc:spChg chg="mod ord">
          <ac:chgData name="Sarah Burney" userId="3ff1fe9c-ec4d-4417-af83-dbc6e1aa8c41" providerId="ADAL" clId="{252CB34A-BB9C-487D-B8C2-24106FB29869}" dt="2023-02-02T01:39:12.043" v="2528" actId="26606"/>
          <ac:spMkLst>
            <pc:docMk/>
            <pc:sldMk cId="1583054850" sldId="273"/>
            <ac:spMk id="3" creationId="{86713FC9-F45F-9617-C315-F34868BCFD56}"/>
          </ac:spMkLst>
        </pc:spChg>
        <pc:spChg chg="del">
          <ac:chgData name="Sarah Burney" userId="3ff1fe9c-ec4d-4417-af83-dbc6e1aa8c41" providerId="ADAL" clId="{252CB34A-BB9C-487D-B8C2-24106FB29869}" dt="2023-02-02T01:39:12.043" v="2528" actId="26606"/>
          <ac:spMkLst>
            <pc:docMk/>
            <pc:sldMk cId="1583054850" sldId="273"/>
            <ac:spMk id="3090" creationId="{99F1FFA9-D672-408C-9220-ADEEC6ABDD09}"/>
          </ac:spMkLst>
        </pc:spChg>
        <pc:spChg chg="add">
          <ac:chgData name="Sarah Burney" userId="3ff1fe9c-ec4d-4417-af83-dbc6e1aa8c41" providerId="ADAL" clId="{252CB34A-BB9C-487D-B8C2-24106FB29869}" dt="2023-02-02T01:39:12.043" v="2528" actId="26606"/>
          <ac:spMkLst>
            <pc:docMk/>
            <pc:sldMk cId="1583054850" sldId="273"/>
            <ac:spMk id="3095" creationId="{231BF440-39FA-4087-84CC-2EEC0BBDAF29}"/>
          </ac:spMkLst>
        </pc:spChg>
        <pc:spChg chg="add">
          <ac:chgData name="Sarah Burney" userId="3ff1fe9c-ec4d-4417-af83-dbc6e1aa8c41" providerId="ADAL" clId="{252CB34A-BB9C-487D-B8C2-24106FB29869}" dt="2023-02-02T01:39:12.043" v="2528" actId="26606"/>
          <ac:spMkLst>
            <pc:docMk/>
            <pc:sldMk cId="1583054850" sldId="273"/>
            <ac:spMk id="3097" creationId="{F04E4CBA-303B-48BD-8451-C2701CB0EEBF}"/>
          </ac:spMkLst>
        </pc:spChg>
        <pc:spChg chg="add">
          <ac:chgData name="Sarah Burney" userId="3ff1fe9c-ec4d-4417-af83-dbc6e1aa8c41" providerId="ADAL" clId="{252CB34A-BB9C-487D-B8C2-24106FB29869}" dt="2023-02-02T01:39:12.043" v="2528" actId="26606"/>
          <ac:spMkLst>
            <pc:docMk/>
            <pc:sldMk cId="1583054850" sldId="273"/>
            <ac:spMk id="3099" creationId="{F6CA58B3-AFCC-4A40-9882-50D5080879B0}"/>
          </ac:spMkLst>
        </pc:spChg>
        <pc:spChg chg="add">
          <ac:chgData name="Sarah Burney" userId="3ff1fe9c-ec4d-4417-af83-dbc6e1aa8c41" providerId="ADAL" clId="{252CB34A-BB9C-487D-B8C2-24106FB29869}" dt="2023-02-02T01:39:12.043" v="2528" actId="26606"/>
          <ac:spMkLst>
            <pc:docMk/>
            <pc:sldMk cId="1583054850" sldId="273"/>
            <ac:spMk id="3101" creationId="{75C56826-D4E5-42ED-8529-079651CB3005}"/>
          </ac:spMkLst>
        </pc:spChg>
        <pc:spChg chg="add">
          <ac:chgData name="Sarah Burney" userId="3ff1fe9c-ec4d-4417-af83-dbc6e1aa8c41" providerId="ADAL" clId="{252CB34A-BB9C-487D-B8C2-24106FB29869}" dt="2023-02-02T01:39:12.043" v="2528" actId="26606"/>
          <ac:spMkLst>
            <pc:docMk/>
            <pc:sldMk cId="1583054850" sldId="273"/>
            <ac:spMk id="3103" creationId="{82095FCE-EF05-4443-B97A-85DEE3A5CA17}"/>
          </ac:spMkLst>
        </pc:spChg>
        <pc:spChg chg="add">
          <ac:chgData name="Sarah Burney" userId="3ff1fe9c-ec4d-4417-af83-dbc6e1aa8c41" providerId="ADAL" clId="{252CB34A-BB9C-487D-B8C2-24106FB29869}" dt="2023-02-02T01:39:12.043" v="2528" actId="26606"/>
          <ac:spMkLst>
            <pc:docMk/>
            <pc:sldMk cId="1583054850" sldId="273"/>
            <ac:spMk id="3105" creationId="{CA00AE6B-AA30-4CF8-BA6F-339B780AD76C}"/>
          </ac:spMkLst>
        </pc:spChg>
        <pc:picChg chg="mod">
          <ac:chgData name="Sarah Burney" userId="3ff1fe9c-ec4d-4417-af83-dbc6e1aa8c41" providerId="ADAL" clId="{252CB34A-BB9C-487D-B8C2-24106FB29869}" dt="2023-02-02T01:39:21.846" v="2531" actId="27614"/>
          <ac:picMkLst>
            <pc:docMk/>
            <pc:sldMk cId="1583054850" sldId="273"/>
            <ac:picMk id="2050" creationId="{BBEA6F26-25F8-BAA5-3DCB-AB64B1C60784}"/>
          </ac:picMkLst>
        </pc:picChg>
        <pc:picChg chg="mod">
          <ac:chgData name="Sarah Burney" userId="3ff1fe9c-ec4d-4417-af83-dbc6e1aa8c41" providerId="ADAL" clId="{252CB34A-BB9C-487D-B8C2-24106FB29869}" dt="2023-02-02T01:39:21.848" v="2532" actId="27614"/>
          <ac:picMkLst>
            <pc:docMk/>
            <pc:sldMk cId="1583054850" sldId="273"/>
            <ac:picMk id="2052" creationId="{1FDA8E1E-A2D7-EF76-2A39-33FD9CEBF3E8}"/>
          </ac:picMkLst>
        </pc:picChg>
      </pc:sldChg>
      <pc:sldChg chg="new del">
        <pc:chgData name="Sarah Burney" userId="3ff1fe9c-ec4d-4417-af83-dbc6e1aa8c41" providerId="ADAL" clId="{252CB34A-BB9C-487D-B8C2-24106FB29869}" dt="2023-02-02T01:39:48.985" v="2544" actId="47"/>
        <pc:sldMkLst>
          <pc:docMk/>
          <pc:sldMk cId="270299172" sldId="274"/>
        </pc:sldMkLst>
      </pc:sldChg>
      <pc:sldChg chg="addSp delSp modSp new mod setBg setClrOvrMap">
        <pc:chgData name="Sarah Burney" userId="3ff1fe9c-ec4d-4417-af83-dbc6e1aa8c41" providerId="ADAL" clId="{252CB34A-BB9C-487D-B8C2-24106FB29869}" dt="2023-02-02T01:40:46.569" v="2550" actId="26606"/>
        <pc:sldMkLst>
          <pc:docMk/>
          <pc:sldMk cId="2545672979" sldId="275"/>
        </pc:sldMkLst>
        <pc:spChg chg="mod">
          <ac:chgData name="Sarah Burney" userId="3ff1fe9c-ec4d-4417-af83-dbc6e1aa8c41" providerId="ADAL" clId="{252CB34A-BB9C-487D-B8C2-24106FB29869}" dt="2023-02-02T01:40:30.619" v="2546" actId="26606"/>
          <ac:spMkLst>
            <pc:docMk/>
            <pc:sldMk cId="2545672979" sldId="275"/>
            <ac:spMk id="2" creationId="{4E80B55D-1A4F-7E94-5295-B56A592575C1}"/>
          </ac:spMkLst>
        </pc:spChg>
        <pc:spChg chg="del mod">
          <ac:chgData name="Sarah Burney" userId="3ff1fe9c-ec4d-4417-af83-dbc6e1aa8c41" providerId="ADAL" clId="{252CB34A-BB9C-487D-B8C2-24106FB29869}" dt="2023-02-02T01:40:43.322" v="2549" actId="478"/>
          <ac:spMkLst>
            <pc:docMk/>
            <pc:sldMk cId="2545672979" sldId="275"/>
            <ac:spMk id="3" creationId="{349C6193-2CC7-8168-30E7-A21D95321955}"/>
          </ac:spMkLst>
        </pc:spChg>
        <pc:spChg chg="add del">
          <ac:chgData name="Sarah Burney" userId="3ff1fe9c-ec4d-4417-af83-dbc6e1aa8c41" providerId="ADAL" clId="{252CB34A-BB9C-487D-B8C2-24106FB29869}" dt="2023-02-02T01:40:46.569" v="2550" actId="26606"/>
          <ac:spMkLst>
            <pc:docMk/>
            <pc:sldMk cId="2545672979" sldId="275"/>
            <ac:spMk id="3079" creationId="{71B2258F-86CA-4D4D-8270-BC05FCDEBFB3}"/>
          </ac:spMkLst>
        </pc:spChg>
        <pc:spChg chg="add">
          <ac:chgData name="Sarah Burney" userId="3ff1fe9c-ec4d-4417-af83-dbc6e1aa8c41" providerId="ADAL" clId="{252CB34A-BB9C-487D-B8C2-24106FB29869}" dt="2023-02-02T01:40:46.569" v="2550" actId="26606"/>
          <ac:spMkLst>
            <pc:docMk/>
            <pc:sldMk cId="2545672979" sldId="275"/>
            <ac:spMk id="3084" creationId="{71B2258F-86CA-4D4D-8270-BC05FCDEBFB3}"/>
          </ac:spMkLst>
        </pc:spChg>
        <pc:picChg chg="add del mod ord">
          <ac:chgData name="Sarah Burney" userId="3ff1fe9c-ec4d-4417-af83-dbc6e1aa8c41" providerId="ADAL" clId="{252CB34A-BB9C-487D-B8C2-24106FB29869}" dt="2023-02-02T01:40:37.603" v="2548" actId="478"/>
          <ac:picMkLst>
            <pc:docMk/>
            <pc:sldMk cId="2545672979" sldId="275"/>
            <ac:picMk id="3074" creationId="{76B69391-CF51-61E0-4037-0F10A002E75F}"/>
          </ac:picMkLst>
        </pc:picChg>
      </pc:sldChg>
      <pc:sldChg chg="new del">
        <pc:chgData name="Sarah Burney" userId="3ff1fe9c-ec4d-4417-af83-dbc6e1aa8c41" providerId="ADAL" clId="{252CB34A-BB9C-487D-B8C2-24106FB29869}" dt="2023-02-02T01:49:03.159" v="2578" actId="47"/>
        <pc:sldMkLst>
          <pc:docMk/>
          <pc:sldMk cId="501964875" sldId="276"/>
        </pc:sldMkLst>
      </pc:sldChg>
      <pc:sldChg chg="addSp delSp modSp new mod setBg">
        <pc:chgData name="Sarah Burney" userId="3ff1fe9c-ec4d-4417-af83-dbc6e1aa8c41" providerId="ADAL" clId="{252CB34A-BB9C-487D-B8C2-24106FB29869}" dt="2023-02-02T02:08:00.453" v="2933" actId="26606"/>
        <pc:sldMkLst>
          <pc:docMk/>
          <pc:sldMk cId="3656079885" sldId="277"/>
        </pc:sldMkLst>
        <pc:spChg chg="mod">
          <ac:chgData name="Sarah Burney" userId="3ff1fe9c-ec4d-4417-af83-dbc6e1aa8c41" providerId="ADAL" clId="{252CB34A-BB9C-487D-B8C2-24106FB29869}" dt="2023-02-02T02:07:54.597" v="2931" actId="26606"/>
          <ac:spMkLst>
            <pc:docMk/>
            <pc:sldMk cId="3656079885" sldId="277"/>
            <ac:spMk id="2" creationId="{3E70E1AC-5B55-73FE-04D9-1FDF188E4FEA}"/>
          </ac:spMkLst>
        </pc:spChg>
        <pc:spChg chg="del mod">
          <ac:chgData name="Sarah Burney" userId="3ff1fe9c-ec4d-4417-af83-dbc6e1aa8c41" providerId="ADAL" clId="{252CB34A-BB9C-487D-B8C2-24106FB29869}" dt="2023-02-02T02:07:57.963" v="2932" actId="478"/>
          <ac:spMkLst>
            <pc:docMk/>
            <pc:sldMk cId="3656079885" sldId="277"/>
            <ac:spMk id="3" creationId="{8BEBDE82-F30E-E0B6-7660-8DA084098EC8}"/>
          </ac:spMkLst>
        </pc:spChg>
        <pc:spChg chg="add del">
          <ac:chgData name="Sarah Burney" userId="3ff1fe9c-ec4d-4417-af83-dbc6e1aa8c41" providerId="ADAL" clId="{252CB34A-BB9C-487D-B8C2-24106FB29869}" dt="2023-02-02T02:08:00.453" v="2933" actId="26606"/>
          <ac:spMkLst>
            <pc:docMk/>
            <pc:sldMk cId="3656079885" sldId="277"/>
            <ac:spMk id="6151" creationId="{74426AB7-D619-4515-962A-BC83909EC015}"/>
          </ac:spMkLst>
        </pc:spChg>
        <pc:spChg chg="add del">
          <ac:chgData name="Sarah Burney" userId="3ff1fe9c-ec4d-4417-af83-dbc6e1aa8c41" providerId="ADAL" clId="{252CB34A-BB9C-487D-B8C2-24106FB29869}" dt="2023-02-02T02:08:00.453" v="2933" actId="26606"/>
          <ac:spMkLst>
            <pc:docMk/>
            <pc:sldMk cId="3656079885" sldId="277"/>
            <ac:spMk id="6153" creationId="{DE47DF98-723F-4AAC-ABCF-CACBC438F78F}"/>
          </ac:spMkLst>
        </pc:spChg>
        <pc:spChg chg="add">
          <ac:chgData name="Sarah Burney" userId="3ff1fe9c-ec4d-4417-af83-dbc6e1aa8c41" providerId="ADAL" clId="{252CB34A-BB9C-487D-B8C2-24106FB29869}" dt="2023-02-02T02:08:00.453" v="2933" actId="26606"/>
          <ac:spMkLst>
            <pc:docMk/>
            <pc:sldMk cId="3656079885" sldId="277"/>
            <ac:spMk id="6160" creationId="{74426AB7-D619-4515-962A-BC83909EC015}"/>
          </ac:spMkLst>
        </pc:spChg>
        <pc:spChg chg="add">
          <ac:chgData name="Sarah Burney" userId="3ff1fe9c-ec4d-4417-af83-dbc6e1aa8c41" providerId="ADAL" clId="{252CB34A-BB9C-487D-B8C2-24106FB29869}" dt="2023-02-02T02:08:00.453" v="2933" actId="26606"/>
          <ac:spMkLst>
            <pc:docMk/>
            <pc:sldMk cId="3656079885" sldId="277"/>
            <ac:spMk id="6162" creationId="{DE47DF98-723F-4AAC-ABCF-CACBC438F78F}"/>
          </ac:spMkLst>
        </pc:spChg>
        <pc:picChg chg="add mod">
          <ac:chgData name="Sarah Burney" userId="3ff1fe9c-ec4d-4417-af83-dbc6e1aa8c41" providerId="ADAL" clId="{252CB34A-BB9C-487D-B8C2-24106FB29869}" dt="2023-02-02T02:07:54.597" v="2931" actId="26606"/>
          <ac:picMkLst>
            <pc:docMk/>
            <pc:sldMk cId="3656079885" sldId="277"/>
            <ac:picMk id="6146" creationId="{12B9E3F0-FB77-09F5-FF8D-078667F1A79B}"/>
          </ac:picMkLst>
        </pc:picChg>
        <pc:cxnChg chg="add del">
          <ac:chgData name="Sarah Burney" userId="3ff1fe9c-ec4d-4417-af83-dbc6e1aa8c41" providerId="ADAL" clId="{252CB34A-BB9C-487D-B8C2-24106FB29869}" dt="2023-02-02T02:08:00.453" v="2933" actId="26606"/>
          <ac:cxnSpMkLst>
            <pc:docMk/>
            <pc:sldMk cId="3656079885" sldId="277"/>
            <ac:cxnSpMk id="6155" creationId="{EA29FC7C-9308-4FDE-8DCA-405668055B0F}"/>
          </ac:cxnSpMkLst>
        </pc:cxnChg>
        <pc:cxnChg chg="add">
          <ac:chgData name="Sarah Burney" userId="3ff1fe9c-ec4d-4417-af83-dbc6e1aa8c41" providerId="ADAL" clId="{252CB34A-BB9C-487D-B8C2-24106FB29869}" dt="2023-02-02T02:08:00.453" v="2933" actId="26606"/>
          <ac:cxnSpMkLst>
            <pc:docMk/>
            <pc:sldMk cId="3656079885" sldId="277"/>
            <ac:cxnSpMk id="6164" creationId="{EA29FC7C-9308-4FDE-8DCA-405668055B0F}"/>
          </ac:cxnSpMkLst>
        </pc:cxnChg>
      </pc:sldChg>
      <pc:sldChg chg="addSp modSp new mod setBg setClrOvrMap">
        <pc:chgData name="Sarah Burney" userId="3ff1fe9c-ec4d-4417-af83-dbc6e1aa8c41" providerId="ADAL" clId="{252CB34A-BB9C-487D-B8C2-24106FB29869}" dt="2023-02-02T02:12:05.909" v="3376" actId="20577"/>
        <pc:sldMkLst>
          <pc:docMk/>
          <pc:sldMk cId="2437669700" sldId="278"/>
        </pc:sldMkLst>
        <pc:spChg chg="mod">
          <ac:chgData name="Sarah Burney" userId="3ff1fe9c-ec4d-4417-af83-dbc6e1aa8c41" providerId="ADAL" clId="{252CB34A-BB9C-487D-B8C2-24106FB29869}" dt="2023-02-02T01:53:47.015" v="2676" actId="26606"/>
          <ac:spMkLst>
            <pc:docMk/>
            <pc:sldMk cId="2437669700" sldId="278"/>
            <ac:spMk id="2" creationId="{9A20D2D9-0835-5DBC-9AF5-A4C2D20ED57F}"/>
          </ac:spMkLst>
        </pc:spChg>
        <pc:spChg chg="mod ord">
          <ac:chgData name="Sarah Burney" userId="3ff1fe9c-ec4d-4417-af83-dbc6e1aa8c41" providerId="ADAL" clId="{252CB34A-BB9C-487D-B8C2-24106FB29869}" dt="2023-02-02T02:12:05.909" v="3376" actId="20577"/>
          <ac:spMkLst>
            <pc:docMk/>
            <pc:sldMk cId="2437669700" sldId="278"/>
            <ac:spMk id="3" creationId="{B482684A-2C3F-EA76-ABA6-2669F5C77F21}"/>
          </ac:spMkLst>
        </pc:spChg>
        <pc:spChg chg="add">
          <ac:chgData name="Sarah Burney" userId="3ff1fe9c-ec4d-4417-af83-dbc6e1aa8c41" providerId="ADAL" clId="{252CB34A-BB9C-487D-B8C2-24106FB29869}" dt="2023-02-02T01:53:47.015" v="2676" actId="26606"/>
          <ac:spMkLst>
            <pc:docMk/>
            <pc:sldMk cId="2437669700" sldId="278"/>
            <ac:spMk id="5131" creationId="{2EEE8F11-3582-44B7-9869-F2D26D7DD9D4}"/>
          </ac:spMkLst>
        </pc:spChg>
        <pc:spChg chg="add">
          <ac:chgData name="Sarah Burney" userId="3ff1fe9c-ec4d-4417-af83-dbc6e1aa8c41" providerId="ADAL" clId="{252CB34A-BB9C-487D-B8C2-24106FB29869}" dt="2023-02-02T01:53:47.015" v="2676" actId="26606"/>
          <ac:spMkLst>
            <pc:docMk/>
            <pc:sldMk cId="2437669700" sldId="278"/>
            <ac:spMk id="5133" creationId="{2141F1CC-6A53-4BCF-9127-AABB52E2497E}"/>
          </ac:spMkLst>
        </pc:spChg>
        <pc:spChg chg="add">
          <ac:chgData name="Sarah Burney" userId="3ff1fe9c-ec4d-4417-af83-dbc6e1aa8c41" providerId="ADAL" clId="{252CB34A-BB9C-487D-B8C2-24106FB29869}" dt="2023-02-02T01:53:47.015" v="2676" actId="26606"/>
          <ac:spMkLst>
            <pc:docMk/>
            <pc:sldMk cId="2437669700" sldId="278"/>
            <ac:spMk id="5135" creationId="{561B2B49-7142-4CA8-A929-4671548E6A5A}"/>
          </ac:spMkLst>
        </pc:spChg>
        <pc:picChg chg="add mod ord">
          <ac:chgData name="Sarah Burney" userId="3ff1fe9c-ec4d-4417-af83-dbc6e1aa8c41" providerId="ADAL" clId="{252CB34A-BB9C-487D-B8C2-24106FB29869}" dt="2023-02-02T01:54:30.839" v="2685" actId="1076"/>
          <ac:picMkLst>
            <pc:docMk/>
            <pc:sldMk cId="2437669700" sldId="278"/>
            <ac:picMk id="5122" creationId="{E1613917-6557-3EDA-2419-4C1A6F4098FB}"/>
          </ac:picMkLst>
        </pc:picChg>
        <pc:picChg chg="add mod ord">
          <ac:chgData name="Sarah Burney" userId="3ff1fe9c-ec4d-4417-af83-dbc6e1aa8c41" providerId="ADAL" clId="{252CB34A-BB9C-487D-B8C2-24106FB29869}" dt="2023-02-02T01:54:01.959" v="2677" actId="18131"/>
          <ac:picMkLst>
            <pc:docMk/>
            <pc:sldMk cId="2437669700" sldId="278"/>
            <ac:picMk id="5124" creationId="{FDD23684-1CD2-1042-225A-403ACDB9D555}"/>
          </ac:picMkLst>
        </pc:picChg>
        <pc:picChg chg="add mod">
          <ac:chgData name="Sarah Burney" userId="3ff1fe9c-ec4d-4417-af83-dbc6e1aa8c41" providerId="ADAL" clId="{252CB34A-BB9C-487D-B8C2-24106FB29869}" dt="2023-02-02T01:54:19.102" v="2682" actId="18131"/>
          <ac:picMkLst>
            <pc:docMk/>
            <pc:sldMk cId="2437669700" sldId="278"/>
            <ac:picMk id="5126" creationId="{11B01C28-8EB6-D4B9-BC3C-00110FCBCFBB}"/>
          </ac:picMkLst>
        </pc:picChg>
      </pc:sldChg>
      <pc:sldChg chg="addSp delSp modSp new mod ord setBg">
        <pc:chgData name="Sarah Burney" userId="3ff1fe9c-ec4d-4417-af83-dbc6e1aa8c41" providerId="ADAL" clId="{252CB34A-BB9C-487D-B8C2-24106FB29869}" dt="2023-02-06T00:53:38.519" v="7518" actId="20577"/>
        <pc:sldMkLst>
          <pc:docMk/>
          <pc:sldMk cId="1360507143" sldId="279"/>
        </pc:sldMkLst>
        <pc:spChg chg="mod">
          <ac:chgData name="Sarah Burney" userId="3ff1fe9c-ec4d-4417-af83-dbc6e1aa8c41" providerId="ADAL" clId="{252CB34A-BB9C-487D-B8C2-24106FB29869}" dt="2023-02-02T22:24:55.671" v="7059" actId="20577"/>
          <ac:spMkLst>
            <pc:docMk/>
            <pc:sldMk cId="1360507143" sldId="279"/>
            <ac:spMk id="2" creationId="{1CC2E4EA-D4D2-7707-E32E-251981DE8BB0}"/>
          </ac:spMkLst>
        </pc:spChg>
        <pc:spChg chg="mod ord">
          <ac:chgData name="Sarah Burney" userId="3ff1fe9c-ec4d-4417-af83-dbc6e1aa8c41" providerId="ADAL" clId="{252CB34A-BB9C-487D-B8C2-24106FB29869}" dt="2023-02-06T00:53:38.519" v="7518" actId="20577"/>
          <ac:spMkLst>
            <pc:docMk/>
            <pc:sldMk cId="1360507143" sldId="279"/>
            <ac:spMk id="3" creationId="{741362D8-6CCE-6B47-C668-26A873D5AAEA}"/>
          </ac:spMkLst>
        </pc:spChg>
        <pc:spChg chg="add del">
          <ac:chgData name="Sarah Burney" userId="3ff1fe9c-ec4d-4417-af83-dbc6e1aa8c41" providerId="ADAL" clId="{252CB34A-BB9C-487D-B8C2-24106FB29869}" dt="2023-02-02T02:05:46.060" v="2922" actId="26606"/>
          <ac:spMkLst>
            <pc:docMk/>
            <pc:sldMk cId="1360507143" sldId="279"/>
            <ac:spMk id="10" creationId="{4F7EBAE4-9945-4473-9E34-B2C66EA0F03D}"/>
          </ac:spMkLst>
        </pc:spChg>
        <pc:spChg chg="add del">
          <ac:chgData name="Sarah Burney" userId="3ff1fe9c-ec4d-4417-af83-dbc6e1aa8c41" providerId="ADAL" clId="{252CB34A-BB9C-487D-B8C2-24106FB29869}" dt="2023-02-02T02:05:46.060" v="2922" actId="26606"/>
          <ac:spMkLst>
            <pc:docMk/>
            <pc:sldMk cId="1360507143" sldId="279"/>
            <ac:spMk id="12" creationId="{70BEB1E7-2F88-40BC-B73D-42E5B6F80BFC}"/>
          </ac:spMkLst>
        </pc:spChg>
        <pc:spChg chg="add del">
          <ac:chgData name="Sarah Burney" userId="3ff1fe9c-ec4d-4417-af83-dbc6e1aa8c41" providerId="ADAL" clId="{252CB34A-BB9C-487D-B8C2-24106FB29869}" dt="2023-02-02T02:05:46.060" v="2922" actId="26606"/>
          <ac:spMkLst>
            <pc:docMk/>
            <pc:sldMk cId="1360507143" sldId="279"/>
            <ac:spMk id="14" creationId="{A7B99495-F43F-4D80-A44F-2CB4764EB90B}"/>
          </ac:spMkLst>
        </pc:spChg>
        <pc:spChg chg="add del">
          <ac:chgData name="Sarah Burney" userId="3ff1fe9c-ec4d-4417-af83-dbc6e1aa8c41" providerId="ADAL" clId="{252CB34A-BB9C-487D-B8C2-24106FB29869}" dt="2023-02-02T05:47:50.711" v="4080" actId="26606"/>
          <ac:spMkLst>
            <pc:docMk/>
            <pc:sldMk cId="1360507143" sldId="279"/>
            <ac:spMk id="18" creationId="{A6EF38B9-FE6A-4D7B-80AA-C5A4D408DAAC}"/>
          </ac:spMkLst>
        </pc:spChg>
        <pc:spChg chg="add del">
          <ac:chgData name="Sarah Burney" userId="3ff1fe9c-ec4d-4417-af83-dbc6e1aa8c41" providerId="ADAL" clId="{252CB34A-BB9C-487D-B8C2-24106FB29869}" dt="2023-02-02T06:00:23.521" v="5958" actId="26606"/>
          <ac:spMkLst>
            <pc:docMk/>
            <pc:sldMk cId="1360507143" sldId="279"/>
            <ac:spMk id="23" creationId="{100EDD19-6802-4EC3-95CE-CFFAB042CFD6}"/>
          </ac:spMkLst>
        </pc:spChg>
        <pc:spChg chg="add del">
          <ac:chgData name="Sarah Burney" userId="3ff1fe9c-ec4d-4417-af83-dbc6e1aa8c41" providerId="ADAL" clId="{252CB34A-BB9C-487D-B8C2-24106FB29869}" dt="2023-02-02T06:00:23.521" v="5958" actId="26606"/>
          <ac:spMkLst>
            <pc:docMk/>
            <pc:sldMk cId="1360507143" sldId="279"/>
            <ac:spMk id="25" creationId="{DB17E863-922E-4C26-BD64-E8FD41D28661}"/>
          </ac:spMkLst>
        </pc:spChg>
        <pc:spChg chg="add del">
          <ac:chgData name="Sarah Burney" userId="3ff1fe9c-ec4d-4417-af83-dbc6e1aa8c41" providerId="ADAL" clId="{252CB34A-BB9C-487D-B8C2-24106FB29869}" dt="2023-02-02T06:06:17.512" v="5967" actId="26606"/>
          <ac:spMkLst>
            <pc:docMk/>
            <pc:sldMk cId="1360507143" sldId="279"/>
            <ac:spMk id="30" creationId="{C0DB9C61-90E0-484F-8602-02F49EDC1B70}"/>
          </ac:spMkLst>
        </pc:spChg>
        <pc:spChg chg="add del">
          <ac:chgData name="Sarah Burney" userId="3ff1fe9c-ec4d-4417-af83-dbc6e1aa8c41" providerId="ADAL" clId="{252CB34A-BB9C-487D-B8C2-24106FB29869}" dt="2023-02-02T06:06:17.512" v="5967" actId="26606"/>
          <ac:spMkLst>
            <pc:docMk/>
            <pc:sldMk cId="1360507143" sldId="279"/>
            <ac:spMk id="32" creationId="{3F7ED563-E5DB-4937-BF78-7893C4DC92A0}"/>
          </ac:spMkLst>
        </pc:spChg>
        <pc:spChg chg="add del">
          <ac:chgData name="Sarah Burney" userId="3ff1fe9c-ec4d-4417-af83-dbc6e1aa8c41" providerId="ADAL" clId="{252CB34A-BB9C-487D-B8C2-24106FB29869}" dt="2023-02-02T06:06:17.512" v="5967" actId="26606"/>
          <ac:spMkLst>
            <pc:docMk/>
            <pc:sldMk cId="1360507143" sldId="279"/>
            <ac:spMk id="34" creationId="{2306B647-FE95-4550-8350-3D2180C62211}"/>
          </ac:spMkLst>
        </pc:spChg>
        <pc:spChg chg="add del">
          <ac:chgData name="Sarah Burney" userId="3ff1fe9c-ec4d-4417-af83-dbc6e1aa8c41" providerId="ADAL" clId="{252CB34A-BB9C-487D-B8C2-24106FB29869}" dt="2023-02-02T05:57:30.105" v="5673" actId="26606"/>
          <ac:spMkLst>
            <pc:docMk/>
            <pc:sldMk cId="1360507143" sldId="279"/>
            <ac:spMk id="2055" creationId="{201CC55D-ED54-4C5C-95E6-10947BD1103B}"/>
          </ac:spMkLst>
        </pc:spChg>
        <pc:spChg chg="add del">
          <ac:chgData name="Sarah Burney" userId="3ff1fe9c-ec4d-4417-af83-dbc6e1aa8c41" providerId="ADAL" clId="{252CB34A-BB9C-487D-B8C2-24106FB29869}" dt="2023-02-02T06:06:08.882" v="5964" actId="26606"/>
          <ac:spMkLst>
            <pc:docMk/>
            <pc:sldMk cId="1360507143" sldId="279"/>
            <ac:spMk id="2058" creationId="{E698F7DB-50DA-4359-AB57-E3DA492A0074}"/>
          </ac:spMkLst>
        </pc:spChg>
        <pc:spChg chg="add del">
          <ac:chgData name="Sarah Burney" userId="3ff1fe9c-ec4d-4417-af83-dbc6e1aa8c41" providerId="ADAL" clId="{252CB34A-BB9C-487D-B8C2-24106FB29869}" dt="2023-02-02T06:06:08.882" v="5964" actId="26606"/>
          <ac:spMkLst>
            <pc:docMk/>
            <pc:sldMk cId="1360507143" sldId="279"/>
            <ac:spMk id="2059" creationId="{640B2599-8958-480A-B5BB-A76A74D7084C}"/>
          </ac:spMkLst>
        </pc:spChg>
        <pc:spChg chg="add del">
          <ac:chgData name="Sarah Burney" userId="3ff1fe9c-ec4d-4417-af83-dbc6e1aa8c41" providerId="ADAL" clId="{252CB34A-BB9C-487D-B8C2-24106FB29869}" dt="2023-02-02T06:06:27.640" v="5970" actId="26606"/>
          <ac:spMkLst>
            <pc:docMk/>
            <pc:sldMk cId="1360507143" sldId="279"/>
            <ac:spMk id="2060" creationId="{E698F7DB-50DA-4359-AB57-E3DA492A0074}"/>
          </ac:spMkLst>
        </pc:spChg>
        <pc:spChg chg="add del">
          <ac:chgData name="Sarah Burney" userId="3ff1fe9c-ec4d-4417-af83-dbc6e1aa8c41" providerId="ADAL" clId="{252CB34A-BB9C-487D-B8C2-24106FB29869}" dt="2023-02-02T05:57:30.105" v="5673" actId="26606"/>
          <ac:spMkLst>
            <pc:docMk/>
            <pc:sldMk cId="1360507143" sldId="279"/>
            <ac:spMk id="2061" creationId="{3873B707-463F-40B0-8227-E8CC6C67EB25}"/>
          </ac:spMkLst>
        </pc:spChg>
        <pc:spChg chg="add del">
          <ac:chgData name="Sarah Burney" userId="3ff1fe9c-ec4d-4417-af83-dbc6e1aa8c41" providerId="ADAL" clId="{252CB34A-BB9C-487D-B8C2-24106FB29869}" dt="2023-02-02T06:06:27.640" v="5970" actId="26606"/>
          <ac:spMkLst>
            <pc:docMk/>
            <pc:sldMk cId="1360507143" sldId="279"/>
            <ac:spMk id="2062" creationId="{640B2599-8958-480A-B5BB-A76A74D7084C}"/>
          </ac:spMkLst>
        </pc:spChg>
        <pc:spChg chg="add del">
          <ac:chgData name="Sarah Burney" userId="3ff1fe9c-ec4d-4417-af83-dbc6e1aa8c41" providerId="ADAL" clId="{252CB34A-BB9C-487D-B8C2-24106FB29869}" dt="2023-02-02T05:57:30.105" v="5673" actId="26606"/>
          <ac:spMkLst>
            <pc:docMk/>
            <pc:sldMk cId="1360507143" sldId="279"/>
            <ac:spMk id="2063" creationId="{C13237C8-E62C-4F0D-A318-BD6FB6C2D138}"/>
          </ac:spMkLst>
        </pc:spChg>
        <pc:spChg chg="add del">
          <ac:chgData name="Sarah Burney" userId="3ff1fe9c-ec4d-4417-af83-dbc6e1aa8c41" providerId="ADAL" clId="{252CB34A-BB9C-487D-B8C2-24106FB29869}" dt="2023-02-02T05:57:30.105" v="5673" actId="26606"/>
          <ac:spMkLst>
            <pc:docMk/>
            <pc:sldMk cId="1360507143" sldId="279"/>
            <ac:spMk id="2065" creationId="{19C9EAEA-39D0-4B0E-A0EB-51E7B26740B1}"/>
          </ac:spMkLst>
        </pc:spChg>
        <pc:spChg chg="add del">
          <ac:chgData name="Sarah Burney" userId="3ff1fe9c-ec4d-4417-af83-dbc6e1aa8c41" providerId="ADAL" clId="{252CB34A-BB9C-487D-B8C2-24106FB29869}" dt="2023-02-02T06:07:47.568" v="6020" actId="26606"/>
          <ac:spMkLst>
            <pc:docMk/>
            <pc:sldMk cId="1360507143" sldId="279"/>
            <ac:spMk id="2067" creationId="{A98BC887-4916-4227-9F48-3B078D238FAF}"/>
          </ac:spMkLst>
        </pc:spChg>
        <pc:spChg chg="add del">
          <ac:chgData name="Sarah Burney" userId="3ff1fe9c-ec4d-4417-af83-dbc6e1aa8c41" providerId="ADAL" clId="{252CB34A-BB9C-487D-B8C2-24106FB29869}" dt="2023-02-02T06:07:47.568" v="6020" actId="26606"/>
          <ac:spMkLst>
            <pc:docMk/>
            <pc:sldMk cId="1360507143" sldId="279"/>
            <ac:spMk id="2069" creationId="{1AD6DCFA-0E71-4650-A5E4-3C20E73EB6C9}"/>
          </ac:spMkLst>
        </pc:spChg>
        <pc:spChg chg="add">
          <ac:chgData name="Sarah Burney" userId="3ff1fe9c-ec4d-4417-af83-dbc6e1aa8c41" providerId="ADAL" clId="{252CB34A-BB9C-487D-B8C2-24106FB29869}" dt="2023-02-02T06:07:47.568" v="6020" actId="26606"/>
          <ac:spMkLst>
            <pc:docMk/>
            <pc:sldMk cId="1360507143" sldId="279"/>
            <ac:spMk id="2074" creationId="{639C3025-4784-4B16-914D-CCFC3E83354D}"/>
          </ac:spMkLst>
        </pc:spChg>
        <pc:spChg chg="add">
          <ac:chgData name="Sarah Burney" userId="3ff1fe9c-ec4d-4417-af83-dbc6e1aa8c41" providerId="ADAL" clId="{252CB34A-BB9C-487D-B8C2-24106FB29869}" dt="2023-02-02T06:07:47.568" v="6020" actId="26606"/>
          <ac:spMkLst>
            <pc:docMk/>
            <pc:sldMk cId="1360507143" sldId="279"/>
            <ac:spMk id="2076" creationId="{0AD20437-C88A-4F45-9C6D-DA32B29A4D1B}"/>
          </ac:spMkLst>
        </pc:spChg>
        <pc:grpChg chg="add del">
          <ac:chgData name="Sarah Burney" userId="3ff1fe9c-ec4d-4417-af83-dbc6e1aa8c41" providerId="ADAL" clId="{252CB34A-BB9C-487D-B8C2-24106FB29869}" dt="2023-02-02T05:57:30.105" v="5673" actId="26606"/>
          <ac:grpSpMkLst>
            <pc:docMk/>
            <pc:sldMk cId="1360507143" sldId="279"/>
            <ac:grpSpMk id="2057" creationId="{1DE889C7-FAD6-4397-98E2-05D503484459}"/>
          </ac:grpSpMkLst>
        </pc:grpChg>
        <pc:picChg chg="add del mod">
          <ac:chgData name="Sarah Burney" userId="3ff1fe9c-ec4d-4417-af83-dbc6e1aa8c41" providerId="ADAL" clId="{252CB34A-BB9C-487D-B8C2-24106FB29869}" dt="2023-02-02T06:01:21.148" v="5959" actId="478"/>
          <ac:picMkLst>
            <pc:docMk/>
            <pc:sldMk cId="1360507143" sldId="279"/>
            <ac:picMk id="4" creationId="{95FF22C5-B038-D61E-6B5F-CEBAD241DE5A}"/>
          </ac:picMkLst>
        </pc:picChg>
        <pc:picChg chg="add del mod">
          <ac:chgData name="Sarah Burney" userId="3ff1fe9c-ec4d-4417-af83-dbc6e1aa8c41" providerId="ADAL" clId="{252CB34A-BB9C-487D-B8C2-24106FB29869}" dt="2023-02-02T05:47:26.008" v="4014" actId="478"/>
          <ac:picMkLst>
            <pc:docMk/>
            <pc:sldMk cId="1360507143" sldId="279"/>
            <ac:picMk id="5" creationId="{1AE3BDF2-6CCC-3932-3973-1AE79DAFA285}"/>
          </ac:picMkLst>
        </pc:picChg>
        <pc:picChg chg="add mod ord">
          <ac:chgData name="Sarah Burney" userId="3ff1fe9c-ec4d-4417-af83-dbc6e1aa8c41" providerId="ADAL" clId="{252CB34A-BB9C-487D-B8C2-24106FB29869}" dt="2023-02-02T06:07:47.568" v="6020" actId="26606"/>
          <ac:picMkLst>
            <pc:docMk/>
            <pc:sldMk cId="1360507143" sldId="279"/>
            <ac:picMk id="7" creationId="{D9DA2DE5-989E-377B-1747-60047B3ACBF1}"/>
          </ac:picMkLst>
        </pc:picChg>
        <pc:picChg chg="add del mod">
          <ac:chgData name="Sarah Burney" userId="3ff1fe9c-ec4d-4417-af83-dbc6e1aa8c41" providerId="ADAL" clId="{252CB34A-BB9C-487D-B8C2-24106FB29869}" dt="2023-02-02T05:57:45.596" v="5675" actId="478"/>
          <ac:picMkLst>
            <pc:docMk/>
            <pc:sldMk cId="1360507143" sldId="279"/>
            <ac:picMk id="2050" creationId="{BA015B33-EA4A-0A4F-5CCB-423953C0D3C1}"/>
          </ac:picMkLst>
        </pc:picChg>
        <pc:picChg chg="add mod">
          <ac:chgData name="Sarah Burney" userId="3ff1fe9c-ec4d-4417-af83-dbc6e1aa8c41" providerId="ADAL" clId="{252CB34A-BB9C-487D-B8C2-24106FB29869}" dt="2023-02-02T06:08:00.811" v="6022" actId="18131"/>
          <ac:picMkLst>
            <pc:docMk/>
            <pc:sldMk cId="1360507143" sldId="279"/>
            <ac:picMk id="2052" creationId="{0C310454-6AE7-7358-604A-D9AB15E8BB5D}"/>
          </ac:picMkLst>
        </pc:picChg>
        <pc:picChg chg="add del mod">
          <ac:chgData name="Sarah Burney" userId="3ff1fe9c-ec4d-4417-af83-dbc6e1aa8c41" providerId="ADAL" clId="{252CB34A-BB9C-487D-B8C2-24106FB29869}" dt="2023-02-02T06:06:24.003" v="5969" actId="478"/>
          <ac:picMkLst>
            <pc:docMk/>
            <pc:sldMk cId="1360507143" sldId="279"/>
            <ac:picMk id="2054" creationId="{BF8731B9-1DCB-A04D-C63B-D8F3E8318A2E}"/>
          </ac:picMkLst>
        </pc:picChg>
        <pc:picChg chg="add del mod">
          <ac:chgData name="Sarah Burney" userId="3ff1fe9c-ec4d-4417-af83-dbc6e1aa8c41" providerId="ADAL" clId="{252CB34A-BB9C-487D-B8C2-24106FB29869}" dt="2023-02-02T06:06:11.388" v="5965" actId="478"/>
          <ac:picMkLst>
            <pc:docMk/>
            <pc:sldMk cId="1360507143" sldId="279"/>
            <ac:picMk id="2056" creationId="{91BBC565-CC95-D58A-4470-B8E5214C7A93}"/>
          </ac:picMkLst>
        </pc:picChg>
        <pc:cxnChg chg="add del">
          <ac:chgData name="Sarah Burney" userId="3ff1fe9c-ec4d-4417-af83-dbc6e1aa8c41" providerId="ADAL" clId="{252CB34A-BB9C-487D-B8C2-24106FB29869}" dt="2023-02-02T02:05:51.892" v="2924" actId="26606"/>
          <ac:cxnSpMkLst>
            <pc:docMk/>
            <pc:sldMk cId="1360507143" sldId="279"/>
            <ac:cxnSpMk id="16" creationId="{39B7FDC9-F0CE-43A7-9F2A-83DD09DC3453}"/>
          </ac:cxnSpMkLst>
        </pc:cxnChg>
      </pc:sldChg>
      <pc:sldChg chg="addSp delSp modSp new mod ord">
        <pc:chgData name="Sarah Burney" userId="3ff1fe9c-ec4d-4417-af83-dbc6e1aa8c41" providerId="ADAL" clId="{252CB34A-BB9C-487D-B8C2-24106FB29869}" dt="2023-02-02T22:28:09.223" v="7272" actId="20577"/>
        <pc:sldMkLst>
          <pc:docMk/>
          <pc:sldMk cId="1554924760" sldId="280"/>
        </pc:sldMkLst>
        <pc:spChg chg="mod">
          <ac:chgData name="Sarah Burney" userId="3ff1fe9c-ec4d-4417-af83-dbc6e1aa8c41" providerId="ADAL" clId="{252CB34A-BB9C-487D-B8C2-24106FB29869}" dt="2023-02-02T22:25:02.913" v="7070" actId="20577"/>
          <ac:spMkLst>
            <pc:docMk/>
            <pc:sldMk cId="1554924760" sldId="280"/>
            <ac:spMk id="2" creationId="{6FBE95D6-F236-DF26-FC5B-6FEAB730BDDB}"/>
          </ac:spMkLst>
        </pc:spChg>
        <pc:spChg chg="add del mod">
          <ac:chgData name="Sarah Burney" userId="3ff1fe9c-ec4d-4417-af83-dbc6e1aa8c41" providerId="ADAL" clId="{252CB34A-BB9C-487D-B8C2-24106FB29869}" dt="2023-02-02T22:28:09.223" v="7272" actId="20577"/>
          <ac:spMkLst>
            <pc:docMk/>
            <pc:sldMk cId="1554924760" sldId="280"/>
            <ac:spMk id="3" creationId="{5F35B9CA-A4E0-5B09-A0BA-9248AA2FB750}"/>
          </ac:spMkLst>
        </pc:spChg>
        <pc:picChg chg="add del mod">
          <ac:chgData name="Sarah Burney" userId="3ff1fe9c-ec4d-4417-af83-dbc6e1aa8c41" providerId="ADAL" clId="{252CB34A-BB9C-487D-B8C2-24106FB29869}" dt="2023-02-02T02:17:28.494" v="3429"/>
          <ac:picMkLst>
            <pc:docMk/>
            <pc:sldMk cId="1554924760" sldId="280"/>
            <ac:picMk id="4" creationId="{4B644CB8-77E4-1EA2-1906-7D185A575081}"/>
          </ac:picMkLst>
        </pc:picChg>
      </pc:sldChg>
      <pc:sldChg chg="new del">
        <pc:chgData name="Sarah Burney" userId="3ff1fe9c-ec4d-4417-af83-dbc6e1aa8c41" providerId="ADAL" clId="{252CB34A-BB9C-487D-B8C2-24106FB29869}" dt="2023-02-02T02:13:03.828" v="3378" actId="47"/>
        <pc:sldMkLst>
          <pc:docMk/>
          <pc:sldMk cId="2680707219" sldId="280"/>
        </pc:sldMkLst>
      </pc:sldChg>
      <pc:sldChg chg="modSp new del mod">
        <pc:chgData name="Sarah Burney" userId="3ff1fe9c-ec4d-4417-af83-dbc6e1aa8c41" providerId="ADAL" clId="{252CB34A-BB9C-487D-B8C2-24106FB29869}" dt="2023-02-02T06:24:53.065" v="7043" actId="47"/>
        <pc:sldMkLst>
          <pc:docMk/>
          <pc:sldMk cId="4287111353" sldId="281"/>
        </pc:sldMkLst>
        <pc:spChg chg="mod">
          <ac:chgData name="Sarah Burney" userId="3ff1fe9c-ec4d-4417-af83-dbc6e1aa8c41" providerId="ADAL" clId="{252CB34A-BB9C-487D-B8C2-24106FB29869}" dt="2023-02-02T02:19:34.253" v="3579"/>
          <ac:spMkLst>
            <pc:docMk/>
            <pc:sldMk cId="4287111353" sldId="281"/>
            <ac:spMk id="2" creationId="{AD1AECDD-65D4-BB6D-402C-B0FA860E5ECB}"/>
          </ac:spMkLst>
        </pc:spChg>
        <pc:spChg chg="mod">
          <ac:chgData name="Sarah Burney" userId="3ff1fe9c-ec4d-4417-af83-dbc6e1aa8c41" providerId="ADAL" clId="{252CB34A-BB9C-487D-B8C2-24106FB29869}" dt="2023-02-02T02:19:24.266" v="3578" actId="27636"/>
          <ac:spMkLst>
            <pc:docMk/>
            <pc:sldMk cId="4287111353" sldId="281"/>
            <ac:spMk id="3" creationId="{F3F54B0D-2059-6748-B39F-0B4F249D8CF7}"/>
          </ac:spMkLst>
        </pc:spChg>
      </pc:sldChg>
      <pc:sldChg chg="addSp delSp modSp new del mod setBg">
        <pc:chgData name="Sarah Burney" userId="3ff1fe9c-ec4d-4417-af83-dbc6e1aa8c41" providerId="ADAL" clId="{252CB34A-BB9C-487D-B8C2-24106FB29869}" dt="2023-02-02T06:11:56.551" v="6068" actId="680"/>
        <pc:sldMkLst>
          <pc:docMk/>
          <pc:sldMk cId="174995267" sldId="282"/>
        </pc:sldMkLst>
        <pc:spChg chg="mod">
          <ac:chgData name="Sarah Burney" userId="3ff1fe9c-ec4d-4417-af83-dbc6e1aa8c41" providerId="ADAL" clId="{252CB34A-BB9C-487D-B8C2-24106FB29869}" dt="2023-02-02T06:11:54.788" v="6066" actId="20577"/>
          <ac:spMkLst>
            <pc:docMk/>
            <pc:sldMk cId="174995267" sldId="282"/>
            <ac:spMk id="2" creationId="{0C119924-FBC3-7F5A-1E40-2CA1FA985242}"/>
          </ac:spMkLst>
        </pc:spChg>
        <pc:spChg chg="mod ord">
          <ac:chgData name="Sarah Burney" userId="3ff1fe9c-ec4d-4417-af83-dbc6e1aa8c41" providerId="ADAL" clId="{252CB34A-BB9C-487D-B8C2-24106FB29869}" dt="2023-02-02T06:11:55.770" v="6067"/>
          <ac:spMkLst>
            <pc:docMk/>
            <pc:sldMk cId="174995267" sldId="282"/>
            <ac:spMk id="3" creationId="{5036D8E9-2889-1CD3-9F25-945BCA47A0E8}"/>
          </ac:spMkLst>
        </pc:spChg>
        <pc:spChg chg="add del">
          <ac:chgData name="Sarah Burney" userId="3ff1fe9c-ec4d-4417-af83-dbc6e1aa8c41" providerId="ADAL" clId="{252CB34A-BB9C-487D-B8C2-24106FB29869}" dt="2023-02-02T06:09:42.299" v="6025" actId="22"/>
          <ac:spMkLst>
            <pc:docMk/>
            <pc:sldMk cId="174995267" sldId="282"/>
            <ac:spMk id="5" creationId="{A4B9125F-CBDD-8DAA-AA1C-0E0CC0844F9D}"/>
          </ac:spMkLst>
        </pc:spChg>
        <pc:spChg chg="add del">
          <ac:chgData name="Sarah Burney" userId="3ff1fe9c-ec4d-4417-af83-dbc6e1aa8c41" providerId="ADAL" clId="{252CB34A-BB9C-487D-B8C2-24106FB29869}" dt="2023-02-02T06:11:53.030" v="6062"/>
          <ac:spMkLst>
            <pc:docMk/>
            <pc:sldMk cId="174995267" sldId="282"/>
            <ac:spMk id="14" creationId="{151F3819-4351-4730-8E02-40BF286E0E4A}"/>
          </ac:spMkLst>
        </pc:spChg>
        <pc:spChg chg="add del">
          <ac:chgData name="Sarah Burney" userId="3ff1fe9c-ec4d-4417-af83-dbc6e1aa8c41" providerId="ADAL" clId="{252CB34A-BB9C-487D-B8C2-24106FB29869}" dt="2023-02-02T06:11:53.030" v="6062"/>
          <ac:spMkLst>
            <pc:docMk/>
            <pc:sldMk cId="174995267" sldId="282"/>
            <ac:spMk id="16" creationId="{7DAE5130-F148-4C5A-A6CB-48165DC767C5}"/>
          </ac:spMkLst>
        </pc:spChg>
        <pc:picChg chg="add del mod">
          <ac:chgData name="Sarah Burney" userId="3ff1fe9c-ec4d-4417-af83-dbc6e1aa8c41" providerId="ADAL" clId="{252CB34A-BB9C-487D-B8C2-24106FB29869}" dt="2023-02-02T06:09:58.719" v="6044"/>
          <ac:picMkLst>
            <pc:docMk/>
            <pc:sldMk cId="174995267" sldId="282"/>
            <ac:picMk id="6" creationId="{3E53551B-FEA2-3FEB-50EA-CD5F93480F9F}"/>
          </ac:picMkLst>
        </pc:picChg>
        <pc:picChg chg="add del mod">
          <ac:chgData name="Sarah Burney" userId="3ff1fe9c-ec4d-4417-af83-dbc6e1aa8c41" providerId="ADAL" clId="{252CB34A-BB9C-487D-B8C2-24106FB29869}" dt="2023-02-02T06:10:15.353" v="6049"/>
          <ac:picMkLst>
            <pc:docMk/>
            <pc:sldMk cId="174995267" sldId="282"/>
            <ac:picMk id="7" creationId="{0CD22BC6-8DC8-BB2B-1044-D5DB70E8CA2C}"/>
          </ac:picMkLst>
        </pc:picChg>
        <pc:picChg chg="add del mod ord">
          <ac:chgData name="Sarah Burney" userId="3ff1fe9c-ec4d-4417-af83-dbc6e1aa8c41" providerId="ADAL" clId="{252CB34A-BB9C-487D-B8C2-24106FB29869}" dt="2023-02-02T06:11:53.257" v="6064"/>
          <ac:picMkLst>
            <pc:docMk/>
            <pc:sldMk cId="174995267" sldId="282"/>
            <ac:picMk id="8" creationId="{E77257CA-C428-90E3-C6E9-9B134D1AD23E}"/>
          </ac:picMkLst>
        </pc:picChg>
        <pc:picChg chg="add del mod">
          <ac:chgData name="Sarah Burney" userId="3ff1fe9c-ec4d-4417-af83-dbc6e1aa8c41" providerId="ADAL" clId="{252CB34A-BB9C-487D-B8C2-24106FB29869}" dt="2023-02-02T06:11:53.038" v="6063"/>
          <ac:picMkLst>
            <pc:docMk/>
            <pc:sldMk cId="174995267" sldId="282"/>
            <ac:picMk id="9" creationId="{B0F48DE5-0AF7-A089-78AE-419224C8C903}"/>
          </ac:picMkLst>
        </pc:picChg>
      </pc:sldChg>
    </pc:docChg>
  </pc:docChgLst>
  <pc:docChgLst>
    <pc:chgData name="Sarah Burney" userId="3ff1fe9c-ec4d-4417-af83-dbc6e1aa8c41" providerId="ADAL" clId="{8724665B-8466-4140-9A36-7A231517A1EC}"/>
    <pc:docChg chg="undo custSel modSld">
      <pc:chgData name="Sarah Burney" userId="3ff1fe9c-ec4d-4417-af83-dbc6e1aa8c41" providerId="ADAL" clId="{8724665B-8466-4140-9A36-7A231517A1EC}" dt="2024-02-07T02:25:20.400" v="810" actId="20577"/>
      <pc:docMkLst>
        <pc:docMk/>
      </pc:docMkLst>
      <pc:sldChg chg="modSp mod">
        <pc:chgData name="Sarah Burney" userId="3ff1fe9c-ec4d-4417-af83-dbc6e1aa8c41" providerId="ADAL" clId="{8724665B-8466-4140-9A36-7A231517A1EC}" dt="2024-02-07T02:16:27.667" v="0" actId="6549"/>
        <pc:sldMkLst>
          <pc:docMk/>
          <pc:sldMk cId="3338067410" sldId="258"/>
        </pc:sldMkLst>
        <pc:spChg chg="mod">
          <ac:chgData name="Sarah Burney" userId="3ff1fe9c-ec4d-4417-af83-dbc6e1aa8c41" providerId="ADAL" clId="{8724665B-8466-4140-9A36-7A231517A1EC}" dt="2024-02-07T02:16:27.667" v="0" actId="6549"/>
          <ac:spMkLst>
            <pc:docMk/>
            <pc:sldMk cId="3338067410" sldId="258"/>
            <ac:spMk id="3" creationId="{1ED04888-53A9-C726-DF83-6E1129335B14}"/>
          </ac:spMkLst>
        </pc:spChg>
      </pc:sldChg>
      <pc:sldChg chg="modSp mod">
        <pc:chgData name="Sarah Burney" userId="3ff1fe9c-ec4d-4417-af83-dbc6e1aa8c41" providerId="ADAL" clId="{8724665B-8466-4140-9A36-7A231517A1EC}" dt="2024-02-07T02:23:23.927" v="634" actId="20577"/>
        <pc:sldMkLst>
          <pc:docMk/>
          <pc:sldMk cId="2194398560" sldId="264"/>
        </pc:sldMkLst>
        <pc:spChg chg="mod">
          <ac:chgData name="Sarah Burney" userId="3ff1fe9c-ec4d-4417-af83-dbc6e1aa8c41" providerId="ADAL" clId="{8724665B-8466-4140-9A36-7A231517A1EC}" dt="2024-02-07T02:23:23.927" v="634" actId="20577"/>
          <ac:spMkLst>
            <pc:docMk/>
            <pc:sldMk cId="2194398560" sldId="264"/>
            <ac:spMk id="3" creationId="{93DFC5AB-C1BE-9812-9C6B-C4B161B6FF2C}"/>
          </ac:spMkLst>
        </pc:spChg>
      </pc:sldChg>
      <pc:sldChg chg="modSp mod">
        <pc:chgData name="Sarah Burney" userId="3ff1fe9c-ec4d-4417-af83-dbc6e1aa8c41" providerId="ADAL" clId="{8724665B-8466-4140-9A36-7A231517A1EC}" dt="2024-02-07T02:17:58.004" v="208" actId="20577"/>
        <pc:sldMkLst>
          <pc:docMk/>
          <pc:sldMk cId="493147235" sldId="272"/>
        </pc:sldMkLst>
        <pc:spChg chg="mod">
          <ac:chgData name="Sarah Burney" userId="3ff1fe9c-ec4d-4417-af83-dbc6e1aa8c41" providerId="ADAL" clId="{8724665B-8466-4140-9A36-7A231517A1EC}" dt="2024-02-07T02:17:58.004" v="208" actId="20577"/>
          <ac:spMkLst>
            <pc:docMk/>
            <pc:sldMk cId="493147235" sldId="272"/>
            <ac:spMk id="3" creationId="{582C94FC-118E-4E34-F119-1F7A0CA5A765}"/>
          </ac:spMkLst>
        </pc:spChg>
      </pc:sldChg>
      <pc:sldChg chg="modSp mod">
        <pc:chgData name="Sarah Burney" userId="3ff1fe9c-ec4d-4417-af83-dbc6e1aa8c41" providerId="ADAL" clId="{8724665B-8466-4140-9A36-7A231517A1EC}" dt="2024-02-07T02:19:20.313" v="257" actId="20577"/>
        <pc:sldMkLst>
          <pc:docMk/>
          <pc:sldMk cId="1583054850" sldId="273"/>
        </pc:sldMkLst>
        <pc:spChg chg="mod">
          <ac:chgData name="Sarah Burney" userId="3ff1fe9c-ec4d-4417-af83-dbc6e1aa8c41" providerId="ADAL" clId="{8724665B-8466-4140-9A36-7A231517A1EC}" dt="2024-02-07T02:19:20.313" v="257" actId="20577"/>
          <ac:spMkLst>
            <pc:docMk/>
            <pc:sldMk cId="1583054850" sldId="273"/>
            <ac:spMk id="3" creationId="{86713FC9-F45F-9617-C315-F34868BCFD56}"/>
          </ac:spMkLst>
        </pc:spChg>
      </pc:sldChg>
      <pc:sldChg chg="modSp mod">
        <pc:chgData name="Sarah Burney" userId="3ff1fe9c-ec4d-4417-af83-dbc6e1aa8c41" providerId="ADAL" clId="{8724665B-8466-4140-9A36-7A231517A1EC}" dt="2024-02-07T02:25:20.400" v="810" actId="20577"/>
        <pc:sldMkLst>
          <pc:docMk/>
          <pc:sldMk cId="1360507143" sldId="279"/>
        </pc:sldMkLst>
        <pc:spChg chg="mod">
          <ac:chgData name="Sarah Burney" userId="3ff1fe9c-ec4d-4417-af83-dbc6e1aa8c41" providerId="ADAL" clId="{8724665B-8466-4140-9A36-7A231517A1EC}" dt="2024-02-07T02:25:20.400" v="810" actId="20577"/>
          <ac:spMkLst>
            <pc:docMk/>
            <pc:sldMk cId="1360507143" sldId="279"/>
            <ac:spMk id="3" creationId="{741362D8-6CCE-6B47-C668-26A873D5AAE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5A7F-A2C3-7B1E-4D0A-F3BD18A6D4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06CFAB7-67F1-51D1-A5E7-A421E780D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E758595-60B7-211C-E788-5F4DCB8E2A85}"/>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DC33112E-CC67-80E8-2140-1661AECC46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ABAFCE6-D795-8E96-0B50-19C4D3CF1C70}"/>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90079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33A2-BFB7-634F-3F3F-9C1261AC6E9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C42611-C4DA-5272-1E48-6458FBB79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AC9942-789E-E79B-F96C-BB8C4FBA69AE}"/>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D5A549CF-1907-2866-55B7-AE04FBB4E9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779D3A-4452-D35B-BE8B-813A75295535}"/>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78752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8BC22-08FE-CD88-3FCC-B4C77F100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89874EC-6053-4A25-2A59-487C4C185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50B9F9-91EC-4578-5E10-A6700D19F0FD}"/>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6CC11020-9310-33CD-CB36-CACD61F56C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1EA1DC-380A-D91B-DC60-C19220AD65B3}"/>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94157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6D7C-4C41-9834-E5EC-7BFF8C42286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B14DA5C-6F88-DCA8-5F9E-F85A3BEE0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144D1A-5375-A84F-DF7E-7CC29C92B4A5}"/>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E4599341-6CFB-FF28-2C01-28A20062111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AA4A33-6E7F-DC38-CF75-8C1364D2FE91}"/>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728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81C7-833C-A96C-E2F9-6042DE0916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942D4FB-0A7D-CEC0-12B5-AE02F2A42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CF160-1FF7-7513-58A2-B6D26D20386D}"/>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040C2C14-02C7-A6B3-D73C-7A6EA30FDD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A6D403-DD5B-98F1-B6A2-94A99C525264}"/>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8677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8F73-D39C-583A-99DB-1654C27ED98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F8B416D-D25B-BC28-D45B-FCC2E02D7C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B29C433-2279-2BE7-A033-FBCD027919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57B8FC1-DDDA-DB6D-CDA8-FDADCEA2006C}"/>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6" name="Footer Placeholder 5">
            <a:extLst>
              <a:ext uri="{FF2B5EF4-FFF2-40B4-BE49-F238E27FC236}">
                <a16:creationId xmlns:a16="http://schemas.microsoft.com/office/drawing/2014/main" id="{E1FAB347-7F2E-C77B-3D44-64B846332D9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1A3102-C076-7B4B-E23C-103176445802}"/>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51236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A6B7-D6D0-5034-EEDF-D576EA7F17E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82BD4AF-9F8E-6411-27BA-D5E2C9E6F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C02165-B071-9DCD-8978-ACB1D42A4A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BE1244-79DD-CFE7-DEFB-409D5F584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8D366-FB7C-B4F4-C354-EEC507D90A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684AE08-3F2A-9A57-02C4-312DF94CE819}"/>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8" name="Footer Placeholder 7">
            <a:extLst>
              <a:ext uri="{FF2B5EF4-FFF2-40B4-BE49-F238E27FC236}">
                <a16:creationId xmlns:a16="http://schemas.microsoft.com/office/drawing/2014/main" id="{700783FC-DB1E-0A36-0708-389DA13FCA1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0D3EB40-D005-6E35-3565-E442841FB9F1}"/>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6950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625B-3621-0EFA-71B3-F5C99E39F48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E87F90F-5502-A1FC-F765-70CDDABA2DDC}"/>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4" name="Footer Placeholder 3">
            <a:extLst>
              <a:ext uri="{FF2B5EF4-FFF2-40B4-BE49-F238E27FC236}">
                <a16:creationId xmlns:a16="http://schemas.microsoft.com/office/drawing/2014/main" id="{E00C8522-936F-AC3A-D096-0EC43972064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41C1C0C-218A-DC5C-6557-002F97781EAE}"/>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14609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87761-71A3-37ED-A14D-59ECD299CFDE}"/>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3" name="Footer Placeholder 2">
            <a:extLst>
              <a:ext uri="{FF2B5EF4-FFF2-40B4-BE49-F238E27FC236}">
                <a16:creationId xmlns:a16="http://schemas.microsoft.com/office/drawing/2014/main" id="{51B46589-B549-74E3-D077-356DF202E6C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586886F-25AB-0F3D-AC3A-A20A97925ED7}"/>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407384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7768-3138-7CD4-1904-E87A36FB1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87D99E7-4748-5556-EC5B-268075642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C224A3B-CAB2-F41F-F066-0EA84232B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FFFCA-61B5-7C29-0995-3D02F672D26A}"/>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6" name="Footer Placeholder 5">
            <a:extLst>
              <a:ext uri="{FF2B5EF4-FFF2-40B4-BE49-F238E27FC236}">
                <a16:creationId xmlns:a16="http://schemas.microsoft.com/office/drawing/2014/main" id="{E932505D-7EB5-77B6-5B77-5281A0FC079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B670C1D-9C2F-5309-B7E3-3DA8F5B5C803}"/>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43843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6E5C-AFE1-EE07-2FB7-8F39EE209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848148-A008-7EB9-88C8-4853AAD9E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AD0D9EF-C38D-5CB7-9CA3-FEDF620AF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04419-1C5A-01E2-19B7-072BA445C33A}"/>
              </a:ext>
            </a:extLst>
          </p:cNvPr>
          <p:cNvSpPr>
            <a:spLocks noGrp="1"/>
          </p:cNvSpPr>
          <p:nvPr>
            <p:ph type="dt" sz="half" idx="10"/>
          </p:nvPr>
        </p:nvSpPr>
        <p:spPr/>
        <p:txBody>
          <a:bodyPr/>
          <a:lstStyle/>
          <a:p>
            <a:fld id="{86B1FFF3-0A86-41C9-A9CE-A49EA67A4FD3}" type="datetimeFigureOut">
              <a:rPr lang="en-AU" smtClean="0"/>
              <a:t>25/02/2024</a:t>
            </a:fld>
            <a:endParaRPr lang="en-AU"/>
          </a:p>
        </p:txBody>
      </p:sp>
      <p:sp>
        <p:nvSpPr>
          <p:cNvPr id="6" name="Footer Placeholder 5">
            <a:extLst>
              <a:ext uri="{FF2B5EF4-FFF2-40B4-BE49-F238E27FC236}">
                <a16:creationId xmlns:a16="http://schemas.microsoft.com/office/drawing/2014/main" id="{7F5746D3-CAEF-FD48-52F5-D24DAE56630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A4F947-AB73-B476-BC04-3318BADEBE12}"/>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188563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60057-4A5B-1C6B-E46E-9AAA9FDE7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4627FEE-3251-E08D-0AC4-00B5E69B1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5582B5-C7F4-7FF2-544A-27F318685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1FFF3-0A86-41C9-A9CE-A49EA67A4FD3}" type="datetimeFigureOut">
              <a:rPr lang="en-AU" smtClean="0"/>
              <a:t>25/02/2024</a:t>
            </a:fld>
            <a:endParaRPr lang="en-AU"/>
          </a:p>
        </p:txBody>
      </p:sp>
      <p:sp>
        <p:nvSpPr>
          <p:cNvPr id="5" name="Footer Placeholder 4">
            <a:extLst>
              <a:ext uri="{FF2B5EF4-FFF2-40B4-BE49-F238E27FC236}">
                <a16:creationId xmlns:a16="http://schemas.microsoft.com/office/drawing/2014/main" id="{BFBCB677-2153-850A-3A79-5F630E18D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A75AE59-7489-2012-108C-9E70A8412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F348F-7964-4320-B9C1-62D9AF431851}" type="slidenum">
              <a:rPr lang="en-AU" smtClean="0"/>
              <a:t>‹#›</a:t>
            </a:fld>
            <a:endParaRPr lang="en-AU"/>
          </a:p>
        </p:txBody>
      </p:sp>
    </p:spTree>
    <p:extLst>
      <p:ext uri="{BB962C8B-B14F-4D97-AF65-F5344CB8AC3E}">
        <p14:creationId xmlns:p14="http://schemas.microsoft.com/office/powerpoint/2010/main" val="189207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video" Target="https://www.youtube.com/embed/do_e5JIwyRI?feature=oembed" TargetMode="External"/><Relationship Id="rId7" Type="http://schemas.openxmlformats.org/officeDocument/2006/relationships/image" Target="../media/image25.jpeg"/><Relationship Id="rId2" Type="http://schemas.openxmlformats.org/officeDocument/2006/relationships/video" Target="https://www.youtube.com/embed/GWYQ5_kdqrs?feature=oembed" TargetMode="External"/><Relationship Id="rId1" Type="http://schemas.openxmlformats.org/officeDocument/2006/relationships/video" Target="https://www.youtube.com/embed/smtsAWi-c6s?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8" name="Rectangle 412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30k+ Calm Sea Pictures | Download Free Images on Unsplash">
            <a:extLst>
              <a:ext uri="{FF2B5EF4-FFF2-40B4-BE49-F238E27FC236}">
                <a16:creationId xmlns:a16="http://schemas.microsoft.com/office/drawing/2014/main" id="{75A78280-DD6B-3C05-4738-5F63375BE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97" r="19269"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8,422 Stormy Sea Stock Photos, Pictures &amp; Royalty-Free Images - iStock">
            <a:extLst>
              <a:ext uri="{FF2B5EF4-FFF2-40B4-BE49-F238E27FC236}">
                <a16:creationId xmlns:a16="http://schemas.microsoft.com/office/drawing/2014/main" id="{28B3B550-C336-7583-54CE-23899CE96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5" r="2225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30" name="Rectangle 412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2" name="Frame 413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A5D1E54C-5252-647D-A83B-2D5B34438B89}"/>
              </a:ext>
            </a:extLst>
          </p:cNvPr>
          <p:cNvSpPr>
            <a:spLocks noGrp="1"/>
          </p:cNvSpPr>
          <p:nvPr>
            <p:ph type="subTitle" idx="1"/>
          </p:nvPr>
        </p:nvSpPr>
        <p:spPr>
          <a:xfrm>
            <a:off x="4745528" y="3757445"/>
            <a:ext cx="2700944" cy="659993"/>
          </a:xfrm>
          <a:noFill/>
        </p:spPr>
        <p:txBody>
          <a:bodyPr>
            <a:normAutofit fontScale="92500"/>
          </a:bodyPr>
          <a:lstStyle/>
          <a:p>
            <a:r>
              <a:rPr lang="en-AU" sz="1600" dirty="0">
                <a:solidFill>
                  <a:srgbClr val="080808"/>
                </a:solidFill>
              </a:rPr>
              <a:t>How Mise-En-Scene and Editing are used to Create Tone &amp; Mood</a:t>
            </a:r>
          </a:p>
        </p:txBody>
      </p:sp>
      <p:sp>
        <p:nvSpPr>
          <p:cNvPr id="2" name="Title 1">
            <a:extLst>
              <a:ext uri="{FF2B5EF4-FFF2-40B4-BE49-F238E27FC236}">
                <a16:creationId xmlns:a16="http://schemas.microsoft.com/office/drawing/2014/main" id="{3AE1A77B-C6BB-CCA4-425C-4B628BEEB3FE}"/>
              </a:ext>
            </a:extLst>
          </p:cNvPr>
          <p:cNvSpPr>
            <a:spLocks noGrp="1"/>
          </p:cNvSpPr>
          <p:nvPr>
            <p:ph type="ctrTitle"/>
          </p:nvPr>
        </p:nvSpPr>
        <p:spPr>
          <a:xfrm>
            <a:off x="4286858" y="2761554"/>
            <a:ext cx="3618284" cy="1345720"/>
          </a:xfrm>
          <a:noFill/>
        </p:spPr>
        <p:txBody>
          <a:bodyPr anchor="ctr">
            <a:normAutofit/>
          </a:bodyPr>
          <a:lstStyle/>
          <a:p>
            <a:r>
              <a:rPr lang="en-AU" sz="2800" dirty="0">
                <a:solidFill>
                  <a:srgbClr val="080808"/>
                </a:solidFill>
              </a:rPr>
              <a:t>Tone &amp; Mood</a:t>
            </a:r>
          </a:p>
        </p:txBody>
      </p:sp>
    </p:spTree>
    <p:extLst>
      <p:ext uri="{BB962C8B-B14F-4D97-AF65-F5344CB8AC3E}">
        <p14:creationId xmlns:p14="http://schemas.microsoft.com/office/powerpoint/2010/main" val="267733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7" name="Rectangle 207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A673A4-80CE-0A3D-AD12-DC3231DE81F4}"/>
              </a:ext>
            </a:extLst>
          </p:cNvPr>
          <p:cNvSpPr>
            <a:spLocks noGrp="1"/>
          </p:cNvSpPr>
          <p:nvPr>
            <p:ph type="title"/>
          </p:nvPr>
        </p:nvSpPr>
        <p:spPr>
          <a:xfrm>
            <a:off x="6499024" y="640263"/>
            <a:ext cx="5114839" cy="1344975"/>
          </a:xfrm>
        </p:spPr>
        <p:txBody>
          <a:bodyPr>
            <a:normAutofit/>
          </a:bodyPr>
          <a:lstStyle/>
          <a:p>
            <a:r>
              <a:rPr lang="en-AU" sz="4000"/>
              <a:t>Mood</a:t>
            </a:r>
          </a:p>
        </p:txBody>
      </p:sp>
      <p:pic>
        <p:nvPicPr>
          <p:cNvPr id="2052" name="Picture 4">
            <a:extLst>
              <a:ext uri="{FF2B5EF4-FFF2-40B4-BE49-F238E27FC236}">
                <a16:creationId xmlns:a16="http://schemas.microsoft.com/office/drawing/2014/main" id="{1E16503B-D289-6C23-E5C7-12B2BD754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65" b="11565"/>
          <a:stretch/>
        </p:blipFill>
        <p:spPr bwMode="auto">
          <a:xfrm>
            <a:off x="481584" y="701217"/>
            <a:ext cx="5077118" cy="23374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CF018BB-10FB-B9FF-9D7B-4C44F62D7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376" b="12376"/>
          <a:stretch/>
        </p:blipFill>
        <p:spPr bwMode="auto">
          <a:xfrm>
            <a:off x="481584" y="3663873"/>
            <a:ext cx="5077117" cy="233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3DFC5AB-C1BE-9812-9C6B-C4B161B6FF2C}"/>
              </a:ext>
            </a:extLst>
          </p:cNvPr>
          <p:cNvSpPr>
            <a:spLocks noGrp="1"/>
          </p:cNvSpPr>
          <p:nvPr>
            <p:ph idx="1"/>
          </p:nvPr>
        </p:nvSpPr>
        <p:spPr>
          <a:xfrm>
            <a:off x="6498619" y="2121763"/>
            <a:ext cx="5128773" cy="3773010"/>
          </a:xfrm>
        </p:spPr>
        <p:txBody>
          <a:bodyPr>
            <a:normAutofit/>
          </a:bodyPr>
          <a:lstStyle/>
          <a:p>
            <a:r>
              <a:rPr lang="en-AU" sz="2000" dirty="0"/>
              <a:t>Mood is the feeling, atmosphere or ‘vibe’ that a film gives the </a:t>
            </a:r>
            <a:r>
              <a:rPr lang="en-AU" sz="2000" b="1" dirty="0"/>
              <a:t>audience</a:t>
            </a:r>
            <a:endParaRPr lang="en-AU" sz="2000" dirty="0"/>
          </a:p>
          <a:p>
            <a:r>
              <a:rPr lang="en-AU" sz="2000" dirty="0"/>
              <a:t>Mood is strongly linked to tone, but they are different:</a:t>
            </a:r>
          </a:p>
          <a:p>
            <a:pPr lvl="1"/>
            <a:r>
              <a:rPr lang="en-AU" sz="1600" dirty="0"/>
              <a:t>Tone is how the </a:t>
            </a:r>
            <a:r>
              <a:rPr lang="en-AU" sz="1600" b="1" dirty="0"/>
              <a:t>filmmaker/author </a:t>
            </a:r>
            <a:r>
              <a:rPr lang="en-AU" sz="1600" dirty="0"/>
              <a:t>feels </a:t>
            </a:r>
          </a:p>
          <a:p>
            <a:pPr lvl="1"/>
            <a:r>
              <a:rPr lang="en-AU" sz="1600" dirty="0"/>
              <a:t>Mood is how the </a:t>
            </a:r>
            <a:r>
              <a:rPr lang="en-AU" sz="1600" b="1" dirty="0"/>
              <a:t>audience</a:t>
            </a:r>
            <a:r>
              <a:rPr lang="en-AU" sz="1600" dirty="0"/>
              <a:t> feels</a:t>
            </a:r>
            <a:endParaRPr lang="en-GB" sz="1600" dirty="0"/>
          </a:p>
          <a:p>
            <a:r>
              <a:rPr lang="en-GB" sz="2000" dirty="0"/>
              <a:t>Filmmakers USE tone to CREATE mood</a:t>
            </a:r>
            <a:endParaRPr lang="en-AU" sz="2000" dirty="0"/>
          </a:p>
          <a:p>
            <a:r>
              <a:rPr lang="en-AU" sz="2000" dirty="0"/>
              <a:t>Although most films have an overall mood, generally the mood doesn’t stay the same for the whole film. It can shift suddenly</a:t>
            </a:r>
          </a:p>
        </p:txBody>
      </p:sp>
    </p:spTree>
    <p:extLst>
      <p:ext uri="{BB962C8B-B14F-4D97-AF65-F5344CB8AC3E}">
        <p14:creationId xmlns:p14="http://schemas.microsoft.com/office/powerpoint/2010/main" val="21943985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D8A7131-67B0-3CB7-A909-DFA0E5F83D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3DEC040-1EC8-3507-C841-05A2AB147540}"/>
              </a:ext>
            </a:extLst>
          </p:cNvPr>
          <p:cNvSpPr>
            <a:spLocks noGrp="1"/>
          </p:cNvSpPr>
          <p:nvPr>
            <p:ph type="title"/>
          </p:nvPr>
        </p:nvSpPr>
        <p:spPr>
          <a:xfrm>
            <a:off x="709448" y="1913950"/>
            <a:ext cx="4204137" cy="1342754"/>
          </a:xfrm>
        </p:spPr>
        <p:txBody>
          <a:bodyPr>
            <a:normAutofit/>
          </a:bodyPr>
          <a:lstStyle/>
          <a:p>
            <a:pPr algn="ctr"/>
            <a:r>
              <a:rPr lang="en-AU" sz="3600"/>
              <a:t>Examples of Mood</a:t>
            </a: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3A643D-6A3A-6BD3-7FCC-0ED638675235}"/>
              </a:ext>
            </a:extLst>
          </p:cNvPr>
          <p:cNvSpPr>
            <a:spLocks noGrp="1"/>
          </p:cNvSpPr>
          <p:nvPr>
            <p:ph idx="1"/>
          </p:nvPr>
        </p:nvSpPr>
        <p:spPr>
          <a:xfrm>
            <a:off x="525516" y="3417573"/>
            <a:ext cx="4593021" cy="2619839"/>
          </a:xfrm>
        </p:spPr>
        <p:txBody>
          <a:bodyPr anchor="ctr">
            <a:normAutofit fontScale="92500" lnSpcReduction="10000"/>
          </a:bodyPr>
          <a:lstStyle/>
          <a:p>
            <a:r>
              <a:rPr lang="en-GB" sz="1800" i="1" dirty="0"/>
              <a:t>Finding Nemo </a:t>
            </a:r>
            <a:r>
              <a:rPr lang="en-GB" sz="1800" dirty="0"/>
              <a:t>is a children’s film and overall the mood is cheerful and positive. The colour palette is bright and vibrant.  </a:t>
            </a:r>
          </a:p>
          <a:p>
            <a:r>
              <a:rPr lang="en-GB" sz="1800" dirty="0"/>
              <a:t>However, the film often employs abrupt changes in mood, switching suddenly from a calm or light-hearted moment to scary chase scene</a:t>
            </a:r>
          </a:p>
          <a:p>
            <a:r>
              <a:rPr lang="en-GB" sz="1800" dirty="0"/>
              <a:t>In these examples, notice how the mood switch is created by the change in music, lighting, and cinematography (camera movement/angles)</a:t>
            </a:r>
            <a:endParaRPr lang="en-AU" sz="1800" dirty="0"/>
          </a:p>
        </p:txBody>
      </p:sp>
      <p:pic>
        <p:nvPicPr>
          <p:cNvPr id="4" name="Online Media 3" title="Finding Nemo - Nemo Gets Captured">
            <a:hlinkClick r:id="" action="ppaction://media"/>
            <a:extLst>
              <a:ext uri="{FF2B5EF4-FFF2-40B4-BE49-F238E27FC236}">
                <a16:creationId xmlns:a16="http://schemas.microsoft.com/office/drawing/2014/main" id="{D98FFDC1-E78E-5317-47A0-0D2C0FD87FB4}"/>
              </a:ext>
            </a:extLst>
          </p:cNvPr>
          <p:cNvPicPr>
            <a:picLocks noRot="1" noChangeAspect="1"/>
          </p:cNvPicPr>
          <p:nvPr>
            <a:videoFile r:link="rId1"/>
          </p:nvPr>
        </p:nvPicPr>
        <p:blipFill>
          <a:blip r:embed="rId6"/>
          <a:stretch>
            <a:fillRect/>
          </a:stretch>
        </p:blipFill>
        <p:spPr>
          <a:xfrm>
            <a:off x="9449756" y="3570734"/>
            <a:ext cx="2540000" cy="1435100"/>
          </a:xfrm>
          <a:prstGeom prst="rect">
            <a:avLst/>
          </a:prstGeom>
        </p:spPr>
      </p:pic>
      <p:pic>
        <p:nvPicPr>
          <p:cNvPr id="5" name="Online Media 4" title="Finding Nemo (2003) Opening Scene, Meet Nemos Mom &amp; Dad, Barracuda Attacks (Remastered 4K 60FPS)">
            <a:hlinkClick r:id="" action="ppaction://media"/>
            <a:extLst>
              <a:ext uri="{FF2B5EF4-FFF2-40B4-BE49-F238E27FC236}">
                <a16:creationId xmlns:a16="http://schemas.microsoft.com/office/drawing/2014/main" id="{C04097FA-B5E2-82D4-141F-AFC28F895D5F}"/>
              </a:ext>
            </a:extLst>
          </p:cNvPr>
          <p:cNvPicPr>
            <a:picLocks noRot="1" noChangeAspect="1"/>
          </p:cNvPicPr>
          <p:nvPr>
            <a:videoFile r:link="rId2"/>
          </p:nvPr>
        </p:nvPicPr>
        <p:blipFill>
          <a:blip r:embed="rId7"/>
          <a:stretch>
            <a:fillRect/>
          </a:stretch>
        </p:blipFill>
        <p:spPr>
          <a:xfrm>
            <a:off x="9449756" y="1982473"/>
            <a:ext cx="2540000" cy="1435100"/>
          </a:xfrm>
          <a:prstGeom prst="rect">
            <a:avLst/>
          </a:prstGeom>
        </p:spPr>
      </p:pic>
      <p:pic>
        <p:nvPicPr>
          <p:cNvPr id="6" name="Online Media 5" title="A Hungry Anglerfish | Finding Nemo | Disney Channel UK">
            <a:hlinkClick r:id="" action="ppaction://media"/>
            <a:extLst>
              <a:ext uri="{FF2B5EF4-FFF2-40B4-BE49-F238E27FC236}">
                <a16:creationId xmlns:a16="http://schemas.microsoft.com/office/drawing/2014/main" id="{AD066AF3-F092-A84F-996D-E3153BE33E33}"/>
              </a:ext>
            </a:extLst>
          </p:cNvPr>
          <p:cNvPicPr>
            <a:picLocks noRot="1" noChangeAspect="1"/>
          </p:cNvPicPr>
          <p:nvPr>
            <a:videoFile r:link="rId3"/>
          </p:nvPr>
        </p:nvPicPr>
        <p:blipFill>
          <a:blip r:embed="rId8"/>
          <a:stretch>
            <a:fillRect/>
          </a:stretch>
        </p:blipFill>
        <p:spPr>
          <a:xfrm>
            <a:off x="9449756" y="5214367"/>
            <a:ext cx="2540000" cy="1435100"/>
          </a:xfrm>
          <a:prstGeom prst="rect">
            <a:avLst/>
          </a:prstGeom>
        </p:spPr>
      </p:pic>
    </p:spTree>
    <p:extLst>
      <p:ext uri="{BB962C8B-B14F-4D97-AF65-F5344CB8AC3E}">
        <p14:creationId xmlns:p14="http://schemas.microsoft.com/office/powerpoint/2010/main" val="33493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2E4EA-D4D2-7707-E32E-251981DE8BB0}"/>
              </a:ext>
            </a:extLst>
          </p:cNvPr>
          <p:cNvSpPr>
            <a:spLocks noGrp="1"/>
          </p:cNvSpPr>
          <p:nvPr>
            <p:ph type="title"/>
          </p:nvPr>
        </p:nvSpPr>
        <p:spPr>
          <a:xfrm>
            <a:off x="1137034" y="609600"/>
            <a:ext cx="6112220" cy="1330839"/>
          </a:xfrm>
        </p:spPr>
        <p:txBody>
          <a:bodyPr>
            <a:normAutofit/>
          </a:bodyPr>
          <a:lstStyle/>
          <a:p>
            <a:r>
              <a:rPr lang="en-AU" dirty="0">
                <a:solidFill>
                  <a:schemeClr val="tx1">
                    <a:lumMod val="85000"/>
                    <a:lumOff val="15000"/>
                  </a:schemeClr>
                </a:solidFill>
              </a:rPr>
              <a:t>Key indicators of tone &amp; mood</a:t>
            </a:r>
          </a:p>
        </p:txBody>
      </p:sp>
      <p:sp>
        <p:nvSpPr>
          <p:cNvPr id="3" name="Content Placeholder 2">
            <a:extLst>
              <a:ext uri="{FF2B5EF4-FFF2-40B4-BE49-F238E27FC236}">
                <a16:creationId xmlns:a16="http://schemas.microsoft.com/office/drawing/2014/main" id="{741362D8-6CCE-6B47-C668-26A873D5AAEA}"/>
              </a:ext>
            </a:extLst>
          </p:cNvPr>
          <p:cNvSpPr>
            <a:spLocks noGrp="1"/>
          </p:cNvSpPr>
          <p:nvPr>
            <p:ph idx="1"/>
          </p:nvPr>
        </p:nvSpPr>
        <p:spPr>
          <a:xfrm>
            <a:off x="1137033" y="2194101"/>
            <a:ext cx="5903847" cy="4054298"/>
          </a:xfrm>
        </p:spPr>
        <p:txBody>
          <a:bodyPr>
            <a:normAutofit fontScale="92500" lnSpcReduction="20000"/>
          </a:bodyPr>
          <a:lstStyle/>
          <a:p>
            <a:pPr marL="0" indent="0">
              <a:buNone/>
            </a:pPr>
            <a:r>
              <a:rPr lang="en-GB" sz="1800" dirty="0"/>
              <a:t>Although all film techniques can contribute to tone &amp; mood, some of the biggest indicators are: </a:t>
            </a:r>
          </a:p>
          <a:p>
            <a:r>
              <a:rPr lang="en-GB" sz="1800" b="1" dirty="0"/>
              <a:t>Lighting &amp; colour palette</a:t>
            </a:r>
            <a:r>
              <a:rPr lang="en-GB" sz="1800" dirty="0"/>
              <a:t>: Dark shadows create mystery and suspense while bright ‘high key’ lighting contributes to a fun, relaxed mood. Lots of vivid colours creates a happy/funny tone, while duller shades usually indicate a more serious tone </a:t>
            </a:r>
          </a:p>
          <a:p>
            <a:r>
              <a:rPr lang="en-GB" sz="1800" b="1" dirty="0"/>
              <a:t>Setting</a:t>
            </a:r>
            <a:r>
              <a:rPr lang="en-GB" sz="1800" dirty="0"/>
              <a:t>: when and where the film or scene takes place. A scene set at night in an abandoned mansion will have a very different mood to a scene set at daytime in a cotton candy kingdom. </a:t>
            </a:r>
          </a:p>
          <a:p>
            <a:r>
              <a:rPr lang="en-GB" sz="1800" b="1" dirty="0"/>
              <a:t>Score: </a:t>
            </a:r>
            <a:r>
              <a:rPr lang="en-GB" sz="1800" dirty="0"/>
              <a:t>the same scene with different music can have a totally different, even opposite, mood</a:t>
            </a:r>
          </a:p>
          <a:p>
            <a:r>
              <a:rPr lang="en-GB" sz="1800" b="1" dirty="0"/>
              <a:t>Genre: </a:t>
            </a:r>
            <a:r>
              <a:rPr lang="en-GB" sz="1800" dirty="0"/>
              <a:t>different genres of film often have pre-established moods that readers will expect. Thrillers, horror &amp; crime films usually have a dark, ominous mood, while romance films often have a light-hearted, comedic mood. </a:t>
            </a:r>
          </a:p>
          <a:p>
            <a:pPr marL="0" indent="0">
              <a:buNone/>
            </a:pPr>
            <a:r>
              <a:rPr lang="en-GB" sz="1800" dirty="0"/>
              <a:t>However, sometimes filmmakers can </a:t>
            </a:r>
            <a:r>
              <a:rPr lang="en-GB" sz="1800" b="1" dirty="0"/>
              <a:t>subvert</a:t>
            </a:r>
            <a:r>
              <a:rPr lang="en-GB" sz="1800" dirty="0"/>
              <a:t> expectations by doing the unexpected, i.e. playing cheery music during </a:t>
            </a:r>
            <a:r>
              <a:rPr lang="en-GB" sz="1800"/>
              <a:t>a murder.</a:t>
            </a:r>
            <a:endParaRPr lang="en-GB" sz="1800" dirty="0"/>
          </a:p>
          <a:p>
            <a:pPr marL="0" indent="0">
              <a:buNone/>
            </a:pPr>
            <a:endParaRPr lang="en-GB" sz="1800" b="1" dirty="0"/>
          </a:p>
          <a:p>
            <a:endParaRPr lang="en-AU" sz="1800" dirty="0">
              <a:solidFill>
                <a:schemeClr val="tx1">
                  <a:lumMod val="85000"/>
                  <a:lumOff val="15000"/>
                </a:schemeClr>
              </a:solidFill>
            </a:endParaRPr>
          </a:p>
          <a:p>
            <a:endParaRPr lang="en-AU" sz="1400" dirty="0">
              <a:solidFill>
                <a:schemeClr val="tx1">
                  <a:lumMod val="85000"/>
                  <a:lumOff val="15000"/>
                </a:schemeClr>
              </a:solidFill>
            </a:endParaRPr>
          </a:p>
        </p:txBody>
      </p:sp>
      <p:pic>
        <p:nvPicPr>
          <p:cNvPr id="2052" name="Picture 4" descr="Color Palettes From Famous Movies Show How Colors Set The Mood Of A Film">
            <a:extLst>
              <a:ext uri="{FF2B5EF4-FFF2-40B4-BE49-F238E27FC236}">
                <a16:creationId xmlns:a16="http://schemas.microsoft.com/office/drawing/2014/main" id="{0C310454-6AE7-7358-604A-D9AB15E8B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3" r="2965" b="2965"/>
          <a:stretch/>
        </p:blipFill>
        <p:spPr bwMode="auto">
          <a:xfrm>
            <a:off x="782101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DA2DE5-989E-377B-1747-60047B3ACBF1}"/>
              </a:ext>
            </a:extLst>
          </p:cNvPr>
          <p:cNvPicPr>
            <a:picLocks noChangeAspect="1"/>
          </p:cNvPicPr>
          <p:nvPr/>
        </p:nvPicPr>
        <p:blipFill rotWithShape="1">
          <a:blip r:embed="rId3"/>
          <a:srcRect l="10432" r="236" b="-4"/>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36050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A875C8-5959-0BDB-2B1F-3F7BE78464AD}"/>
              </a:ext>
            </a:extLst>
          </p:cNvPr>
          <p:cNvSpPr>
            <a:spLocks noGrp="1"/>
          </p:cNvSpPr>
          <p:nvPr>
            <p:ph type="title"/>
          </p:nvPr>
        </p:nvSpPr>
        <p:spPr>
          <a:xfrm>
            <a:off x="1137034" y="609599"/>
            <a:ext cx="5338194" cy="1322888"/>
          </a:xfrm>
        </p:spPr>
        <p:txBody>
          <a:bodyPr>
            <a:normAutofit/>
          </a:bodyPr>
          <a:lstStyle/>
          <a:p>
            <a:r>
              <a:rPr lang="en-AU" dirty="0"/>
              <a:t>Tone vs Mood</a:t>
            </a:r>
          </a:p>
        </p:txBody>
      </p:sp>
      <p:sp>
        <p:nvSpPr>
          <p:cNvPr id="3" name="Content Placeholder 2">
            <a:extLst>
              <a:ext uri="{FF2B5EF4-FFF2-40B4-BE49-F238E27FC236}">
                <a16:creationId xmlns:a16="http://schemas.microsoft.com/office/drawing/2014/main" id="{EE9EA196-43CD-6249-6EDF-5E33033CE72D}"/>
              </a:ext>
            </a:extLst>
          </p:cNvPr>
          <p:cNvSpPr>
            <a:spLocks noGrp="1"/>
          </p:cNvSpPr>
          <p:nvPr>
            <p:ph idx="1"/>
          </p:nvPr>
        </p:nvSpPr>
        <p:spPr>
          <a:xfrm>
            <a:off x="1137034" y="2194101"/>
            <a:ext cx="4742771" cy="3983415"/>
          </a:xfrm>
        </p:spPr>
        <p:txBody>
          <a:bodyPr>
            <a:normAutofit/>
          </a:bodyPr>
          <a:lstStyle/>
          <a:p>
            <a:pPr marL="0" indent="0">
              <a:buNone/>
            </a:pPr>
            <a:r>
              <a:rPr lang="en-AU" sz="2000" dirty="0"/>
              <a:t>What’s the difference?</a:t>
            </a:r>
          </a:p>
          <a:p>
            <a:endParaRPr lang="en-AU" sz="2000" dirty="0"/>
          </a:p>
          <a:p>
            <a:r>
              <a:rPr lang="en-AU" sz="2000" b="1" dirty="0"/>
              <a:t>Tone</a:t>
            </a:r>
            <a:r>
              <a:rPr lang="en-AU" sz="2000" dirty="0"/>
              <a:t>: the </a:t>
            </a:r>
            <a:r>
              <a:rPr lang="en-AU" sz="2000" u="sng" dirty="0">
                <a:solidFill>
                  <a:schemeClr val="accent2"/>
                </a:solidFill>
              </a:rPr>
              <a:t>author/filmmaker</a:t>
            </a:r>
            <a:r>
              <a:rPr lang="en-AU" sz="2000" dirty="0"/>
              <a:t>’s feelings about the topic or characters </a:t>
            </a:r>
          </a:p>
          <a:p>
            <a:endParaRPr lang="en-AU" sz="2000" dirty="0"/>
          </a:p>
          <a:p>
            <a:r>
              <a:rPr lang="en-AU" sz="2000" b="1" dirty="0"/>
              <a:t>Mood</a:t>
            </a:r>
            <a:r>
              <a:rPr lang="en-AU" sz="2000" dirty="0"/>
              <a:t>: the atmosphere or feeling that the film gives the </a:t>
            </a:r>
            <a:r>
              <a:rPr lang="en-AU" sz="2000" u="sng" dirty="0">
                <a:solidFill>
                  <a:srgbClr val="0EA27F"/>
                </a:solidFill>
              </a:rPr>
              <a:t>viewer</a:t>
            </a:r>
          </a:p>
          <a:p>
            <a:endParaRPr lang="en-AU" sz="2000" u="sng" dirty="0"/>
          </a:p>
          <a:p>
            <a:pPr marL="0" indent="0">
              <a:buNone/>
            </a:pPr>
            <a:r>
              <a:rPr lang="en-AU" sz="2000" dirty="0"/>
              <a:t>They are linked because the author’s tone affects the mood they create.</a:t>
            </a:r>
          </a:p>
        </p:txBody>
      </p:sp>
      <p:pic>
        <p:nvPicPr>
          <p:cNvPr id="5" name="Picture 4">
            <a:extLst>
              <a:ext uri="{FF2B5EF4-FFF2-40B4-BE49-F238E27FC236}">
                <a16:creationId xmlns:a16="http://schemas.microsoft.com/office/drawing/2014/main" id="{6B1D0694-CD82-DBB0-6351-62E9632C73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4422" y="962526"/>
            <a:ext cx="1911329" cy="2293596"/>
          </a:xfrm>
          <a:prstGeom prst="rect">
            <a:avLst/>
          </a:prstGeom>
        </p:spPr>
      </p:pic>
      <p:sp>
        <p:nvSpPr>
          <p:cNvPr id="7" name="Arrow: Right 6">
            <a:extLst>
              <a:ext uri="{FF2B5EF4-FFF2-40B4-BE49-F238E27FC236}">
                <a16:creationId xmlns:a16="http://schemas.microsoft.com/office/drawing/2014/main" id="{98E1D667-A515-7E76-6C25-EB9B8C8FE01B}"/>
              </a:ext>
            </a:extLst>
          </p:cNvPr>
          <p:cNvSpPr/>
          <p:nvPr/>
        </p:nvSpPr>
        <p:spPr>
          <a:xfrm rot="20647774">
            <a:off x="5835404" y="2396347"/>
            <a:ext cx="2088858" cy="71306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996F6231-148E-4FF8-5E8B-8B2CCA7AEFFC}"/>
              </a:ext>
            </a:extLst>
          </p:cNvPr>
          <p:cNvSpPr/>
          <p:nvPr/>
        </p:nvSpPr>
        <p:spPr>
          <a:xfrm rot="620507">
            <a:off x="5972410" y="4238515"/>
            <a:ext cx="2088858" cy="713065"/>
          </a:xfrm>
          <a:prstGeom prst="rightArrow">
            <a:avLst/>
          </a:prstGeom>
          <a:solidFill>
            <a:srgbClr val="0E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043540C9-71FC-DD63-D321-825943C9F561}"/>
              </a:ext>
            </a:extLst>
          </p:cNvPr>
          <p:cNvPicPr>
            <a:picLocks noChangeAspect="1"/>
          </p:cNvPicPr>
          <p:nvPr/>
        </p:nvPicPr>
        <p:blipFill rotWithShape="1">
          <a:blip r:embed="rId3"/>
          <a:srcRect l="3445" t="3670" r="2728" b="7038"/>
          <a:stretch/>
        </p:blipFill>
        <p:spPr>
          <a:xfrm>
            <a:off x="8108306" y="3923930"/>
            <a:ext cx="3441543" cy="2183907"/>
          </a:xfrm>
          <a:prstGeom prst="rect">
            <a:avLst/>
          </a:prstGeom>
        </p:spPr>
      </p:pic>
    </p:spTree>
    <p:extLst>
      <p:ext uri="{BB962C8B-B14F-4D97-AF65-F5344CB8AC3E}">
        <p14:creationId xmlns:p14="http://schemas.microsoft.com/office/powerpoint/2010/main" val="93645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to Find Freelance, Entry-Level Film Director Jobs | Backstage">
            <a:extLst>
              <a:ext uri="{FF2B5EF4-FFF2-40B4-BE49-F238E27FC236}">
                <a16:creationId xmlns:a16="http://schemas.microsoft.com/office/drawing/2014/main" id="{76B69391-CF51-61E0-4037-0F10A002E75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2537" r="19907"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80B55D-1A4F-7E94-5295-B56A592575C1}"/>
              </a:ext>
            </a:extLst>
          </p:cNvPr>
          <p:cNvSpPr>
            <a:spLocks noGrp="1"/>
          </p:cNvSpPr>
          <p:nvPr>
            <p:ph type="ctrTitle"/>
          </p:nvPr>
        </p:nvSpPr>
        <p:spPr>
          <a:xfrm>
            <a:off x="1524000" y="1122362"/>
            <a:ext cx="9144000" cy="2900518"/>
          </a:xfrm>
        </p:spPr>
        <p:txBody>
          <a:bodyPr>
            <a:normAutofit/>
          </a:bodyPr>
          <a:lstStyle/>
          <a:p>
            <a:r>
              <a:rPr lang="en-AU">
                <a:solidFill>
                  <a:srgbClr val="FFFFFF"/>
                </a:solidFill>
              </a:rPr>
              <a:t>TONE</a:t>
            </a:r>
          </a:p>
        </p:txBody>
      </p:sp>
    </p:spTree>
    <p:extLst>
      <p:ext uri="{BB962C8B-B14F-4D97-AF65-F5344CB8AC3E}">
        <p14:creationId xmlns:p14="http://schemas.microsoft.com/office/powerpoint/2010/main" val="25456729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F96C3-D4C9-CEF7-F008-B3979160FF9B}"/>
              </a:ext>
            </a:extLst>
          </p:cNvPr>
          <p:cNvSpPr>
            <a:spLocks noGrp="1"/>
          </p:cNvSpPr>
          <p:nvPr>
            <p:ph type="title"/>
          </p:nvPr>
        </p:nvSpPr>
        <p:spPr>
          <a:xfrm>
            <a:off x="572493" y="238539"/>
            <a:ext cx="11018520" cy="1434415"/>
          </a:xfrm>
        </p:spPr>
        <p:txBody>
          <a:bodyPr anchor="b">
            <a:normAutofit/>
          </a:bodyPr>
          <a:lstStyle/>
          <a:p>
            <a:r>
              <a:rPr lang="en-AU" sz="5400" dirty="0"/>
              <a:t>Tone in writing</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D04888-53A9-C726-DF83-6E1129335B14}"/>
              </a:ext>
            </a:extLst>
          </p:cNvPr>
          <p:cNvSpPr>
            <a:spLocks noGrp="1"/>
          </p:cNvSpPr>
          <p:nvPr>
            <p:ph idx="1"/>
          </p:nvPr>
        </p:nvSpPr>
        <p:spPr>
          <a:xfrm>
            <a:off x="572493" y="2071316"/>
            <a:ext cx="6713552" cy="4119172"/>
          </a:xfrm>
        </p:spPr>
        <p:txBody>
          <a:bodyPr anchor="t">
            <a:normAutofit/>
          </a:bodyPr>
          <a:lstStyle/>
          <a:p>
            <a:r>
              <a:rPr lang="en-AU" sz="1900" dirty="0"/>
              <a:t>When an author is writing about a character they don’t approve of, or a situation they think is bad, they might use negative descriptive words or phrases like ‘</a:t>
            </a:r>
            <a:r>
              <a:rPr lang="en-AU" sz="1900" dirty="0">
                <a:solidFill>
                  <a:srgbClr val="FF0000"/>
                </a:solidFill>
              </a:rPr>
              <a:t>cowardly, ugly, disgusting, horrible</a:t>
            </a:r>
            <a:r>
              <a:rPr lang="en-AU" sz="1900" dirty="0"/>
              <a:t>’</a:t>
            </a:r>
          </a:p>
          <a:p>
            <a:r>
              <a:rPr lang="en-AU" sz="1900" dirty="0"/>
              <a:t>If they like or admire the character, they might use positive or sympathetic words to describe them like ‘</a:t>
            </a:r>
            <a:r>
              <a:rPr lang="en-AU" sz="1900" dirty="0">
                <a:solidFill>
                  <a:schemeClr val="accent1"/>
                </a:solidFill>
              </a:rPr>
              <a:t>innocent, brave, friendly, cheerful</a:t>
            </a:r>
            <a:r>
              <a:rPr lang="en-AU" sz="1900" dirty="0"/>
              <a:t>’</a:t>
            </a:r>
          </a:p>
          <a:p>
            <a:r>
              <a:rPr lang="en-AU" sz="1900" dirty="0"/>
              <a:t>You can tell from the words they pick how they feel about the topic. </a:t>
            </a:r>
          </a:p>
          <a:p>
            <a:r>
              <a:rPr lang="en-AU" sz="1900" dirty="0"/>
              <a:t>Also shows what they want the reader to feel about it</a:t>
            </a:r>
          </a:p>
        </p:txBody>
      </p:sp>
      <p:pic>
        <p:nvPicPr>
          <p:cNvPr id="4" name="Picture 3">
            <a:extLst>
              <a:ext uri="{FF2B5EF4-FFF2-40B4-BE49-F238E27FC236}">
                <a16:creationId xmlns:a16="http://schemas.microsoft.com/office/drawing/2014/main" id="{1EF8D6CE-8304-3709-F9F6-2CC1DD2571EB}"/>
              </a:ext>
            </a:extLst>
          </p:cNvPr>
          <p:cNvPicPr>
            <a:picLocks noChangeAspect="1"/>
          </p:cNvPicPr>
          <p:nvPr/>
        </p:nvPicPr>
        <p:blipFill rotWithShape="1">
          <a:blip r:embed="rId2"/>
          <a:srcRect l="15048" r="12798"/>
          <a:stretch/>
        </p:blipFill>
        <p:spPr>
          <a:xfrm>
            <a:off x="7675658" y="2093976"/>
            <a:ext cx="3941064" cy="4096512"/>
          </a:xfrm>
          <a:prstGeom prst="rect">
            <a:avLst/>
          </a:prstGeom>
        </p:spPr>
      </p:pic>
    </p:spTree>
    <p:extLst>
      <p:ext uri="{BB962C8B-B14F-4D97-AF65-F5344CB8AC3E}">
        <p14:creationId xmlns:p14="http://schemas.microsoft.com/office/powerpoint/2010/main" val="333806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4" name="Rectangle 4123">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57812-1DF1-7F69-E5E3-59E7C918D4ED}"/>
              </a:ext>
            </a:extLst>
          </p:cNvPr>
          <p:cNvSpPr>
            <a:spLocks noGrp="1"/>
          </p:cNvSpPr>
          <p:nvPr>
            <p:ph type="title"/>
          </p:nvPr>
        </p:nvSpPr>
        <p:spPr>
          <a:xfrm>
            <a:off x="838201" y="549249"/>
            <a:ext cx="4802249" cy="1671570"/>
          </a:xfrm>
        </p:spPr>
        <p:txBody>
          <a:bodyPr>
            <a:normAutofit/>
          </a:bodyPr>
          <a:lstStyle/>
          <a:p>
            <a:r>
              <a:rPr lang="en-AU" sz="4000"/>
              <a:t>Tone in film</a:t>
            </a:r>
          </a:p>
        </p:txBody>
      </p:sp>
      <p:pic>
        <p:nvPicPr>
          <p:cNvPr id="1028" name="Picture 4">
            <a:extLst>
              <a:ext uri="{FF2B5EF4-FFF2-40B4-BE49-F238E27FC236}">
                <a16:creationId xmlns:a16="http://schemas.microsoft.com/office/drawing/2014/main" id="{188C0487-702F-5F47-9E08-DE7341B50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8" r="9224" b="5"/>
          <a:stretch/>
        </p:blipFill>
        <p:spPr bwMode="auto">
          <a:xfrm>
            <a:off x="5995436" y="1"/>
            <a:ext cx="3016307" cy="2223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7 details from the '101 Dalmatians' book that 'Cruella' left out | Mashable">
            <a:extLst>
              <a:ext uri="{FF2B5EF4-FFF2-40B4-BE49-F238E27FC236}">
                <a16:creationId xmlns:a16="http://schemas.microsoft.com/office/drawing/2014/main" id="{01CA6914-6085-31B9-15A9-16EB26719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60" r="-4" b="-4"/>
          <a:stretch/>
        </p:blipFill>
        <p:spPr bwMode="auto">
          <a:xfrm>
            <a:off x="9188878" y="10"/>
            <a:ext cx="3003123" cy="16794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82C94FC-118E-4E34-F119-1F7A0CA5A765}"/>
              </a:ext>
            </a:extLst>
          </p:cNvPr>
          <p:cNvSpPr>
            <a:spLocks noGrp="1"/>
          </p:cNvSpPr>
          <p:nvPr>
            <p:ph idx="1"/>
          </p:nvPr>
        </p:nvSpPr>
        <p:spPr>
          <a:xfrm>
            <a:off x="838201" y="1843285"/>
            <a:ext cx="4802249" cy="4285801"/>
          </a:xfrm>
        </p:spPr>
        <p:txBody>
          <a:bodyPr>
            <a:normAutofit fontScale="77500" lnSpcReduction="20000"/>
          </a:bodyPr>
          <a:lstStyle/>
          <a:p>
            <a:pPr marL="0" indent="0">
              <a:buNone/>
            </a:pPr>
            <a:r>
              <a:rPr lang="en-AU" sz="1400" b="1" dirty="0"/>
              <a:t>As well as words (in the script), filmmakers can use other techniques to make the viewers perceive characters as bad. For example:</a:t>
            </a:r>
          </a:p>
          <a:p>
            <a:pPr marL="0" indent="0">
              <a:buNone/>
            </a:pPr>
            <a:r>
              <a:rPr lang="en-AU" sz="1400" b="1" dirty="0"/>
              <a:t>Mise-</a:t>
            </a:r>
            <a:r>
              <a:rPr lang="en-AU" sz="1400" b="1" dirty="0" err="1"/>
              <a:t>en</a:t>
            </a:r>
            <a:r>
              <a:rPr lang="en-AU" sz="1400" b="1" dirty="0"/>
              <a:t>-scene</a:t>
            </a:r>
          </a:p>
          <a:p>
            <a:r>
              <a:rPr lang="en-AU" sz="1400" dirty="0"/>
              <a:t>Scary/ominous music</a:t>
            </a:r>
          </a:p>
          <a:p>
            <a:r>
              <a:rPr lang="en-AU" sz="1400" dirty="0"/>
              <a:t>High contrast lighting or silhouette lighting</a:t>
            </a:r>
          </a:p>
          <a:p>
            <a:r>
              <a:rPr lang="en-AU" sz="1400" dirty="0"/>
              <a:t>Symbolism in props or costumes e.g. snake motif</a:t>
            </a:r>
          </a:p>
          <a:p>
            <a:r>
              <a:rPr lang="en-AU" sz="1400" dirty="0"/>
              <a:t>Colours associated with danger/death e.g. red, black, lime green (evil magic or poison) </a:t>
            </a:r>
          </a:p>
          <a:p>
            <a:r>
              <a:rPr lang="en-AU" sz="1400" dirty="0"/>
              <a:t>Makeup, costumes, prosthetics to make them look frightening</a:t>
            </a:r>
          </a:p>
          <a:p>
            <a:r>
              <a:rPr lang="en-AU" sz="1400" dirty="0"/>
              <a:t>Setting – put them in surroundings that are dark, dirty or disgusting </a:t>
            </a:r>
          </a:p>
          <a:p>
            <a:r>
              <a:rPr lang="en-AU" sz="1400" dirty="0"/>
              <a:t>Proxemics – have them get uncomfortably close, invading personal space</a:t>
            </a:r>
          </a:p>
          <a:p>
            <a:pPr marL="0" indent="0">
              <a:buNone/>
            </a:pPr>
            <a:r>
              <a:rPr lang="en-AU" sz="1400" b="1" dirty="0"/>
              <a:t>Cinematography</a:t>
            </a:r>
          </a:p>
          <a:p>
            <a:r>
              <a:rPr lang="en-AU" sz="1400" dirty="0"/>
              <a:t>Low camera angle (they seem looming/threatening) or canted angle</a:t>
            </a:r>
          </a:p>
          <a:p>
            <a:r>
              <a:rPr lang="en-AU" sz="1400" dirty="0"/>
              <a:t>Compound motion (dolly zoom) </a:t>
            </a:r>
          </a:p>
          <a:p>
            <a:pPr marL="0" indent="0">
              <a:buNone/>
            </a:pPr>
            <a:r>
              <a:rPr lang="en-AU" sz="1400" b="1" dirty="0"/>
              <a:t>Editing</a:t>
            </a:r>
          </a:p>
          <a:p>
            <a:r>
              <a:rPr lang="en-GB" sz="1400" dirty="0"/>
              <a:t>Pacing – faster cuts with shorter durations between shots can create tension or urgency</a:t>
            </a:r>
          </a:p>
          <a:p>
            <a:r>
              <a:rPr lang="en-AU" sz="1400" dirty="0"/>
              <a:t>Transitions - sudden cuts to close-ups or “jump scares”</a:t>
            </a:r>
          </a:p>
          <a:p>
            <a:endParaRPr lang="en-AU" sz="1400" dirty="0"/>
          </a:p>
        </p:txBody>
      </p:sp>
      <p:pic>
        <p:nvPicPr>
          <p:cNvPr id="1038" name="Picture 14" descr="The Lion King: Be Prepared | Sing-A-Long | Disney - YouTube">
            <a:extLst>
              <a:ext uri="{FF2B5EF4-FFF2-40B4-BE49-F238E27FC236}">
                <a16:creationId xmlns:a16="http://schemas.microsoft.com/office/drawing/2014/main" id="{282E3487-8CDF-05B8-5137-007E4B9B0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3" r="16198" b="3"/>
          <a:stretch/>
        </p:blipFill>
        <p:spPr bwMode="auto">
          <a:xfrm>
            <a:off x="5995437" y="2384215"/>
            <a:ext cx="3016307" cy="2234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Rings of Power: How the Balrog Changes Lord of the Rings Canon | Den of  Geek">
            <a:extLst>
              <a:ext uri="{FF2B5EF4-FFF2-40B4-BE49-F238E27FC236}">
                <a16:creationId xmlns:a16="http://schemas.microsoft.com/office/drawing/2014/main" id="{6E68C7BC-6734-92BC-C075-AF25FDCEF0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49" r="12948" b="3"/>
          <a:stretch/>
        </p:blipFill>
        <p:spPr bwMode="auto">
          <a:xfrm>
            <a:off x="9188877" y="1843285"/>
            <a:ext cx="3003123" cy="2064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nom, Spider-Man's arch-enemy, to get his own spin-off film | Venom | The  Guardian">
            <a:extLst>
              <a:ext uri="{FF2B5EF4-FFF2-40B4-BE49-F238E27FC236}">
                <a16:creationId xmlns:a16="http://schemas.microsoft.com/office/drawing/2014/main" id="{E173F404-053D-81F9-7D32-C6160D0915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72" r="3" b="7322"/>
          <a:stretch/>
        </p:blipFill>
        <p:spPr bwMode="auto">
          <a:xfrm>
            <a:off x="5995436" y="4790113"/>
            <a:ext cx="3016307" cy="2067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rth Maul deserves a proper Star Wars comeback | GamesRadar+">
            <a:extLst>
              <a:ext uri="{FF2B5EF4-FFF2-40B4-BE49-F238E27FC236}">
                <a16:creationId xmlns:a16="http://schemas.microsoft.com/office/drawing/2014/main" id="{D0CC980D-D2CC-217F-6B97-7FB24E6ED1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221" r="19973" b="2"/>
          <a:stretch/>
        </p:blipFill>
        <p:spPr bwMode="auto">
          <a:xfrm>
            <a:off x="9188878"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47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D2D9-0835-5DBC-9AF5-A4C2D20ED57F}"/>
              </a:ext>
            </a:extLst>
          </p:cNvPr>
          <p:cNvSpPr>
            <a:spLocks noGrp="1"/>
          </p:cNvSpPr>
          <p:nvPr>
            <p:ph type="title"/>
          </p:nvPr>
        </p:nvSpPr>
        <p:spPr>
          <a:xfrm>
            <a:off x="6940295" y="1396289"/>
            <a:ext cx="4668257" cy="1325563"/>
          </a:xfrm>
        </p:spPr>
        <p:txBody>
          <a:bodyPr>
            <a:normAutofit/>
          </a:bodyPr>
          <a:lstStyle/>
          <a:p>
            <a:r>
              <a:rPr lang="en-AU" dirty="0"/>
              <a:t>Types of Tone</a:t>
            </a:r>
          </a:p>
        </p:txBody>
      </p:sp>
      <p:sp>
        <p:nvSpPr>
          <p:cNvPr id="5131" name="Freeform: Shape 513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Freeform: Shape 513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Oval 513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6" descr="Us (2019) - IMDb">
            <a:extLst>
              <a:ext uri="{FF2B5EF4-FFF2-40B4-BE49-F238E27FC236}">
                <a16:creationId xmlns:a16="http://schemas.microsoft.com/office/drawing/2014/main" id="{11B01C28-8EB6-D4B9-BC3C-00110FCBC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38" t="10782" r="414" b="32263"/>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1998 - Drama: Titanic | Golden Globes">
            <a:extLst>
              <a:ext uri="{FF2B5EF4-FFF2-40B4-BE49-F238E27FC236}">
                <a16:creationId xmlns:a16="http://schemas.microsoft.com/office/drawing/2014/main" id="{FDD23684-1CD2-1042-225A-403ACDB9D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865" r="1" b="41008"/>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The 12 undisputed best comedy movies of all time - The Manual">
            <a:extLst>
              <a:ext uri="{FF2B5EF4-FFF2-40B4-BE49-F238E27FC236}">
                <a16:creationId xmlns:a16="http://schemas.microsoft.com/office/drawing/2014/main" id="{E1613917-6557-3EDA-2419-4C1A6F409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30" r="2" b="14560"/>
          <a:stretch/>
        </p:blipFill>
        <p:spPr bwMode="auto">
          <a:xfrm>
            <a:off x="9325" y="4007251"/>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82684A-2C3F-EA76-ABA6-2669F5C77F21}"/>
              </a:ext>
            </a:extLst>
          </p:cNvPr>
          <p:cNvSpPr>
            <a:spLocks noGrp="1"/>
          </p:cNvSpPr>
          <p:nvPr>
            <p:ph idx="1"/>
          </p:nvPr>
        </p:nvSpPr>
        <p:spPr>
          <a:xfrm>
            <a:off x="6940296" y="2871982"/>
            <a:ext cx="4668256" cy="3181684"/>
          </a:xfrm>
        </p:spPr>
        <p:txBody>
          <a:bodyPr anchor="t">
            <a:normAutofit lnSpcReduction="10000"/>
          </a:bodyPr>
          <a:lstStyle/>
          <a:p>
            <a:pPr marL="0" indent="0">
              <a:buNone/>
            </a:pPr>
            <a:r>
              <a:rPr lang="en-AU" sz="1800" dirty="0"/>
              <a:t>In film, tone typically falls into one of three broad categories:</a:t>
            </a:r>
          </a:p>
          <a:p>
            <a:r>
              <a:rPr lang="en-AU" sz="1800" b="1" dirty="0"/>
              <a:t>Comedic: </a:t>
            </a:r>
            <a:r>
              <a:rPr lang="en-AU" sz="1800" dirty="0"/>
              <a:t>The filmmaker is light-hearted toward the subject, and the overall intention is to make the audience laugh</a:t>
            </a:r>
          </a:p>
          <a:p>
            <a:r>
              <a:rPr lang="en-AU" sz="1800" b="1" dirty="0"/>
              <a:t>Dramatic: </a:t>
            </a:r>
            <a:r>
              <a:rPr lang="en-AU" sz="1800" dirty="0"/>
              <a:t>The filmmaker is solemn or sincere about the subject, finds it inspirational or tragic</a:t>
            </a:r>
          </a:p>
          <a:p>
            <a:r>
              <a:rPr lang="en-AU" sz="1800" b="1" dirty="0"/>
              <a:t>Suspenseful: </a:t>
            </a:r>
            <a:r>
              <a:rPr lang="en-AU" sz="1800" dirty="0"/>
              <a:t>The filmmaker is pessimistic, outraged or critical of the subject and wants the audience to be shocked or scared</a:t>
            </a:r>
          </a:p>
          <a:p>
            <a:endParaRPr lang="en-AU" sz="1700" dirty="0"/>
          </a:p>
        </p:txBody>
      </p:sp>
    </p:spTree>
    <p:extLst>
      <p:ext uri="{BB962C8B-B14F-4D97-AF65-F5344CB8AC3E}">
        <p14:creationId xmlns:p14="http://schemas.microsoft.com/office/powerpoint/2010/main" val="243766970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erson sitting in a chair&#10;&#10;Description automatically generated with medium confidence">
            <a:extLst>
              <a:ext uri="{FF2B5EF4-FFF2-40B4-BE49-F238E27FC236}">
                <a16:creationId xmlns:a16="http://schemas.microsoft.com/office/drawing/2014/main" id="{1FDA8E1E-A2D7-EF76-2A39-33FD9CEBF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327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living room with a fireplace&#10;&#10;Description automatically generated with medium confidence">
            <a:extLst>
              <a:ext uri="{FF2B5EF4-FFF2-40B4-BE49-F238E27FC236}">
                <a16:creationId xmlns:a16="http://schemas.microsoft.com/office/drawing/2014/main" id="{BBEA6F26-25F8-BAA5-3DCB-AB64B1C60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2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97" name="Freeform: Shape 309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99" name="Freeform: Shape 309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12C3200-4125-7EC2-90D5-F42B5028AEBF}"/>
              </a:ext>
            </a:extLst>
          </p:cNvPr>
          <p:cNvSpPr>
            <a:spLocks noGrp="1"/>
          </p:cNvSpPr>
          <p:nvPr>
            <p:ph type="title"/>
          </p:nvPr>
        </p:nvSpPr>
        <p:spPr>
          <a:xfrm>
            <a:off x="448056" y="859536"/>
            <a:ext cx="4832802" cy="1243584"/>
          </a:xfrm>
        </p:spPr>
        <p:txBody>
          <a:bodyPr>
            <a:normAutofit/>
          </a:bodyPr>
          <a:lstStyle/>
          <a:p>
            <a:r>
              <a:rPr lang="en-AU" sz="3400"/>
              <a:t>Examples of Tone</a:t>
            </a:r>
          </a:p>
        </p:txBody>
      </p:sp>
      <p:sp>
        <p:nvSpPr>
          <p:cNvPr id="3101" name="Rectangle 310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03" name="Rectangle 310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5" name="Rectangle 310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6713FC9-F45F-9617-C315-F34868BCFD56}"/>
              </a:ext>
            </a:extLst>
          </p:cNvPr>
          <p:cNvSpPr>
            <a:spLocks noGrp="1"/>
          </p:cNvSpPr>
          <p:nvPr>
            <p:ph idx="1"/>
          </p:nvPr>
        </p:nvSpPr>
        <p:spPr>
          <a:xfrm>
            <a:off x="448056" y="2512611"/>
            <a:ext cx="4832803" cy="3664351"/>
          </a:xfrm>
        </p:spPr>
        <p:txBody>
          <a:bodyPr>
            <a:normAutofit/>
          </a:bodyPr>
          <a:lstStyle/>
          <a:p>
            <a:r>
              <a:rPr lang="en-AU" sz="1700" dirty="0">
                <a:effectLst/>
                <a:latin typeface="Calibri" panose="020F0502020204030204" pitchFamily="34" charset="0"/>
                <a:ea typeface="Times New Roman" panose="02020603050405020304" pitchFamily="18" charset="0"/>
                <a:cs typeface="Calibri" panose="020F0502020204030204" pitchFamily="34" charset="0"/>
              </a:rPr>
              <a:t>Nancy Meyers is known for her romantic comedies and frequently uses set design to create a pleasant, light-hearted comedic tone as a backdrop. </a:t>
            </a:r>
          </a:p>
          <a:p>
            <a:r>
              <a:rPr lang="en-AU" sz="1700" dirty="0">
                <a:effectLst/>
                <a:latin typeface="Calibri" panose="020F0502020204030204" pitchFamily="34" charset="0"/>
                <a:ea typeface="Times New Roman" panose="02020603050405020304" pitchFamily="18" charset="0"/>
                <a:cs typeface="Calibri" panose="020F0502020204030204" pitchFamily="34" charset="0"/>
              </a:rPr>
              <a:t>In her film </a:t>
            </a:r>
            <a:r>
              <a:rPr lang="en-AU" sz="1700" i="1" dirty="0">
                <a:effectLst/>
                <a:latin typeface="Calibri" panose="020F0502020204030204" pitchFamily="34" charset="0"/>
                <a:ea typeface="Times New Roman" panose="02020603050405020304" pitchFamily="18" charset="0"/>
                <a:cs typeface="Calibri" panose="020F0502020204030204" pitchFamily="34" charset="0"/>
              </a:rPr>
              <a:t>Something’s Gotta Give</a:t>
            </a:r>
            <a:r>
              <a:rPr lang="en-AU" sz="1700" dirty="0">
                <a:effectLst/>
                <a:latin typeface="Calibri" panose="020F0502020204030204" pitchFamily="34" charset="0"/>
                <a:ea typeface="Times New Roman" panose="02020603050405020304" pitchFamily="18" charset="0"/>
                <a:cs typeface="Calibri" panose="020F0502020204030204" pitchFamily="34" charset="0"/>
              </a:rPr>
              <a:t>, Meyers gives Erica Berry (played by Diane Keaton) a bright, large, comfortable home in </a:t>
            </a:r>
            <a:r>
              <a:rPr lang="en-AU" sz="1700">
                <a:effectLst/>
                <a:latin typeface="Calibri" panose="020F0502020204030204" pitchFamily="34" charset="0"/>
                <a:ea typeface="Times New Roman" panose="02020603050405020304" pitchFamily="18" charset="0"/>
                <a:cs typeface="Calibri" panose="020F0502020204030204" pitchFamily="34" charset="0"/>
              </a:rPr>
              <a:t>a light </a:t>
            </a:r>
            <a:r>
              <a:rPr lang="en-AU" sz="1700" dirty="0">
                <a:effectLst/>
                <a:latin typeface="Calibri" panose="020F0502020204030204" pitchFamily="34" charset="0"/>
                <a:ea typeface="Times New Roman" panose="02020603050405020304" pitchFamily="18" charset="0"/>
                <a:cs typeface="Calibri" panose="020F0502020204030204" pitchFamily="34" charset="0"/>
              </a:rPr>
              <a:t>cream-colored palette, helping flesh out the main character as someone who is self-sufficient and stable in her life before she falls in love. </a:t>
            </a:r>
          </a:p>
          <a:p>
            <a:r>
              <a:rPr lang="en-AU" sz="1700" dirty="0">
                <a:effectLst/>
                <a:latin typeface="Calibri" panose="020F0502020204030204" pitchFamily="34" charset="0"/>
                <a:ea typeface="Times New Roman" panose="02020603050405020304" pitchFamily="18" charset="0"/>
                <a:cs typeface="Calibri" panose="020F0502020204030204" pitchFamily="34" charset="0"/>
              </a:rPr>
              <a:t>The filmmaker is showing their attitude to the character using these techniques.</a:t>
            </a:r>
            <a:endParaRPr lang="en-AU" sz="1700" dirty="0"/>
          </a:p>
        </p:txBody>
      </p:sp>
    </p:spTree>
    <p:extLst>
      <p:ext uri="{BB962C8B-B14F-4D97-AF65-F5344CB8AC3E}">
        <p14:creationId xmlns:p14="http://schemas.microsoft.com/office/powerpoint/2010/main" val="158305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C3200-4125-7EC2-90D5-F42B5028AEBF}"/>
              </a:ext>
            </a:extLst>
          </p:cNvPr>
          <p:cNvSpPr>
            <a:spLocks noGrp="1"/>
          </p:cNvSpPr>
          <p:nvPr>
            <p:ph type="title"/>
          </p:nvPr>
        </p:nvSpPr>
        <p:spPr>
          <a:xfrm>
            <a:off x="6770254" y="365125"/>
            <a:ext cx="4405745" cy="1938076"/>
          </a:xfrm>
        </p:spPr>
        <p:txBody>
          <a:bodyPr>
            <a:normAutofit/>
          </a:bodyPr>
          <a:lstStyle/>
          <a:p>
            <a:r>
              <a:rPr lang="en-AU" dirty="0"/>
              <a:t>Examples of Tone</a:t>
            </a:r>
          </a:p>
        </p:txBody>
      </p:sp>
      <p:sp>
        <p:nvSpPr>
          <p:cNvPr id="3" name="Content Placeholder 2">
            <a:extLst>
              <a:ext uri="{FF2B5EF4-FFF2-40B4-BE49-F238E27FC236}">
                <a16:creationId xmlns:a16="http://schemas.microsoft.com/office/drawing/2014/main" id="{86713FC9-F45F-9617-C315-F34868BCFD56}"/>
              </a:ext>
            </a:extLst>
          </p:cNvPr>
          <p:cNvSpPr>
            <a:spLocks noGrp="1"/>
          </p:cNvSpPr>
          <p:nvPr>
            <p:ph idx="1"/>
          </p:nvPr>
        </p:nvSpPr>
        <p:spPr>
          <a:xfrm>
            <a:off x="6667064" y="2207491"/>
            <a:ext cx="4814312" cy="4198841"/>
          </a:xfrm>
        </p:spPr>
        <p:txBody>
          <a:bodyPr>
            <a:normAutofit lnSpcReduction="10000"/>
          </a:bodyPr>
          <a:lstStyle/>
          <a:p>
            <a:r>
              <a:rPr lang="en-AU" sz="2000" dirty="0">
                <a:effectLst/>
                <a:latin typeface="Calibri" panose="020F0502020204030204" pitchFamily="34" charset="0"/>
                <a:ea typeface="Times New Roman" panose="02020603050405020304" pitchFamily="18" charset="0"/>
                <a:cs typeface="Calibri" panose="020F0502020204030204" pitchFamily="34" charset="0"/>
              </a:rPr>
              <a:t>In </a:t>
            </a:r>
            <a:r>
              <a:rPr lang="en-AU" sz="2000" dirty="0">
                <a:latin typeface="Calibri" panose="020F0502020204030204" pitchFamily="34" charset="0"/>
                <a:ea typeface="Times New Roman" panose="02020603050405020304" pitchFamily="18" charset="0"/>
                <a:cs typeface="Calibri" panose="020F0502020204030204" pitchFamily="34" charset="0"/>
              </a:rPr>
              <a:t>the horror </a:t>
            </a:r>
            <a:r>
              <a:rPr lang="en-AU" sz="2000" dirty="0">
                <a:effectLst/>
                <a:latin typeface="Calibri" panose="020F0502020204030204" pitchFamily="34" charset="0"/>
                <a:ea typeface="Times New Roman" panose="02020603050405020304" pitchFamily="18" charset="0"/>
                <a:cs typeface="Calibri" panose="020F0502020204030204" pitchFamily="34" charset="0"/>
              </a:rPr>
              <a:t>movie </a:t>
            </a:r>
            <a:r>
              <a:rPr lang="en-AU" sz="2000" i="1" dirty="0">
                <a:effectLst/>
                <a:latin typeface="Calibri" panose="020F0502020204030204" pitchFamily="34" charset="0"/>
                <a:ea typeface="Times New Roman" panose="02020603050405020304" pitchFamily="18" charset="0"/>
                <a:cs typeface="Calibri" panose="020F0502020204030204" pitchFamily="34" charset="0"/>
              </a:rPr>
              <a:t>Get Out</a:t>
            </a:r>
            <a:r>
              <a:rPr lang="en-AU" sz="2000" dirty="0">
                <a:effectLst/>
                <a:latin typeface="Calibri" panose="020F0502020204030204" pitchFamily="34" charset="0"/>
                <a:ea typeface="Times New Roman" panose="02020603050405020304" pitchFamily="18" charset="0"/>
                <a:cs typeface="Calibri" panose="020F0502020204030204" pitchFamily="34" charset="0"/>
              </a:rPr>
              <a:t>, director Jordan Peele uses lighting and contrasting colour palettes to create tension. </a:t>
            </a:r>
          </a:p>
          <a:p>
            <a:r>
              <a:rPr lang="en-AU" sz="2000" dirty="0">
                <a:effectLst/>
                <a:latin typeface="Calibri" panose="020F0502020204030204" pitchFamily="34" charset="0"/>
                <a:ea typeface="Times New Roman" panose="02020603050405020304" pitchFamily="18" charset="0"/>
                <a:cs typeface="Calibri" panose="020F0502020204030204" pitchFamily="34" charset="0"/>
              </a:rPr>
              <a:t>At the beginning of the film, when Chris Washington (played by Daniel </a:t>
            </a:r>
            <a:r>
              <a:rPr lang="en-AU" sz="2000" dirty="0" err="1">
                <a:effectLst/>
                <a:latin typeface="Calibri" panose="020F0502020204030204" pitchFamily="34" charset="0"/>
                <a:ea typeface="Times New Roman" panose="02020603050405020304" pitchFamily="18" charset="0"/>
                <a:cs typeface="Calibri" panose="020F0502020204030204" pitchFamily="34" charset="0"/>
              </a:rPr>
              <a:t>Kaluuya</a:t>
            </a:r>
            <a:r>
              <a:rPr lang="en-AU" sz="2000" dirty="0">
                <a:effectLst/>
                <a:latin typeface="Calibri" panose="020F0502020204030204" pitchFamily="34" charset="0"/>
                <a:ea typeface="Times New Roman" panose="02020603050405020304" pitchFamily="18" charset="0"/>
                <a:cs typeface="Calibri" panose="020F0502020204030204" pitchFamily="34" charset="0"/>
              </a:rPr>
              <a:t>) arrives at his girlfriend’s parents’ house, the lighting is warm, bright, and inviting, lulling the audience into a false sense of security. </a:t>
            </a:r>
          </a:p>
          <a:p>
            <a:r>
              <a:rPr lang="en-AU" sz="2000" dirty="0">
                <a:effectLst/>
                <a:latin typeface="Calibri" panose="020F0502020204030204" pitchFamily="34" charset="0"/>
                <a:ea typeface="Times New Roman" panose="02020603050405020304" pitchFamily="18" charset="0"/>
                <a:cs typeface="Calibri" panose="020F0502020204030204" pitchFamily="34" charset="0"/>
              </a:rPr>
              <a:t>As the film progresses and the threat of danger gets revealed, the lighting and colours become darker and more ominous. The filmmaker is showing their attitude to events by using these techniques.</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1600" dirty="0"/>
          </a:p>
        </p:txBody>
      </p:sp>
      <p:pic>
        <p:nvPicPr>
          <p:cNvPr id="2052" name="Picture 4">
            <a:extLst>
              <a:ext uri="{FF2B5EF4-FFF2-40B4-BE49-F238E27FC236}">
                <a16:creationId xmlns:a16="http://schemas.microsoft.com/office/drawing/2014/main" id="{1FDA8E1E-A2D7-EF76-2A39-33FD9CEBF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85" b="5585"/>
          <a:stretch/>
        </p:blipFill>
        <p:spPr bwMode="auto">
          <a:xfrm flipH="1">
            <a:off x="4474" y="-5"/>
            <a:ext cx="6474240" cy="3833094"/>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BEA6F26-25F8-BAA5-3DCB-AB64B1C60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21" b="4321"/>
          <a:stretch/>
        </p:blipFill>
        <p:spPr bwMode="auto">
          <a:xfrm flipH="1">
            <a:off x="-1" y="3730901"/>
            <a:ext cx="6634017" cy="312710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18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Rectangle 616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cxnSp>
        <p:nvCxnSpPr>
          <p:cNvPr id="6164" name="Straight Connector 616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8815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70E1AC-5B55-73FE-04D9-1FDF188E4FEA}"/>
              </a:ext>
            </a:extLst>
          </p:cNvPr>
          <p:cNvSpPr>
            <a:spLocks noGrp="1"/>
          </p:cNvSpPr>
          <p:nvPr>
            <p:ph type="ctrTitle"/>
          </p:nvPr>
        </p:nvSpPr>
        <p:spPr>
          <a:xfrm>
            <a:off x="1109980" y="4277356"/>
            <a:ext cx="9966960" cy="1560320"/>
          </a:xfrm>
        </p:spPr>
        <p:txBody>
          <a:bodyPr>
            <a:normAutofit/>
          </a:bodyPr>
          <a:lstStyle/>
          <a:p>
            <a:r>
              <a:rPr lang="en-AU" sz="5800">
                <a:solidFill>
                  <a:srgbClr val="48815A"/>
                </a:solidFill>
              </a:rPr>
              <a:t>Mood</a:t>
            </a:r>
          </a:p>
        </p:txBody>
      </p:sp>
      <p:pic>
        <p:nvPicPr>
          <p:cNvPr id="6146" name="Picture 2" descr="Time for a Mood Check">
            <a:extLst>
              <a:ext uri="{FF2B5EF4-FFF2-40B4-BE49-F238E27FC236}">
                <a16:creationId xmlns:a16="http://schemas.microsoft.com/office/drawing/2014/main" id="{12B9E3F0-FB77-09F5-FF8D-078667F1A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779"/>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79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918</Words>
  <Application>Microsoft Office PowerPoint</Application>
  <PresentationFormat>Widescreen</PresentationFormat>
  <Paragraphs>65</Paragraphs>
  <Slides>12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Tone &amp; Mood</vt:lpstr>
      <vt:lpstr>Tone vs Mood</vt:lpstr>
      <vt:lpstr>TONE</vt:lpstr>
      <vt:lpstr>Tone in writing</vt:lpstr>
      <vt:lpstr>Tone in film</vt:lpstr>
      <vt:lpstr>Types of Tone</vt:lpstr>
      <vt:lpstr>Examples of Tone</vt:lpstr>
      <vt:lpstr>Examples of Tone</vt:lpstr>
      <vt:lpstr>Mood</vt:lpstr>
      <vt:lpstr>Mood</vt:lpstr>
      <vt:lpstr>Examples of Mood</vt:lpstr>
      <vt:lpstr>Key indicators of tone &amp; mood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Features of a Narrative 3:</dc:title>
  <dc:creator>Sarah Burney</dc:creator>
  <cp:lastModifiedBy>Sarah Burney</cp:lastModifiedBy>
  <cp:revision>2</cp:revision>
  <dcterms:created xsi:type="dcterms:W3CDTF">2022-09-05T00:05:45Z</dcterms:created>
  <dcterms:modified xsi:type="dcterms:W3CDTF">2024-02-25T09:22:53Z</dcterms:modified>
</cp:coreProperties>
</file>