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59" r:id="rId4"/>
    <p:sldId id="258" r:id="rId5"/>
    <p:sldId id="269" r:id="rId6"/>
    <p:sldId id="268" r:id="rId7"/>
    <p:sldId id="261" r:id="rId8"/>
    <p:sldId id="267" r:id="rId9"/>
    <p:sldId id="262" r:id="rId10"/>
    <p:sldId id="266" r:id="rId11"/>
    <p:sldId id="263" r:id="rId12"/>
    <p:sldId id="272" r:id="rId13"/>
    <p:sldId id="264" r:id="rId14"/>
    <p:sldId id="265" r:id="rId15"/>
    <p:sldId id="26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7BB680-1151-42A7-8010-A6C09842F139}" v="171" dt="2023-05-16T14:18:30.0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Burney" userId="3ff1fe9c-ec4d-4417-af83-dbc6e1aa8c41" providerId="ADAL" clId="{82A1FF59-D51B-425F-ADE5-6CABA9EE01AA}"/>
    <pc:docChg chg="undo redo custSel addSld delSld modSld sldOrd">
      <pc:chgData name="Sarah Burney" userId="3ff1fe9c-ec4d-4417-af83-dbc6e1aa8c41" providerId="ADAL" clId="{82A1FF59-D51B-425F-ADE5-6CABA9EE01AA}" dt="2023-05-15T05:52:48.167" v="2590" actId="20577"/>
      <pc:docMkLst>
        <pc:docMk/>
      </pc:docMkLst>
      <pc:sldChg chg="addSp delSp modSp mod">
        <pc:chgData name="Sarah Burney" userId="3ff1fe9c-ec4d-4417-af83-dbc6e1aa8c41" providerId="ADAL" clId="{82A1FF59-D51B-425F-ADE5-6CABA9EE01AA}" dt="2023-05-15T05:25:46.657" v="2033" actId="1036"/>
        <pc:sldMkLst>
          <pc:docMk/>
          <pc:sldMk cId="1672502473" sldId="256"/>
        </pc:sldMkLst>
        <pc:spChg chg="mod">
          <ac:chgData name="Sarah Burney" userId="3ff1fe9c-ec4d-4417-af83-dbc6e1aa8c41" providerId="ADAL" clId="{82A1FF59-D51B-425F-ADE5-6CABA9EE01AA}" dt="2023-05-15T05:25:21.070" v="1934" actId="1035"/>
          <ac:spMkLst>
            <pc:docMk/>
            <pc:sldMk cId="1672502473" sldId="256"/>
            <ac:spMk id="2" creationId="{7EECB608-113F-4632-D50E-7D8620BAC335}"/>
          </ac:spMkLst>
        </pc:spChg>
        <pc:spChg chg="mod">
          <ac:chgData name="Sarah Burney" userId="3ff1fe9c-ec4d-4417-af83-dbc6e1aa8c41" providerId="ADAL" clId="{82A1FF59-D51B-425F-ADE5-6CABA9EE01AA}" dt="2023-05-15T05:25:21.070" v="1934" actId="1035"/>
          <ac:spMkLst>
            <pc:docMk/>
            <pc:sldMk cId="1672502473" sldId="256"/>
            <ac:spMk id="3" creationId="{DE6C3D57-30CA-FD37-A5C8-EF7EBA0FD1F7}"/>
          </ac:spMkLst>
        </pc:spChg>
        <pc:picChg chg="add mod">
          <ac:chgData name="Sarah Burney" userId="3ff1fe9c-ec4d-4417-af83-dbc6e1aa8c41" providerId="ADAL" clId="{82A1FF59-D51B-425F-ADE5-6CABA9EE01AA}" dt="2023-05-15T05:25:46.657" v="2033" actId="1036"/>
          <ac:picMkLst>
            <pc:docMk/>
            <pc:sldMk cId="1672502473" sldId="256"/>
            <ac:picMk id="4" creationId="{57205699-2737-AB68-2DB3-7B50FC1536FA}"/>
          </ac:picMkLst>
        </pc:picChg>
        <pc:picChg chg="del mod">
          <ac:chgData name="Sarah Burney" userId="3ff1fe9c-ec4d-4417-af83-dbc6e1aa8c41" providerId="ADAL" clId="{82A1FF59-D51B-425F-ADE5-6CABA9EE01AA}" dt="2023-05-15T02:45:39.547" v="1656" actId="478"/>
          <ac:picMkLst>
            <pc:docMk/>
            <pc:sldMk cId="1672502473" sldId="256"/>
            <ac:picMk id="1026" creationId="{401AA024-1F25-8848-36F3-D1B14FAB91AC}"/>
          </ac:picMkLst>
        </pc:picChg>
        <pc:picChg chg="add mod">
          <ac:chgData name="Sarah Burney" userId="3ff1fe9c-ec4d-4417-af83-dbc6e1aa8c41" providerId="ADAL" clId="{82A1FF59-D51B-425F-ADE5-6CABA9EE01AA}" dt="2023-05-15T05:25:46.657" v="2033" actId="1036"/>
          <ac:picMkLst>
            <pc:docMk/>
            <pc:sldMk cId="1672502473" sldId="256"/>
            <ac:picMk id="6146" creationId="{40BCBDD6-288F-018D-0815-B84F116764D0}"/>
          </ac:picMkLst>
        </pc:picChg>
      </pc:sldChg>
      <pc:sldChg chg="modSp mod">
        <pc:chgData name="Sarah Burney" userId="3ff1fe9c-ec4d-4417-af83-dbc6e1aa8c41" providerId="ADAL" clId="{82A1FF59-D51B-425F-ADE5-6CABA9EE01AA}" dt="2023-05-15T05:26:09.022" v="2040" actId="27636"/>
        <pc:sldMkLst>
          <pc:docMk/>
          <pc:sldMk cId="2340832187" sldId="257"/>
        </pc:sldMkLst>
        <pc:spChg chg="mod">
          <ac:chgData name="Sarah Burney" userId="3ff1fe9c-ec4d-4417-af83-dbc6e1aa8c41" providerId="ADAL" clId="{82A1FF59-D51B-425F-ADE5-6CABA9EE01AA}" dt="2023-05-15T05:25:56.095" v="2034" actId="14100"/>
          <ac:spMkLst>
            <pc:docMk/>
            <pc:sldMk cId="2340832187" sldId="257"/>
            <ac:spMk id="2" creationId="{EAC449AC-51CC-6646-90F5-1A419560C519}"/>
          </ac:spMkLst>
        </pc:spChg>
        <pc:spChg chg="mod">
          <ac:chgData name="Sarah Burney" userId="3ff1fe9c-ec4d-4417-af83-dbc6e1aa8c41" providerId="ADAL" clId="{82A1FF59-D51B-425F-ADE5-6CABA9EE01AA}" dt="2023-05-15T05:26:09.022" v="2040" actId="27636"/>
          <ac:spMkLst>
            <pc:docMk/>
            <pc:sldMk cId="2340832187" sldId="257"/>
            <ac:spMk id="3" creationId="{5F2A76D5-34B8-8D48-5174-143841A172DD}"/>
          </ac:spMkLst>
        </pc:spChg>
      </pc:sldChg>
      <pc:sldChg chg="addSp delSp modSp mod setBg">
        <pc:chgData name="Sarah Burney" userId="3ff1fe9c-ec4d-4417-af83-dbc6e1aa8c41" providerId="ADAL" clId="{82A1FF59-D51B-425F-ADE5-6CABA9EE01AA}" dt="2023-05-15T02:37:02.486" v="1434" actId="1076"/>
        <pc:sldMkLst>
          <pc:docMk/>
          <pc:sldMk cId="1263863813" sldId="258"/>
        </pc:sldMkLst>
        <pc:spChg chg="mod">
          <ac:chgData name="Sarah Burney" userId="3ff1fe9c-ec4d-4417-af83-dbc6e1aa8c41" providerId="ADAL" clId="{82A1FF59-D51B-425F-ADE5-6CABA9EE01AA}" dt="2023-05-15T02:36:26.333" v="1429" actId="26606"/>
          <ac:spMkLst>
            <pc:docMk/>
            <pc:sldMk cId="1263863813" sldId="258"/>
            <ac:spMk id="2" creationId="{61E9EDDF-6765-686E-0621-900DBD7742E1}"/>
          </ac:spMkLst>
        </pc:spChg>
        <pc:spChg chg="mod">
          <ac:chgData name="Sarah Burney" userId="3ff1fe9c-ec4d-4417-af83-dbc6e1aa8c41" providerId="ADAL" clId="{82A1FF59-D51B-425F-ADE5-6CABA9EE01AA}" dt="2023-05-15T02:36:26.333" v="1429" actId="26606"/>
          <ac:spMkLst>
            <pc:docMk/>
            <pc:sldMk cId="1263863813" sldId="258"/>
            <ac:spMk id="3" creationId="{9B4296BE-784F-94AE-11A5-DB1E98BE0B66}"/>
          </ac:spMkLst>
        </pc:spChg>
        <pc:spChg chg="add del">
          <ac:chgData name="Sarah Burney" userId="3ff1fe9c-ec4d-4417-af83-dbc6e1aa8c41" providerId="ADAL" clId="{82A1FF59-D51B-425F-ADE5-6CABA9EE01AA}" dt="2023-05-15T02:36:26.333" v="1429" actId="26606"/>
          <ac:spMkLst>
            <pc:docMk/>
            <pc:sldMk cId="1263863813" sldId="258"/>
            <ac:spMk id="9" creationId="{79BB35BC-D5C2-4C8B-A22A-A71E6191913B}"/>
          </ac:spMkLst>
        </pc:spChg>
        <pc:picChg chg="add del">
          <ac:chgData name="Sarah Burney" userId="3ff1fe9c-ec4d-4417-af83-dbc6e1aa8c41" providerId="ADAL" clId="{82A1FF59-D51B-425F-ADE5-6CABA9EE01AA}" dt="2023-05-15T02:36:26.333" v="1429" actId="26606"/>
          <ac:picMkLst>
            <pc:docMk/>
            <pc:sldMk cId="1263863813" sldId="258"/>
            <ac:picMk id="5" creationId="{AE8A971D-3B02-C8B2-D29E-E5C61CC84EC8}"/>
          </ac:picMkLst>
        </pc:picChg>
        <pc:picChg chg="add mod">
          <ac:chgData name="Sarah Burney" userId="3ff1fe9c-ec4d-4417-af83-dbc6e1aa8c41" providerId="ADAL" clId="{82A1FF59-D51B-425F-ADE5-6CABA9EE01AA}" dt="2023-05-15T02:37:02.486" v="1434" actId="1076"/>
          <ac:picMkLst>
            <pc:docMk/>
            <pc:sldMk cId="1263863813" sldId="258"/>
            <ac:picMk id="2050" creationId="{23E919F9-6CBD-913B-9B13-2601CBDE0555}"/>
          </ac:picMkLst>
        </pc:picChg>
      </pc:sldChg>
      <pc:sldChg chg="addSp delSp modSp mod">
        <pc:chgData name="Sarah Burney" userId="3ff1fe9c-ec4d-4417-af83-dbc6e1aa8c41" providerId="ADAL" clId="{82A1FF59-D51B-425F-ADE5-6CABA9EE01AA}" dt="2023-05-15T02:36:05.013" v="1427"/>
        <pc:sldMkLst>
          <pc:docMk/>
          <pc:sldMk cId="2155607040" sldId="259"/>
        </pc:sldMkLst>
        <pc:spChg chg="mod">
          <ac:chgData name="Sarah Burney" userId="3ff1fe9c-ec4d-4417-af83-dbc6e1aa8c41" providerId="ADAL" clId="{82A1FF59-D51B-425F-ADE5-6CABA9EE01AA}" dt="2023-05-15T01:49:46.759" v="59" actId="20577"/>
          <ac:spMkLst>
            <pc:docMk/>
            <pc:sldMk cId="2155607040" sldId="259"/>
            <ac:spMk id="2" creationId="{A875E476-CC9C-A2BB-7531-8ACD987317ED}"/>
          </ac:spMkLst>
        </pc:spChg>
        <pc:spChg chg="del">
          <ac:chgData name="Sarah Burney" userId="3ff1fe9c-ec4d-4417-af83-dbc6e1aa8c41" providerId="ADAL" clId="{82A1FF59-D51B-425F-ADE5-6CABA9EE01AA}" dt="2023-05-15T01:49:44.259" v="53" actId="478"/>
          <ac:spMkLst>
            <pc:docMk/>
            <pc:sldMk cId="2155607040" sldId="259"/>
            <ac:spMk id="3" creationId="{3F09A4F6-6699-2E68-FF84-7C79FD4165C8}"/>
          </ac:spMkLst>
        </pc:spChg>
        <pc:spChg chg="add mod">
          <ac:chgData name="Sarah Burney" userId="3ff1fe9c-ec4d-4417-af83-dbc6e1aa8c41" providerId="ADAL" clId="{82A1FF59-D51B-425F-ADE5-6CABA9EE01AA}" dt="2023-05-15T01:49:44.259" v="53" actId="478"/>
          <ac:spMkLst>
            <pc:docMk/>
            <pc:sldMk cId="2155607040" sldId="259"/>
            <ac:spMk id="5" creationId="{5C0D186D-5334-1F0A-AE03-03F83FD5A20E}"/>
          </ac:spMkLst>
        </pc:spChg>
        <pc:picChg chg="add">
          <ac:chgData name="Sarah Burney" userId="3ff1fe9c-ec4d-4417-af83-dbc6e1aa8c41" providerId="ADAL" clId="{82A1FF59-D51B-425F-ADE5-6CABA9EE01AA}" dt="2023-05-15T02:36:05.013" v="1427"/>
          <ac:picMkLst>
            <pc:docMk/>
            <pc:sldMk cId="2155607040" sldId="259"/>
            <ac:picMk id="1026" creationId="{8DE73433-001F-D4DA-4FE3-2431B1C8C28F}"/>
          </ac:picMkLst>
        </pc:picChg>
      </pc:sldChg>
      <pc:sldChg chg="modSp mod">
        <pc:chgData name="Sarah Burney" userId="3ff1fe9c-ec4d-4417-af83-dbc6e1aa8c41" providerId="ADAL" clId="{82A1FF59-D51B-425F-ADE5-6CABA9EE01AA}" dt="2023-05-15T05:26:19.226" v="2042" actId="14100"/>
        <pc:sldMkLst>
          <pc:docMk/>
          <pc:sldMk cId="1533982156" sldId="260"/>
        </pc:sldMkLst>
        <pc:spChg chg="mod">
          <ac:chgData name="Sarah Burney" userId="3ff1fe9c-ec4d-4417-af83-dbc6e1aa8c41" providerId="ADAL" clId="{82A1FF59-D51B-425F-ADE5-6CABA9EE01AA}" dt="2023-05-15T05:26:15.768" v="2041" actId="14100"/>
          <ac:spMkLst>
            <pc:docMk/>
            <pc:sldMk cId="1533982156" sldId="260"/>
            <ac:spMk id="2" creationId="{EAC449AC-51CC-6646-90F5-1A419560C519}"/>
          </ac:spMkLst>
        </pc:spChg>
        <pc:spChg chg="mod">
          <ac:chgData name="Sarah Burney" userId="3ff1fe9c-ec4d-4417-af83-dbc6e1aa8c41" providerId="ADAL" clId="{82A1FF59-D51B-425F-ADE5-6CABA9EE01AA}" dt="2023-05-15T05:26:19.226" v="2042" actId="14100"/>
          <ac:spMkLst>
            <pc:docMk/>
            <pc:sldMk cId="1533982156" sldId="260"/>
            <ac:spMk id="3" creationId="{5F2A76D5-34B8-8D48-5174-143841A172DD}"/>
          </ac:spMkLst>
        </pc:spChg>
      </pc:sldChg>
      <pc:sldChg chg="modSp mod modAnim">
        <pc:chgData name="Sarah Burney" userId="3ff1fe9c-ec4d-4417-af83-dbc6e1aa8c41" providerId="ADAL" clId="{82A1FF59-D51B-425F-ADE5-6CABA9EE01AA}" dt="2023-05-15T05:28:04.114" v="2132" actId="20577"/>
        <pc:sldMkLst>
          <pc:docMk/>
          <pc:sldMk cId="1936614072" sldId="261"/>
        </pc:sldMkLst>
        <pc:spChg chg="mod">
          <ac:chgData name="Sarah Burney" userId="3ff1fe9c-ec4d-4417-af83-dbc6e1aa8c41" providerId="ADAL" clId="{82A1FF59-D51B-425F-ADE5-6CABA9EE01AA}" dt="2023-05-15T05:28:04.114" v="2132" actId="20577"/>
          <ac:spMkLst>
            <pc:docMk/>
            <pc:sldMk cId="1936614072" sldId="261"/>
            <ac:spMk id="2" creationId="{3ED1AC63-E040-4182-993C-993B2C222755}"/>
          </ac:spMkLst>
        </pc:spChg>
        <pc:spChg chg="mod">
          <ac:chgData name="Sarah Burney" userId="3ff1fe9c-ec4d-4417-af83-dbc6e1aa8c41" providerId="ADAL" clId="{82A1FF59-D51B-425F-ADE5-6CABA9EE01AA}" dt="2023-05-15T02:40:22.737" v="1527" actId="20577"/>
          <ac:spMkLst>
            <pc:docMk/>
            <pc:sldMk cId="1936614072" sldId="261"/>
            <ac:spMk id="3" creationId="{C4E9E21E-653A-0012-92A6-9FD966BC2541}"/>
          </ac:spMkLst>
        </pc:spChg>
      </pc:sldChg>
      <pc:sldChg chg="modSp mod">
        <pc:chgData name="Sarah Burney" userId="3ff1fe9c-ec4d-4417-af83-dbc6e1aa8c41" providerId="ADAL" clId="{82A1FF59-D51B-425F-ADE5-6CABA9EE01AA}" dt="2023-05-15T05:27:40.807" v="2068" actId="20577"/>
        <pc:sldMkLst>
          <pc:docMk/>
          <pc:sldMk cId="980281919" sldId="262"/>
        </pc:sldMkLst>
        <pc:spChg chg="mod">
          <ac:chgData name="Sarah Burney" userId="3ff1fe9c-ec4d-4417-af83-dbc6e1aa8c41" providerId="ADAL" clId="{82A1FF59-D51B-425F-ADE5-6CABA9EE01AA}" dt="2023-05-15T05:27:40.807" v="2068" actId="20577"/>
          <ac:spMkLst>
            <pc:docMk/>
            <pc:sldMk cId="980281919" sldId="262"/>
            <ac:spMk id="3" creationId="{9A9EE11E-733C-88C5-D782-4A87A542B76C}"/>
          </ac:spMkLst>
        </pc:spChg>
      </pc:sldChg>
      <pc:sldChg chg="addSp delSp modSp new mod setBg addAnim setClrOvrMap">
        <pc:chgData name="Sarah Burney" userId="3ff1fe9c-ec4d-4417-af83-dbc6e1aa8c41" providerId="ADAL" clId="{82A1FF59-D51B-425F-ADE5-6CABA9EE01AA}" dt="2023-05-15T02:53:02.941" v="1839" actId="478"/>
        <pc:sldMkLst>
          <pc:docMk/>
          <pc:sldMk cId="3022848857" sldId="263"/>
        </pc:sldMkLst>
        <pc:spChg chg="mod">
          <ac:chgData name="Sarah Burney" userId="3ff1fe9c-ec4d-4417-af83-dbc6e1aa8c41" providerId="ADAL" clId="{82A1FF59-D51B-425F-ADE5-6CABA9EE01AA}" dt="2023-05-15T02:52:51.854" v="1834" actId="26606"/>
          <ac:spMkLst>
            <pc:docMk/>
            <pc:sldMk cId="3022848857" sldId="263"/>
            <ac:spMk id="2" creationId="{3536D3D9-CD39-A5C2-C609-7C0935C965EA}"/>
          </ac:spMkLst>
        </pc:spChg>
        <pc:spChg chg="del mod">
          <ac:chgData name="Sarah Burney" userId="3ff1fe9c-ec4d-4417-af83-dbc6e1aa8c41" providerId="ADAL" clId="{82A1FF59-D51B-425F-ADE5-6CABA9EE01AA}" dt="2023-05-15T02:53:02.941" v="1839" actId="478"/>
          <ac:spMkLst>
            <pc:docMk/>
            <pc:sldMk cId="3022848857" sldId="263"/>
            <ac:spMk id="3" creationId="{66AF31FC-9845-B790-3627-E824C666015A}"/>
          </ac:spMkLst>
        </pc:spChg>
        <pc:spChg chg="add">
          <ac:chgData name="Sarah Burney" userId="3ff1fe9c-ec4d-4417-af83-dbc6e1aa8c41" providerId="ADAL" clId="{82A1FF59-D51B-425F-ADE5-6CABA9EE01AA}" dt="2023-05-15T02:52:51.854" v="1834" actId="26606"/>
          <ac:spMkLst>
            <pc:docMk/>
            <pc:sldMk cId="3022848857" sldId="263"/>
            <ac:spMk id="9" creationId="{71B2258F-86CA-4D4D-8270-BC05FCDEBFB3}"/>
          </ac:spMkLst>
        </pc:spChg>
        <pc:picChg chg="add mod">
          <ac:chgData name="Sarah Burney" userId="3ff1fe9c-ec4d-4417-af83-dbc6e1aa8c41" providerId="ADAL" clId="{82A1FF59-D51B-425F-ADE5-6CABA9EE01AA}" dt="2023-05-15T02:52:57.824" v="1837" actId="1076"/>
          <ac:picMkLst>
            <pc:docMk/>
            <pc:sldMk cId="3022848857" sldId="263"/>
            <ac:picMk id="5" creationId="{099457C3-302D-D9D0-F807-2E784066608A}"/>
          </ac:picMkLst>
        </pc:picChg>
      </pc:sldChg>
      <pc:sldChg chg="modSp new mod">
        <pc:chgData name="Sarah Burney" userId="3ff1fe9c-ec4d-4417-af83-dbc6e1aa8c41" providerId="ADAL" clId="{82A1FF59-D51B-425F-ADE5-6CABA9EE01AA}" dt="2023-05-15T01:53:36.684" v="487" actId="20577"/>
        <pc:sldMkLst>
          <pc:docMk/>
          <pc:sldMk cId="4065077083" sldId="264"/>
        </pc:sldMkLst>
        <pc:spChg chg="mod">
          <ac:chgData name="Sarah Burney" userId="3ff1fe9c-ec4d-4417-af83-dbc6e1aa8c41" providerId="ADAL" clId="{82A1FF59-D51B-425F-ADE5-6CABA9EE01AA}" dt="2023-05-15T01:53:36.684" v="487" actId="20577"/>
          <ac:spMkLst>
            <pc:docMk/>
            <pc:sldMk cId="4065077083" sldId="264"/>
            <ac:spMk id="2" creationId="{45C0F36D-0894-AA33-2938-73377E7871C3}"/>
          </ac:spMkLst>
        </pc:spChg>
        <pc:spChg chg="mod">
          <ac:chgData name="Sarah Burney" userId="3ff1fe9c-ec4d-4417-af83-dbc6e1aa8c41" providerId="ADAL" clId="{82A1FF59-D51B-425F-ADE5-6CABA9EE01AA}" dt="2023-05-15T01:52:55.343" v="454" actId="20577"/>
          <ac:spMkLst>
            <pc:docMk/>
            <pc:sldMk cId="4065077083" sldId="264"/>
            <ac:spMk id="3" creationId="{7F0AD333-5DCC-8360-34AB-139AE49D63A7}"/>
          </ac:spMkLst>
        </pc:spChg>
      </pc:sldChg>
      <pc:sldChg chg="addSp delSp modSp new mod setBg">
        <pc:chgData name="Sarah Burney" userId="3ff1fe9c-ec4d-4417-af83-dbc6e1aa8c41" providerId="ADAL" clId="{82A1FF59-D51B-425F-ADE5-6CABA9EE01AA}" dt="2023-05-15T05:50:29.931" v="2575" actId="27636"/>
        <pc:sldMkLst>
          <pc:docMk/>
          <pc:sldMk cId="3938183407" sldId="265"/>
        </pc:sldMkLst>
        <pc:spChg chg="mod">
          <ac:chgData name="Sarah Burney" userId="3ff1fe9c-ec4d-4417-af83-dbc6e1aa8c41" providerId="ADAL" clId="{82A1FF59-D51B-425F-ADE5-6CABA9EE01AA}" dt="2023-05-15T05:50:21.843" v="2572" actId="26606"/>
          <ac:spMkLst>
            <pc:docMk/>
            <pc:sldMk cId="3938183407" sldId="265"/>
            <ac:spMk id="2" creationId="{853FDD5B-0CCA-CBA2-72D0-F539500834A3}"/>
          </ac:spMkLst>
        </pc:spChg>
        <pc:spChg chg="mod">
          <ac:chgData name="Sarah Burney" userId="3ff1fe9c-ec4d-4417-af83-dbc6e1aa8c41" providerId="ADAL" clId="{82A1FF59-D51B-425F-ADE5-6CABA9EE01AA}" dt="2023-05-15T05:50:29.931" v="2575" actId="27636"/>
          <ac:spMkLst>
            <pc:docMk/>
            <pc:sldMk cId="3938183407" sldId="265"/>
            <ac:spMk id="3" creationId="{D4A5427E-C7CB-11AD-1CC6-3985271006CB}"/>
          </ac:spMkLst>
        </pc:spChg>
        <pc:spChg chg="add del">
          <ac:chgData name="Sarah Burney" userId="3ff1fe9c-ec4d-4417-af83-dbc6e1aa8c41" providerId="ADAL" clId="{82A1FF59-D51B-425F-ADE5-6CABA9EE01AA}" dt="2023-05-15T05:50:21.840" v="2571" actId="26606"/>
          <ac:spMkLst>
            <pc:docMk/>
            <pc:sldMk cId="3938183407" sldId="265"/>
            <ac:spMk id="1033" creationId="{F13C74B1-5B17-4795-BED0-7140497B445A}"/>
          </ac:spMkLst>
        </pc:spChg>
        <pc:spChg chg="add del">
          <ac:chgData name="Sarah Burney" userId="3ff1fe9c-ec4d-4417-af83-dbc6e1aa8c41" providerId="ADAL" clId="{82A1FF59-D51B-425F-ADE5-6CABA9EE01AA}" dt="2023-05-15T05:50:21.840" v="2571" actId="26606"/>
          <ac:spMkLst>
            <pc:docMk/>
            <pc:sldMk cId="3938183407" sldId="265"/>
            <ac:spMk id="1035" creationId="{D4974D33-8DC5-464E-8C6D-BE58F0669C17}"/>
          </ac:spMkLst>
        </pc:spChg>
        <pc:spChg chg="add">
          <ac:chgData name="Sarah Burney" userId="3ff1fe9c-ec4d-4417-af83-dbc6e1aa8c41" providerId="ADAL" clId="{82A1FF59-D51B-425F-ADE5-6CABA9EE01AA}" dt="2023-05-15T05:50:21.843" v="2572" actId="26606"/>
          <ac:spMkLst>
            <pc:docMk/>
            <pc:sldMk cId="3938183407" sldId="265"/>
            <ac:spMk id="1037" creationId="{D1D34770-47A8-402C-AF23-2B653F2D88C1}"/>
          </ac:spMkLst>
        </pc:spChg>
        <pc:picChg chg="add del">
          <ac:chgData name="Sarah Burney" userId="3ff1fe9c-ec4d-4417-af83-dbc6e1aa8c41" providerId="ADAL" clId="{82A1FF59-D51B-425F-ADE5-6CABA9EE01AA}" dt="2023-05-15T05:50:12.537" v="2568"/>
          <ac:picMkLst>
            <pc:docMk/>
            <pc:sldMk cId="3938183407" sldId="265"/>
            <ac:picMk id="1026" creationId="{8B10B025-3743-D12D-A588-952F6AA41018}"/>
          </ac:picMkLst>
        </pc:picChg>
        <pc:picChg chg="add mod">
          <ac:chgData name="Sarah Burney" userId="3ff1fe9c-ec4d-4417-af83-dbc6e1aa8c41" providerId="ADAL" clId="{82A1FF59-D51B-425F-ADE5-6CABA9EE01AA}" dt="2023-05-15T05:50:21.843" v="2572" actId="26606"/>
          <ac:picMkLst>
            <pc:docMk/>
            <pc:sldMk cId="3938183407" sldId="265"/>
            <ac:picMk id="1028" creationId="{96E11C85-7322-4D5F-D4EC-7202619AD141}"/>
          </ac:picMkLst>
        </pc:picChg>
        <pc:picChg chg="add del mod">
          <ac:chgData name="Sarah Burney" userId="3ff1fe9c-ec4d-4417-af83-dbc6e1aa8c41" providerId="ADAL" clId="{82A1FF59-D51B-425F-ADE5-6CABA9EE01AA}" dt="2023-05-15T02:51:16.184" v="1828" actId="478"/>
          <ac:picMkLst>
            <pc:docMk/>
            <pc:sldMk cId="3938183407" sldId="265"/>
            <ac:picMk id="7170" creationId="{200CE11C-140F-F80B-64D3-0F5EF646DFE9}"/>
          </ac:picMkLst>
        </pc:picChg>
      </pc:sldChg>
      <pc:sldChg chg="addSp modSp new mod setBg">
        <pc:chgData name="Sarah Burney" userId="3ff1fe9c-ec4d-4417-af83-dbc6e1aa8c41" providerId="ADAL" clId="{82A1FF59-D51B-425F-ADE5-6CABA9EE01AA}" dt="2023-05-15T05:52:06.992" v="2589" actId="403"/>
        <pc:sldMkLst>
          <pc:docMk/>
          <pc:sldMk cId="4007097109" sldId="266"/>
        </pc:sldMkLst>
        <pc:spChg chg="mod">
          <ac:chgData name="Sarah Burney" userId="3ff1fe9c-ec4d-4417-af83-dbc6e1aa8c41" providerId="ADAL" clId="{82A1FF59-D51B-425F-ADE5-6CABA9EE01AA}" dt="2023-05-15T05:51:42.602" v="2577" actId="26606"/>
          <ac:spMkLst>
            <pc:docMk/>
            <pc:sldMk cId="4007097109" sldId="266"/>
            <ac:spMk id="2" creationId="{E2F58679-9EF4-5EE6-6624-19F7B97F901D}"/>
          </ac:spMkLst>
        </pc:spChg>
        <pc:spChg chg="mod ord">
          <ac:chgData name="Sarah Burney" userId="3ff1fe9c-ec4d-4417-af83-dbc6e1aa8c41" providerId="ADAL" clId="{82A1FF59-D51B-425F-ADE5-6CABA9EE01AA}" dt="2023-05-15T05:52:06.992" v="2589" actId="403"/>
          <ac:spMkLst>
            <pc:docMk/>
            <pc:sldMk cId="4007097109" sldId="266"/>
            <ac:spMk id="3" creationId="{4AA9CE32-DC5C-4706-6433-B80D2483CB86}"/>
          </ac:spMkLst>
        </pc:spChg>
        <pc:picChg chg="add mod">
          <ac:chgData name="Sarah Burney" userId="3ff1fe9c-ec4d-4417-af83-dbc6e1aa8c41" providerId="ADAL" clId="{82A1FF59-D51B-425F-ADE5-6CABA9EE01AA}" dt="2023-05-15T05:51:42.602" v="2577" actId="26606"/>
          <ac:picMkLst>
            <pc:docMk/>
            <pc:sldMk cId="4007097109" sldId="266"/>
            <ac:picMk id="2050" creationId="{C91E8D58-A79C-BB74-E7C3-F0E11612FB25}"/>
          </ac:picMkLst>
        </pc:picChg>
      </pc:sldChg>
      <pc:sldChg chg="addSp modSp new mod ord setBg setClrOvrMap">
        <pc:chgData name="Sarah Burney" userId="3ff1fe9c-ec4d-4417-af83-dbc6e1aa8c41" providerId="ADAL" clId="{82A1FF59-D51B-425F-ADE5-6CABA9EE01AA}" dt="2023-05-15T05:28:40.630" v="2138" actId="207"/>
        <pc:sldMkLst>
          <pc:docMk/>
          <pc:sldMk cId="1607369278" sldId="267"/>
        </pc:sldMkLst>
        <pc:spChg chg="mod">
          <ac:chgData name="Sarah Burney" userId="3ff1fe9c-ec4d-4417-af83-dbc6e1aa8c41" providerId="ADAL" clId="{82A1FF59-D51B-425F-ADE5-6CABA9EE01AA}" dt="2023-05-15T02:40:51.568" v="1529" actId="26606"/>
          <ac:spMkLst>
            <pc:docMk/>
            <pc:sldMk cId="1607369278" sldId="267"/>
            <ac:spMk id="2" creationId="{AB792B15-4A70-0DAD-C6D4-CFB732A5190D}"/>
          </ac:spMkLst>
        </pc:spChg>
        <pc:spChg chg="mod">
          <ac:chgData name="Sarah Burney" userId="3ff1fe9c-ec4d-4417-af83-dbc6e1aa8c41" providerId="ADAL" clId="{82A1FF59-D51B-425F-ADE5-6CABA9EE01AA}" dt="2023-05-15T05:28:40.630" v="2138" actId="207"/>
          <ac:spMkLst>
            <pc:docMk/>
            <pc:sldMk cId="1607369278" sldId="267"/>
            <ac:spMk id="3" creationId="{57F42E37-AB1C-2507-9387-80B1C0924A32}"/>
          </ac:spMkLst>
        </pc:spChg>
        <pc:spChg chg="add">
          <ac:chgData name="Sarah Burney" userId="3ff1fe9c-ec4d-4417-af83-dbc6e1aa8c41" providerId="ADAL" clId="{82A1FF59-D51B-425F-ADE5-6CABA9EE01AA}" dt="2023-05-15T02:40:51.568" v="1529" actId="26606"/>
          <ac:spMkLst>
            <pc:docMk/>
            <pc:sldMk cId="1607369278" sldId="267"/>
            <ac:spMk id="5127" creationId="{9228552E-C8B1-4A80-8448-0787CE0FC704}"/>
          </ac:spMkLst>
        </pc:spChg>
        <pc:picChg chg="add mod ord">
          <ac:chgData name="Sarah Burney" userId="3ff1fe9c-ec4d-4417-af83-dbc6e1aa8c41" providerId="ADAL" clId="{82A1FF59-D51B-425F-ADE5-6CABA9EE01AA}" dt="2023-05-15T02:40:51.568" v="1529" actId="26606"/>
          <ac:picMkLst>
            <pc:docMk/>
            <pc:sldMk cId="1607369278" sldId="267"/>
            <ac:picMk id="5122" creationId="{94E3682A-A79F-2A4E-0708-B09CDD4542BF}"/>
          </ac:picMkLst>
        </pc:picChg>
      </pc:sldChg>
      <pc:sldChg chg="addSp modSp new mod setBg addAnim setClrOvrMap">
        <pc:chgData name="Sarah Burney" userId="3ff1fe9c-ec4d-4417-af83-dbc6e1aa8c41" providerId="ADAL" clId="{82A1FF59-D51B-425F-ADE5-6CABA9EE01AA}" dt="2023-05-15T05:28:58.068" v="2141" actId="404"/>
        <pc:sldMkLst>
          <pc:docMk/>
          <pc:sldMk cId="2238475095" sldId="268"/>
        </pc:sldMkLst>
        <pc:spChg chg="mod">
          <ac:chgData name="Sarah Burney" userId="3ff1fe9c-ec4d-4417-af83-dbc6e1aa8c41" providerId="ADAL" clId="{82A1FF59-D51B-425F-ADE5-6CABA9EE01AA}" dt="2023-05-15T02:38:48.986" v="1442" actId="26606"/>
          <ac:spMkLst>
            <pc:docMk/>
            <pc:sldMk cId="2238475095" sldId="268"/>
            <ac:spMk id="2" creationId="{A0AEF69D-3C0C-9EF4-4FD4-288716665261}"/>
          </ac:spMkLst>
        </pc:spChg>
        <pc:spChg chg="mod">
          <ac:chgData name="Sarah Burney" userId="3ff1fe9c-ec4d-4417-af83-dbc6e1aa8c41" providerId="ADAL" clId="{82A1FF59-D51B-425F-ADE5-6CABA9EE01AA}" dt="2023-05-15T05:28:58.068" v="2141" actId="404"/>
          <ac:spMkLst>
            <pc:docMk/>
            <pc:sldMk cId="2238475095" sldId="268"/>
            <ac:spMk id="3" creationId="{130846E2-292F-ED01-B67B-8F710403F5D5}"/>
          </ac:spMkLst>
        </pc:spChg>
        <pc:spChg chg="add">
          <ac:chgData name="Sarah Burney" userId="3ff1fe9c-ec4d-4417-af83-dbc6e1aa8c41" providerId="ADAL" clId="{82A1FF59-D51B-425F-ADE5-6CABA9EE01AA}" dt="2023-05-15T02:38:48.986" v="1442" actId="26606"/>
          <ac:spMkLst>
            <pc:docMk/>
            <pc:sldMk cId="2238475095" sldId="268"/>
            <ac:spMk id="4103" creationId="{71B2258F-86CA-4D4D-8270-BC05FCDEBFB3}"/>
          </ac:spMkLst>
        </pc:spChg>
        <pc:picChg chg="add mod ord">
          <ac:chgData name="Sarah Burney" userId="3ff1fe9c-ec4d-4417-af83-dbc6e1aa8c41" providerId="ADAL" clId="{82A1FF59-D51B-425F-ADE5-6CABA9EE01AA}" dt="2023-05-15T02:39:08.181" v="1452" actId="1036"/>
          <ac:picMkLst>
            <pc:docMk/>
            <pc:sldMk cId="2238475095" sldId="268"/>
            <ac:picMk id="4098" creationId="{B17412B8-E697-2A89-AB19-5B60DBED6818}"/>
          </ac:picMkLst>
        </pc:picChg>
      </pc:sldChg>
      <pc:sldChg chg="addSp modSp new mod">
        <pc:chgData name="Sarah Burney" userId="3ff1fe9c-ec4d-4417-af83-dbc6e1aa8c41" providerId="ADAL" clId="{82A1FF59-D51B-425F-ADE5-6CABA9EE01AA}" dt="2023-05-15T05:52:48.167" v="2590" actId="20577"/>
        <pc:sldMkLst>
          <pc:docMk/>
          <pc:sldMk cId="2459049183" sldId="269"/>
        </pc:sldMkLst>
        <pc:spChg chg="mod">
          <ac:chgData name="Sarah Burney" userId="3ff1fe9c-ec4d-4417-af83-dbc6e1aa8c41" providerId="ADAL" clId="{82A1FF59-D51B-425F-ADE5-6CABA9EE01AA}" dt="2023-05-15T02:28:17.663" v="1055" actId="20577"/>
          <ac:spMkLst>
            <pc:docMk/>
            <pc:sldMk cId="2459049183" sldId="269"/>
            <ac:spMk id="2" creationId="{8C52E85C-E470-E3D1-09DC-55810F06F76F}"/>
          </ac:spMkLst>
        </pc:spChg>
        <pc:spChg chg="mod">
          <ac:chgData name="Sarah Burney" userId="3ff1fe9c-ec4d-4417-af83-dbc6e1aa8c41" providerId="ADAL" clId="{82A1FF59-D51B-425F-ADE5-6CABA9EE01AA}" dt="2023-05-15T05:52:48.167" v="2590" actId="20577"/>
          <ac:spMkLst>
            <pc:docMk/>
            <pc:sldMk cId="2459049183" sldId="269"/>
            <ac:spMk id="3" creationId="{987C2F4B-C942-96E0-7863-2568E4339E18}"/>
          </ac:spMkLst>
        </pc:spChg>
        <pc:picChg chg="add mod">
          <ac:chgData name="Sarah Burney" userId="3ff1fe9c-ec4d-4417-af83-dbc6e1aa8c41" providerId="ADAL" clId="{82A1FF59-D51B-425F-ADE5-6CABA9EE01AA}" dt="2023-05-15T02:38:09.428" v="1440" actId="1076"/>
          <ac:picMkLst>
            <pc:docMk/>
            <pc:sldMk cId="2459049183" sldId="269"/>
            <ac:picMk id="3074" creationId="{C35A31A7-9481-506C-9A65-C627A83F7861}"/>
          </ac:picMkLst>
        </pc:picChg>
      </pc:sldChg>
      <pc:sldChg chg="addSp delSp modSp new del mod ord setBg">
        <pc:chgData name="Sarah Burney" userId="3ff1fe9c-ec4d-4417-af83-dbc6e1aa8c41" providerId="ADAL" clId="{82A1FF59-D51B-425F-ADE5-6CABA9EE01AA}" dt="2023-05-15T05:38:56.833" v="2561" actId="47"/>
        <pc:sldMkLst>
          <pc:docMk/>
          <pc:sldMk cId="3677729154" sldId="270"/>
        </pc:sldMkLst>
        <pc:spChg chg="del">
          <ac:chgData name="Sarah Burney" userId="3ff1fe9c-ec4d-4417-af83-dbc6e1aa8c41" providerId="ADAL" clId="{82A1FF59-D51B-425F-ADE5-6CABA9EE01AA}" dt="2023-05-15T02:53:17.702" v="1840" actId="26606"/>
          <ac:spMkLst>
            <pc:docMk/>
            <pc:sldMk cId="3677729154" sldId="270"/>
            <ac:spMk id="2" creationId="{BF3DC62D-D392-58B0-98B0-95AB21405F1C}"/>
          </ac:spMkLst>
        </pc:spChg>
        <pc:spChg chg="del">
          <ac:chgData name="Sarah Burney" userId="3ff1fe9c-ec4d-4417-af83-dbc6e1aa8c41" providerId="ADAL" clId="{82A1FF59-D51B-425F-ADE5-6CABA9EE01AA}" dt="2023-05-15T02:53:17.702" v="1840" actId="26606"/>
          <ac:spMkLst>
            <pc:docMk/>
            <pc:sldMk cId="3677729154" sldId="270"/>
            <ac:spMk id="3" creationId="{2BB7DF4C-B8DB-9687-7C17-69BBE37F4101}"/>
          </ac:spMkLst>
        </pc:spChg>
        <pc:spChg chg="add">
          <ac:chgData name="Sarah Burney" userId="3ff1fe9c-ec4d-4417-af83-dbc6e1aa8c41" providerId="ADAL" clId="{82A1FF59-D51B-425F-ADE5-6CABA9EE01AA}" dt="2023-05-15T02:53:17.702" v="1840" actId="26606"/>
          <ac:spMkLst>
            <pc:docMk/>
            <pc:sldMk cId="3677729154" sldId="270"/>
            <ac:spMk id="9" creationId="{32BC26D8-82FB-445E-AA49-62A77D7C1EE0}"/>
          </ac:spMkLst>
        </pc:spChg>
        <pc:spChg chg="add">
          <ac:chgData name="Sarah Burney" userId="3ff1fe9c-ec4d-4417-af83-dbc6e1aa8c41" providerId="ADAL" clId="{82A1FF59-D51B-425F-ADE5-6CABA9EE01AA}" dt="2023-05-15T02:53:17.702" v="1840" actId="26606"/>
          <ac:spMkLst>
            <pc:docMk/>
            <pc:sldMk cId="3677729154" sldId="270"/>
            <ac:spMk id="11" creationId="{CB44330D-EA18-4254-AA95-EB49948539B8}"/>
          </ac:spMkLst>
        </pc:spChg>
        <pc:picChg chg="add mod">
          <ac:chgData name="Sarah Burney" userId="3ff1fe9c-ec4d-4417-af83-dbc6e1aa8c41" providerId="ADAL" clId="{82A1FF59-D51B-425F-ADE5-6CABA9EE01AA}" dt="2023-05-15T02:53:17.702" v="1840" actId="26606"/>
          <ac:picMkLst>
            <pc:docMk/>
            <pc:sldMk cId="3677729154" sldId="270"/>
            <ac:picMk id="4" creationId="{72A5635A-3619-AF23-46E7-934D85BDD433}"/>
          </ac:picMkLst>
        </pc:picChg>
      </pc:sldChg>
      <pc:sldChg chg="addSp delSp modSp new mod setBg">
        <pc:chgData name="Sarah Burney" userId="3ff1fe9c-ec4d-4417-af83-dbc6e1aa8c41" providerId="ADAL" clId="{82A1FF59-D51B-425F-ADE5-6CABA9EE01AA}" dt="2023-05-15T02:53:30.213" v="1843" actId="26606"/>
        <pc:sldMkLst>
          <pc:docMk/>
          <pc:sldMk cId="330745293" sldId="271"/>
        </pc:sldMkLst>
        <pc:spChg chg="del">
          <ac:chgData name="Sarah Burney" userId="3ff1fe9c-ec4d-4417-af83-dbc6e1aa8c41" providerId="ADAL" clId="{82A1FF59-D51B-425F-ADE5-6CABA9EE01AA}" dt="2023-05-15T02:53:30.213" v="1843" actId="26606"/>
          <ac:spMkLst>
            <pc:docMk/>
            <pc:sldMk cId="330745293" sldId="271"/>
            <ac:spMk id="2" creationId="{E2F70F77-C37E-C4D4-D8B3-06B748A2EBEF}"/>
          </ac:spMkLst>
        </pc:spChg>
        <pc:spChg chg="del">
          <ac:chgData name="Sarah Burney" userId="3ff1fe9c-ec4d-4417-af83-dbc6e1aa8c41" providerId="ADAL" clId="{82A1FF59-D51B-425F-ADE5-6CABA9EE01AA}" dt="2023-05-15T02:53:30.213" v="1843" actId="26606"/>
          <ac:spMkLst>
            <pc:docMk/>
            <pc:sldMk cId="330745293" sldId="271"/>
            <ac:spMk id="3" creationId="{E08B6F71-7BB7-240A-DCA5-77C664C5E71A}"/>
          </ac:spMkLst>
        </pc:spChg>
        <pc:spChg chg="add">
          <ac:chgData name="Sarah Burney" userId="3ff1fe9c-ec4d-4417-af83-dbc6e1aa8c41" providerId="ADAL" clId="{82A1FF59-D51B-425F-ADE5-6CABA9EE01AA}" dt="2023-05-15T02:53:30.213" v="1843" actId="26606"/>
          <ac:spMkLst>
            <pc:docMk/>
            <pc:sldMk cId="330745293" sldId="271"/>
            <ac:spMk id="8199" creationId="{32BC26D8-82FB-445E-AA49-62A77D7C1EE0}"/>
          </ac:spMkLst>
        </pc:spChg>
        <pc:spChg chg="add">
          <ac:chgData name="Sarah Burney" userId="3ff1fe9c-ec4d-4417-af83-dbc6e1aa8c41" providerId="ADAL" clId="{82A1FF59-D51B-425F-ADE5-6CABA9EE01AA}" dt="2023-05-15T02:53:30.213" v="1843" actId="26606"/>
          <ac:spMkLst>
            <pc:docMk/>
            <pc:sldMk cId="330745293" sldId="271"/>
            <ac:spMk id="8201" creationId="{CB44330D-EA18-4254-AA95-EB49948539B8}"/>
          </ac:spMkLst>
        </pc:spChg>
        <pc:picChg chg="add mod">
          <ac:chgData name="Sarah Burney" userId="3ff1fe9c-ec4d-4417-af83-dbc6e1aa8c41" providerId="ADAL" clId="{82A1FF59-D51B-425F-ADE5-6CABA9EE01AA}" dt="2023-05-15T02:53:30.213" v="1843" actId="26606"/>
          <ac:picMkLst>
            <pc:docMk/>
            <pc:sldMk cId="330745293" sldId="271"/>
            <ac:picMk id="8194" creationId="{9078A625-A2C3-F3D2-75AA-0062CBEDE1CF}"/>
          </ac:picMkLst>
        </pc:picChg>
      </pc:sldChg>
      <pc:sldChg chg="addSp delSp modSp new mod ord">
        <pc:chgData name="Sarah Burney" userId="3ff1fe9c-ec4d-4417-af83-dbc6e1aa8c41" providerId="ADAL" clId="{82A1FF59-D51B-425F-ADE5-6CABA9EE01AA}" dt="2023-05-15T05:38:54.228" v="2560" actId="1036"/>
        <pc:sldMkLst>
          <pc:docMk/>
          <pc:sldMk cId="2657867948" sldId="272"/>
        </pc:sldMkLst>
        <pc:spChg chg="mod">
          <ac:chgData name="Sarah Burney" userId="3ff1fe9c-ec4d-4417-af83-dbc6e1aa8c41" providerId="ADAL" clId="{82A1FF59-D51B-425F-ADE5-6CABA9EE01AA}" dt="2023-05-15T05:38:36.327" v="2539" actId="20577"/>
          <ac:spMkLst>
            <pc:docMk/>
            <pc:sldMk cId="2657867948" sldId="272"/>
            <ac:spMk id="2" creationId="{E5F306D0-78BA-0187-AC72-CB1BC55DDAFC}"/>
          </ac:spMkLst>
        </pc:spChg>
        <pc:spChg chg="del">
          <ac:chgData name="Sarah Burney" userId="3ff1fe9c-ec4d-4417-af83-dbc6e1aa8c41" providerId="ADAL" clId="{82A1FF59-D51B-425F-ADE5-6CABA9EE01AA}" dt="2023-05-15T05:38:49.017" v="2541" actId="478"/>
          <ac:spMkLst>
            <pc:docMk/>
            <pc:sldMk cId="2657867948" sldId="272"/>
            <ac:spMk id="3" creationId="{7A14E4C3-607B-A767-EE93-7A024723B715}"/>
          </ac:spMkLst>
        </pc:spChg>
        <pc:picChg chg="add mod">
          <ac:chgData name="Sarah Burney" userId="3ff1fe9c-ec4d-4417-af83-dbc6e1aa8c41" providerId="ADAL" clId="{82A1FF59-D51B-425F-ADE5-6CABA9EE01AA}" dt="2023-05-15T05:38:54.228" v="2560" actId="1036"/>
          <ac:picMkLst>
            <pc:docMk/>
            <pc:sldMk cId="2657867948" sldId="272"/>
            <ac:picMk id="4" creationId="{BD578449-F36C-CF63-E73B-663748BA1EEF}"/>
          </ac:picMkLst>
        </pc:picChg>
      </pc:sldChg>
    </pc:docChg>
  </pc:docChgLst>
  <pc:docChgLst>
    <pc:chgData name="Sarah Burney" userId="3ff1fe9c-ec4d-4417-af83-dbc6e1aa8c41" providerId="ADAL" clId="{FB7BB680-1151-42A7-8010-A6C09842F139}"/>
    <pc:docChg chg="undo custSel addSld delSld modSld sldOrd">
      <pc:chgData name="Sarah Burney" userId="3ff1fe9c-ec4d-4417-af83-dbc6e1aa8c41" providerId="ADAL" clId="{FB7BB680-1151-42A7-8010-A6C09842F139}" dt="2023-05-16T14:18:53.475" v="4390" actId="47"/>
      <pc:docMkLst>
        <pc:docMk/>
      </pc:docMkLst>
      <pc:sldChg chg="modSp del mod">
        <pc:chgData name="Sarah Burney" userId="3ff1fe9c-ec4d-4417-af83-dbc6e1aa8c41" providerId="ADAL" clId="{FB7BB680-1151-42A7-8010-A6C09842F139}" dt="2023-05-16T14:18:53.475" v="4390" actId="47"/>
        <pc:sldMkLst>
          <pc:docMk/>
          <pc:sldMk cId="2340832187" sldId="257"/>
        </pc:sldMkLst>
        <pc:spChg chg="mod">
          <ac:chgData name="Sarah Burney" userId="3ff1fe9c-ec4d-4417-af83-dbc6e1aa8c41" providerId="ADAL" clId="{FB7BB680-1151-42A7-8010-A6C09842F139}" dt="2023-05-16T14:18:30.091" v="4389" actId="20577"/>
          <ac:spMkLst>
            <pc:docMk/>
            <pc:sldMk cId="2340832187" sldId="257"/>
            <ac:spMk id="3" creationId="{5F2A76D5-34B8-8D48-5174-143841A172DD}"/>
          </ac:spMkLst>
        </pc:spChg>
      </pc:sldChg>
      <pc:sldChg chg="modSp mod ord">
        <pc:chgData name="Sarah Burney" userId="3ff1fe9c-ec4d-4417-af83-dbc6e1aa8c41" providerId="ADAL" clId="{FB7BB680-1151-42A7-8010-A6C09842F139}" dt="2023-05-16T14:06:56.938" v="2587"/>
        <pc:sldMkLst>
          <pc:docMk/>
          <pc:sldMk cId="1263863813" sldId="258"/>
        </pc:sldMkLst>
        <pc:spChg chg="mod">
          <ac:chgData name="Sarah Burney" userId="3ff1fe9c-ec4d-4417-af83-dbc6e1aa8c41" providerId="ADAL" clId="{FB7BB680-1151-42A7-8010-A6C09842F139}" dt="2023-05-14T17:06:04.905" v="1434" actId="27636"/>
          <ac:spMkLst>
            <pc:docMk/>
            <pc:sldMk cId="1263863813" sldId="258"/>
            <ac:spMk id="3" creationId="{9B4296BE-784F-94AE-11A5-DB1E98BE0B66}"/>
          </ac:spMkLst>
        </pc:spChg>
      </pc:sldChg>
      <pc:sldChg chg="modSp new mod ord">
        <pc:chgData name="Sarah Burney" userId="3ff1fe9c-ec4d-4417-af83-dbc6e1aa8c41" providerId="ADAL" clId="{FB7BB680-1151-42A7-8010-A6C09842F139}" dt="2023-05-16T14:06:54.610" v="2585"/>
        <pc:sldMkLst>
          <pc:docMk/>
          <pc:sldMk cId="2155607040" sldId="259"/>
        </pc:sldMkLst>
        <pc:spChg chg="mod">
          <ac:chgData name="Sarah Burney" userId="3ff1fe9c-ec4d-4417-af83-dbc6e1aa8c41" providerId="ADAL" clId="{FB7BB680-1151-42A7-8010-A6C09842F139}" dt="2023-05-14T16:52:30.646" v="68" actId="20577"/>
          <ac:spMkLst>
            <pc:docMk/>
            <pc:sldMk cId="2155607040" sldId="259"/>
            <ac:spMk id="2" creationId="{A875E476-CC9C-A2BB-7531-8ACD987317ED}"/>
          </ac:spMkLst>
        </pc:spChg>
        <pc:spChg chg="mod">
          <ac:chgData name="Sarah Burney" userId="3ff1fe9c-ec4d-4417-af83-dbc6e1aa8c41" providerId="ADAL" clId="{FB7BB680-1151-42A7-8010-A6C09842F139}" dt="2023-05-14T16:52:36.590" v="78" actId="20577"/>
          <ac:spMkLst>
            <pc:docMk/>
            <pc:sldMk cId="2155607040" sldId="259"/>
            <ac:spMk id="3" creationId="{3F09A4F6-6699-2E68-FF84-7C79FD4165C8}"/>
          </ac:spMkLst>
        </pc:spChg>
      </pc:sldChg>
      <pc:sldChg chg="modSp add mod modAnim">
        <pc:chgData name="Sarah Burney" userId="3ff1fe9c-ec4d-4417-af83-dbc6e1aa8c41" providerId="ADAL" clId="{FB7BB680-1151-42A7-8010-A6C09842F139}" dt="2023-05-14T16:58:56.771" v="751"/>
        <pc:sldMkLst>
          <pc:docMk/>
          <pc:sldMk cId="1533982156" sldId="260"/>
        </pc:sldMkLst>
        <pc:spChg chg="mod">
          <ac:chgData name="Sarah Burney" userId="3ff1fe9c-ec4d-4417-af83-dbc6e1aa8c41" providerId="ADAL" clId="{FB7BB680-1151-42A7-8010-A6C09842F139}" dt="2023-05-14T16:58:44.133" v="750" actId="20577"/>
          <ac:spMkLst>
            <pc:docMk/>
            <pc:sldMk cId="1533982156" sldId="260"/>
            <ac:spMk id="3" creationId="{5F2A76D5-34B8-8D48-5174-143841A172DD}"/>
          </ac:spMkLst>
        </pc:spChg>
      </pc:sldChg>
      <pc:sldChg chg="modSp new mod ord">
        <pc:chgData name="Sarah Burney" userId="3ff1fe9c-ec4d-4417-af83-dbc6e1aa8c41" providerId="ADAL" clId="{FB7BB680-1151-42A7-8010-A6C09842F139}" dt="2023-05-16T14:16:14.733" v="4319"/>
        <pc:sldMkLst>
          <pc:docMk/>
          <pc:sldMk cId="1936614072" sldId="261"/>
        </pc:sldMkLst>
        <pc:spChg chg="mod">
          <ac:chgData name="Sarah Burney" userId="3ff1fe9c-ec4d-4417-af83-dbc6e1aa8c41" providerId="ADAL" clId="{FB7BB680-1151-42A7-8010-A6C09842F139}" dt="2023-05-14T17:15:01.637" v="2380" actId="20577"/>
          <ac:spMkLst>
            <pc:docMk/>
            <pc:sldMk cId="1936614072" sldId="261"/>
            <ac:spMk id="2" creationId="{3ED1AC63-E040-4182-993C-993B2C222755}"/>
          </ac:spMkLst>
        </pc:spChg>
        <pc:spChg chg="mod">
          <ac:chgData name="Sarah Burney" userId="3ff1fe9c-ec4d-4417-af83-dbc6e1aa8c41" providerId="ADAL" clId="{FB7BB680-1151-42A7-8010-A6C09842F139}" dt="2023-05-14T17:15:39.543" v="2455" actId="20577"/>
          <ac:spMkLst>
            <pc:docMk/>
            <pc:sldMk cId="1936614072" sldId="261"/>
            <ac:spMk id="3" creationId="{C4E9E21E-653A-0012-92A6-9FD966BC2541}"/>
          </ac:spMkLst>
        </pc:spChg>
      </pc:sldChg>
      <pc:sldChg chg="modSp new mod ord">
        <pc:chgData name="Sarah Burney" userId="3ff1fe9c-ec4d-4417-af83-dbc6e1aa8c41" providerId="ADAL" clId="{FB7BB680-1151-42A7-8010-A6C09842F139}" dt="2023-05-16T14:16:09.742" v="4317" actId="27636"/>
        <pc:sldMkLst>
          <pc:docMk/>
          <pc:sldMk cId="980281919" sldId="262"/>
        </pc:sldMkLst>
        <pc:spChg chg="mod">
          <ac:chgData name="Sarah Burney" userId="3ff1fe9c-ec4d-4417-af83-dbc6e1aa8c41" providerId="ADAL" clId="{FB7BB680-1151-42A7-8010-A6C09842F139}" dt="2023-05-14T17:16:31.433" v="2480" actId="20577"/>
          <ac:spMkLst>
            <pc:docMk/>
            <pc:sldMk cId="980281919" sldId="262"/>
            <ac:spMk id="2" creationId="{0B4B3D54-60C9-17BA-5626-7FB0065EE1F7}"/>
          </ac:spMkLst>
        </pc:spChg>
        <pc:spChg chg="mod">
          <ac:chgData name="Sarah Burney" userId="3ff1fe9c-ec4d-4417-af83-dbc6e1aa8c41" providerId="ADAL" clId="{FB7BB680-1151-42A7-8010-A6C09842F139}" dt="2023-05-16T14:16:09.742" v="4317" actId="27636"/>
          <ac:spMkLst>
            <pc:docMk/>
            <pc:sldMk cId="980281919" sldId="262"/>
            <ac:spMk id="3" creationId="{9A9EE11E-733C-88C5-D782-4A87A542B76C}"/>
          </ac:spMkLst>
        </pc:spChg>
      </pc:sldChg>
      <pc:sldChg chg="ord">
        <pc:chgData name="Sarah Burney" userId="3ff1fe9c-ec4d-4417-af83-dbc6e1aa8c41" providerId="ADAL" clId="{FB7BB680-1151-42A7-8010-A6C09842F139}" dt="2023-05-16T14:07:14.339" v="2603"/>
        <pc:sldMkLst>
          <pc:docMk/>
          <pc:sldMk cId="3022848857" sldId="263"/>
        </pc:sldMkLst>
      </pc:sldChg>
      <pc:sldChg chg="ord">
        <pc:chgData name="Sarah Burney" userId="3ff1fe9c-ec4d-4417-af83-dbc6e1aa8c41" providerId="ADAL" clId="{FB7BB680-1151-42A7-8010-A6C09842F139}" dt="2023-05-16T14:07:17.486" v="2607"/>
        <pc:sldMkLst>
          <pc:docMk/>
          <pc:sldMk cId="4065077083" sldId="264"/>
        </pc:sldMkLst>
      </pc:sldChg>
      <pc:sldChg chg="modSp mod ord">
        <pc:chgData name="Sarah Burney" userId="3ff1fe9c-ec4d-4417-af83-dbc6e1aa8c41" providerId="ADAL" clId="{FB7BB680-1151-42A7-8010-A6C09842F139}" dt="2023-05-16T14:18:14.304" v="4388" actId="113"/>
        <pc:sldMkLst>
          <pc:docMk/>
          <pc:sldMk cId="3938183407" sldId="265"/>
        </pc:sldMkLst>
        <pc:spChg chg="mod">
          <ac:chgData name="Sarah Burney" userId="3ff1fe9c-ec4d-4417-af83-dbc6e1aa8c41" providerId="ADAL" clId="{FB7BB680-1151-42A7-8010-A6C09842F139}" dt="2023-05-16T14:18:14.304" v="4388" actId="113"/>
          <ac:spMkLst>
            <pc:docMk/>
            <pc:sldMk cId="3938183407" sldId="265"/>
            <ac:spMk id="2" creationId="{853FDD5B-0CCA-CBA2-72D0-F539500834A3}"/>
          </ac:spMkLst>
        </pc:spChg>
        <pc:spChg chg="mod">
          <ac:chgData name="Sarah Burney" userId="3ff1fe9c-ec4d-4417-af83-dbc6e1aa8c41" providerId="ADAL" clId="{FB7BB680-1151-42A7-8010-A6C09842F139}" dt="2023-05-16T14:17:53.129" v="4382" actId="20577"/>
          <ac:spMkLst>
            <pc:docMk/>
            <pc:sldMk cId="3938183407" sldId="265"/>
            <ac:spMk id="3" creationId="{D4A5427E-C7CB-11AD-1CC6-3985271006CB}"/>
          </ac:spMkLst>
        </pc:spChg>
      </pc:sldChg>
      <pc:sldChg chg="ord">
        <pc:chgData name="Sarah Burney" userId="3ff1fe9c-ec4d-4417-af83-dbc6e1aa8c41" providerId="ADAL" clId="{FB7BB680-1151-42A7-8010-A6C09842F139}" dt="2023-05-16T14:07:12.338" v="2601"/>
        <pc:sldMkLst>
          <pc:docMk/>
          <pc:sldMk cId="4007097109" sldId="266"/>
        </pc:sldMkLst>
      </pc:sldChg>
      <pc:sldChg chg="ord">
        <pc:chgData name="Sarah Burney" userId="3ff1fe9c-ec4d-4417-af83-dbc6e1aa8c41" providerId="ADAL" clId="{FB7BB680-1151-42A7-8010-A6C09842F139}" dt="2023-05-16T14:16:16.398" v="4321"/>
        <pc:sldMkLst>
          <pc:docMk/>
          <pc:sldMk cId="1607369278" sldId="267"/>
        </pc:sldMkLst>
      </pc:sldChg>
      <pc:sldChg chg="ord">
        <pc:chgData name="Sarah Burney" userId="3ff1fe9c-ec4d-4417-af83-dbc6e1aa8c41" providerId="ADAL" clId="{FB7BB680-1151-42A7-8010-A6C09842F139}" dt="2023-05-16T14:07:03.944" v="2593"/>
        <pc:sldMkLst>
          <pc:docMk/>
          <pc:sldMk cId="2238475095" sldId="268"/>
        </pc:sldMkLst>
      </pc:sldChg>
      <pc:sldChg chg="ord">
        <pc:chgData name="Sarah Burney" userId="3ff1fe9c-ec4d-4417-af83-dbc6e1aa8c41" providerId="ADAL" clId="{FB7BB680-1151-42A7-8010-A6C09842F139}" dt="2023-05-16T14:07:01.825" v="2591"/>
        <pc:sldMkLst>
          <pc:docMk/>
          <pc:sldMk cId="2459049183" sldId="269"/>
        </pc:sldMkLst>
      </pc:sldChg>
      <pc:sldChg chg="ord">
        <pc:chgData name="Sarah Burney" userId="3ff1fe9c-ec4d-4417-af83-dbc6e1aa8c41" providerId="ADAL" clId="{FB7BB680-1151-42A7-8010-A6C09842F139}" dt="2023-05-16T14:07:22.802" v="2611"/>
        <pc:sldMkLst>
          <pc:docMk/>
          <pc:sldMk cId="330745293" sldId="271"/>
        </pc:sldMkLst>
      </pc:sldChg>
      <pc:sldChg chg="ord">
        <pc:chgData name="Sarah Burney" userId="3ff1fe9c-ec4d-4417-af83-dbc6e1aa8c41" providerId="ADAL" clId="{FB7BB680-1151-42A7-8010-A6C09842F139}" dt="2023-05-16T14:07:15.943" v="2605"/>
        <pc:sldMkLst>
          <pc:docMk/>
          <pc:sldMk cId="2657867948" sldId="272"/>
        </pc:sldMkLst>
      </pc:sldChg>
      <pc:sldChg chg="modSp new del mod">
        <pc:chgData name="Sarah Burney" userId="3ff1fe9c-ec4d-4417-af83-dbc6e1aa8c41" providerId="ADAL" clId="{FB7BB680-1151-42A7-8010-A6C09842F139}" dt="2023-05-16T14:10:20.290" v="3191" actId="47"/>
        <pc:sldMkLst>
          <pc:docMk/>
          <pc:sldMk cId="876134138" sldId="273"/>
        </pc:sldMkLst>
        <pc:spChg chg="mod">
          <ac:chgData name="Sarah Burney" userId="3ff1fe9c-ec4d-4417-af83-dbc6e1aa8c41" providerId="ADAL" clId="{FB7BB680-1151-42A7-8010-A6C09842F139}" dt="2023-05-16T14:07:43.674" v="2632" actId="20577"/>
          <ac:spMkLst>
            <pc:docMk/>
            <pc:sldMk cId="876134138" sldId="273"/>
            <ac:spMk id="2" creationId="{D2C77D3E-F25F-3586-14BD-43AA3CA09A7D}"/>
          </ac:spMkLst>
        </pc:spChg>
        <pc:spChg chg="mod">
          <ac:chgData name="Sarah Burney" userId="3ff1fe9c-ec4d-4417-af83-dbc6e1aa8c41" providerId="ADAL" clId="{FB7BB680-1151-42A7-8010-A6C09842F139}" dt="2023-05-16T14:10:11.146" v="3190" actId="20577"/>
          <ac:spMkLst>
            <pc:docMk/>
            <pc:sldMk cId="876134138" sldId="273"/>
            <ac:spMk id="3" creationId="{380C2C96-50F2-444A-9AAC-E99EA6BC4E80}"/>
          </ac:spMkLst>
        </pc:spChg>
      </pc:sldChg>
      <pc:sldChg chg="modSp new mod">
        <pc:chgData name="Sarah Burney" userId="3ff1fe9c-ec4d-4417-af83-dbc6e1aa8c41" providerId="ADAL" clId="{FB7BB680-1151-42A7-8010-A6C09842F139}" dt="2023-05-16T14:13:49.638" v="3962" actId="15"/>
        <pc:sldMkLst>
          <pc:docMk/>
          <pc:sldMk cId="2917671046" sldId="273"/>
        </pc:sldMkLst>
        <pc:spChg chg="mod">
          <ac:chgData name="Sarah Burney" userId="3ff1fe9c-ec4d-4417-af83-dbc6e1aa8c41" providerId="ADAL" clId="{FB7BB680-1151-42A7-8010-A6C09842F139}" dt="2023-05-16T14:10:35.257" v="3212" actId="20577"/>
          <ac:spMkLst>
            <pc:docMk/>
            <pc:sldMk cId="2917671046" sldId="273"/>
            <ac:spMk id="2" creationId="{9BB8C1C8-F752-5E7D-C39A-143DB1BF138B}"/>
          </ac:spMkLst>
        </pc:spChg>
        <pc:spChg chg="mod">
          <ac:chgData name="Sarah Burney" userId="3ff1fe9c-ec4d-4417-af83-dbc6e1aa8c41" providerId="ADAL" clId="{FB7BB680-1151-42A7-8010-A6C09842F139}" dt="2023-05-16T14:13:49.638" v="3962" actId="15"/>
          <ac:spMkLst>
            <pc:docMk/>
            <pc:sldMk cId="2917671046" sldId="273"/>
            <ac:spMk id="3" creationId="{F69DB8DE-8B1C-A7B9-08ED-A37B743A054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C3397-D18C-7812-B272-FF8B34E895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69EBEEE9-9E69-A9BB-F9B6-CAD73C0973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B1BD37B3-5426-B0C6-5969-6DEBA3E92CA9}"/>
              </a:ext>
            </a:extLst>
          </p:cNvPr>
          <p:cNvSpPr>
            <a:spLocks noGrp="1"/>
          </p:cNvSpPr>
          <p:nvPr>
            <p:ph type="dt" sz="half" idx="10"/>
          </p:nvPr>
        </p:nvSpPr>
        <p:spPr/>
        <p:txBody>
          <a:bodyPr/>
          <a:lstStyle/>
          <a:p>
            <a:fld id="{CF4DF63A-9C2C-415C-9DF6-8D0DF51F7664}" type="datetimeFigureOut">
              <a:rPr lang="en-AU" smtClean="0"/>
              <a:t>16/05/2023</a:t>
            </a:fld>
            <a:endParaRPr lang="en-AU"/>
          </a:p>
        </p:txBody>
      </p:sp>
      <p:sp>
        <p:nvSpPr>
          <p:cNvPr id="5" name="Footer Placeholder 4">
            <a:extLst>
              <a:ext uri="{FF2B5EF4-FFF2-40B4-BE49-F238E27FC236}">
                <a16:creationId xmlns:a16="http://schemas.microsoft.com/office/drawing/2014/main" id="{AB71CDEE-6B1B-1791-2EA5-BFB50E45B4C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18A2ECA-C807-E5B6-0E9F-4697383FB05E}"/>
              </a:ext>
            </a:extLst>
          </p:cNvPr>
          <p:cNvSpPr>
            <a:spLocks noGrp="1"/>
          </p:cNvSpPr>
          <p:nvPr>
            <p:ph type="sldNum" sz="quarter" idx="12"/>
          </p:nvPr>
        </p:nvSpPr>
        <p:spPr/>
        <p:txBody>
          <a:bodyPr/>
          <a:lstStyle/>
          <a:p>
            <a:fld id="{0E3E1667-2E1B-4898-BBF3-D72C31789A11}" type="slidenum">
              <a:rPr lang="en-AU" smtClean="0"/>
              <a:t>‹#›</a:t>
            </a:fld>
            <a:endParaRPr lang="en-AU"/>
          </a:p>
        </p:txBody>
      </p:sp>
    </p:spTree>
    <p:extLst>
      <p:ext uri="{BB962C8B-B14F-4D97-AF65-F5344CB8AC3E}">
        <p14:creationId xmlns:p14="http://schemas.microsoft.com/office/powerpoint/2010/main" val="3331768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FEE7D-EA8D-F64C-DC21-F3025AC0921F}"/>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9C53B9BC-B43C-DBB1-DA35-FC8D03C963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631FFDA-E8F4-1A90-EF27-A3682C19BBFC}"/>
              </a:ext>
            </a:extLst>
          </p:cNvPr>
          <p:cNvSpPr>
            <a:spLocks noGrp="1"/>
          </p:cNvSpPr>
          <p:nvPr>
            <p:ph type="dt" sz="half" idx="10"/>
          </p:nvPr>
        </p:nvSpPr>
        <p:spPr/>
        <p:txBody>
          <a:bodyPr/>
          <a:lstStyle/>
          <a:p>
            <a:fld id="{CF4DF63A-9C2C-415C-9DF6-8D0DF51F7664}" type="datetimeFigureOut">
              <a:rPr lang="en-AU" smtClean="0"/>
              <a:t>16/05/2023</a:t>
            </a:fld>
            <a:endParaRPr lang="en-AU"/>
          </a:p>
        </p:txBody>
      </p:sp>
      <p:sp>
        <p:nvSpPr>
          <p:cNvPr id="5" name="Footer Placeholder 4">
            <a:extLst>
              <a:ext uri="{FF2B5EF4-FFF2-40B4-BE49-F238E27FC236}">
                <a16:creationId xmlns:a16="http://schemas.microsoft.com/office/drawing/2014/main" id="{2FF0999D-EFF3-9A43-9F2A-62CCF6FA92C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1147839-4C7C-1C32-DB87-E784714DA7D1}"/>
              </a:ext>
            </a:extLst>
          </p:cNvPr>
          <p:cNvSpPr>
            <a:spLocks noGrp="1"/>
          </p:cNvSpPr>
          <p:nvPr>
            <p:ph type="sldNum" sz="quarter" idx="12"/>
          </p:nvPr>
        </p:nvSpPr>
        <p:spPr/>
        <p:txBody>
          <a:bodyPr/>
          <a:lstStyle/>
          <a:p>
            <a:fld id="{0E3E1667-2E1B-4898-BBF3-D72C31789A11}" type="slidenum">
              <a:rPr lang="en-AU" smtClean="0"/>
              <a:t>‹#›</a:t>
            </a:fld>
            <a:endParaRPr lang="en-AU"/>
          </a:p>
        </p:txBody>
      </p:sp>
    </p:spTree>
    <p:extLst>
      <p:ext uri="{BB962C8B-B14F-4D97-AF65-F5344CB8AC3E}">
        <p14:creationId xmlns:p14="http://schemas.microsoft.com/office/powerpoint/2010/main" val="1258452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0FD9FD-F3C2-01E0-6D6D-DD069ABD268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F04C7DB8-CC8D-A244-D6DC-6906E3442DD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133FEFD-E567-7F9E-8C14-2795BC193669}"/>
              </a:ext>
            </a:extLst>
          </p:cNvPr>
          <p:cNvSpPr>
            <a:spLocks noGrp="1"/>
          </p:cNvSpPr>
          <p:nvPr>
            <p:ph type="dt" sz="half" idx="10"/>
          </p:nvPr>
        </p:nvSpPr>
        <p:spPr/>
        <p:txBody>
          <a:bodyPr/>
          <a:lstStyle/>
          <a:p>
            <a:fld id="{CF4DF63A-9C2C-415C-9DF6-8D0DF51F7664}" type="datetimeFigureOut">
              <a:rPr lang="en-AU" smtClean="0"/>
              <a:t>16/05/2023</a:t>
            </a:fld>
            <a:endParaRPr lang="en-AU"/>
          </a:p>
        </p:txBody>
      </p:sp>
      <p:sp>
        <p:nvSpPr>
          <p:cNvPr id="5" name="Footer Placeholder 4">
            <a:extLst>
              <a:ext uri="{FF2B5EF4-FFF2-40B4-BE49-F238E27FC236}">
                <a16:creationId xmlns:a16="http://schemas.microsoft.com/office/drawing/2014/main" id="{4CE64849-9469-59FE-C93B-D44EBE11595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4F15E7F-3044-955A-B0E6-F3FF29998614}"/>
              </a:ext>
            </a:extLst>
          </p:cNvPr>
          <p:cNvSpPr>
            <a:spLocks noGrp="1"/>
          </p:cNvSpPr>
          <p:nvPr>
            <p:ph type="sldNum" sz="quarter" idx="12"/>
          </p:nvPr>
        </p:nvSpPr>
        <p:spPr/>
        <p:txBody>
          <a:bodyPr/>
          <a:lstStyle/>
          <a:p>
            <a:fld id="{0E3E1667-2E1B-4898-BBF3-D72C31789A11}" type="slidenum">
              <a:rPr lang="en-AU" smtClean="0"/>
              <a:t>‹#›</a:t>
            </a:fld>
            <a:endParaRPr lang="en-AU"/>
          </a:p>
        </p:txBody>
      </p:sp>
    </p:spTree>
    <p:extLst>
      <p:ext uri="{BB962C8B-B14F-4D97-AF65-F5344CB8AC3E}">
        <p14:creationId xmlns:p14="http://schemas.microsoft.com/office/powerpoint/2010/main" val="337449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184CE-CE9E-D71A-B004-6356566F0C8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831C640-42CA-2BEB-DAC6-A4B7128DE0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BF063D5-9AC4-583E-2095-D37CD25FE959}"/>
              </a:ext>
            </a:extLst>
          </p:cNvPr>
          <p:cNvSpPr>
            <a:spLocks noGrp="1"/>
          </p:cNvSpPr>
          <p:nvPr>
            <p:ph type="dt" sz="half" idx="10"/>
          </p:nvPr>
        </p:nvSpPr>
        <p:spPr/>
        <p:txBody>
          <a:bodyPr/>
          <a:lstStyle/>
          <a:p>
            <a:fld id="{CF4DF63A-9C2C-415C-9DF6-8D0DF51F7664}" type="datetimeFigureOut">
              <a:rPr lang="en-AU" smtClean="0"/>
              <a:t>16/05/2023</a:t>
            </a:fld>
            <a:endParaRPr lang="en-AU"/>
          </a:p>
        </p:txBody>
      </p:sp>
      <p:sp>
        <p:nvSpPr>
          <p:cNvPr id="5" name="Footer Placeholder 4">
            <a:extLst>
              <a:ext uri="{FF2B5EF4-FFF2-40B4-BE49-F238E27FC236}">
                <a16:creationId xmlns:a16="http://schemas.microsoft.com/office/drawing/2014/main" id="{B5A6A6EA-E30D-9A26-D81D-40EDD31813D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FA52BA9-FC99-37C6-9A45-2D80BF8786EA}"/>
              </a:ext>
            </a:extLst>
          </p:cNvPr>
          <p:cNvSpPr>
            <a:spLocks noGrp="1"/>
          </p:cNvSpPr>
          <p:nvPr>
            <p:ph type="sldNum" sz="quarter" idx="12"/>
          </p:nvPr>
        </p:nvSpPr>
        <p:spPr/>
        <p:txBody>
          <a:bodyPr/>
          <a:lstStyle/>
          <a:p>
            <a:fld id="{0E3E1667-2E1B-4898-BBF3-D72C31789A11}" type="slidenum">
              <a:rPr lang="en-AU" smtClean="0"/>
              <a:t>‹#›</a:t>
            </a:fld>
            <a:endParaRPr lang="en-AU"/>
          </a:p>
        </p:txBody>
      </p:sp>
    </p:spTree>
    <p:extLst>
      <p:ext uri="{BB962C8B-B14F-4D97-AF65-F5344CB8AC3E}">
        <p14:creationId xmlns:p14="http://schemas.microsoft.com/office/powerpoint/2010/main" val="2270673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15CB6-BA97-EB2E-12E3-2F2DAA7A22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28D91C4E-A2C4-EC59-6B84-0137F1F208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E851E8-39E0-1F92-67BF-549BD2491BBD}"/>
              </a:ext>
            </a:extLst>
          </p:cNvPr>
          <p:cNvSpPr>
            <a:spLocks noGrp="1"/>
          </p:cNvSpPr>
          <p:nvPr>
            <p:ph type="dt" sz="half" idx="10"/>
          </p:nvPr>
        </p:nvSpPr>
        <p:spPr/>
        <p:txBody>
          <a:bodyPr/>
          <a:lstStyle/>
          <a:p>
            <a:fld id="{CF4DF63A-9C2C-415C-9DF6-8D0DF51F7664}" type="datetimeFigureOut">
              <a:rPr lang="en-AU" smtClean="0"/>
              <a:t>16/05/2023</a:t>
            </a:fld>
            <a:endParaRPr lang="en-AU"/>
          </a:p>
        </p:txBody>
      </p:sp>
      <p:sp>
        <p:nvSpPr>
          <p:cNvPr id="5" name="Footer Placeholder 4">
            <a:extLst>
              <a:ext uri="{FF2B5EF4-FFF2-40B4-BE49-F238E27FC236}">
                <a16:creationId xmlns:a16="http://schemas.microsoft.com/office/drawing/2014/main" id="{AC611DD4-C9DC-AF7D-8C4B-3B22067AF2B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4412653-38F1-03FC-5576-76231672F54E}"/>
              </a:ext>
            </a:extLst>
          </p:cNvPr>
          <p:cNvSpPr>
            <a:spLocks noGrp="1"/>
          </p:cNvSpPr>
          <p:nvPr>
            <p:ph type="sldNum" sz="quarter" idx="12"/>
          </p:nvPr>
        </p:nvSpPr>
        <p:spPr/>
        <p:txBody>
          <a:bodyPr/>
          <a:lstStyle/>
          <a:p>
            <a:fld id="{0E3E1667-2E1B-4898-BBF3-D72C31789A11}" type="slidenum">
              <a:rPr lang="en-AU" smtClean="0"/>
              <a:t>‹#›</a:t>
            </a:fld>
            <a:endParaRPr lang="en-AU"/>
          </a:p>
        </p:txBody>
      </p:sp>
    </p:spTree>
    <p:extLst>
      <p:ext uri="{BB962C8B-B14F-4D97-AF65-F5344CB8AC3E}">
        <p14:creationId xmlns:p14="http://schemas.microsoft.com/office/powerpoint/2010/main" val="4060040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3FFD9-731E-EC92-D0FD-5876133C970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219CC7BF-E234-15F8-DD66-7AD29EB58C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9E4D44F6-3463-81E6-A25E-9C9491FD594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A0E0BA5C-B3A7-AF2A-EFFC-1FE6C962783D}"/>
              </a:ext>
            </a:extLst>
          </p:cNvPr>
          <p:cNvSpPr>
            <a:spLocks noGrp="1"/>
          </p:cNvSpPr>
          <p:nvPr>
            <p:ph type="dt" sz="half" idx="10"/>
          </p:nvPr>
        </p:nvSpPr>
        <p:spPr/>
        <p:txBody>
          <a:bodyPr/>
          <a:lstStyle/>
          <a:p>
            <a:fld id="{CF4DF63A-9C2C-415C-9DF6-8D0DF51F7664}" type="datetimeFigureOut">
              <a:rPr lang="en-AU" smtClean="0"/>
              <a:t>16/05/2023</a:t>
            </a:fld>
            <a:endParaRPr lang="en-AU"/>
          </a:p>
        </p:txBody>
      </p:sp>
      <p:sp>
        <p:nvSpPr>
          <p:cNvPr id="6" name="Footer Placeholder 5">
            <a:extLst>
              <a:ext uri="{FF2B5EF4-FFF2-40B4-BE49-F238E27FC236}">
                <a16:creationId xmlns:a16="http://schemas.microsoft.com/office/drawing/2014/main" id="{973AADD9-02D2-8128-04D9-B0C4CE2D4FF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17743E8-BCB2-2324-B327-3ABD534233B7}"/>
              </a:ext>
            </a:extLst>
          </p:cNvPr>
          <p:cNvSpPr>
            <a:spLocks noGrp="1"/>
          </p:cNvSpPr>
          <p:nvPr>
            <p:ph type="sldNum" sz="quarter" idx="12"/>
          </p:nvPr>
        </p:nvSpPr>
        <p:spPr/>
        <p:txBody>
          <a:bodyPr/>
          <a:lstStyle/>
          <a:p>
            <a:fld id="{0E3E1667-2E1B-4898-BBF3-D72C31789A11}" type="slidenum">
              <a:rPr lang="en-AU" smtClean="0"/>
              <a:t>‹#›</a:t>
            </a:fld>
            <a:endParaRPr lang="en-AU"/>
          </a:p>
        </p:txBody>
      </p:sp>
    </p:spTree>
    <p:extLst>
      <p:ext uri="{BB962C8B-B14F-4D97-AF65-F5344CB8AC3E}">
        <p14:creationId xmlns:p14="http://schemas.microsoft.com/office/powerpoint/2010/main" val="4159752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2A6F9-FEC3-5486-6FE1-698FBB2E7A36}"/>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474C92E-3D28-B177-8038-C21378532F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4C488F-2D26-9227-1D7F-46CE948056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B264AEF9-5D10-E44B-BF05-F0099D2B49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A2DCB7-BE19-E312-5AD4-AF0BF841D0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0238E205-CDDF-DBC2-1A94-E670F463790B}"/>
              </a:ext>
            </a:extLst>
          </p:cNvPr>
          <p:cNvSpPr>
            <a:spLocks noGrp="1"/>
          </p:cNvSpPr>
          <p:nvPr>
            <p:ph type="dt" sz="half" idx="10"/>
          </p:nvPr>
        </p:nvSpPr>
        <p:spPr/>
        <p:txBody>
          <a:bodyPr/>
          <a:lstStyle/>
          <a:p>
            <a:fld id="{CF4DF63A-9C2C-415C-9DF6-8D0DF51F7664}" type="datetimeFigureOut">
              <a:rPr lang="en-AU" smtClean="0"/>
              <a:t>16/05/2023</a:t>
            </a:fld>
            <a:endParaRPr lang="en-AU"/>
          </a:p>
        </p:txBody>
      </p:sp>
      <p:sp>
        <p:nvSpPr>
          <p:cNvPr id="8" name="Footer Placeholder 7">
            <a:extLst>
              <a:ext uri="{FF2B5EF4-FFF2-40B4-BE49-F238E27FC236}">
                <a16:creationId xmlns:a16="http://schemas.microsoft.com/office/drawing/2014/main" id="{D9FC1C6C-B8C8-E168-FA7F-971CA30BA4FD}"/>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DB76BB4E-EB96-93F0-9E06-F211C4447D04}"/>
              </a:ext>
            </a:extLst>
          </p:cNvPr>
          <p:cNvSpPr>
            <a:spLocks noGrp="1"/>
          </p:cNvSpPr>
          <p:nvPr>
            <p:ph type="sldNum" sz="quarter" idx="12"/>
          </p:nvPr>
        </p:nvSpPr>
        <p:spPr/>
        <p:txBody>
          <a:bodyPr/>
          <a:lstStyle/>
          <a:p>
            <a:fld id="{0E3E1667-2E1B-4898-BBF3-D72C31789A11}" type="slidenum">
              <a:rPr lang="en-AU" smtClean="0"/>
              <a:t>‹#›</a:t>
            </a:fld>
            <a:endParaRPr lang="en-AU"/>
          </a:p>
        </p:txBody>
      </p:sp>
    </p:spTree>
    <p:extLst>
      <p:ext uri="{BB962C8B-B14F-4D97-AF65-F5344CB8AC3E}">
        <p14:creationId xmlns:p14="http://schemas.microsoft.com/office/powerpoint/2010/main" val="1393796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AC4A4-4A0D-2789-67BE-E232AE768764}"/>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3EC89B0E-75DD-CDC2-B9A1-7EDE0815D173}"/>
              </a:ext>
            </a:extLst>
          </p:cNvPr>
          <p:cNvSpPr>
            <a:spLocks noGrp="1"/>
          </p:cNvSpPr>
          <p:nvPr>
            <p:ph type="dt" sz="half" idx="10"/>
          </p:nvPr>
        </p:nvSpPr>
        <p:spPr/>
        <p:txBody>
          <a:bodyPr/>
          <a:lstStyle/>
          <a:p>
            <a:fld id="{CF4DF63A-9C2C-415C-9DF6-8D0DF51F7664}" type="datetimeFigureOut">
              <a:rPr lang="en-AU" smtClean="0"/>
              <a:t>16/05/2023</a:t>
            </a:fld>
            <a:endParaRPr lang="en-AU"/>
          </a:p>
        </p:txBody>
      </p:sp>
      <p:sp>
        <p:nvSpPr>
          <p:cNvPr id="4" name="Footer Placeholder 3">
            <a:extLst>
              <a:ext uri="{FF2B5EF4-FFF2-40B4-BE49-F238E27FC236}">
                <a16:creationId xmlns:a16="http://schemas.microsoft.com/office/drawing/2014/main" id="{EB485F04-9F16-4E8A-95CF-ADC652800B2F}"/>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B1FB1AE2-C291-8555-1C6C-23256E744966}"/>
              </a:ext>
            </a:extLst>
          </p:cNvPr>
          <p:cNvSpPr>
            <a:spLocks noGrp="1"/>
          </p:cNvSpPr>
          <p:nvPr>
            <p:ph type="sldNum" sz="quarter" idx="12"/>
          </p:nvPr>
        </p:nvSpPr>
        <p:spPr/>
        <p:txBody>
          <a:bodyPr/>
          <a:lstStyle/>
          <a:p>
            <a:fld id="{0E3E1667-2E1B-4898-BBF3-D72C31789A11}" type="slidenum">
              <a:rPr lang="en-AU" smtClean="0"/>
              <a:t>‹#›</a:t>
            </a:fld>
            <a:endParaRPr lang="en-AU"/>
          </a:p>
        </p:txBody>
      </p:sp>
    </p:spTree>
    <p:extLst>
      <p:ext uri="{BB962C8B-B14F-4D97-AF65-F5344CB8AC3E}">
        <p14:creationId xmlns:p14="http://schemas.microsoft.com/office/powerpoint/2010/main" val="1200844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008BF6-9C30-8F89-0DCE-626B5507ADDE}"/>
              </a:ext>
            </a:extLst>
          </p:cNvPr>
          <p:cNvSpPr>
            <a:spLocks noGrp="1"/>
          </p:cNvSpPr>
          <p:nvPr>
            <p:ph type="dt" sz="half" idx="10"/>
          </p:nvPr>
        </p:nvSpPr>
        <p:spPr/>
        <p:txBody>
          <a:bodyPr/>
          <a:lstStyle/>
          <a:p>
            <a:fld id="{CF4DF63A-9C2C-415C-9DF6-8D0DF51F7664}" type="datetimeFigureOut">
              <a:rPr lang="en-AU" smtClean="0"/>
              <a:t>16/05/2023</a:t>
            </a:fld>
            <a:endParaRPr lang="en-AU"/>
          </a:p>
        </p:txBody>
      </p:sp>
      <p:sp>
        <p:nvSpPr>
          <p:cNvPr id="3" name="Footer Placeholder 2">
            <a:extLst>
              <a:ext uri="{FF2B5EF4-FFF2-40B4-BE49-F238E27FC236}">
                <a16:creationId xmlns:a16="http://schemas.microsoft.com/office/drawing/2014/main" id="{3D88EE3F-044F-6B07-3FB9-36F7E1B01C19}"/>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33A49762-A1B7-DBBF-DB4E-1BC365262222}"/>
              </a:ext>
            </a:extLst>
          </p:cNvPr>
          <p:cNvSpPr>
            <a:spLocks noGrp="1"/>
          </p:cNvSpPr>
          <p:nvPr>
            <p:ph type="sldNum" sz="quarter" idx="12"/>
          </p:nvPr>
        </p:nvSpPr>
        <p:spPr/>
        <p:txBody>
          <a:bodyPr/>
          <a:lstStyle/>
          <a:p>
            <a:fld id="{0E3E1667-2E1B-4898-BBF3-D72C31789A11}" type="slidenum">
              <a:rPr lang="en-AU" smtClean="0"/>
              <a:t>‹#›</a:t>
            </a:fld>
            <a:endParaRPr lang="en-AU"/>
          </a:p>
        </p:txBody>
      </p:sp>
    </p:spTree>
    <p:extLst>
      <p:ext uri="{BB962C8B-B14F-4D97-AF65-F5344CB8AC3E}">
        <p14:creationId xmlns:p14="http://schemas.microsoft.com/office/powerpoint/2010/main" val="1537039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F9862-2BC6-2C53-8079-8DA5586E72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7A6DFEE4-9803-92BC-934B-7F14FF7DAC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F746E01F-4018-C713-7507-C43ED7ECC4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6DAAFD-5C7C-5352-2B8D-E96112852E1A}"/>
              </a:ext>
            </a:extLst>
          </p:cNvPr>
          <p:cNvSpPr>
            <a:spLocks noGrp="1"/>
          </p:cNvSpPr>
          <p:nvPr>
            <p:ph type="dt" sz="half" idx="10"/>
          </p:nvPr>
        </p:nvSpPr>
        <p:spPr/>
        <p:txBody>
          <a:bodyPr/>
          <a:lstStyle/>
          <a:p>
            <a:fld id="{CF4DF63A-9C2C-415C-9DF6-8D0DF51F7664}" type="datetimeFigureOut">
              <a:rPr lang="en-AU" smtClean="0"/>
              <a:t>16/05/2023</a:t>
            </a:fld>
            <a:endParaRPr lang="en-AU"/>
          </a:p>
        </p:txBody>
      </p:sp>
      <p:sp>
        <p:nvSpPr>
          <p:cNvPr id="6" name="Footer Placeholder 5">
            <a:extLst>
              <a:ext uri="{FF2B5EF4-FFF2-40B4-BE49-F238E27FC236}">
                <a16:creationId xmlns:a16="http://schemas.microsoft.com/office/drawing/2014/main" id="{BA61E47F-68C6-472D-2913-26894E6AF8E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196DE2E4-3A45-5175-7298-55AEF2676973}"/>
              </a:ext>
            </a:extLst>
          </p:cNvPr>
          <p:cNvSpPr>
            <a:spLocks noGrp="1"/>
          </p:cNvSpPr>
          <p:nvPr>
            <p:ph type="sldNum" sz="quarter" idx="12"/>
          </p:nvPr>
        </p:nvSpPr>
        <p:spPr/>
        <p:txBody>
          <a:bodyPr/>
          <a:lstStyle/>
          <a:p>
            <a:fld id="{0E3E1667-2E1B-4898-BBF3-D72C31789A11}" type="slidenum">
              <a:rPr lang="en-AU" smtClean="0"/>
              <a:t>‹#›</a:t>
            </a:fld>
            <a:endParaRPr lang="en-AU"/>
          </a:p>
        </p:txBody>
      </p:sp>
    </p:spTree>
    <p:extLst>
      <p:ext uri="{BB962C8B-B14F-4D97-AF65-F5344CB8AC3E}">
        <p14:creationId xmlns:p14="http://schemas.microsoft.com/office/powerpoint/2010/main" val="3728001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389C2-45AB-1259-59B2-712EA53CD7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B401B2B5-F4D8-C6ED-EBD3-DE119A7E60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14CAFE92-D07D-A00B-A73A-D3A0223670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CE9F0A-D64B-7C7A-B669-662275F1977C}"/>
              </a:ext>
            </a:extLst>
          </p:cNvPr>
          <p:cNvSpPr>
            <a:spLocks noGrp="1"/>
          </p:cNvSpPr>
          <p:nvPr>
            <p:ph type="dt" sz="half" idx="10"/>
          </p:nvPr>
        </p:nvSpPr>
        <p:spPr/>
        <p:txBody>
          <a:bodyPr/>
          <a:lstStyle/>
          <a:p>
            <a:fld id="{CF4DF63A-9C2C-415C-9DF6-8D0DF51F7664}" type="datetimeFigureOut">
              <a:rPr lang="en-AU" smtClean="0"/>
              <a:t>16/05/2023</a:t>
            </a:fld>
            <a:endParaRPr lang="en-AU"/>
          </a:p>
        </p:txBody>
      </p:sp>
      <p:sp>
        <p:nvSpPr>
          <p:cNvPr id="6" name="Footer Placeholder 5">
            <a:extLst>
              <a:ext uri="{FF2B5EF4-FFF2-40B4-BE49-F238E27FC236}">
                <a16:creationId xmlns:a16="http://schemas.microsoft.com/office/drawing/2014/main" id="{9FBA22E9-D586-DBF4-596F-F1F0FD9C44B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7F241EB-189D-7126-924A-FEF17D68C299}"/>
              </a:ext>
            </a:extLst>
          </p:cNvPr>
          <p:cNvSpPr>
            <a:spLocks noGrp="1"/>
          </p:cNvSpPr>
          <p:nvPr>
            <p:ph type="sldNum" sz="quarter" idx="12"/>
          </p:nvPr>
        </p:nvSpPr>
        <p:spPr/>
        <p:txBody>
          <a:bodyPr/>
          <a:lstStyle/>
          <a:p>
            <a:fld id="{0E3E1667-2E1B-4898-BBF3-D72C31789A11}" type="slidenum">
              <a:rPr lang="en-AU" smtClean="0"/>
              <a:t>‹#›</a:t>
            </a:fld>
            <a:endParaRPr lang="en-AU"/>
          </a:p>
        </p:txBody>
      </p:sp>
    </p:spTree>
    <p:extLst>
      <p:ext uri="{BB962C8B-B14F-4D97-AF65-F5344CB8AC3E}">
        <p14:creationId xmlns:p14="http://schemas.microsoft.com/office/powerpoint/2010/main" val="1403289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2E71B9-41C7-6D62-A1D3-757C79AA75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D81EB5D-A6B6-41B0-7946-7DCA676C22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C6C4180-C020-5D23-A2D5-958E523DDA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4DF63A-9C2C-415C-9DF6-8D0DF51F7664}" type="datetimeFigureOut">
              <a:rPr lang="en-AU" smtClean="0"/>
              <a:t>16/05/2023</a:t>
            </a:fld>
            <a:endParaRPr lang="en-AU"/>
          </a:p>
        </p:txBody>
      </p:sp>
      <p:sp>
        <p:nvSpPr>
          <p:cNvPr id="5" name="Footer Placeholder 4">
            <a:extLst>
              <a:ext uri="{FF2B5EF4-FFF2-40B4-BE49-F238E27FC236}">
                <a16:creationId xmlns:a16="http://schemas.microsoft.com/office/drawing/2014/main" id="{BA2C8E50-3C48-33E6-C3A8-64D4540679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36E084C8-8220-27CA-BAAD-A2E60DD7FE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3E1667-2E1B-4898-BBF3-D72C31789A11}" type="slidenum">
              <a:rPr lang="en-AU" smtClean="0"/>
              <a:t>‹#›</a:t>
            </a:fld>
            <a:endParaRPr lang="en-AU"/>
          </a:p>
        </p:txBody>
      </p:sp>
    </p:spTree>
    <p:extLst>
      <p:ext uri="{BB962C8B-B14F-4D97-AF65-F5344CB8AC3E}">
        <p14:creationId xmlns:p14="http://schemas.microsoft.com/office/powerpoint/2010/main" val="299411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5" name="Rectangle 1030">
            <a:extLst>
              <a:ext uri="{FF2B5EF4-FFF2-40B4-BE49-F238E27FC236}">
                <a16:creationId xmlns:a16="http://schemas.microsoft.com/office/drawing/2014/main" id="{854DEE1C-7FD6-4FA0-A96A-BDF952F19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ECB608-113F-4632-D50E-7D8620BAC335}"/>
              </a:ext>
            </a:extLst>
          </p:cNvPr>
          <p:cNvSpPr>
            <a:spLocks noGrp="1"/>
          </p:cNvSpPr>
          <p:nvPr>
            <p:ph type="ctrTitle"/>
          </p:nvPr>
        </p:nvSpPr>
        <p:spPr>
          <a:xfrm>
            <a:off x="1524000" y="330877"/>
            <a:ext cx="9144000" cy="1193138"/>
          </a:xfrm>
        </p:spPr>
        <p:txBody>
          <a:bodyPr>
            <a:normAutofit/>
          </a:bodyPr>
          <a:lstStyle/>
          <a:p>
            <a:r>
              <a:rPr lang="en-AU" sz="4400" dirty="0"/>
              <a:t>How to Use a Semicolon</a:t>
            </a:r>
          </a:p>
        </p:txBody>
      </p:sp>
      <p:sp>
        <p:nvSpPr>
          <p:cNvPr id="3" name="Subtitle 2">
            <a:extLst>
              <a:ext uri="{FF2B5EF4-FFF2-40B4-BE49-F238E27FC236}">
                <a16:creationId xmlns:a16="http://schemas.microsoft.com/office/drawing/2014/main" id="{DE6C3D57-30CA-FD37-A5C8-EF7EBA0FD1F7}"/>
              </a:ext>
            </a:extLst>
          </p:cNvPr>
          <p:cNvSpPr>
            <a:spLocks noGrp="1"/>
          </p:cNvSpPr>
          <p:nvPr>
            <p:ph type="subTitle" idx="1"/>
          </p:nvPr>
        </p:nvSpPr>
        <p:spPr>
          <a:xfrm>
            <a:off x="1524000" y="1597115"/>
            <a:ext cx="9144000" cy="646785"/>
          </a:xfrm>
        </p:spPr>
        <p:txBody>
          <a:bodyPr>
            <a:normAutofit/>
          </a:bodyPr>
          <a:lstStyle/>
          <a:p>
            <a:r>
              <a:rPr lang="en-AU" dirty="0"/>
              <a:t>The most feared punctuation mark on earth</a:t>
            </a:r>
          </a:p>
        </p:txBody>
      </p:sp>
      <p:pic>
        <p:nvPicPr>
          <p:cNvPr id="6146" name="Picture 2" descr="How to use a semicolon, the most feared punctuation on earth.">
            <a:extLst>
              <a:ext uri="{FF2B5EF4-FFF2-40B4-BE49-F238E27FC236}">
                <a16:creationId xmlns:a16="http://schemas.microsoft.com/office/drawing/2014/main" id="{40BCBDD6-288F-018D-0815-B84F116764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1234" b="9988"/>
          <a:stretch/>
        </p:blipFill>
        <p:spPr bwMode="auto">
          <a:xfrm>
            <a:off x="2593181" y="2351028"/>
            <a:ext cx="7005637" cy="36608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ow to use a semicolon, the most feared punctuation on earth.">
            <a:extLst>
              <a:ext uri="{FF2B5EF4-FFF2-40B4-BE49-F238E27FC236}">
                <a16:creationId xmlns:a16="http://schemas.microsoft.com/office/drawing/2014/main" id="{57205699-2737-AB68-2DB3-7B50FC1536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2694" b="1"/>
          <a:stretch/>
        </p:blipFill>
        <p:spPr bwMode="auto">
          <a:xfrm>
            <a:off x="2591657" y="5962233"/>
            <a:ext cx="7005637" cy="548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502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58679-9EF4-5EE6-6624-19F7B97F901D}"/>
              </a:ext>
            </a:extLst>
          </p:cNvPr>
          <p:cNvSpPr>
            <a:spLocks noGrp="1"/>
          </p:cNvSpPr>
          <p:nvPr>
            <p:ph type="title"/>
          </p:nvPr>
        </p:nvSpPr>
        <p:spPr>
          <a:xfrm>
            <a:off x="481013" y="3752849"/>
            <a:ext cx="3290887" cy="2452687"/>
          </a:xfrm>
        </p:spPr>
        <p:txBody>
          <a:bodyPr anchor="ctr">
            <a:normAutofit/>
          </a:bodyPr>
          <a:lstStyle/>
          <a:p>
            <a:r>
              <a:rPr lang="en-AU" sz="3600"/>
              <a:t>Also: to separate in-text references</a:t>
            </a:r>
          </a:p>
        </p:txBody>
      </p:sp>
      <p:pic>
        <p:nvPicPr>
          <p:cNvPr id="2050" name="Picture 2" descr="Q&amp;A: Should You Include References on a Resume? | Indeed.com">
            <a:extLst>
              <a:ext uri="{FF2B5EF4-FFF2-40B4-BE49-F238E27FC236}">
                <a16:creationId xmlns:a16="http://schemas.microsoft.com/office/drawing/2014/main" id="{C91E8D58-A79C-BB74-E7C3-F0E11612FB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465" b="13485"/>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AA9CE32-DC5C-4706-6433-B80D2483CB86}"/>
              </a:ext>
            </a:extLst>
          </p:cNvPr>
          <p:cNvSpPr>
            <a:spLocks noGrp="1"/>
          </p:cNvSpPr>
          <p:nvPr>
            <p:ph idx="1"/>
          </p:nvPr>
        </p:nvSpPr>
        <p:spPr>
          <a:xfrm>
            <a:off x="4223982" y="3752850"/>
            <a:ext cx="7485413" cy="2452687"/>
          </a:xfrm>
        </p:spPr>
        <p:txBody>
          <a:bodyPr anchor="ctr">
            <a:normAutofit/>
          </a:bodyPr>
          <a:lstStyle/>
          <a:p>
            <a:r>
              <a:rPr lang="en-AU" sz="1800" dirty="0"/>
              <a:t>Effective leaders are adaptable (Nicoll 2019</a:t>
            </a:r>
            <a:r>
              <a:rPr lang="en-AU" sz="3200" b="1" dirty="0">
                <a:solidFill>
                  <a:srgbClr val="FF0000"/>
                </a:solidFill>
              </a:rPr>
              <a:t>;</a:t>
            </a:r>
            <a:r>
              <a:rPr lang="en-AU" sz="1800" dirty="0"/>
              <a:t> Taylor 2018</a:t>
            </a:r>
            <a:r>
              <a:rPr lang="en-AU" sz="3200" b="1" dirty="0">
                <a:solidFill>
                  <a:srgbClr val="FF0000"/>
                </a:solidFill>
              </a:rPr>
              <a:t>; </a:t>
            </a:r>
            <a:r>
              <a:rPr lang="en-AU" sz="1800" dirty="0"/>
              <a:t>Weir 2020).</a:t>
            </a:r>
          </a:p>
          <a:p>
            <a:endParaRPr lang="en-AU" sz="1800" dirty="0"/>
          </a:p>
          <a:p>
            <a:r>
              <a:rPr lang="en-AU" sz="1800" dirty="0"/>
              <a:t>This is good to know but not relevant to this task.</a:t>
            </a:r>
          </a:p>
        </p:txBody>
      </p:sp>
    </p:spTree>
    <p:extLst>
      <p:ext uri="{BB962C8B-B14F-4D97-AF65-F5344CB8AC3E}">
        <p14:creationId xmlns:p14="http://schemas.microsoft.com/office/powerpoint/2010/main" val="4007097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99457C3-302D-D9D0-F807-2E784066608A}"/>
              </a:ext>
            </a:extLst>
          </p:cNvPr>
          <p:cNvPicPr>
            <a:picLocks noChangeAspect="1"/>
          </p:cNvPicPr>
          <p:nvPr/>
        </p:nvPicPr>
        <p:blipFill rotWithShape="1">
          <a:blip r:embed="rId2">
            <a:alphaModFix amt="50000"/>
          </a:blip>
          <a:srcRect t="10000"/>
          <a:stretch/>
        </p:blipFill>
        <p:spPr>
          <a:xfrm>
            <a:off x="20" y="1"/>
            <a:ext cx="12191980" cy="6857999"/>
          </a:xfrm>
          <a:prstGeom prst="rect">
            <a:avLst/>
          </a:prstGeom>
        </p:spPr>
      </p:pic>
      <p:sp>
        <p:nvSpPr>
          <p:cNvPr id="2" name="Title 1">
            <a:extLst>
              <a:ext uri="{FF2B5EF4-FFF2-40B4-BE49-F238E27FC236}">
                <a16:creationId xmlns:a16="http://schemas.microsoft.com/office/drawing/2014/main" id="{3536D3D9-CD39-A5C2-C609-7C0935C965EA}"/>
              </a:ext>
            </a:extLst>
          </p:cNvPr>
          <p:cNvSpPr>
            <a:spLocks noGrp="1"/>
          </p:cNvSpPr>
          <p:nvPr>
            <p:ph type="ctrTitle"/>
          </p:nvPr>
        </p:nvSpPr>
        <p:spPr>
          <a:xfrm>
            <a:off x="1524000" y="1122362"/>
            <a:ext cx="9144000" cy="2900518"/>
          </a:xfrm>
        </p:spPr>
        <p:txBody>
          <a:bodyPr>
            <a:normAutofit/>
          </a:bodyPr>
          <a:lstStyle/>
          <a:p>
            <a:r>
              <a:rPr lang="en-AU">
                <a:solidFill>
                  <a:srgbClr val="FFFFFF"/>
                </a:solidFill>
              </a:rPr>
              <a:t>When NOT to use</a:t>
            </a:r>
          </a:p>
        </p:txBody>
      </p:sp>
    </p:spTree>
    <p:extLst>
      <p:ext uri="{BB962C8B-B14F-4D97-AF65-F5344CB8AC3E}">
        <p14:creationId xmlns:p14="http://schemas.microsoft.com/office/powerpoint/2010/main" val="302284885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306D0-78BA-0187-AC72-CB1BC55DDAFC}"/>
              </a:ext>
            </a:extLst>
          </p:cNvPr>
          <p:cNvSpPr>
            <a:spLocks noGrp="1"/>
          </p:cNvSpPr>
          <p:nvPr>
            <p:ph type="title"/>
          </p:nvPr>
        </p:nvSpPr>
        <p:spPr/>
        <p:txBody>
          <a:bodyPr/>
          <a:lstStyle/>
          <a:p>
            <a:r>
              <a:rPr lang="en-AU" dirty="0"/>
              <a:t>Don’t use to connect unrelated sentences</a:t>
            </a:r>
          </a:p>
        </p:txBody>
      </p:sp>
      <p:pic>
        <p:nvPicPr>
          <p:cNvPr id="4" name="Picture 2">
            <a:extLst>
              <a:ext uri="{FF2B5EF4-FFF2-40B4-BE49-F238E27FC236}">
                <a16:creationId xmlns:a16="http://schemas.microsoft.com/office/drawing/2014/main" id="{BD578449-F36C-CF63-E73B-663748BA1E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4005"/>
          <a:stretch/>
        </p:blipFill>
        <p:spPr bwMode="auto">
          <a:xfrm>
            <a:off x="643467" y="1846014"/>
            <a:ext cx="10905066" cy="4289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867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0F36D-0894-AA33-2938-73377E7871C3}"/>
              </a:ext>
            </a:extLst>
          </p:cNvPr>
          <p:cNvSpPr>
            <a:spLocks noGrp="1"/>
          </p:cNvSpPr>
          <p:nvPr>
            <p:ph type="title"/>
          </p:nvPr>
        </p:nvSpPr>
        <p:spPr/>
        <p:txBody>
          <a:bodyPr/>
          <a:lstStyle/>
          <a:p>
            <a:r>
              <a:rPr lang="en-AU" dirty="0"/>
              <a:t>DON’T use at the end of dot points</a:t>
            </a:r>
          </a:p>
        </p:txBody>
      </p:sp>
      <p:sp>
        <p:nvSpPr>
          <p:cNvPr id="3" name="Content Placeholder 2">
            <a:extLst>
              <a:ext uri="{FF2B5EF4-FFF2-40B4-BE49-F238E27FC236}">
                <a16:creationId xmlns:a16="http://schemas.microsoft.com/office/drawing/2014/main" id="{7F0AD333-5DCC-8360-34AB-139AE49D63A7}"/>
              </a:ext>
            </a:extLst>
          </p:cNvPr>
          <p:cNvSpPr>
            <a:spLocks noGrp="1"/>
          </p:cNvSpPr>
          <p:nvPr>
            <p:ph idx="1"/>
          </p:nvPr>
        </p:nvSpPr>
        <p:spPr/>
        <p:txBody>
          <a:bodyPr>
            <a:normAutofit fontScale="92500" lnSpcReduction="20000"/>
          </a:bodyPr>
          <a:lstStyle/>
          <a:p>
            <a:pPr marL="0" indent="0">
              <a:buNone/>
            </a:pPr>
            <a:r>
              <a:rPr lang="en-AU" dirty="0"/>
              <a:t>Things in the classroom include</a:t>
            </a:r>
            <a:r>
              <a:rPr lang="en-AU" b="1" dirty="0">
                <a:solidFill>
                  <a:srgbClr val="FF0000"/>
                </a:solidFill>
              </a:rPr>
              <a:t>;</a:t>
            </a:r>
          </a:p>
          <a:p>
            <a:r>
              <a:rPr lang="en-AU" dirty="0"/>
              <a:t>Desks</a:t>
            </a:r>
            <a:r>
              <a:rPr lang="en-AU" b="1" dirty="0">
                <a:solidFill>
                  <a:srgbClr val="FF0000"/>
                </a:solidFill>
              </a:rPr>
              <a:t>;</a:t>
            </a:r>
          </a:p>
          <a:p>
            <a:r>
              <a:rPr lang="en-AU" dirty="0"/>
              <a:t>Chairs</a:t>
            </a:r>
            <a:r>
              <a:rPr lang="en-AU" b="1" dirty="0">
                <a:solidFill>
                  <a:srgbClr val="FF0000"/>
                </a:solidFill>
              </a:rPr>
              <a:t>;</a:t>
            </a:r>
          </a:p>
          <a:p>
            <a:r>
              <a:rPr lang="en-AU" dirty="0"/>
              <a:t>Students</a:t>
            </a:r>
            <a:r>
              <a:rPr lang="en-AU" b="1" dirty="0">
                <a:solidFill>
                  <a:srgbClr val="FF0000"/>
                </a:solidFill>
              </a:rPr>
              <a:t>;</a:t>
            </a:r>
          </a:p>
          <a:p>
            <a:r>
              <a:rPr lang="en-AU" dirty="0"/>
              <a:t>Carpet</a:t>
            </a:r>
            <a:r>
              <a:rPr lang="en-AU" b="1" dirty="0">
                <a:solidFill>
                  <a:srgbClr val="FF0000"/>
                </a:solidFill>
              </a:rPr>
              <a:t>;</a:t>
            </a:r>
          </a:p>
          <a:p>
            <a:r>
              <a:rPr lang="en-AU" dirty="0"/>
              <a:t>Walls</a:t>
            </a:r>
            <a:r>
              <a:rPr lang="en-AU" b="1" dirty="0">
                <a:solidFill>
                  <a:srgbClr val="FF0000"/>
                </a:solidFill>
              </a:rPr>
              <a:t>;</a:t>
            </a:r>
          </a:p>
          <a:p>
            <a:r>
              <a:rPr lang="en-AU" dirty="0"/>
              <a:t>Pencil cases</a:t>
            </a:r>
            <a:r>
              <a:rPr lang="en-AU" b="1" dirty="0">
                <a:solidFill>
                  <a:srgbClr val="FF0000"/>
                </a:solidFill>
              </a:rPr>
              <a:t>;</a:t>
            </a:r>
          </a:p>
          <a:p>
            <a:endParaRPr lang="en-AU" b="1" dirty="0">
              <a:solidFill>
                <a:srgbClr val="FF0000"/>
              </a:solidFill>
            </a:endParaRPr>
          </a:p>
          <a:p>
            <a:r>
              <a:rPr lang="en-AU" b="1" dirty="0">
                <a:solidFill>
                  <a:srgbClr val="FF0000"/>
                </a:solidFill>
              </a:rPr>
              <a:t>The first one should be a colon:</a:t>
            </a:r>
          </a:p>
          <a:p>
            <a:r>
              <a:rPr lang="en-AU" b="1" dirty="0">
                <a:solidFill>
                  <a:srgbClr val="FF0000"/>
                </a:solidFill>
              </a:rPr>
              <a:t>Dot points can finish with a full stop OR nothing.</a:t>
            </a:r>
          </a:p>
        </p:txBody>
      </p:sp>
    </p:spTree>
    <p:extLst>
      <p:ext uri="{BB962C8B-B14F-4D97-AF65-F5344CB8AC3E}">
        <p14:creationId xmlns:p14="http://schemas.microsoft.com/office/powerpoint/2010/main" val="4065077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7" name="Rectangle 1032">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3FDD5B-0CCA-CBA2-72D0-F539500834A3}"/>
              </a:ext>
            </a:extLst>
          </p:cNvPr>
          <p:cNvSpPr>
            <a:spLocks noGrp="1"/>
          </p:cNvSpPr>
          <p:nvPr>
            <p:ph type="title"/>
          </p:nvPr>
        </p:nvSpPr>
        <p:spPr>
          <a:xfrm>
            <a:off x="836679" y="723898"/>
            <a:ext cx="6002110" cy="1495425"/>
          </a:xfrm>
        </p:spPr>
        <p:txBody>
          <a:bodyPr>
            <a:normAutofit/>
          </a:bodyPr>
          <a:lstStyle/>
          <a:p>
            <a:r>
              <a:rPr lang="en-AU" sz="3400" dirty="0"/>
              <a:t>DON’T overuse them to create massive paragraph-long </a:t>
            </a:r>
            <a:r>
              <a:rPr lang="en-AU" sz="3400" b="1" dirty="0" err="1"/>
              <a:t>Frankensentences</a:t>
            </a:r>
            <a:endParaRPr lang="en-AU" sz="3400" b="1" dirty="0"/>
          </a:p>
        </p:txBody>
      </p:sp>
      <p:sp>
        <p:nvSpPr>
          <p:cNvPr id="3" name="Content Placeholder 2">
            <a:extLst>
              <a:ext uri="{FF2B5EF4-FFF2-40B4-BE49-F238E27FC236}">
                <a16:creationId xmlns:a16="http://schemas.microsoft.com/office/drawing/2014/main" id="{D4A5427E-C7CB-11AD-1CC6-3985271006CB}"/>
              </a:ext>
            </a:extLst>
          </p:cNvPr>
          <p:cNvSpPr>
            <a:spLocks noGrp="1"/>
          </p:cNvSpPr>
          <p:nvPr>
            <p:ph idx="1"/>
          </p:nvPr>
        </p:nvSpPr>
        <p:spPr>
          <a:xfrm>
            <a:off x="836680" y="2405067"/>
            <a:ext cx="6002110" cy="3729034"/>
          </a:xfrm>
        </p:spPr>
        <p:txBody>
          <a:bodyPr>
            <a:normAutofit fontScale="92500"/>
          </a:bodyPr>
          <a:lstStyle/>
          <a:p>
            <a:r>
              <a:rPr lang="en-AU" dirty="0"/>
              <a:t>Too many semicolons in a row can make a paragraph crowded and difficult to read; if a sentence has a lot of punctuation marks, it might be a sign that the sentence is too long or complex; try to rewrite into shorter, clearer sentences; more than three semicolons per paragraph is probably too many; use full stops instead, especially if the information isn’t linked.</a:t>
            </a:r>
          </a:p>
          <a:p>
            <a:pPr marL="0" indent="0">
              <a:buNone/>
            </a:pPr>
            <a:endParaRPr lang="en-AU" sz="2000" dirty="0"/>
          </a:p>
        </p:txBody>
      </p:sp>
      <p:pic>
        <p:nvPicPr>
          <p:cNvPr id="1028" name="Picture 4" descr="Poster Cartoon Frankenstein monster head - PIXERS.NET.AU">
            <a:extLst>
              <a:ext uri="{FF2B5EF4-FFF2-40B4-BE49-F238E27FC236}">
                <a16:creationId xmlns:a16="http://schemas.microsoft.com/office/drawing/2014/main" id="{96E11C85-7322-4D5F-D4EC-7202619AD1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761" r="11531"/>
          <a:stretch/>
        </p:blipFill>
        <p:spPr bwMode="auto">
          <a:xfrm>
            <a:off x="7199440" y="10"/>
            <a:ext cx="4992560"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8183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0" name="Rectangle 2054">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C449AC-51CC-6646-90F5-1A419560C519}"/>
              </a:ext>
            </a:extLst>
          </p:cNvPr>
          <p:cNvSpPr>
            <a:spLocks noGrp="1"/>
          </p:cNvSpPr>
          <p:nvPr>
            <p:ph type="title"/>
          </p:nvPr>
        </p:nvSpPr>
        <p:spPr>
          <a:xfrm>
            <a:off x="6194716" y="739979"/>
            <a:ext cx="5334930" cy="1994344"/>
          </a:xfrm>
        </p:spPr>
        <p:txBody>
          <a:bodyPr vert="horz" lIns="91440" tIns="45720" rIns="91440" bIns="45720" rtlCol="0" anchor="b">
            <a:normAutofit/>
          </a:bodyPr>
          <a:lstStyle/>
          <a:p>
            <a:pPr algn="ctr"/>
            <a:r>
              <a:rPr lang="en-US" sz="6000" dirty="0"/>
              <a:t>True or false?</a:t>
            </a:r>
          </a:p>
        </p:txBody>
      </p:sp>
      <p:sp>
        <p:nvSpPr>
          <p:cNvPr id="3" name="Content Placeholder 2">
            <a:extLst>
              <a:ext uri="{FF2B5EF4-FFF2-40B4-BE49-F238E27FC236}">
                <a16:creationId xmlns:a16="http://schemas.microsoft.com/office/drawing/2014/main" id="{5F2A76D5-34B8-8D48-5174-143841A172DD}"/>
              </a:ext>
            </a:extLst>
          </p:cNvPr>
          <p:cNvSpPr>
            <a:spLocks noGrp="1"/>
          </p:cNvSpPr>
          <p:nvPr>
            <p:ph idx="1"/>
          </p:nvPr>
        </p:nvSpPr>
        <p:spPr>
          <a:xfrm>
            <a:off x="6194715" y="3258105"/>
            <a:ext cx="5334931" cy="2767306"/>
          </a:xfrm>
        </p:spPr>
        <p:txBody>
          <a:bodyPr vert="horz" lIns="91440" tIns="45720" rIns="91440" bIns="45720" rtlCol="0">
            <a:normAutofit/>
          </a:bodyPr>
          <a:lstStyle/>
          <a:p>
            <a:pPr marL="0" indent="0" algn="ctr">
              <a:buNone/>
            </a:pPr>
            <a:r>
              <a:rPr lang="en-US" sz="2400" dirty="0"/>
              <a:t>You should use a capital letter after a semicolon.</a:t>
            </a:r>
          </a:p>
          <a:p>
            <a:pPr marL="0" indent="0" algn="ctr">
              <a:buNone/>
            </a:pPr>
            <a:endParaRPr lang="en-US" sz="2400" dirty="0"/>
          </a:p>
          <a:p>
            <a:pPr marL="0" indent="0" algn="ctr">
              <a:buNone/>
            </a:pPr>
            <a:r>
              <a:rPr lang="en-US" sz="2400" b="1" dirty="0"/>
              <a:t>FALSE! You don’t need a capital letter after a semicolon. It’s not a full stop.</a:t>
            </a:r>
          </a:p>
        </p:txBody>
      </p:sp>
      <p:sp>
        <p:nvSpPr>
          <p:cNvPr id="2062" name="Freeform: Shape 2056">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59" name="Freeform: Shape 2058">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061" name="Freeform: Shape 2060">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63" name="Freeform: Shape 2062">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65" name="Freeform: Shape 2064">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2050" name="Picture 2" descr="Semicolon Semi-Permanent Tattoo. Lasts 1-2 weeks. Painless and easy to  apply. Organic ink. Browse more or create your own. | Inkbox™ |  Semi-Permanent Tattoos">
            <a:extLst>
              <a:ext uri="{FF2B5EF4-FFF2-40B4-BE49-F238E27FC236}">
                <a16:creationId xmlns:a16="http://schemas.microsoft.com/office/drawing/2014/main" id="{498FF232-CC2C-94AD-4C51-3B4B27480E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2"/>
          <a:stretch/>
        </p:blipFill>
        <p:spPr bwMode="auto">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a:noFill/>
          <a:extLst>
            <a:ext uri="{909E8E84-426E-40DD-AFC4-6F175D3DCCD1}">
              <a14:hiddenFill xmlns:a14="http://schemas.microsoft.com/office/drawing/2010/main">
                <a:solidFill>
                  <a:srgbClr val="FFFFFF"/>
                </a:solidFill>
              </a14:hiddenFill>
            </a:ext>
          </a:extLst>
        </p:spPr>
      </p:pic>
      <p:sp>
        <p:nvSpPr>
          <p:cNvPr id="2067" name="Freeform: Shape 2066">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53398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9" name="Rectangle 819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A18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1" name="Rectangle 820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a:extLst>
              <a:ext uri="{FF2B5EF4-FFF2-40B4-BE49-F238E27FC236}">
                <a16:creationId xmlns:a16="http://schemas.microsoft.com/office/drawing/2014/main" id="{9078A625-A2C3-F3D2-75AA-0062CBEDE1C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43467" y="866310"/>
            <a:ext cx="10905066" cy="5125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45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8C1C8-F752-5E7D-C39A-143DB1BF138B}"/>
              </a:ext>
            </a:extLst>
          </p:cNvPr>
          <p:cNvSpPr>
            <a:spLocks noGrp="1"/>
          </p:cNvSpPr>
          <p:nvPr>
            <p:ph type="title"/>
          </p:nvPr>
        </p:nvSpPr>
        <p:spPr/>
        <p:txBody>
          <a:bodyPr/>
          <a:lstStyle/>
          <a:p>
            <a:r>
              <a:rPr lang="en-GB" dirty="0"/>
              <a:t>What is a semicolon?</a:t>
            </a:r>
            <a:endParaRPr lang="en-AU" dirty="0"/>
          </a:p>
        </p:txBody>
      </p:sp>
      <p:sp>
        <p:nvSpPr>
          <p:cNvPr id="3" name="Content Placeholder 2">
            <a:extLst>
              <a:ext uri="{FF2B5EF4-FFF2-40B4-BE49-F238E27FC236}">
                <a16:creationId xmlns:a16="http://schemas.microsoft.com/office/drawing/2014/main" id="{F69DB8DE-8B1C-A7B9-08ED-A37B743A0545}"/>
              </a:ext>
            </a:extLst>
          </p:cNvPr>
          <p:cNvSpPr>
            <a:spLocks noGrp="1"/>
          </p:cNvSpPr>
          <p:nvPr>
            <p:ph idx="1"/>
          </p:nvPr>
        </p:nvSpPr>
        <p:spPr/>
        <p:txBody>
          <a:bodyPr/>
          <a:lstStyle/>
          <a:p>
            <a:r>
              <a:rPr lang="en-GB" dirty="0"/>
              <a:t>Halfway between a comma and a full stop.</a:t>
            </a:r>
          </a:p>
          <a:p>
            <a:pPr lvl="1"/>
            <a:r>
              <a:rPr lang="en-GB" dirty="0"/>
              <a:t>Stronger than a comma</a:t>
            </a:r>
          </a:p>
          <a:p>
            <a:pPr lvl="1"/>
            <a:r>
              <a:rPr lang="en-GB" dirty="0"/>
              <a:t>Weaker than a full stop</a:t>
            </a:r>
          </a:p>
          <a:p>
            <a:r>
              <a:rPr lang="en-AU" dirty="0"/>
              <a:t>Shows the link between two pieces of information that are separate but related to each other. </a:t>
            </a:r>
          </a:p>
          <a:p>
            <a:r>
              <a:rPr lang="en-AU" dirty="0"/>
              <a:t>Can help make long complex lists of information less confusing</a:t>
            </a:r>
          </a:p>
        </p:txBody>
      </p:sp>
    </p:spTree>
    <p:extLst>
      <p:ext uri="{BB962C8B-B14F-4D97-AF65-F5344CB8AC3E}">
        <p14:creationId xmlns:p14="http://schemas.microsoft.com/office/powerpoint/2010/main" val="2917671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5E476-CC9C-A2BB-7531-8ACD987317ED}"/>
              </a:ext>
            </a:extLst>
          </p:cNvPr>
          <p:cNvSpPr>
            <a:spLocks noGrp="1"/>
          </p:cNvSpPr>
          <p:nvPr>
            <p:ph type="ctrTitle"/>
          </p:nvPr>
        </p:nvSpPr>
        <p:spPr/>
        <p:txBody>
          <a:bodyPr/>
          <a:lstStyle/>
          <a:p>
            <a:r>
              <a:rPr lang="en-GB" dirty="0"/>
              <a:t>When To Use</a:t>
            </a:r>
            <a:endParaRPr lang="en-AU" dirty="0"/>
          </a:p>
        </p:txBody>
      </p:sp>
      <p:sp>
        <p:nvSpPr>
          <p:cNvPr id="5" name="Subtitle 4">
            <a:extLst>
              <a:ext uri="{FF2B5EF4-FFF2-40B4-BE49-F238E27FC236}">
                <a16:creationId xmlns:a16="http://schemas.microsoft.com/office/drawing/2014/main" id="{5C0D186D-5334-1F0A-AE03-03F83FD5A20E}"/>
              </a:ext>
            </a:extLst>
          </p:cNvPr>
          <p:cNvSpPr>
            <a:spLocks noGrp="1"/>
          </p:cNvSpPr>
          <p:nvPr>
            <p:ph type="subTitle" idx="1"/>
          </p:nvPr>
        </p:nvSpPr>
        <p:spPr/>
        <p:txBody>
          <a:bodyPr/>
          <a:lstStyle/>
          <a:p>
            <a:endParaRPr lang="en-AU"/>
          </a:p>
        </p:txBody>
      </p:sp>
      <p:pic>
        <p:nvPicPr>
          <p:cNvPr id="1026" name="Picture 2" descr="When to Use a Semicolon? - Capitalize My Title">
            <a:extLst>
              <a:ext uri="{FF2B5EF4-FFF2-40B4-BE49-F238E27FC236}">
                <a16:creationId xmlns:a16="http://schemas.microsoft.com/office/drawing/2014/main" id="{8DE73433-001F-D4DA-4FE3-2431B1C8C2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533400"/>
            <a:ext cx="10287000"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607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9EDDF-6765-686E-0621-900DBD7742E1}"/>
              </a:ext>
            </a:extLst>
          </p:cNvPr>
          <p:cNvSpPr>
            <a:spLocks noGrp="1"/>
          </p:cNvSpPr>
          <p:nvPr>
            <p:ph type="title"/>
          </p:nvPr>
        </p:nvSpPr>
        <p:spPr/>
        <p:txBody>
          <a:bodyPr/>
          <a:lstStyle/>
          <a:p>
            <a:r>
              <a:rPr lang="en-AU"/>
              <a:t>Instead of a coordinating conjunction </a:t>
            </a:r>
            <a:endParaRPr lang="en-AU" dirty="0"/>
          </a:p>
        </p:txBody>
      </p:sp>
      <p:sp>
        <p:nvSpPr>
          <p:cNvPr id="3" name="Content Placeholder 2">
            <a:extLst>
              <a:ext uri="{FF2B5EF4-FFF2-40B4-BE49-F238E27FC236}">
                <a16:creationId xmlns:a16="http://schemas.microsoft.com/office/drawing/2014/main" id="{9B4296BE-784F-94AE-11A5-DB1E98BE0B66}"/>
              </a:ext>
            </a:extLst>
          </p:cNvPr>
          <p:cNvSpPr>
            <a:spLocks noGrp="1"/>
          </p:cNvSpPr>
          <p:nvPr>
            <p:ph idx="1"/>
          </p:nvPr>
        </p:nvSpPr>
        <p:spPr/>
        <p:txBody>
          <a:bodyPr>
            <a:normAutofit fontScale="85000" lnSpcReduction="20000"/>
          </a:bodyPr>
          <a:lstStyle/>
          <a:p>
            <a:pPr marL="0" indent="0">
              <a:buNone/>
            </a:pPr>
            <a:r>
              <a:rPr lang="en-AU" b="1"/>
              <a:t>Shows a link between two complete clauses</a:t>
            </a:r>
          </a:p>
          <a:p>
            <a:pPr marL="0" indent="0">
              <a:buNone/>
            </a:pPr>
            <a:endParaRPr lang="en-AU"/>
          </a:p>
          <a:p>
            <a:r>
              <a:rPr lang="en-AU"/>
              <a:t>She went to the shops</a:t>
            </a:r>
            <a:r>
              <a:rPr lang="en-AU">
                <a:solidFill>
                  <a:srgbClr val="7030A0"/>
                </a:solidFill>
              </a:rPr>
              <a:t> </a:t>
            </a:r>
            <a:r>
              <a:rPr lang="en-AU" sz="3500" b="1">
                <a:solidFill>
                  <a:srgbClr val="7030A0"/>
                </a:solidFill>
              </a:rPr>
              <a:t>and</a:t>
            </a:r>
            <a:r>
              <a:rPr lang="en-AU">
                <a:solidFill>
                  <a:srgbClr val="7030A0"/>
                </a:solidFill>
              </a:rPr>
              <a:t> </a:t>
            </a:r>
            <a:r>
              <a:rPr lang="en-AU"/>
              <a:t>she bought some milk and eggs.</a:t>
            </a:r>
          </a:p>
          <a:p>
            <a:r>
              <a:rPr lang="en-AU"/>
              <a:t>She went to the shops</a:t>
            </a:r>
            <a:r>
              <a:rPr lang="en-AU" sz="3500" b="1">
                <a:solidFill>
                  <a:srgbClr val="7030A0"/>
                </a:solidFill>
              </a:rPr>
              <a:t>;</a:t>
            </a:r>
            <a:r>
              <a:rPr lang="en-AU"/>
              <a:t> she bought some milk and eggs.</a:t>
            </a:r>
          </a:p>
          <a:p>
            <a:endParaRPr lang="en-AU"/>
          </a:p>
          <a:p>
            <a:r>
              <a:rPr lang="en-AU"/>
              <a:t>Murray has three dogs and a cat </a:t>
            </a:r>
            <a:r>
              <a:rPr lang="en-AU" sz="3500" b="1">
                <a:solidFill>
                  <a:srgbClr val="7030A0"/>
                </a:solidFill>
              </a:rPr>
              <a:t>so</a:t>
            </a:r>
            <a:r>
              <a:rPr lang="en-AU"/>
              <a:t> clearly he loves animals.</a:t>
            </a:r>
          </a:p>
          <a:p>
            <a:r>
              <a:rPr lang="en-AU"/>
              <a:t>Murray has three dogs and a cat</a:t>
            </a:r>
            <a:r>
              <a:rPr lang="en-AU" sz="3500" b="1">
                <a:solidFill>
                  <a:srgbClr val="7030A0"/>
                </a:solidFill>
              </a:rPr>
              <a:t>;</a:t>
            </a:r>
            <a:r>
              <a:rPr lang="en-AU"/>
              <a:t> clearly, he loves animals.</a:t>
            </a:r>
          </a:p>
          <a:p>
            <a:endParaRPr lang="en-AU"/>
          </a:p>
          <a:p>
            <a:r>
              <a:rPr lang="en-AU"/>
              <a:t>Martha went to the library </a:t>
            </a:r>
            <a:r>
              <a:rPr lang="en-AU" sz="3500" b="1">
                <a:solidFill>
                  <a:srgbClr val="7030A0"/>
                </a:solidFill>
              </a:rPr>
              <a:t>but</a:t>
            </a:r>
            <a:r>
              <a:rPr lang="en-AU"/>
              <a:t> her sister went to play soccer.</a:t>
            </a:r>
          </a:p>
          <a:p>
            <a:r>
              <a:rPr lang="en-AU"/>
              <a:t>Martha went to the library</a:t>
            </a:r>
            <a:r>
              <a:rPr lang="en-AU" sz="3500" b="1">
                <a:solidFill>
                  <a:srgbClr val="7030A0"/>
                </a:solidFill>
              </a:rPr>
              <a:t>;</a:t>
            </a:r>
            <a:r>
              <a:rPr lang="en-AU"/>
              <a:t> her sister went to play soccer.</a:t>
            </a:r>
          </a:p>
          <a:p>
            <a:pPr lvl="1"/>
            <a:endParaRPr lang="en-AU"/>
          </a:p>
          <a:p>
            <a:pPr lvl="1"/>
            <a:endParaRPr lang="en-AU" dirty="0"/>
          </a:p>
        </p:txBody>
      </p:sp>
      <p:pic>
        <p:nvPicPr>
          <p:cNvPr id="2050" name="Picture 2" descr="Cat 'Becomes a Dog' by Copying Its Behavior in Adorable Video">
            <a:extLst>
              <a:ext uri="{FF2B5EF4-FFF2-40B4-BE49-F238E27FC236}">
                <a16:creationId xmlns:a16="http://schemas.microsoft.com/office/drawing/2014/main" id="{23E919F9-6CBD-913B-9B13-2601CBDE05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7800" y="1999695"/>
            <a:ext cx="2858610" cy="2858610"/>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863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2E85C-E470-E3D1-09DC-55810F06F76F}"/>
              </a:ext>
            </a:extLst>
          </p:cNvPr>
          <p:cNvSpPr>
            <a:spLocks noGrp="1"/>
          </p:cNvSpPr>
          <p:nvPr>
            <p:ph type="title"/>
          </p:nvPr>
        </p:nvSpPr>
        <p:spPr/>
        <p:txBody>
          <a:bodyPr/>
          <a:lstStyle/>
          <a:p>
            <a:r>
              <a:rPr lang="en-AU" dirty="0"/>
              <a:t>Instead of an ‘</a:t>
            </a:r>
            <a:r>
              <a:rPr lang="en-AU" dirty="0" err="1"/>
              <a:t>em</a:t>
            </a:r>
            <a:r>
              <a:rPr lang="en-AU" dirty="0"/>
              <a:t> dash’ ( – ) </a:t>
            </a:r>
          </a:p>
        </p:txBody>
      </p:sp>
      <p:sp>
        <p:nvSpPr>
          <p:cNvPr id="3" name="Content Placeholder 2">
            <a:extLst>
              <a:ext uri="{FF2B5EF4-FFF2-40B4-BE49-F238E27FC236}">
                <a16:creationId xmlns:a16="http://schemas.microsoft.com/office/drawing/2014/main" id="{987C2F4B-C942-96E0-7863-2568E4339E18}"/>
              </a:ext>
            </a:extLst>
          </p:cNvPr>
          <p:cNvSpPr>
            <a:spLocks noGrp="1"/>
          </p:cNvSpPr>
          <p:nvPr>
            <p:ph idx="1"/>
          </p:nvPr>
        </p:nvSpPr>
        <p:spPr/>
        <p:txBody>
          <a:bodyPr>
            <a:normAutofit fontScale="70000" lnSpcReduction="20000"/>
          </a:bodyPr>
          <a:lstStyle/>
          <a:p>
            <a:pPr marL="0" indent="0">
              <a:buNone/>
            </a:pPr>
            <a:r>
              <a:rPr lang="en-AU" b="1" dirty="0"/>
              <a:t>Both are correct but they have a very slightly different effect. A dash usually indicates emphasis or a change in tone</a:t>
            </a:r>
          </a:p>
          <a:p>
            <a:endParaRPr lang="en-AU" dirty="0"/>
          </a:p>
          <a:p>
            <a:r>
              <a:rPr lang="en-AU" dirty="0"/>
              <a:t>She went to the shops</a:t>
            </a:r>
            <a:r>
              <a:rPr lang="en-AU" dirty="0">
                <a:solidFill>
                  <a:srgbClr val="7030A0"/>
                </a:solidFill>
              </a:rPr>
              <a:t> </a:t>
            </a:r>
            <a:r>
              <a:rPr lang="en-AU" sz="4100" b="1" dirty="0">
                <a:solidFill>
                  <a:srgbClr val="7030A0"/>
                </a:solidFill>
              </a:rPr>
              <a:t>–</a:t>
            </a:r>
            <a:r>
              <a:rPr lang="en-AU" sz="4100" dirty="0">
                <a:solidFill>
                  <a:srgbClr val="7030A0"/>
                </a:solidFill>
              </a:rPr>
              <a:t> </a:t>
            </a:r>
            <a:r>
              <a:rPr lang="en-AU" dirty="0"/>
              <a:t>she bought some milk and eggs.</a:t>
            </a:r>
          </a:p>
          <a:p>
            <a:r>
              <a:rPr lang="en-AU" dirty="0"/>
              <a:t>She went to the shops</a:t>
            </a:r>
            <a:r>
              <a:rPr lang="en-AU" sz="4100" b="1" dirty="0">
                <a:solidFill>
                  <a:srgbClr val="7030A0"/>
                </a:solidFill>
              </a:rPr>
              <a:t>;</a:t>
            </a:r>
            <a:r>
              <a:rPr lang="en-AU" sz="4100" dirty="0"/>
              <a:t> </a:t>
            </a:r>
            <a:r>
              <a:rPr lang="en-AU" dirty="0"/>
              <a:t>she bought some milk and eggs.</a:t>
            </a:r>
          </a:p>
          <a:p>
            <a:endParaRPr lang="en-AU" dirty="0"/>
          </a:p>
          <a:p>
            <a:r>
              <a:rPr lang="en-AU" dirty="0"/>
              <a:t>Murray has three dogs and a cat </a:t>
            </a:r>
            <a:r>
              <a:rPr lang="en-AU" sz="4100" b="1" dirty="0">
                <a:solidFill>
                  <a:srgbClr val="7030A0"/>
                </a:solidFill>
              </a:rPr>
              <a:t>–</a:t>
            </a:r>
            <a:r>
              <a:rPr lang="en-AU" dirty="0"/>
              <a:t> clearly, he loves animals.</a:t>
            </a:r>
          </a:p>
          <a:p>
            <a:r>
              <a:rPr lang="en-AU" dirty="0"/>
              <a:t>Murray has three dogs and a cat</a:t>
            </a:r>
            <a:r>
              <a:rPr lang="en-AU" sz="4100" b="1" dirty="0">
                <a:solidFill>
                  <a:srgbClr val="7030A0"/>
                </a:solidFill>
              </a:rPr>
              <a:t>;</a:t>
            </a:r>
            <a:r>
              <a:rPr lang="en-AU" dirty="0"/>
              <a:t> clearly, he loves animals.</a:t>
            </a:r>
          </a:p>
          <a:p>
            <a:endParaRPr lang="en-AU" dirty="0"/>
          </a:p>
          <a:p>
            <a:r>
              <a:rPr lang="en-AU" dirty="0"/>
              <a:t>Martha went to the library </a:t>
            </a:r>
            <a:r>
              <a:rPr lang="en-AU" sz="4100" b="1" dirty="0">
                <a:solidFill>
                  <a:srgbClr val="7030A0"/>
                </a:solidFill>
              </a:rPr>
              <a:t>–</a:t>
            </a:r>
            <a:r>
              <a:rPr lang="en-AU" dirty="0"/>
              <a:t> her sister went to play soccer.</a:t>
            </a:r>
          </a:p>
          <a:p>
            <a:r>
              <a:rPr lang="en-AU" dirty="0"/>
              <a:t>Martha went to the library</a:t>
            </a:r>
            <a:r>
              <a:rPr lang="en-AU" sz="4100" b="1" dirty="0">
                <a:solidFill>
                  <a:srgbClr val="7030A0"/>
                </a:solidFill>
              </a:rPr>
              <a:t>;</a:t>
            </a:r>
            <a:r>
              <a:rPr lang="en-AU" dirty="0"/>
              <a:t> her sister went to play soccer.</a:t>
            </a:r>
          </a:p>
          <a:p>
            <a:endParaRPr lang="en-AU" dirty="0"/>
          </a:p>
        </p:txBody>
      </p:sp>
      <p:pic>
        <p:nvPicPr>
          <p:cNvPr id="3074" name="Picture 2" descr="These Girls' Soccer Players Joined Boys' Leagues. And Dominated. - The New  York Times">
            <a:extLst>
              <a:ext uri="{FF2B5EF4-FFF2-40B4-BE49-F238E27FC236}">
                <a16:creationId xmlns:a16="http://schemas.microsoft.com/office/drawing/2014/main" id="{C35A31A7-9481-506C-9A65-C627A83F786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5191"/>
          <a:stretch/>
        </p:blipFill>
        <p:spPr bwMode="auto">
          <a:xfrm>
            <a:off x="8078678" y="2624831"/>
            <a:ext cx="3107185" cy="3119021"/>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049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Simon Woods (Mr. Charles Bingley), Matthew Macfadyen (Mr. Fitzwilliam Darcy)  &amp; Kelly Reill… | Pride and prejudice 2005, Pride and prejudice, Pride &amp;  prejudice movie">
            <a:extLst>
              <a:ext uri="{FF2B5EF4-FFF2-40B4-BE49-F238E27FC236}">
                <a16:creationId xmlns:a16="http://schemas.microsoft.com/office/drawing/2014/main" id="{B17412B8-E697-2A89-AB19-5B60DBED6818}"/>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l="10878" r="13122" b="-1"/>
          <a:stretch/>
        </p:blipFill>
        <p:spPr bwMode="auto">
          <a:xfrm>
            <a:off x="20" y="-171449"/>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0AEF69D-3C0C-9EF4-4FD4-288716665261}"/>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a:solidFill>
                  <a:srgbClr val="FFFFFF"/>
                </a:solidFill>
              </a:rPr>
              <a:t>Semicolons in use – P&amp;P</a:t>
            </a:r>
          </a:p>
        </p:txBody>
      </p:sp>
      <p:sp>
        <p:nvSpPr>
          <p:cNvPr id="3" name="Content Placeholder 2">
            <a:extLst>
              <a:ext uri="{FF2B5EF4-FFF2-40B4-BE49-F238E27FC236}">
                <a16:creationId xmlns:a16="http://schemas.microsoft.com/office/drawing/2014/main" id="{130846E2-292F-ED01-B67B-8F710403F5D5}"/>
              </a:ext>
            </a:extLst>
          </p:cNvPr>
          <p:cNvSpPr>
            <a:spLocks noGrp="1"/>
          </p:cNvSpPr>
          <p:nvPr>
            <p:ph idx="1"/>
          </p:nvPr>
        </p:nvSpPr>
        <p:spPr>
          <a:xfrm>
            <a:off x="1524000" y="4159404"/>
            <a:ext cx="9144000" cy="1098395"/>
          </a:xfrm>
        </p:spPr>
        <p:txBody>
          <a:bodyPr vert="horz" lIns="91440" tIns="45720" rIns="91440" bIns="45720" rtlCol="0">
            <a:normAutofit/>
          </a:bodyPr>
          <a:lstStyle/>
          <a:p>
            <a:pPr marL="0" indent="0" algn="ctr">
              <a:buNone/>
            </a:pPr>
            <a:r>
              <a:rPr lang="en-US" sz="2400" dirty="0">
                <a:solidFill>
                  <a:srgbClr val="FFFFFF"/>
                </a:solidFill>
              </a:rPr>
              <a:t>A single man of large fortune</a:t>
            </a:r>
            <a:r>
              <a:rPr lang="en-US" sz="4000" b="1" dirty="0">
                <a:solidFill>
                  <a:srgbClr val="FF0000"/>
                </a:solidFill>
              </a:rPr>
              <a:t>;</a:t>
            </a:r>
            <a:r>
              <a:rPr lang="en-US" sz="2400" dirty="0">
                <a:solidFill>
                  <a:srgbClr val="FFFFFF"/>
                </a:solidFill>
              </a:rPr>
              <a:t> four or five thousand a year. What a fine thing for our girls!</a:t>
            </a:r>
          </a:p>
        </p:txBody>
      </p:sp>
    </p:spTree>
    <p:extLst>
      <p:ext uri="{BB962C8B-B14F-4D97-AF65-F5344CB8AC3E}">
        <p14:creationId xmlns:p14="http://schemas.microsoft.com/office/powerpoint/2010/main" val="223847509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1AC63-E040-4182-993C-993B2C222755}"/>
              </a:ext>
            </a:extLst>
          </p:cNvPr>
          <p:cNvSpPr>
            <a:spLocks noGrp="1"/>
          </p:cNvSpPr>
          <p:nvPr>
            <p:ph type="title"/>
          </p:nvPr>
        </p:nvSpPr>
        <p:spPr/>
        <p:txBody>
          <a:bodyPr/>
          <a:lstStyle/>
          <a:p>
            <a:r>
              <a:rPr lang="en-GB" dirty="0"/>
              <a:t>Complex lists – group information</a:t>
            </a:r>
            <a:endParaRPr lang="en-AU" dirty="0"/>
          </a:p>
        </p:txBody>
      </p:sp>
      <p:sp>
        <p:nvSpPr>
          <p:cNvPr id="3" name="Content Placeholder 2">
            <a:extLst>
              <a:ext uri="{FF2B5EF4-FFF2-40B4-BE49-F238E27FC236}">
                <a16:creationId xmlns:a16="http://schemas.microsoft.com/office/drawing/2014/main" id="{C4E9E21E-653A-0012-92A6-9FD966BC2541}"/>
              </a:ext>
            </a:extLst>
          </p:cNvPr>
          <p:cNvSpPr>
            <a:spLocks noGrp="1"/>
          </p:cNvSpPr>
          <p:nvPr>
            <p:ph idx="1"/>
          </p:nvPr>
        </p:nvSpPr>
        <p:spPr/>
        <p:txBody>
          <a:bodyPr>
            <a:normAutofit/>
          </a:bodyPr>
          <a:lstStyle/>
          <a:p>
            <a:pPr marL="0" indent="0">
              <a:buNone/>
            </a:pPr>
            <a:r>
              <a:rPr lang="en-GB" dirty="0"/>
              <a:t>In a list of complex items, semicolons can make it clearer which bits of information go together. </a:t>
            </a:r>
          </a:p>
          <a:p>
            <a:pPr marL="0" indent="0">
              <a:buNone/>
            </a:pPr>
            <a:r>
              <a:rPr lang="en-GB" b="1" dirty="0"/>
              <a:t>Compare:</a:t>
            </a:r>
          </a:p>
          <a:p>
            <a:r>
              <a:rPr lang="en-GB" dirty="0"/>
              <a:t>My plan included taking him to a really fancy expensive restaurant for dinner going to the park to look at the stars which by the way are amazing this time of year and serenading him with my accordion.</a:t>
            </a:r>
          </a:p>
          <a:p>
            <a:r>
              <a:rPr lang="en-GB" dirty="0"/>
              <a:t>My plan included </a:t>
            </a:r>
            <a:r>
              <a:rPr lang="en-GB" dirty="0">
                <a:solidFill>
                  <a:srgbClr val="00B0F0"/>
                </a:solidFill>
              </a:rPr>
              <a:t>taking him to a really fancy, expensive restaurant for dinner</a:t>
            </a:r>
            <a:r>
              <a:rPr lang="en-GB" dirty="0"/>
              <a:t>; </a:t>
            </a:r>
            <a:r>
              <a:rPr lang="en-GB" dirty="0">
                <a:solidFill>
                  <a:schemeClr val="accent4"/>
                </a:solidFill>
              </a:rPr>
              <a:t>going to the park to look at the stars, which, by the way, are amazing this time of year</a:t>
            </a:r>
            <a:r>
              <a:rPr lang="en-GB" dirty="0"/>
              <a:t>; </a:t>
            </a:r>
            <a:r>
              <a:rPr lang="en-GB" dirty="0">
                <a:solidFill>
                  <a:srgbClr val="00B050"/>
                </a:solidFill>
              </a:rPr>
              <a:t>and serenading him with my accordion</a:t>
            </a:r>
            <a:r>
              <a:rPr lang="en-GB" dirty="0"/>
              <a:t>.</a:t>
            </a:r>
            <a:endParaRPr lang="en-AU" dirty="0"/>
          </a:p>
        </p:txBody>
      </p:sp>
    </p:spTree>
    <p:extLst>
      <p:ext uri="{BB962C8B-B14F-4D97-AF65-F5344CB8AC3E}">
        <p14:creationId xmlns:p14="http://schemas.microsoft.com/office/powerpoint/2010/main" val="1936614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7" name="Rectangle 5126">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In Defense of Mrs. Bennet – remediating romanticism summer 2016">
            <a:extLst>
              <a:ext uri="{FF2B5EF4-FFF2-40B4-BE49-F238E27FC236}">
                <a16:creationId xmlns:a16="http://schemas.microsoft.com/office/drawing/2014/main" id="{94E3682A-A79F-2A4E-0708-B09CDD4542BF}"/>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b="174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B792B15-4A70-0DAD-C6D4-CFB732A5190D}"/>
              </a:ext>
            </a:extLst>
          </p:cNvPr>
          <p:cNvSpPr>
            <a:spLocks noGrp="1"/>
          </p:cNvSpPr>
          <p:nvPr>
            <p:ph type="title"/>
          </p:nvPr>
        </p:nvSpPr>
        <p:spPr>
          <a:xfrm>
            <a:off x="838200" y="365125"/>
            <a:ext cx="10515600" cy="1325563"/>
          </a:xfrm>
        </p:spPr>
        <p:txBody>
          <a:bodyPr>
            <a:normAutofit/>
          </a:bodyPr>
          <a:lstStyle/>
          <a:p>
            <a:r>
              <a:rPr lang="en-AU">
                <a:solidFill>
                  <a:srgbClr val="FFFFFF"/>
                </a:solidFill>
              </a:rPr>
              <a:t>Semicolons in use - P&amp;P</a:t>
            </a:r>
          </a:p>
        </p:txBody>
      </p:sp>
      <p:sp>
        <p:nvSpPr>
          <p:cNvPr id="3" name="Content Placeholder 2">
            <a:extLst>
              <a:ext uri="{FF2B5EF4-FFF2-40B4-BE49-F238E27FC236}">
                <a16:creationId xmlns:a16="http://schemas.microsoft.com/office/drawing/2014/main" id="{57F42E37-AB1C-2507-9387-80B1C0924A32}"/>
              </a:ext>
            </a:extLst>
          </p:cNvPr>
          <p:cNvSpPr>
            <a:spLocks noGrp="1"/>
          </p:cNvSpPr>
          <p:nvPr>
            <p:ph idx="1"/>
          </p:nvPr>
        </p:nvSpPr>
        <p:spPr>
          <a:xfrm>
            <a:off x="838200" y="1825625"/>
            <a:ext cx="10515600" cy="4351338"/>
          </a:xfrm>
        </p:spPr>
        <p:txBody>
          <a:bodyPr>
            <a:normAutofit fontScale="92500" lnSpcReduction="10000"/>
          </a:bodyPr>
          <a:lstStyle/>
          <a:p>
            <a:r>
              <a:rPr lang="en-AU" sz="2400" dirty="0">
                <a:solidFill>
                  <a:srgbClr val="FFFFFF"/>
                </a:solidFill>
              </a:rPr>
              <a:t>Why, my dear, you must know, Mrs. Long says that </a:t>
            </a:r>
            <a:r>
              <a:rPr lang="en-AU" sz="2400" dirty="0" err="1">
                <a:solidFill>
                  <a:srgbClr val="FFFFFF"/>
                </a:solidFill>
              </a:rPr>
              <a:t>Netherfield</a:t>
            </a:r>
            <a:r>
              <a:rPr lang="en-AU" sz="2400" dirty="0">
                <a:solidFill>
                  <a:srgbClr val="FFFFFF"/>
                </a:solidFill>
              </a:rPr>
              <a:t> is taken by a young man of large fortune from the north of England</a:t>
            </a:r>
            <a:r>
              <a:rPr lang="en-AU" sz="4400" b="1" dirty="0">
                <a:solidFill>
                  <a:srgbClr val="FF0000"/>
                </a:solidFill>
              </a:rPr>
              <a:t>;</a:t>
            </a:r>
            <a:r>
              <a:rPr lang="en-AU" sz="2400" dirty="0">
                <a:solidFill>
                  <a:srgbClr val="FFFFFF"/>
                </a:solidFill>
              </a:rPr>
              <a:t> that he came down on Monday in a chaise and four to see the place, and was so much delighted with it, that he agreed with Mr. Morris immediately</a:t>
            </a:r>
            <a:r>
              <a:rPr lang="en-AU" sz="4400" b="1" dirty="0">
                <a:solidFill>
                  <a:srgbClr val="FF0000"/>
                </a:solidFill>
              </a:rPr>
              <a:t>;</a:t>
            </a:r>
            <a:r>
              <a:rPr lang="en-AU" sz="4400" dirty="0">
                <a:solidFill>
                  <a:srgbClr val="FFFFFF"/>
                </a:solidFill>
              </a:rPr>
              <a:t> </a:t>
            </a:r>
            <a:r>
              <a:rPr lang="en-AU" sz="2400" dirty="0">
                <a:solidFill>
                  <a:srgbClr val="FFFFFF"/>
                </a:solidFill>
              </a:rPr>
              <a:t>that he is to take possession before </a:t>
            </a:r>
            <a:r>
              <a:rPr lang="en-AU" sz="2400" dirty="0" err="1">
                <a:solidFill>
                  <a:srgbClr val="FFFFFF"/>
                </a:solidFill>
              </a:rPr>
              <a:t>Michaelmas</a:t>
            </a:r>
            <a:r>
              <a:rPr lang="en-AU" sz="2400" dirty="0">
                <a:solidFill>
                  <a:srgbClr val="FFFFFF"/>
                </a:solidFill>
              </a:rPr>
              <a:t> (Christmas), and some of his servants are to be in the house by the end of next week.</a:t>
            </a:r>
          </a:p>
          <a:p>
            <a:endParaRPr lang="en-AU" sz="2400" dirty="0">
              <a:solidFill>
                <a:srgbClr val="FFFFFF"/>
              </a:solidFill>
            </a:endParaRPr>
          </a:p>
          <a:p>
            <a:r>
              <a:rPr lang="en-AU" sz="2400" dirty="0">
                <a:solidFill>
                  <a:srgbClr val="FFFFFF"/>
                </a:solidFill>
              </a:rPr>
              <a:t>As we went along, Kitty and me drew up all the blinds, and pretended there was nobody in the coach</a:t>
            </a:r>
            <a:r>
              <a:rPr lang="en-AU" sz="4400" b="1" dirty="0">
                <a:solidFill>
                  <a:srgbClr val="FF0000"/>
                </a:solidFill>
              </a:rPr>
              <a:t>;</a:t>
            </a:r>
            <a:r>
              <a:rPr lang="en-AU" sz="2400" dirty="0">
                <a:solidFill>
                  <a:srgbClr val="FFFFFF"/>
                </a:solidFill>
              </a:rPr>
              <a:t> and I should have gone so all the way, if Kitty had not been sick</a:t>
            </a:r>
            <a:r>
              <a:rPr lang="en-AU" sz="4300" b="1" dirty="0">
                <a:solidFill>
                  <a:srgbClr val="FF0000"/>
                </a:solidFill>
              </a:rPr>
              <a:t>;</a:t>
            </a:r>
            <a:r>
              <a:rPr lang="en-AU" sz="4300" dirty="0">
                <a:solidFill>
                  <a:srgbClr val="FFFFFF"/>
                </a:solidFill>
              </a:rPr>
              <a:t> </a:t>
            </a:r>
            <a:r>
              <a:rPr lang="en-AU" sz="2400" dirty="0">
                <a:solidFill>
                  <a:srgbClr val="FFFFFF"/>
                </a:solidFill>
              </a:rPr>
              <a:t>and when we got to the George, I do think we behaved very handsomely, for we treated the other three with the nicest cold luncheon in the world, and if you would have gone we would have treated you too.</a:t>
            </a:r>
          </a:p>
          <a:p>
            <a:endParaRPr lang="en-AU" sz="2400" dirty="0">
              <a:solidFill>
                <a:srgbClr val="FFFFFF"/>
              </a:solidFill>
            </a:endParaRPr>
          </a:p>
        </p:txBody>
      </p:sp>
    </p:spTree>
    <p:extLst>
      <p:ext uri="{BB962C8B-B14F-4D97-AF65-F5344CB8AC3E}">
        <p14:creationId xmlns:p14="http://schemas.microsoft.com/office/powerpoint/2010/main" val="1607369278"/>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B3D54-60C9-17BA-5626-7FB0065EE1F7}"/>
              </a:ext>
            </a:extLst>
          </p:cNvPr>
          <p:cNvSpPr>
            <a:spLocks noGrp="1"/>
          </p:cNvSpPr>
          <p:nvPr>
            <p:ph type="title"/>
          </p:nvPr>
        </p:nvSpPr>
        <p:spPr/>
        <p:txBody>
          <a:bodyPr/>
          <a:lstStyle/>
          <a:p>
            <a:r>
              <a:rPr lang="en-GB" dirty="0"/>
              <a:t>With conjunctive adverbs</a:t>
            </a:r>
            <a:endParaRPr lang="en-AU" dirty="0"/>
          </a:p>
        </p:txBody>
      </p:sp>
      <p:sp>
        <p:nvSpPr>
          <p:cNvPr id="3" name="Content Placeholder 2">
            <a:extLst>
              <a:ext uri="{FF2B5EF4-FFF2-40B4-BE49-F238E27FC236}">
                <a16:creationId xmlns:a16="http://schemas.microsoft.com/office/drawing/2014/main" id="{9A9EE11E-733C-88C5-D782-4A87A542B76C}"/>
              </a:ext>
            </a:extLst>
          </p:cNvPr>
          <p:cNvSpPr>
            <a:spLocks noGrp="1"/>
          </p:cNvSpPr>
          <p:nvPr>
            <p:ph idx="1"/>
          </p:nvPr>
        </p:nvSpPr>
        <p:spPr/>
        <p:txBody>
          <a:bodyPr>
            <a:normAutofit/>
          </a:bodyPr>
          <a:lstStyle/>
          <a:p>
            <a:pPr marL="0" indent="0">
              <a:buNone/>
            </a:pPr>
            <a:r>
              <a:rPr lang="en-GB" dirty="0"/>
              <a:t>Conjunctive adverbs are adverbs that can be used in place of a conjunction e.g. </a:t>
            </a:r>
            <a:r>
              <a:rPr lang="en-GB" b="1" dirty="0">
                <a:solidFill>
                  <a:srgbClr val="00B0F0"/>
                </a:solidFill>
              </a:rPr>
              <a:t>moreover, nevertheless, however, otherwise, therefore, then, finally, likewise, consequently, also</a:t>
            </a:r>
          </a:p>
          <a:p>
            <a:pPr marL="0" indent="0">
              <a:buNone/>
            </a:pPr>
            <a:endParaRPr lang="en-GB" dirty="0"/>
          </a:p>
          <a:p>
            <a:r>
              <a:rPr lang="en-GB" dirty="0"/>
              <a:t>I needed to go for a walk and get some fresh air; also, I needed to buy orange juice.</a:t>
            </a:r>
          </a:p>
          <a:p>
            <a:r>
              <a:rPr lang="en-GB" dirty="0"/>
              <a:t>The students had been advised against walking alone at night; however, Cathy decided walking wasn’t dangerous if it was early in the evening.</a:t>
            </a:r>
          </a:p>
        </p:txBody>
      </p:sp>
    </p:spTree>
    <p:extLst>
      <p:ext uri="{BB962C8B-B14F-4D97-AF65-F5344CB8AC3E}">
        <p14:creationId xmlns:p14="http://schemas.microsoft.com/office/powerpoint/2010/main" val="9802819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TotalTime>
  <Words>877</Words>
  <Application>Microsoft Office PowerPoint</Application>
  <PresentationFormat>Widescreen</PresentationFormat>
  <Paragraphs>70</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How to Use a Semicolon</vt:lpstr>
      <vt:lpstr>What is a semicolon?</vt:lpstr>
      <vt:lpstr>When To Use</vt:lpstr>
      <vt:lpstr>Instead of a coordinating conjunction </vt:lpstr>
      <vt:lpstr>Instead of an ‘em dash’ ( – ) </vt:lpstr>
      <vt:lpstr>Semicolons in use – P&amp;P</vt:lpstr>
      <vt:lpstr>Complex lists – group information</vt:lpstr>
      <vt:lpstr>Semicolons in use - P&amp;P</vt:lpstr>
      <vt:lpstr>With conjunctive adverbs</vt:lpstr>
      <vt:lpstr>Also: to separate in-text references</vt:lpstr>
      <vt:lpstr>When NOT to use</vt:lpstr>
      <vt:lpstr>Don’t use to connect unrelated sentences</vt:lpstr>
      <vt:lpstr>DON’T use at the end of dot points</vt:lpstr>
      <vt:lpstr>DON’T overuse them to create massive paragraph-long Frankensentences</vt:lpstr>
      <vt:lpstr>True or false?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Semicolon</dc:title>
  <dc:creator>Sarah Burney</dc:creator>
  <cp:lastModifiedBy>Sarah Burney</cp:lastModifiedBy>
  <cp:revision>1</cp:revision>
  <dcterms:created xsi:type="dcterms:W3CDTF">2023-05-10T04:58:27Z</dcterms:created>
  <dcterms:modified xsi:type="dcterms:W3CDTF">2023-05-16T14:19:04Z</dcterms:modified>
</cp:coreProperties>
</file>