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58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8763D-644A-4F3E-BB8A-32526A57E426}" v="6" dt="2024-04-04T04:03: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488763D-644A-4F3E-BB8A-32526A57E426}"/>
    <pc:docChg chg="undo custSel modSld">
      <pc:chgData name="Sarah Burney" userId="3ff1fe9c-ec4d-4417-af83-dbc6e1aa8c41" providerId="ADAL" clId="{0488763D-644A-4F3E-BB8A-32526A57E426}" dt="2024-04-04T04:04:17.769" v="11" actId="27614"/>
      <pc:docMkLst>
        <pc:docMk/>
      </pc:docMkLst>
      <pc:sldChg chg="addSp delSp modSp mod setBg">
        <pc:chgData name="Sarah Burney" userId="3ff1fe9c-ec4d-4417-af83-dbc6e1aa8c41" providerId="ADAL" clId="{0488763D-644A-4F3E-BB8A-32526A57E426}" dt="2024-04-04T04:04:17.769" v="11" actId="27614"/>
        <pc:sldMkLst>
          <pc:docMk/>
          <pc:sldMk cId="3356698708" sldId="260"/>
        </pc:sldMkLst>
        <pc:spChg chg="mod">
          <ac:chgData name="Sarah Burney" userId="3ff1fe9c-ec4d-4417-af83-dbc6e1aa8c41" providerId="ADAL" clId="{0488763D-644A-4F3E-BB8A-32526A57E426}" dt="2024-04-04T04:04:07.122" v="10" actId="26606"/>
          <ac:spMkLst>
            <pc:docMk/>
            <pc:sldMk cId="3356698708" sldId="260"/>
            <ac:spMk id="2" creationId="{BC6BBDC0-52D1-675B-7232-E3DD07504499}"/>
          </ac:spMkLst>
        </pc:spChg>
        <pc:spChg chg="mod ord">
          <ac:chgData name="Sarah Burney" userId="3ff1fe9c-ec4d-4417-af83-dbc6e1aa8c41" providerId="ADAL" clId="{0488763D-644A-4F3E-BB8A-32526A57E426}" dt="2024-04-04T04:04:07.122" v="10" actId="26606"/>
          <ac:spMkLst>
            <pc:docMk/>
            <pc:sldMk cId="3356698708" sldId="260"/>
            <ac:spMk id="3" creationId="{137EE6D9-467C-4FE9-D067-840B529F7EC0}"/>
          </ac:spMkLst>
        </pc:spChg>
        <pc:spChg chg="add">
          <ac:chgData name="Sarah Burney" userId="3ff1fe9c-ec4d-4417-af83-dbc6e1aa8c41" providerId="ADAL" clId="{0488763D-644A-4F3E-BB8A-32526A57E426}" dt="2024-04-04T04:03:52.030" v="6"/>
          <ac:spMkLst>
            <pc:docMk/>
            <pc:sldMk cId="3356698708" sldId="260"/>
            <ac:spMk id="4" creationId="{1B54E6E6-2B86-82F7-1A23-C5753F41E722}"/>
          </ac:spMkLst>
        </pc:spChg>
        <pc:spChg chg="add del">
          <ac:chgData name="Sarah Burney" userId="3ff1fe9c-ec4d-4417-af83-dbc6e1aa8c41" providerId="ADAL" clId="{0488763D-644A-4F3E-BB8A-32526A57E426}" dt="2024-04-04T04:04:07.114" v="9" actId="26606"/>
          <ac:spMkLst>
            <pc:docMk/>
            <pc:sldMk cId="3356698708" sldId="260"/>
            <ac:spMk id="10" creationId="{F13C74B1-5B17-4795-BED0-7140497B445A}"/>
          </ac:spMkLst>
        </pc:spChg>
        <pc:spChg chg="add del">
          <ac:chgData name="Sarah Burney" userId="3ff1fe9c-ec4d-4417-af83-dbc6e1aa8c41" providerId="ADAL" clId="{0488763D-644A-4F3E-BB8A-32526A57E426}" dt="2024-04-04T04:04:07.114" v="9" actId="26606"/>
          <ac:spMkLst>
            <pc:docMk/>
            <pc:sldMk cId="3356698708" sldId="260"/>
            <ac:spMk id="12" creationId="{D4974D33-8DC5-464E-8C6D-BE58F0669C17}"/>
          </ac:spMkLst>
        </pc:spChg>
        <pc:spChg chg="add">
          <ac:chgData name="Sarah Burney" userId="3ff1fe9c-ec4d-4417-af83-dbc6e1aa8c41" providerId="ADAL" clId="{0488763D-644A-4F3E-BB8A-32526A57E426}" dt="2024-04-04T04:04:07.122" v="10" actId="26606"/>
          <ac:spMkLst>
            <pc:docMk/>
            <pc:sldMk cId="3356698708" sldId="260"/>
            <ac:spMk id="15" creationId="{A2679492-7988-4050-9056-542444452411}"/>
          </ac:spMkLst>
        </pc:spChg>
        <pc:spChg chg="add">
          <ac:chgData name="Sarah Burney" userId="3ff1fe9c-ec4d-4417-af83-dbc6e1aa8c41" providerId="ADAL" clId="{0488763D-644A-4F3E-BB8A-32526A57E426}" dt="2024-04-04T04:04:07.122" v="10" actId="26606"/>
          <ac:spMkLst>
            <pc:docMk/>
            <pc:sldMk cId="3356698708" sldId="260"/>
            <ac:spMk id="16" creationId="{B091B163-7D61-4891-ABCF-5C13D9C418D0}"/>
          </ac:spMkLst>
        </pc:spChg>
        <pc:picChg chg="add mod">
          <ac:chgData name="Sarah Burney" userId="3ff1fe9c-ec4d-4417-af83-dbc6e1aa8c41" providerId="ADAL" clId="{0488763D-644A-4F3E-BB8A-32526A57E426}" dt="2024-04-04T04:04:17.769" v="11" actId="27614"/>
          <ac:picMkLst>
            <pc:docMk/>
            <pc:sldMk cId="3356698708" sldId="260"/>
            <ac:picMk id="5" creationId="{3FFB19B6-FBD8-A3F6-884D-71B27E4A32C0}"/>
          </ac:picMkLst>
        </pc:picChg>
        <pc:cxnChg chg="add">
          <ac:chgData name="Sarah Burney" userId="3ff1fe9c-ec4d-4417-af83-dbc6e1aa8c41" providerId="ADAL" clId="{0488763D-644A-4F3E-BB8A-32526A57E426}" dt="2024-04-04T04:04:07.122" v="10" actId="26606"/>
          <ac:cxnSpMkLst>
            <pc:docMk/>
            <pc:sldMk cId="3356698708" sldId="260"/>
            <ac:cxnSpMk id="14" creationId="{C49DA8F6-BCC1-4447-B54C-57856834B94B}"/>
          </ac:cxnSpMkLst>
        </pc:cxnChg>
      </pc:sldChg>
      <pc:sldChg chg="addSp delSp modSp mod">
        <pc:chgData name="Sarah Burney" userId="3ff1fe9c-ec4d-4417-af83-dbc6e1aa8c41" providerId="ADAL" clId="{0488763D-644A-4F3E-BB8A-32526A57E426}" dt="2024-04-04T04:02:11.741" v="3" actId="26606"/>
        <pc:sldMkLst>
          <pc:docMk/>
          <pc:sldMk cId="3941422067" sldId="261"/>
        </pc:sldMkLst>
        <pc:spChg chg="mod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2" creationId="{0FC052E9-E9CE-BC96-0E86-64F4A4B681F8}"/>
          </ac:spMkLst>
        </pc:spChg>
        <pc:spChg chg="mod ord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3" creationId="{6E70787A-F5A9-AC23-255E-1AE8513E094C}"/>
          </ac:spMkLst>
        </pc:spChg>
        <pc:spChg chg="del">
          <ac:chgData name="Sarah Burney" userId="3ff1fe9c-ec4d-4417-af83-dbc6e1aa8c41" providerId="ADAL" clId="{0488763D-644A-4F3E-BB8A-32526A57E426}" dt="2024-04-04T04:01:19.085" v="1" actId="26606"/>
          <ac:spMkLst>
            <pc:docMk/>
            <pc:sldMk cId="3941422067" sldId="261"/>
            <ac:spMk id="6151" creationId="{2C61293E-6EBE-43EF-A52C-9BEBFD7679D4}"/>
          </ac:spMkLst>
        </pc:spChg>
        <pc:spChg chg="del">
          <ac:chgData name="Sarah Burney" userId="3ff1fe9c-ec4d-4417-af83-dbc6e1aa8c41" providerId="ADAL" clId="{0488763D-644A-4F3E-BB8A-32526A57E426}" dt="2024-04-04T04:01:19.085" v="1" actId="26606"/>
          <ac:spMkLst>
            <pc:docMk/>
            <pc:sldMk cId="3941422067" sldId="261"/>
            <ac:spMk id="6156" creationId="{21540236-BFD5-4A9D-8840-4703E7F76825}"/>
          </ac:spMkLst>
        </pc:spChg>
        <pc:spChg chg="add del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6161" creationId="{A2679492-7988-4050-9056-542444452411}"/>
          </ac:spMkLst>
        </pc:spChg>
        <pc:spChg chg="add del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6163" creationId="{B091B163-7D61-4891-ABCF-5C13D9C418D0}"/>
          </ac:spMkLst>
        </pc:spChg>
        <pc:spChg chg="add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6170" creationId="{861AF017-741B-4CC0-B7C2-C9B94E5B81FF}"/>
          </ac:spMkLst>
        </pc:spChg>
        <pc:spChg chg="add">
          <ac:chgData name="Sarah Burney" userId="3ff1fe9c-ec4d-4417-af83-dbc6e1aa8c41" providerId="ADAL" clId="{0488763D-644A-4F3E-BB8A-32526A57E426}" dt="2024-04-04T04:02:11.741" v="3" actId="26606"/>
          <ac:spMkLst>
            <pc:docMk/>
            <pc:sldMk cId="3941422067" sldId="261"/>
            <ac:spMk id="6176" creationId="{5FC9E5C3-B8DC-4532-8C1F-4D5331C64C08}"/>
          </ac:spMkLst>
        </pc:spChg>
        <pc:grpChg chg="add">
          <ac:chgData name="Sarah Burney" userId="3ff1fe9c-ec4d-4417-af83-dbc6e1aa8c41" providerId="ADAL" clId="{0488763D-644A-4F3E-BB8A-32526A57E426}" dt="2024-04-04T04:02:11.741" v="3" actId="26606"/>
          <ac:grpSpMkLst>
            <pc:docMk/>
            <pc:sldMk cId="3941422067" sldId="261"/>
            <ac:grpSpMk id="6172" creationId="{D2A542E6-1924-4FE2-89D1-3CB19468C1F6}"/>
          </ac:grpSpMkLst>
        </pc:grpChg>
        <pc:picChg chg="add mod ord">
          <ac:chgData name="Sarah Burney" userId="3ff1fe9c-ec4d-4417-af83-dbc6e1aa8c41" providerId="ADAL" clId="{0488763D-644A-4F3E-BB8A-32526A57E426}" dt="2024-04-04T04:02:11.741" v="3" actId="26606"/>
          <ac:picMkLst>
            <pc:docMk/>
            <pc:sldMk cId="3941422067" sldId="261"/>
            <ac:picMk id="1026" creationId="{EC118387-10B1-CDD0-3553-19A9BA6FCDA5}"/>
          </ac:picMkLst>
        </pc:picChg>
        <pc:picChg chg="mod">
          <ac:chgData name="Sarah Burney" userId="3ff1fe9c-ec4d-4417-af83-dbc6e1aa8c41" providerId="ADAL" clId="{0488763D-644A-4F3E-BB8A-32526A57E426}" dt="2024-04-04T04:02:11.741" v="3" actId="26606"/>
          <ac:picMkLst>
            <pc:docMk/>
            <pc:sldMk cId="3941422067" sldId="261"/>
            <ac:picMk id="6146" creationId="{EE44B0A0-E554-76EF-1471-3A632CAB6F52}"/>
          </ac:picMkLst>
        </pc:picChg>
        <pc:cxnChg chg="add del">
          <ac:chgData name="Sarah Burney" userId="3ff1fe9c-ec4d-4417-af83-dbc6e1aa8c41" providerId="ADAL" clId="{0488763D-644A-4F3E-BB8A-32526A57E426}" dt="2024-04-04T04:02:11.741" v="3" actId="26606"/>
          <ac:cxnSpMkLst>
            <pc:docMk/>
            <pc:sldMk cId="3941422067" sldId="261"/>
            <ac:cxnSpMk id="6165" creationId="{C49DA8F6-BCC1-4447-B54C-57856834B94B}"/>
          </ac:cxnSpMkLst>
        </pc:cxnChg>
      </pc:sldChg>
      <pc:sldChg chg="addSp modSp mod setBg">
        <pc:chgData name="Sarah Burney" userId="3ff1fe9c-ec4d-4417-af83-dbc6e1aa8c41" providerId="ADAL" clId="{0488763D-644A-4F3E-BB8A-32526A57E426}" dt="2024-04-04T04:03:01.123" v="5" actId="26606"/>
        <pc:sldMkLst>
          <pc:docMk/>
          <pc:sldMk cId="2012238509" sldId="262"/>
        </pc:sldMkLst>
        <pc:spChg chg="mod">
          <ac:chgData name="Sarah Burney" userId="3ff1fe9c-ec4d-4417-af83-dbc6e1aa8c41" providerId="ADAL" clId="{0488763D-644A-4F3E-BB8A-32526A57E426}" dt="2024-04-04T04:03:01.123" v="5" actId="26606"/>
          <ac:spMkLst>
            <pc:docMk/>
            <pc:sldMk cId="2012238509" sldId="262"/>
            <ac:spMk id="2" creationId="{D48BC24C-3A56-FA93-B6C1-EFA457CAC621}"/>
          </ac:spMkLst>
        </pc:spChg>
        <pc:spChg chg="mod">
          <ac:chgData name="Sarah Burney" userId="3ff1fe9c-ec4d-4417-af83-dbc6e1aa8c41" providerId="ADAL" clId="{0488763D-644A-4F3E-BB8A-32526A57E426}" dt="2024-04-04T04:03:01.123" v="5" actId="26606"/>
          <ac:spMkLst>
            <pc:docMk/>
            <pc:sldMk cId="2012238509" sldId="262"/>
            <ac:spMk id="3" creationId="{CAE451E4-1865-D1D7-6DBC-9A5682CA5111}"/>
          </ac:spMkLst>
        </pc:spChg>
        <pc:spChg chg="add">
          <ac:chgData name="Sarah Burney" userId="3ff1fe9c-ec4d-4417-af83-dbc6e1aa8c41" providerId="ADAL" clId="{0488763D-644A-4F3E-BB8A-32526A57E426}" dt="2024-04-04T04:03:01.123" v="5" actId="26606"/>
          <ac:spMkLst>
            <pc:docMk/>
            <pc:sldMk cId="2012238509" sldId="262"/>
            <ac:spMk id="2055" creationId="{45D37F4E-DDB4-456B-97E0-9937730A039F}"/>
          </ac:spMkLst>
        </pc:spChg>
        <pc:spChg chg="add">
          <ac:chgData name="Sarah Burney" userId="3ff1fe9c-ec4d-4417-af83-dbc6e1aa8c41" providerId="ADAL" clId="{0488763D-644A-4F3E-BB8A-32526A57E426}" dt="2024-04-04T04:03:01.123" v="5" actId="26606"/>
          <ac:spMkLst>
            <pc:docMk/>
            <pc:sldMk cId="2012238509" sldId="262"/>
            <ac:spMk id="2057" creationId="{B2DD41CD-8F47-4F56-AD12-4E2FF7696987}"/>
          </ac:spMkLst>
        </pc:spChg>
        <pc:picChg chg="add mod">
          <ac:chgData name="Sarah Burney" userId="3ff1fe9c-ec4d-4417-af83-dbc6e1aa8c41" providerId="ADAL" clId="{0488763D-644A-4F3E-BB8A-32526A57E426}" dt="2024-04-04T04:03:01.123" v="5" actId="26606"/>
          <ac:picMkLst>
            <pc:docMk/>
            <pc:sldMk cId="2012238509" sldId="262"/>
            <ac:picMk id="2050" creationId="{E44DA8EB-12F1-124C-74AA-673429B9BB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18D2-9781-D6EA-1F02-5BA966CE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15982-C6FB-10BE-D829-10DFAB9A3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22EF-3A00-3BA0-A1A7-B63DE0CA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69B4-B3E9-B5E6-44A1-B7CD8453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A524-2B25-CDCA-BC4B-E9818BE0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32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4809-0165-9994-367A-C0AC2810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7347C-1A05-7500-D3EB-573B86DA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6EC0E-67C6-CAF0-796B-5A089CA6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CB494-603F-B6D6-6DD0-AD1A7E504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A58B-D6E0-8BAE-4A60-0BE13878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41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4DDC7-0E68-CD3F-FE36-94D048CD0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FD719-3ECD-7816-C8BA-E95DC19CB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125F-F587-B294-8F50-8A44EB9B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61A3-89B9-E59A-AB49-80FB40C0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B8D81-FB30-4428-A8F3-DD4DF134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2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3226-A53C-F25E-092D-89E6C6D7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19A7-5057-48B1-2613-495F90A1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B447-BDA3-D056-9A0B-6ABE4F74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AB3AE-E7E4-29A8-2BFF-2C3B607F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4346-7198-9171-A0B2-A277FA73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838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E645-A3D4-A23C-BE63-BA9DBDC4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483E-6594-34D1-7DCE-2305346C3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C2FA-16BA-0C17-2366-165BA9D5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AF3CD-FAA9-6D1A-1140-F6717B67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0D65-CB0C-E29B-2838-E47958F0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542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FC9D-03B5-9A36-BD1B-C61C10C3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FEA9B-2B97-37DD-8A25-68BC47CB4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E0318-3416-CBE2-4A98-FFD48676A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E9D1E-93D8-376D-EDFE-D1A60D1C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50BF2-7FEC-5133-015A-57E2409E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4AF6-E392-4DE3-A387-A30287E5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39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116D-AAA2-B063-6177-76CFD1B0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D894-6D3F-4DF2-AC0F-F9367B284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21E28-ACA3-7964-BD4E-86D12D485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5D02A-D46F-ABA0-1E27-E69C8151A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B2280-17AD-80F5-0BB8-2400290A8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535D5-8BF3-4676-6B84-1EB38404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09641-18BA-F07E-04C2-3F6027D2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8264E-AF32-07E5-39A9-30690D15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45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BAEF-EC0D-398B-E58C-F77C7F90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DC532-F00B-6BCA-D4F2-553313E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62B-B8AC-80D3-DAF4-F91D1E79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C4EC3-15ED-1CEF-1FAC-7305BC88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065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65B72-CFD0-30BD-97FB-73A35D8F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57BFA-85EE-AF21-6073-9CF7A206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73FB-371E-123A-2E18-BCAE28E7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539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0BB2-BD73-F823-13E5-BEB3D8E9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18D0A-57BE-4673-F4FC-23E91122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C0DAF-7036-3385-33EB-0BC7CDDB3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5CEA9-FA65-2C0E-6B34-9FDCFB4D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8A86C-3A1C-88A4-F09C-9A181909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0FCF4-150A-BA70-C8FF-3D8B2796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2780-28B0-F840-2035-74BB8522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E4F64-4F0C-0E61-EC72-4307FECA6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FCD20-37AD-E2D0-7E1F-C0BE6312F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35635-D79C-5AE5-5F15-B8DFDA673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CDEE-F848-9D66-B4DD-394F1DD9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C30EA-A5E2-AB0F-3D69-D30182D7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62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110D4-864B-4DD0-1270-76A843D82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95782-175C-CC7B-4E85-DC4DB3B92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5101D-CD10-A637-C626-5973FC215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FE2B76-0741-47AE-90C5-B4726713B932}" type="datetimeFigureOut">
              <a:rPr lang="en-AU" smtClean="0"/>
              <a:t>4/04/2024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0634C-D88C-CAA7-90BB-69C9C0932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1484-25AD-933F-51A5-82A7A0C86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C1050-9769-4976-BD16-3EE2B5764A1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18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0EBFE-2FFC-327E-17DC-DEC42231A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919" r="-1" b="1153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2F7BE-5714-B874-70B4-C9782F2D0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AU" sz="6600">
                <a:solidFill>
                  <a:schemeClr val="bg1"/>
                </a:solidFill>
              </a:rPr>
              <a:t>Pride &amp; Prejudice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898AB-055E-D24D-DF56-7562BAAD6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Context, Purpose &amp; Audience</a:t>
            </a:r>
          </a:p>
        </p:txBody>
      </p:sp>
      <p:sp>
        <p:nvSpPr>
          <p:cNvPr id="12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.P. Hartley Quote: “The past is a foreign country; they do things  differently there.”">
            <a:extLst>
              <a:ext uri="{FF2B5EF4-FFF2-40B4-BE49-F238E27FC236}">
                <a16:creationId xmlns:a16="http://schemas.microsoft.com/office/drawing/2014/main" id="{9251C654-ECF2-F161-3FD2-F4A69884C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1" b="2402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9FDDF-1BE6-9ACB-795E-C33D2DE52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351" y="3752850"/>
            <a:ext cx="10497044" cy="2586305"/>
          </a:xfrm>
        </p:spPr>
        <p:txBody>
          <a:bodyPr anchor="ctr">
            <a:normAutofit/>
          </a:bodyPr>
          <a:lstStyle/>
          <a:p>
            <a:r>
              <a:rPr lang="en-AU" sz="1800" dirty="0"/>
              <a:t>This novel was written in England, in 1797 (published in 1813) </a:t>
            </a:r>
          </a:p>
          <a:p>
            <a:pPr lvl="1"/>
            <a:r>
              <a:rPr lang="en-AU" sz="1800" dirty="0"/>
              <a:t>Over 200 years ago</a:t>
            </a:r>
          </a:p>
          <a:p>
            <a:r>
              <a:rPr lang="en-AU" sz="1800" dirty="0"/>
              <a:t>This has a big effect on the context, audience and purpose of the novel</a:t>
            </a:r>
          </a:p>
          <a:p>
            <a:pPr lvl="1"/>
            <a:r>
              <a:rPr lang="en-AU" sz="1800" dirty="0"/>
              <a:t>What was life like for people back then?</a:t>
            </a:r>
          </a:p>
          <a:p>
            <a:pPr lvl="1"/>
            <a:r>
              <a:rPr lang="en-AU" sz="1800" dirty="0"/>
              <a:t>How did they talk and behave?</a:t>
            </a:r>
          </a:p>
          <a:p>
            <a:pPr lvl="1"/>
            <a:r>
              <a:rPr lang="en-AU" sz="1800" dirty="0"/>
              <a:t>What beliefs did they have?</a:t>
            </a:r>
          </a:p>
          <a:p>
            <a:pPr marL="0" indent="0">
              <a:buNone/>
            </a:pPr>
            <a:r>
              <a:rPr lang="en-AU" sz="1800" dirty="0"/>
              <a:t>These factors change the story – what it’s about and how it’s written</a:t>
            </a:r>
          </a:p>
        </p:txBody>
      </p:sp>
    </p:spTree>
    <p:extLst>
      <p:ext uri="{BB962C8B-B14F-4D97-AF65-F5344CB8AC3E}">
        <p14:creationId xmlns:p14="http://schemas.microsoft.com/office/powerpoint/2010/main" val="41309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4EC31-1923-764A-CF25-BA70566A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AU"/>
              <a:t>Vocabulary &amp; Language</a:t>
            </a:r>
            <a:endParaRPr lang="en-AU" dirty="0"/>
          </a:p>
        </p:txBody>
      </p:sp>
      <p:pic>
        <p:nvPicPr>
          <p:cNvPr id="3074" name="Picture 2" descr="A Primer on Regency Era Men's Fashion - Kristen Koster">
            <a:extLst>
              <a:ext uri="{FF2B5EF4-FFF2-40B4-BE49-F238E27FC236}">
                <a16:creationId xmlns:a16="http://schemas.microsoft.com/office/drawing/2014/main" id="{9087194B-1A4B-B31F-65EB-05863EA76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r="-1" b="-1"/>
          <a:stretch/>
        </p:blipFill>
        <p:spPr bwMode="auto"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A532-5E9E-157E-CEF7-68120237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AU" sz="2000"/>
              <a:t>More formal – don’t use first names for partners</a:t>
            </a:r>
          </a:p>
          <a:p>
            <a:pPr lvl="1"/>
            <a:r>
              <a:rPr lang="en-AU" sz="2000"/>
              <a:t>E.g. wife calls husband “My dear Mr Bennet” – however, sisters use first names to refer to each other</a:t>
            </a:r>
          </a:p>
          <a:p>
            <a:r>
              <a:rPr lang="en-AU" sz="2000"/>
              <a:t>Use generally bigger words, more formal tone</a:t>
            </a:r>
          </a:p>
          <a:p>
            <a:pPr lvl="1"/>
            <a:r>
              <a:rPr lang="en-AU" sz="2000"/>
              <a:t>“You must, indeed” and “I see no occasion for that.”</a:t>
            </a:r>
          </a:p>
          <a:p>
            <a:r>
              <a:rPr lang="en-AU" sz="2000"/>
              <a:t>Word meanings have changed</a:t>
            </a:r>
          </a:p>
          <a:p>
            <a:pPr lvl="1"/>
            <a:r>
              <a:rPr lang="en-AU" sz="2000"/>
              <a:t>“Party” = group of people</a:t>
            </a:r>
          </a:p>
          <a:p>
            <a:r>
              <a:rPr lang="en-AU" sz="2000"/>
              <a:t>Some words aren’t used anymore at all</a:t>
            </a:r>
          </a:p>
          <a:p>
            <a:pPr lvl="1"/>
            <a:r>
              <a:rPr lang="en-AU" sz="2000"/>
              <a:t>“A chaise and four” (carriage + four horses) “Michaelmas” (Christmas)</a:t>
            </a:r>
          </a:p>
          <a:p>
            <a:r>
              <a:rPr lang="en-AU" sz="2000"/>
              <a:t>More complex sentence structure</a:t>
            </a:r>
          </a:p>
        </p:txBody>
      </p:sp>
    </p:spTree>
    <p:extLst>
      <p:ext uri="{BB962C8B-B14F-4D97-AF65-F5344CB8AC3E}">
        <p14:creationId xmlns:p14="http://schemas.microsoft.com/office/powerpoint/2010/main" val="179685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8F975-7231-853B-72FF-59BAA8BB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Beliefs and Expectations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B408-6702-03E2-CB65-E2AC91FE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1900"/>
              <a:t>“It is a truth universally acknowledged” = this is something that </a:t>
            </a:r>
            <a:r>
              <a:rPr lang="en-AU" sz="1900" b="1"/>
              <a:t>everyone</a:t>
            </a:r>
            <a:r>
              <a:rPr lang="en-AU" sz="1900"/>
              <a:t> knows or believes</a:t>
            </a:r>
          </a:p>
          <a:p>
            <a:pPr lvl="1"/>
            <a:r>
              <a:rPr lang="en-AU" sz="1900"/>
              <a:t>“Everyone knows that a single man with lots of money needs a wife!”</a:t>
            </a:r>
          </a:p>
          <a:p>
            <a:pPr lvl="1"/>
            <a:r>
              <a:rPr lang="en-AU" sz="1900"/>
              <a:t>Everyone in Jane Austen’s time knew this.</a:t>
            </a:r>
          </a:p>
          <a:p>
            <a:pPr lvl="1"/>
            <a:r>
              <a:rPr lang="en-AU" sz="1900"/>
              <a:t>In our time, this isn’t necessarily something everyone would agree with.</a:t>
            </a:r>
          </a:p>
          <a:p>
            <a:r>
              <a:rPr lang="en-AU" sz="1900"/>
              <a:t>What are some ‘universally acknowledged’ truths from the 21</a:t>
            </a:r>
            <a:r>
              <a:rPr lang="en-AU" sz="1900" baseline="30000"/>
              <a:t>st</a:t>
            </a:r>
            <a:r>
              <a:rPr lang="en-AU" sz="1900"/>
              <a:t> century?</a:t>
            </a:r>
          </a:p>
          <a:p>
            <a:pPr lvl="1"/>
            <a:r>
              <a:rPr lang="en-AU" sz="1900"/>
              <a:t>Scientific – germs cause disease, the earth is a globe</a:t>
            </a:r>
          </a:p>
          <a:p>
            <a:pPr lvl="1"/>
            <a:r>
              <a:rPr lang="en-AU" sz="1900"/>
              <a:t>Social – we shouldn’t discriminate based on race</a:t>
            </a:r>
          </a:p>
          <a:p>
            <a:pPr lvl="1"/>
            <a:r>
              <a:rPr lang="en-AU" sz="1900"/>
              <a:t>Technology – computers are connected to a global network called the internet (even tiny kids know this)</a:t>
            </a:r>
          </a:p>
          <a:p>
            <a:pPr lvl="1"/>
            <a:endParaRPr lang="en-AU" sz="1900"/>
          </a:p>
        </p:txBody>
      </p:sp>
      <p:pic>
        <p:nvPicPr>
          <p:cNvPr id="4100" name="Picture 4" descr="Science and Technology in the 21st Century | Know How">
            <a:extLst>
              <a:ext uri="{FF2B5EF4-FFF2-40B4-BE49-F238E27FC236}">
                <a16:creationId xmlns:a16="http://schemas.microsoft.com/office/drawing/2014/main" id="{69CE35B6-A985-336B-E63C-8A6053D9A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5" r="24190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D7E8C-1099-AB76-B3D3-2D1C4518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Behaviour &amp; Social Rules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46BB-5D7C-3E02-29B3-771FA2CD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1700" dirty="0"/>
              <a:t>Regency England had very strict social rules about what was considered polite/acceptable behaviour</a:t>
            </a:r>
          </a:p>
          <a:p>
            <a:pPr lvl="1"/>
            <a:r>
              <a:rPr lang="en-AU" sz="1700" dirty="0"/>
              <a:t>When to visit people, how long to stay, what to talk about, who to curtsey to when you see them on the street</a:t>
            </a:r>
          </a:p>
          <a:p>
            <a:pPr lvl="1"/>
            <a:r>
              <a:rPr lang="en-AU" sz="1700" dirty="0"/>
              <a:t>Can’t go up and introduce yourself to someone - need a mutual acquaintance to introduce you (especially if they are higher in status)</a:t>
            </a:r>
          </a:p>
          <a:p>
            <a:pPr lvl="1"/>
            <a:r>
              <a:rPr lang="en-AU" sz="1700" dirty="0"/>
              <a:t>Not illegal not to but rude, weird, </a:t>
            </a:r>
            <a:r>
              <a:rPr lang="en-AU" sz="1700" b="1" dirty="0"/>
              <a:t>socially unacceptable</a:t>
            </a:r>
            <a:r>
              <a:rPr lang="en-AU" sz="1700" dirty="0"/>
              <a:t>. Like picking your nose on the bus. People wouldn’t want to know you.</a:t>
            </a:r>
            <a:endParaRPr lang="en-AU" sz="1700" b="1" dirty="0"/>
          </a:p>
          <a:p>
            <a:r>
              <a:rPr lang="en-AU" sz="1700" dirty="0"/>
              <a:t>Social Hierarchy </a:t>
            </a:r>
          </a:p>
          <a:p>
            <a:pPr lvl="1"/>
            <a:r>
              <a:rPr lang="en-AU" sz="1700" dirty="0"/>
              <a:t>Wealth &amp; social class (‘rank’), gender, marital status etc affected what you were allowed to do</a:t>
            </a:r>
          </a:p>
          <a:p>
            <a:pPr lvl="1"/>
            <a:r>
              <a:rPr lang="en-AU" sz="1700" dirty="0"/>
              <a:t>Men &amp; wealthy/titled people had much more freedom than women or poorer/lower class people</a:t>
            </a:r>
          </a:p>
          <a:p>
            <a:pPr marL="457200" lvl="1" indent="0">
              <a:buNone/>
            </a:pPr>
            <a:endParaRPr lang="en-AU" sz="1700" dirty="0"/>
          </a:p>
          <a:p>
            <a:endParaRPr lang="en-AU" sz="1700" dirty="0"/>
          </a:p>
          <a:p>
            <a:endParaRPr lang="en-AU" sz="1700" dirty="0"/>
          </a:p>
        </p:txBody>
      </p:sp>
      <p:pic>
        <p:nvPicPr>
          <p:cNvPr id="5122" name="Picture 2" descr="The Making of Pride and Prejudice by Sue Birtwistle | Goodreads">
            <a:extLst>
              <a:ext uri="{FF2B5EF4-FFF2-40B4-BE49-F238E27FC236}">
                <a16:creationId xmlns:a16="http://schemas.microsoft.com/office/drawing/2014/main" id="{2FA0BDF7-6A5C-B9A5-2D81-321413444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278" r="34960" b="-276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5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0" name="Rectangle 6169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173" name="Rectangle 6172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4" name="Rectangle 6173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76" name="Rectangle 6175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863975" y="-12"/>
            <a:ext cx="8328026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052E9-E9CE-BC96-0E86-64F4A4B6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37" y="469448"/>
            <a:ext cx="5256213" cy="539750"/>
          </a:xfrm>
        </p:spPr>
        <p:txBody>
          <a:bodyPr anchor="t">
            <a:normAutofit/>
          </a:bodyPr>
          <a:lstStyle/>
          <a:p>
            <a:r>
              <a:rPr lang="en-AU" sz="2200"/>
              <a:t>Money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44B0A0-E554-76EF-1471-3A632CAB6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4" b="18557"/>
          <a:stretch/>
        </p:blipFill>
        <p:spPr bwMode="auto">
          <a:xfrm>
            <a:off x="550862" y="551479"/>
            <a:ext cx="5256213" cy="2790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787A-F5A9-AC23-255E-1AE8513E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338" y="2059200"/>
            <a:ext cx="5256214" cy="4276786"/>
          </a:xfrm>
        </p:spPr>
        <p:txBody>
          <a:bodyPr anchor="t">
            <a:normAutofit/>
          </a:bodyPr>
          <a:lstStyle/>
          <a:p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Not socially acceptable to work for a living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“Gentleman” made money through owning land/property &amp; renting it out OR investing inherited wealth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Even if you made enough money through a job to start owning land, people might still look down on you!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They were very snobby about wealth – didn’t associate with poor people (were charitable to them, but couldn’t be friends)</a:t>
            </a:r>
          </a:p>
          <a:p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Very few ways for </a:t>
            </a:r>
            <a:r>
              <a:rPr lang="en-AU" sz="1400" b="1">
                <a:solidFill>
                  <a:schemeClr val="tx1">
                    <a:alpha val="60000"/>
                  </a:schemeClr>
                </a:solidFill>
              </a:rPr>
              <a:t>women</a:t>
            </a:r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 to make money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Selling paintings or novels was ok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In some RARE cases they could inherit wealth from family or husband</a:t>
            </a:r>
          </a:p>
          <a:p>
            <a:pPr lvl="1"/>
            <a:r>
              <a:rPr lang="en-AU" sz="1400">
                <a:solidFill>
                  <a:schemeClr val="tx1">
                    <a:alpha val="60000"/>
                  </a:schemeClr>
                </a:solidFill>
              </a:rPr>
              <a:t>Working as governess (private tutor) seamstress, shop owner – but would lose social status by doing a full-time job like that</a:t>
            </a:r>
          </a:p>
          <a:p>
            <a:pPr marL="457200" lvl="1" indent="0">
              <a:buNone/>
            </a:pPr>
            <a:endParaRPr lang="en-AU" sz="1400">
              <a:solidFill>
                <a:schemeClr val="tx1">
                  <a:alpha val="60000"/>
                </a:schemeClr>
              </a:solidFill>
            </a:endParaRPr>
          </a:p>
          <a:p>
            <a:endParaRPr lang="en-AU" sz="140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26" name="Picture 2" descr="Slum-pic-15 Highlighting History ">
            <a:extLst>
              <a:ext uri="{FF2B5EF4-FFF2-40B4-BE49-F238E27FC236}">
                <a16:creationId xmlns:a16="http://schemas.microsoft.com/office/drawing/2014/main" id="{EC118387-10B1-CDD0-3553-19A9BA6FC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"/>
          <a:stretch/>
        </p:blipFill>
        <p:spPr bwMode="auto">
          <a:xfrm>
            <a:off x="550862" y="3518725"/>
            <a:ext cx="5256000" cy="2790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2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BC24C-3A56-FA93-B6C1-EFA457CA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Marriage = Security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51E4-1865-D1D7-6DBC-9A5682CA5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AU" sz="1700"/>
              <a:t>For men AND women, marriage meant two incomes which meant more financial stability</a:t>
            </a:r>
          </a:p>
          <a:p>
            <a:pPr lvl="1"/>
            <a:r>
              <a:rPr lang="en-AU" sz="1700"/>
              <a:t>Gentlemen gained income through property or investments</a:t>
            </a:r>
          </a:p>
          <a:p>
            <a:pPr lvl="1"/>
            <a:r>
              <a:rPr lang="en-AU" sz="1700"/>
              <a:t>MARRIED gentlewomen received a yearly income from their father’s estate/investments</a:t>
            </a:r>
          </a:p>
          <a:p>
            <a:r>
              <a:rPr lang="en-AU" sz="1700"/>
              <a:t>You didn’t HAVE to get married, but many social and financial benefits were not available to unmarried people</a:t>
            </a:r>
          </a:p>
          <a:p>
            <a:pPr lvl="1"/>
            <a:r>
              <a:rPr lang="en-AU" sz="1700"/>
              <a:t>Unmarried women had to live at home, didn’t get any money, had to do whatever their parents told them etc</a:t>
            </a:r>
          </a:p>
          <a:p>
            <a:pPr lvl="1"/>
            <a:r>
              <a:rPr lang="en-AU" sz="1700"/>
              <a:t>Second sons got less than the firstborn, often had to work</a:t>
            </a:r>
          </a:p>
          <a:p>
            <a:r>
              <a:rPr lang="en-AU" sz="1700"/>
              <a:t>If a woman married a very wealthy man (or vice versa – although rich single women were rare), he would be able to provide for her family too</a:t>
            </a:r>
          </a:p>
        </p:txBody>
      </p:sp>
      <p:pic>
        <p:nvPicPr>
          <p:cNvPr id="2050" name="Picture 2" descr="Pride and Prejudice (1995) | Movie and Television Blog (2013-">
            <a:extLst>
              <a:ext uri="{FF2B5EF4-FFF2-40B4-BE49-F238E27FC236}">
                <a16:creationId xmlns:a16="http://schemas.microsoft.com/office/drawing/2014/main" id="{E44DA8EB-12F1-124C-74AA-673429B9B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r="23917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BBDC0-52D1-675B-7232-E3DD0750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AU" sz="5600"/>
              <a:t>Audience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at a piano&#10;&#10;Description automatically generated">
            <a:extLst>
              <a:ext uri="{FF2B5EF4-FFF2-40B4-BE49-F238E27FC236}">
                <a16:creationId xmlns:a16="http://schemas.microsoft.com/office/drawing/2014/main" id="{3FFB19B6-FBD8-A3F6-884D-71B27E4A3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3" r="16757" b="-1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E6D9-467C-4FE9-D067-840B529F7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The author is writing for people from her own time and place</a:t>
            </a:r>
          </a:p>
          <a:p>
            <a:pPr lvl="1"/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She is not a woman in 2024 writing about 1813</a:t>
            </a:r>
          </a:p>
          <a:p>
            <a:pPr lvl="1"/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She is a woman from 1813, writing about what (for her) is present-day life</a:t>
            </a:r>
          </a:p>
          <a:p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This means she doesn’t bother explaining things like carriages and social rules, because she assumes her audience will know</a:t>
            </a:r>
          </a:p>
          <a:p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Fashions change in what’s considered ‘good writing’ </a:t>
            </a:r>
          </a:p>
          <a:p>
            <a:pPr lvl="1"/>
            <a:r>
              <a:rPr lang="en-AU" sz="1600">
                <a:solidFill>
                  <a:schemeClr val="tx1">
                    <a:alpha val="80000"/>
                  </a:schemeClr>
                </a:solidFill>
              </a:rPr>
              <a:t>a novel that we would consider well written today would have been considered badly written in her time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9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747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Pride &amp; Prejudice</vt:lpstr>
      <vt:lpstr>PowerPoint Presentation</vt:lpstr>
      <vt:lpstr>Vocabulary &amp; Language</vt:lpstr>
      <vt:lpstr>Beliefs and Expectations</vt:lpstr>
      <vt:lpstr>Behaviour &amp; Social Rules</vt:lpstr>
      <vt:lpstr>Money</vt:lpstr>
      <vt:lpstr>Marriage = Security</vt:lpstr>
      <vt:lpstr>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 &amp; Prejudice</dc:title>
  <dc:creator>Sarah Burney</dc:creator>
  <cp:lastModifiedBy>Sarah Burney</cp:lastModifiedBy>
  <cp:revision>2</cp:revision>
  <dcterms:created xsi:type="dcterms:W3CDTF">2024-04-04T01:49:22Z</dcterms:created>
  <dcterms:modified xsi:type="dcterms:W3CDTF">2024-04-04T04:04:21Z</dcterms:modified>
</cp:coreProperties>
</file>