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1" r:id="rId4"/>
    <p:sldId id="267" r:id="rId5"/>
    <p:sldId id="262" r:id="rId6"/>
    <p:sldId id="263" r:id="rId7"/>
    <p:sldId id="268" r:id="rId8"/>
    <p:sldId id="271" r:id="rId9"/>
    <p:sldId id="257" r:id="rId10"/>
    <p:sldId id="266" r:id="rId11"/>
    <p:sldId id="260" r:id="rId12"/>
    <p:sldId id="25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E386E-72FD-4E12-9C46-A0010AE7B9A1}" v="57" dt="2024-04-30T14:42:17.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A1AE386E-72FD-4E12-9C46-A0010AE7B9A1}"/>
    <pc:docChg chg="undo redo custSel addSld delSld modSld sldOrd">
      <pc:chgData name="Sarah Burney" userId="3ff1fe9c-ec4d-4417-af83-dbc6e1aa8c41" providerId="ADAL" clId="{A1AE386E-72FD-4E12-9C46-A0010AE7B9A1}" dt="2024-04-30T14:44:28.265" v="13263" actId="207"/>
      <pc:docMkLst>
        <pc:docMk/>
      </pc:docMkLst>
      <pc:sldChg chg="addSp modSp mod ord setBg">
        <pc:chgData name="Sarah Burney" userId="3ff1fe9c-ec4d-4417-af83-dbc6e1aa8c41" providerId="ADAL" clId="{A1AE386E-72FD-4E12-9C46-A0010AE7B9A1}" dt="2024-04-30T14:44:28.265" v="13263" actId="207"/>
        <pc:sldMkLst>
          <pc:docMk/>
          <pc:sldMk cId="1212138462" sldId="257"/>
        </pc:sldMkLst>
        <pc:spChg chg="mod">
          <ac:chgData name="Sarah Burney" userId="3ff1fe9c-ec4d-4417-af83-dbc6e1aa8c41" providerId="ADAL" clId="{A1AE386E-72FD-4E12-9C46-A0010AE7B9A1}" dt="2024-04-30T14:42:28.952" v="13004" actId="26606"/>
          <ac:spMkLst>
            <pc:docMk/>
            <pc:sldMk cId="1212138462" sldId="257"/>
            <ac:spMk id="2" creationId="{D975BCDD-B860-4447-2F77-AF23D024B239}"/>
          </ac:spMkLst>
        </pc:spChg>
        <pc:spChg chg="mod ord">
          <ac:chgData name="Sarah Burney" userId="3ff1fe9c-ec4d-4417-af83-dbc6e1aa8c41" providerId="ADAL" clId="{A1AE386E-72FD-4E12-9C46-A0010AE7B9A1}" dt="2024-04-30T14:44:28.265" v="13263" actId="207"/>
          <ac:spMkLst>
            <pc:docMk/>
            <pc:sldMk cId="1212138462" sldId="257"/>
            <ac:spMk id="3" creationId="{0B88678B-2634-F526-2051-F96A04B1FA0B}"/>
          </ac:spMkLst>
        </pc:spChg>
        <pc:picChg chg="add">
          <ac:chgData name="Sarah Burney" userId="3ff1fe9c-ec4d-4417-af83-dbc6e1aa8c41" providerId="ADAL" clId="{A1AE386E-72FD-4E12-9C46-A0010AE7B9A1}" dt="2024-04-30T14:41:50.460" v="13002"/>
          <ac:picMkLst>
            <pc:docMk/>
            <pc:sldMk cId="1212138462" sldId="257"/>
            <ac:picMk id="8194" creationId="{321C52E8-C98F-5F8C-7EFD-9B784169E658}"/>
          </ac:picMkLst>
        </pc:picChg>
        <pc:picChg chg="add mod">
          <ac:chgData name="Sarah Burney" userId="3ff1fe9c-ec4d-4417-af83-dbc6e1aa8c41" providerId="ADAL" clId="{A1AE386E-72FD-4E12-9C46-A0010AE7B9A1}" dt="2024-04-30T14:42:28.952" v="13004" actId="26606"/>
          <ac:picMkLst>
            <pc:docMk/>
            <pc:sldMk cId="1212138462" sldId="257"/>
            <ac:picMk id="8196" creationId="{49AFA9F1-0884-08E7-0471-11E2B5FF5AFB}"/>
          </ac:picMkLst>
        </pc:picChg>
      </pc:sldChg>
      <pc:sldChg chg="addSp delSp modSp mod setBg">
        <pc:chgData name="Sarah Burney" userId="3ff1fe9c-ec4d-4417-af83-dbc6e1aa8c41" providerId="ADAL" clId="{A1AE386E-72FD-4E12-9C46-A0010AE7B9A1}" dt="2024-04-30T14:32:50.882" v="12962" actId="26606"/>
        <pc:sldMkLst>
          <pc:docMk/>
          <pc:sldMk cId="3442593294" sldId="258"/>
        </pc:sldMkLst>
        <pc:spChg chg="mod">
          <ac:chgData name="Sarah Burney" userId="3ff1fe9c-ec4d-4417-af83-dbc6e1aa8c41" providerId="ADAL" clId="{A1AE386E-72FD-4E12-9C46-A0010AE7B9A1}" dt="2024-04-30T14:32:50.882" v="12962" actId="26606"/>
          <ac:spMkLst>
            <pc:docMk/>
            <pc:sldMk cId="3442593294" sldId="258"/>
            <ac:spMk id="2" creationId="{45B0C2A9-5FC1-CE84-D8B2-E72CE2EAF2BD}"/>
          </ac:spMkLst>
        </pc:spChg>
        <pc:spChg chg="mod ord">
          <ac:chgData name="Sarah Burney" userId="3ff1fe9c-ec4d-4417-af83-dbc6e1aa8c41" providerId="ADAL" clId="{A1AE386E-72FD-4E12-9C46-A0010AE7B9A1}" dt="2024-04-30T14:32:50.882" v="12962" actId="26606"/>
          <ac:spMkLst>
            <pc:docMk/>
            <pc:sldMk cId="3442593294" sldId="258"/>
            <ac:spMk id="3" creationId="{B7D5AE33-6AD1-5506-3F7B-3083B1B65F87}"/>
          </ac:spMkLst>
        </pc:spChg>
        <pc:spChg chg="add del">
          <ac:chgData name="Sarah Burney" userId="3ff1fe9c-ec4d-4417-af83-dbc6e1aa8c41" providerId="ADAL" clId="{A1AE386E-72FD-4E12-9C46-A0010AE7B9A1}" dt="2024-04-30T14:32:50.876" v="12961" actId="26606"/>
          <ac:spMkLst>
            <pc:docMk/>
            <pc:sldMk cId="3442593294" sldId="258"/>
            <ac:spMk id="4103" creationId="{45D37F4E-DDB4-456B-97E0-9937730A039F}"/>
          </ac:spMkLst>
        </pc:spChg>
        <pc:spChg chg="add del">
          <ac:chgData name="Sarah Burney" userId="3ff1fe9c-ec4d-4417-af83-dbc6e1aa8c41" providerId="ADAL" clId="{A1AE386E-72FD-4E12-9C46-A0010AE7B9A1}" dt="2024-04-30T14:32:50.876" v="12961" actId="26606"/>
          <ac:spMkLst>
            <pc:docMk/>
            <pc:sldMk cId="3442593294" sldId="258"/>
            <ac:spMk id="4105" creationId="{B2DD41CD-8F47-4F56-AD12-4E2FF7696987}"/>
          </ac:spMkLst>
        </pc:spChg>
        <pc:spChg chg="add">
          <ac:chgData name="Sarah Burney" userId="3ff1fe9c-ec4d-4417-af83-dbc6e1aa8c41" providerId="ADAL" clId="{A1AE386E-72FD-4E12-9C46-A0010AE7B9A1}" dt="2024-04-30T14:32:50.882" v="12962" actId="26606"/>
          <ac:spMkLst>
            <pc:docMk/>
            <pc:sldMk cId="3442593294" sldId="258"/>
            <ac:spMk id="4107" creationId="{2C61293E-6EBE-43EF-A52C-9BEBFD7679D4}"/>
          </ac:spMkLst>
        </pc:spChg>
        <pc:spChg chg="add">
          <ac:chgData name="Sarah Burney" userId="3ff1fe9c-ec4d-4417-af83-dbc6e1aa8c41" providerId="ADAL" clId="{A1AE386E-72FD-4E12-9C46-A0010AE7B9A1}" dt="2024-04-30T14:32:50.882" v="12962" actId="26606"/>
          <ac:spMkLst>
            <pc:docMk/>
            <pc:sldMk cId="3442593294" sldId="258"/>
            <ac:spMk id="4108" creationId="{21540236-BFD5-4A9D-8840-4703E7F76825}"/>
          </ac:spMkLst>
        </pc:spChg>
        <pc:picChg chg="add mod">
          <ac:chgData name="Sarah Burney" userId="3ff1fe9c-ec4d-4417-af83-dbc6e1aa8c41" providerId="ADAL" clId="{A1AE386E-72FD-4E12-9C46-A0010AE7B9A1}" dt="2024-04-30T14:32:50.882" v="12962" actId="26606"/>
          <ac:picMkLst>
            <pc:docMk/>
            <pc:sldMk cId="3442593294" sldId="258"/>
            <ac:picMk id="4098" creationId="{35CF27E2-6BB1-B3C1-EB27-2CAAA8148981}"/>
          </ac:picMkLst>
        </pc:picChg>
      </pc:sldChg>
      <pc:sldChg chg="modSp del mod">
        <pc:chgData name="Sarah Burney" userId="3ff1fe9c-ec4d-4417-af83-dbc6e1aa8c41" providerId="ADAL" clId="{A1AE386E-72FD-4E12-9C46-A0010AE7B9A1}" dt="2024-04-30T10:49:03.065" v="1588" actId="47"/>
        <pc:sldMkLst>
          <pc:docMk/>
          <pc:sldMk cId="1048882975" sldId="259"/>
        </pc:sldMkLst>
        <pc:spChg chg="mod">
          <ac:chgData name="Sarah Burney" userId="3ff1fe9c-ec4d-4417-af83-dbc6e1aa8c41" providerId="ADAL" clId="{A1AE386E-72FD-4E12-9C46-A0010AE7B9A1}" dt="2024-04-30T10:29:40.135" v="66" actId="20577"/>
          <ac:spMkLst>
            <pc:docMk/>
            <pc:sldMk cId="1048882975" sldId="259"/>
            <ac:spMk id="2" creationId="{EA1746D0-AA7D-E72E-704D-F2CAC4FCDAB3}"/>
          </ac:spMkLst>
        </pc:spChg>
      </pc:sldChg>
      <pc:sldChg chg="addSp delSp modSp mod setBg">
        <pc:chgData name="Sarah Burney" userId="3ff1fe9c-ec4d-4417-af83-dbc6e1aa8c41" providerId="ADAL" clId="{A1AE386E-72FD-4E12-9C46-A0010AE7B9A1}" dt="2024-04-30T14:35:42.068" v="12974" actId="207"/>
        <pc:sldMkLst>
          <pc:docMk/>
          <pc:sldMk cId="483973575" sldId="260"/>
        </pc:sldMkLst>
        <pc:spChg chg="mod">
          <ac:chgData name="Sarah Burney" userId="3ff1fe9c-ec4d-4417-af83-dbc6e1aa8c41" providerId="ADAL" clId="{A1AE386E-72FD-4E12-9C46-A0010AE7B9A1}" dt="2024-04-30T14:35:22.045" v="12970" actId="26606"/>
          <ac:spMkLst>
            <pc:docMk/>
            <pc:sldMk cId="483973575" sldId="260"/>
            <ac:spMk id="2" creationId="{AA639841-36B4-27DB-6CC8-829370EC419E}"/>
          </ac:spMkLst>
        </pc:spChg>
        <pc:spChg chg="mod">
          <ac:chgData name="Sarah Burney" userId="3ff1fe9c-ec4d-4417-af83-dbc6e1aa8c41" providerId="ADAL" clId="{A1AE386E-72FD-4E12-9C46-A0010AE7B9A1}" dt="2024-04-30T14:35:42.068" v="12974" actId="207"/>
          <ac:spMkLst>
            <pc:docMk/>
            <pc:sldMk cId="483973575" sldId="260"/>
            <ac:spMk id="3" creationId="{C9562985-6B6A-3BB6-7DC0-549849825C64}"/>
          </ac:spMkLst>
        </pc:spChg>
        <pc:spChg chg="add">
          <ac:chgData name="Sarah Burney" userId="3ff1fe9c-ec4d-4417-af83-dbc6e1aa8c41" providerId="ADAL" clId="{A1AE386E-72FD-4E12-9C46-A0010AE7B9A1}" dt="2024-04-30T14:35:22.045" v="12970" actId="26606"/>
          <ac:spMkLst>
            <pc:docMk/>
            <pc:sldMk cId="483973575" sldId="260"/>
            <ac:spMk id="9" creationId="{743AA782-23D1-4521-8CAD-47662984AA08}"/>
          </ac:spMkLst>
        </pc:spChg>
        <pc:spChg chg="add">
          <ac:chgData name="Sarah Burney" userId="3ff1fe9c-ec4d-4417-af83-dbc6e1aa8c41" providerId="ADAL" clId="{A1AE386E-72FD-4E12-9C46-A0010AE7B9A1}" dt="2024-04-30T14:35:22.045" v="12970" actId="26606"/>
          <ac:spMkLst>
            <pc:docMk/>
            <pc:sldMk cId="483973575" sldId="260"/>
            <ac:spMk id="11" creationId="{71877DBC-BB60-40F0-AC93-2ACDBAAE60CE}"/>
          </ac:spMkLst>
        </pc:spChg>
        <pc:picChg chg="add mod">
          <ac:chgData name="Sarah Burney" userId="3ff1fe9c-ec4d-4417-af83-dbc6e1aa8c41" providerId="ADAL" clId="{A1AE386E-72FD-4E12-9C46-A0010AE7B9A1}" dt="2024-04-30T14:35:22.045" v="12970" actId="26606"/>
          <ac:picMkLst>
            <pc:docMk/>
            <pc:sldMk cId="483973575" sldId="260"/>
            <ac:picMk id="4" creationId="{01AEA3D0-6F98-BCAA-9C49-BA1E382A8259}"/>
          </ac:picMkLst>
        </pc:picChg>
        <pc:picChg chg="add del mod">
          <ac:chgData name="Sarah Burney" userId="3ff1fe9c-ec4d-4417-af83-dbc6e1aa8c41" providerId="ADAL" clId="{A1AE386E-72FD-4E12-9C46-A0010AE7B9A1}" dt="2024-04-30T14:35:11.761" v="12968" actId="478"/>
          <ac:picMkLst>
            <pc:docMk/>
            <pc:sldMk cId="483973575" sldId="260"/>
            <ac:picMk id="5122" creationId="{140F3C66-B21C-698F-5D0E-E03F50A8C85C}"/>
          </ac:picMkLst>
        </pc:picChg>
      </pc:sldChg>
      <pc:sldChg chg="addSp modSp mod setBg">
        <pc:chgData name="Sarah Burney" userId="3ff1fe9c-ec4d-4417-af83-dbc6e1aa8c41" providerId="ADAL" clId="{A1AE386E-72FD-4E12-9C46-A0010AE7B9A1}" dt="2024-04-30T11:09:08.550" v="2819" actId="403"/>
        <pc:sldMkLst>
          <pc:docMk/>
          <pc:sldMk cId="3372338751" sldId="261"/>
        </pc:sldMkLst>
        <pc:spChg chg="mod">
          <ac:chgData name="Sarah Burney" userId="3ff1fe9c-ec4d-4417-af83-dbc6e1aa8c41" providerId="ADAL" clId="{A1AE386E-72FD-4E12-9C46-A0010AE7B9A1}" dt="2024-04-30T11:04:51.604" v="2811" actId="26606"/>
          <ac:spMkLst>
            <pc:docMk/>
            <pc:sldMk cId="3372338751" sldId="261"/>
            <ac:spMk id="2" creationId="{40AD0D83-EC82-8398-4A8F-CDAFBDA1850E}"/>
          </ac:spMkLst>
        </pc:spChg>
        <pc:spChg chg="mod">
          <ac:chgData name="Sarah Burney" userId="3ff1fe9c-ec4d-4417-af83-dbc6e1aa8c41" providerId="ADAL" clId="{A1AE386E-72FD-4E12-9C46-A0010AE7B9A1}" dt="2024-04-30T11:09:08.550" v="2819" actId="403"/>
          <ac:spMkLst>
            <pc:docMk/>
            <pc:sldMk cId="3372338751" sldId="261"/>
            <ac:spMk id="3" creationId="{C76751F4-0089-0C8B-DEE4-D43D7C25BEA5}"/>
          </ac:spMkLst>
        </pc:spChg>
        <pc:spChg chg="add">
          <ac:chgData name="Sarah Burney" userId="3ff1fe9c-ec4d-4417-af83-dbc6e1aa8c41" providerId="ADAL" clId="{A1AE386E-72FD-4E12-9C46-A0010AE7B9A1}" dt="2024-04-30T11:04:51.604" v="2811" actId="26606"/>
          <ac:spMkLst>
            <pc:docMk/>
            <pc:sldMk cId="3372338751" sldId="261"/>
            <ac:spMk id="1035" creationId="{B3684CCF-CEBB-4D8E-A366-95E43D4C790B}"/>
          </ac:spMkLst>
        </pc:spChg>
        <pc:spChg chg="add">
          <ac:chgData name="Sarah Burney" userId="3ff1fe9c-ec4d-4417-af83-dbc6e1aa8c41" providerId="ADAL" clId="{A1AE386E-72FD-4E12-9C46-A0010AE7B9A1}" dt="2024-04-30T11:04:51.604" v="2811" actId="26606"/>
          <ac:spMkLst>
            <pc:docMk/>
            <pc:sldMk cId="3372338751" sldId="261"/>
            <ac:spMk id="1037" creationId="{70BEB1E7-2F88-40BC-B73D-42E5B6F80BFC}"/>
          </ac:spMkLst>
        </pc:spChg>
        <pc:picChg chg="add mod ord">
          <ac:chgData name="Sarah Burney" userId="3ff1fe9c-ec4d-4417-af83-dbc6e1aa8c41" providerId="ADAL" clId="{A1AE386E-72FD-4E12-9C46-A0010AE7B9A1}" dt="2024-04-30T11:08:58.406" v="2816" actId="18131"/>
          <ac:picMkLst>
            <pc:docMk/>
            <pc:sldMk cId="3372338751" sldId="261"/>
            <ac:picMk id="1026" creationId="{3C2592E7-F2BA-57E6-2342-6D5853FC0463}"/>
          </ac:picMkLst>
        </pc:picChg>
        <pc:picChg chg="add mod">
          <ac:chgData name="Sarah Burney" userId="3ff1fe9c-ec4d-4417-af83-dbc6e1aa8c41" providerId="ADAL" clId="{A1AE386E-72FD-4E12-9C46-A0010AE7B9A1}" dt="2024-04-30T11:04:51.604" v="2811" actId="26606"/>
          <ac:picMkLst>
            <pc:docMk/>
            <pc:sldMk cId="3372338751" sldId="261"/>
            <ac:picMk id="1028" creationId="{3FC8CEE6-8EDD-683E-86D7-89CC91A3C4FF}"/>
          </ac:picMkLst>
        </pc:picChg>
        <pc:picChg chg="add mod">
          <ac:chgData name="Sarah Burney" userId="3ff1fe9c-ec4d-4417-af83-dbc6e1aa8c41" providerId="ADAL" clId="{A1AE386E-72FD-4E12-9C46-A0010AE7B9A1}" dt="2024-04-30T11:04:51.604" v="2811" actId="26606"/>
          <ac:picMkLst>
            <pc:docMk/>
            <pc:sldMk cId="3372338751" sldId="261"/>
            <ac:picMk id="1030" creationId="{65F0B241-1162-4671-C696-8A7AA3A93C18}"/>
          </ac:picMkLst>
        </pc:picChg>
      </pc:sldChg>
      <pc:sldChg chg="addSp modSp mod">
        <pc:chgData name="Sarah Burney" userId="3ff1fe9c-ec4d-4417-af83-dbc6e1aa8c41" providerId="ADAL" clId="{A1AE386E-72FD-4E12-9C46-A0010AE7B9A1}" dt="2024-04-30T13:17:37.479" v="4763" actId="20577"/>
        <pc:sldMkLst>
          <pc:docMk/>
          <pc:sldMk cId="1939808319" sldId="262"/>
        </pc:sldMkLst>
        <pc:spChg chg="mod">
          <ac:chgData name="Sarah Burney" userId="3ff1fe9c-ec4d-4417-af83-dbc6e1aa8c41" providerId="ADAL" clId="{A1AE386E-72FD-4E12-9C46-A0010AE7B9A1}" dt="2024-04-30T13:17:37.479" v="4763" actId="20577"/>
          <ac:spMkLst>
            <pc:docMk/>
            <pc:sldMk cId="1939808319" sldId="262"/>
            <ac:spMk id="3" creationId="{ED60075E-2178-8EAC-3653-1C694A644829}"/>
          </ac:spMkLst>
        </pc:spChg>
        <pc:picChg chg="add mod">
          <ac:chgData name="Sarah Burney" userId="3ff1fe9c-ec4d-4417-af83-dbc6e1aa8c41" providerId="ADAL" clId="{A1AE386E-72FD-4E12-9C46-A0010AE7B9A1}" dt="2024-04-30T13:14:38.936" v="4662" actId="14826"/>
          <ac:picMkLst>
            <pc:docMk/>
            <pc:sldMk cId="1939808319" sldId="262"/>
            <ac:picMk id="3074" creationId="{657D9AA3-286B-58A4-C2D3-0706824A50AD}"/>
          </ac:picMkLst>
        </pc:picChg>
      </pc:sldChg>
      <pc:sldChg chg="addSp delSp modSp mod setBg">
        <pc:chgData name="Sarah Burney" userId="3ff1fe9c-ec4d-4417-af83-dbc6e1aa8c41" providerId="ADAL" clId="{A1AE386E-72FD-4E12-9C46-A0010AE7B9A1}" dt="2024-04-30T13:16:47.846" v="4701" actId="113"/>
        <pc:sldMkLst>
          <pc:docMk/>
          <pc:sldMk cId="3334563778" sldId="263"/>
        </pc:sldMkLst>
        <pc:spChg chg="mod">
          <ac:chgData name="Sarah Burney" userId="3ff1fe9c-ec4d-4417-af83-dbc6e1aa8c41" providerId="ADAL" clId="{A1AE386E-72FD-4E12-9C46-A0010AE7B9A1}" dt="2024-04-30T11:27:05.117" v="4380" actId="26606"/>
          <ac:spMkLst>
            <pc:docMk/>
            <pc:sldMk cId="3334563778" sldId="263"/>
            <ac:spMk id="2" creationId="{78F1C0ED-EA40-C5D2-840C-3DFA6EDA9DBD}"/>
          </ac:spMkLst>
        </pc:spChg>
        <pc:spChg chg="mod">
          <ac:chgData name="Sarah Burney" userId="3ff1fe9c-ec4d-4417-af83-dbc6e1aa8c41" providerId="ADAL" clId="{A1AE386E-72FD-4E12-9C46-A0010AE7B9A1}" dt="2024-04-30T13:16:47.846" v="4701" actId="113"/>
          <ac:spMkLst>
            <pc:docMk/>
            <pc:sldMk cId="3334563778" sldId="263"/>
            <ac:spMk id="3" creationId="{E2997548-FCCE-60BA-0F7B-15883C17A2FE}"/>
          </ac:spMkLst>
        </pc:spChg>
        <pc:spChg chg="add del">
          <ac:chgData name="Sarah Burney" userId="3ff1fe9c-ec4d-4417-af83-dbc6e1aa8c41" providerId="ADAL" clId="{A1AE386E-72FD-4E12-9C46-A0010AE7B9A1}" dt="2024-04-30T11:26:56.056" v="4377" actId="26606"/>
          <ac:spMkLst>
            <pc:docMk/>
            <pc:sldMk cId="3334563778" sldId="263"/>
            <ac:spMk id="9" creationId="{4F7EBAE4-9945-4473-9E34-B2C66EA0F03D}"/>
          </ac:spMkLst>
        </pc:spChg>
        <pc:spChg chg="add del">
          <ac:chgData name="Sarah Burney" userId="3ff1fe9c-ec4d-4417-af83-dbc6e1aa8c41" providerId="ADAL" clId="{A1AE386E-72FD-4E12-9C46-A0010AE7B9A1}" dt="2024-04-30T11:26:56.056" v="4377" actId="26606"/>
          <ac:spMkLst>
            <pc:docMk/>
            <pc:sldMk cId="3334563778" sldId="263"/>
            <ac:spMk id="11" creationId="{70BEB1E7-2F88-40BC-B73D-42E5B6F80BFC}"/>
          </ac:spMkLst>
        </pc:spChg>
        <pc:spChg chg="add del">
          <ac:chgData name="Sarah Burney" userId="3ff1fe9c-ec4d-4417-af83-dbc6e1aa8c41" providerId="ADAL" clId="{A1AE386E-72FD-4E12-9C46-A0010AE7B9A1}" dt="2024-04-30T11:26:56.056" v="4377" actId="26606"/>
          <ac:spMkLst>
            <pc:docMk/>
            <pc:sldMk cId="3334563778" sldId="263"/>
            <ac:spMk id="13" creationId="{A7B99495-F43F-4D80-A44F-2CB4764EB90B}"/>
          </ac:spMkLst>
        </pc:spChg>
        <pc:spChg chg="add del">
          <ac:chgData name="Sarah Burney" userId="3ff1fe9c-ec4d-4417-af83-dbc6e1aa8c41" providerId="ADAL" clId="{A1AE386E-72FD-4E12-9C46-A0010AE7B9A1}" dt="2024-04-30T11:27:05.110" v="4379" actId="26606"/>
          <ac:spMkLst>
            <pc:docMk/>
            <pc:sldMk cId="3334563778" sldId="263"/>
            <ac:spMk id="15" creationId="{D009D6D5-DAC2-4A8B-A17A-E206B9012D09}"/>
          </ac:spMkLst>
        </pc:spChg>
        <pc:spChg chg="add">
          <ac:chgData name="Sarah Burney" userId="3ff1fe9c-ec4d-4417-af83-dbc6e1aa8c41" providerId="ADAL" clId="{A1AE386E-72FD-4E12-9C46-A0010AE7B9A1}" dt="2024-04-30T11:27:05.117" v="4380" actId="26606"/>
          <ac:spMkLst>
            <pc:docMk/>
            <pc:sldMk cId="3334563778" sldId="263"/>
            <ac:spMk id="17" creationId="{3ECBE1F1-D69B-4AFA-ABD5-8E41720EF6DE}"/>
          </ac:spMkLst>
        </pc:spChg>
        <pc:spChg chg="add">
          <ac:chgData name="Sarah Burney" userId="3ff1fe9c-ec4d-4417-af83-dbc6e1aa8c41" providerId="ADAL" clId="{A1AE386E-72FD-4E12-9C46-A0010AE7B9A1}" dt="2024-04-30T11:27:05.117" v="4380" actId="26606"/>
          <ac:spMkLst>
            <pc:docMk/>
            <pc:sldMk cId="3334563778" sldId="263"/>
            <ac:spMk id="18" creationId="{603A6265-E10C-4B85-9C20-E75FCAF9CC63}"/>
          </ac:spMkLst>
        </pc:spChg>
        <pc:picChg chg="add mod ord">
          <ac:chgData name="Sarah Burney" userId="3ff1fe9c-ec4d-4417-af83-dbc6e1aa8c41" providerId="ADAL" clId="{A1AE386E-72FD-4E12-9C46-A0010AE7B9A1}" dt="2024-04-30T11:27:05.117" v="4380" actId="26606"/>
          <ac:picMkLst>
            <pc:docMk/>
            <pc:sldMk cId="3334563778" sldId="263"/>
            <ac:picMk id="4" creationId="{E1E2B209-443B-D45A-C67E-64ED4BC99D6D}"/>
          </ac:picMkLst>
        </pc:picChg>
      </pc:sldChg>
      <pc:sldChg chg="del">
        <pc:chgData name="Sarah Burney" userId="3ff1fe9c-ec4d-4417-af83-dbc6e1aa8c41" providerId="ADAL" clId="{A1AE386E-72FD-4E12-9C46-A0010AE7B9A1}" dt="2024-04-30T13:19:59.481" v="5058" actId="47"/>
        <pc:sldMkLst>
          <pc:docMk/>
          <pc:sldMk cId="2074912730" sldId="264"/>
        </pc:sldMkLst>
      </pc:sldChg>
      <pc:sldChg chg="modSp del mod ord">
        <pc:chgData name="Sarah Burney" userId="3ff1fe9c-ec4d-4417-af83-dbc6e1aa8c41" providerId="ADAL" clId="{A1AE386E-72FD-4E12-9C46-A0010AE7B9A1}" dt="2024-04-30T13:56:39.309" v="10159" actId="47"/>
        <pc:sldMkLst>
          <pc:docMk/>
          <pc:sldMk cId="662016521" sldId="265"/>
        </pc:sldMkLst>
        <pc:spChg chg="mod">
          <ac:chgData name="Sarah Burney" userId="3ff1fe9c-ec4d-4417-af83-dbc6e1aa8c41" providerId="ADAL" clId="{A1AE386E-72FD-4E12-9C46-A0010AE7B9A1}" dt="2024-04-30T13:20:31.590" v="5071" actId="20577"/>
          <ac:spMkLst>
            <pc:docMk/>
            <pc:sldMk cId="662016521" sldId="265"/>
            <ac:spMk id="3" creationId="{CDF0B186-90DB-60AE-D621-FC998A11BE45}"/>
          </ac:spMkLst>
        </pc:spChg>
      </pc:sldChg>
      <pc:sldChg chg="addSp delSp modSp new mod setBg">
        <pc:chgData name="Sarah Burney" userId="3ff1fe9c-ec4d-4417-af83-dbc6e1aa8c41" providerId="ADAL" clId="{A1AE386E-72FD-4E12-9C46-A0010AE7B9A1}" dt="2024-04-30T14:38:00.564" v="12992" actId="11529"/>
        <pc:sldMkLst>
          <pc:docMk/>
          <pc:sldMk cId="4267038289" sldId="266"/>
        </pc:sldMkLst>
        <pc:spChg chg="mod">
          <ac:chgData name="Sarah Burney" userId="3ff1fe9c-ec4d-4417-af83-dbc6e1aa8c41" providerId="ADAL" clId="{A1AE386E-72FD-4E12-9C46-A0010AE7B9A1}" dt="2024-04-30T14:37:37.399" v="12989" actId="14100"/>
          <ac:spMkLst>
            <pc:docMk/>
            <pc:sldMk cId="4267038289" sldId="266"/>
            <ac:spMk id="2" creationId="{05099530-A352-2988-5D0B-5E6ECACC32BD}"/>
          </ac:spMkLst>
        </pc:spChg>
        <pc:spChg chg="mod ord">
          <ac:chgData name="Sarah Burney" userId="3ff1fe9c-ec4d-4417-af83-dbc6e1aa8c41" providerId="ADAL" clId="{A1AE386E-72FD-4E12-9C46-A0010AE7B9A1}" dt="2024-04-30T14:37:44.741" v="12991" actId="403"/>
          <ac:spMkLst>
            <pc:docMk/>
            <pc:sldMk cId="4267038289" sldId="266"/>
            <ac:spMk id="3" creationId="{7F161ED3-434D-5201-0EFB-559EEA5E0AA8}"/>
          </ac:spMkLst>
        </pc:spChg>
        <pc:spChg chg="add del">
          <ac:chgData name="Sarah Burney" userId="3ff1fe9c-ec4d-4417-af83-dbc6e1aa8c41" providerId="ADAL" clId="{A1AE386E-72FD-4E12-9C46-A0010AE7B9A1}" dt="2024-04-30T14:36:52.947" v="12978" actId="26606"/>
          <ac:spMkLst>
            <pc:docMk/>
            <pc:sldMk cId="4267038289" sldId="266"/>
            <ac:spMk id="6151" creationId="{2C61293E-6EBE-43EF-A52C-9BEBFD7679D4}"/>
          </ac:spMkLst>
        </pc:spChg>
        <pc:spChg chg="add del">
          <ac:chgData name="Sarah Burney" userId="3ff1fe9c-ec4d-4417-af83-dbc6e1aa8c41" providerId="ADAL" clId="{A1AE386E-72FD-4E12-9C46-A0010AE7B9A1}" dt="2024-04-30T14:36:52.947" v="12978" actId="26606"/>
          <ac:spMkLst>
            <pc:docMk/>
            <pc:sldMk cId="4267038289" sldId="266"/>
            <ac:spMk id="6153" creationId="{21540236-BFD5-4A9D-8840-4703E7F76825}"/>
          </ac:spMkLst>
        </pc:spChg>
        <pc:picChg chg="add mod">
          <ac:chgData name="Sarah Burney" userId="3ff1fe9c-ec4d-4417-af83-dbc6e1aa8c41" providerId="ADAL" clId="{A1AE386E-72FD-4E12-9C46-A0010AE7B9A1}" dt="2024-04-30T14:37:12.155" v="12983" actId="14100"/>
          <ac:picMkLst>
            <pc:docMk/>
            <pc:sldMk cId="4267038289" sldId="266"/>
            <ac:picMk id="6146" creationId="{FFCB93D7-35B4-67A1-5EFB-4E5DB332B6AF}"/>
          </ac:picMkLst>
        </pc:picChg>
        <pc:cxnChg chg="add">
          <ac:chgData name="Sarah Burney" userId="3ff1fe9c-ec4d-4417-af83-dbc6e1aa8c41" providerId="ADAL" clId="{A1AE386E-72FD-4E12-9C46-A0010AE7B9A1}" dt="2024-04-30T14:38:00.564" v="12992" actId="11529"/>
          <ac:cxnSpMkLst>
            <pc:docMk/>
            <pc:sldMk cId="4267038289" sldId="266"/>
            <ac:cxnSpMk id="5" creationId="{B183E012-43F8-B660-CB97-21818782FFA9}"/>
          </ac:cxnSpMkLst>
        </pc:cxnChg>
      </pc:sldChg>
      <pc:sldChg chg="addSp modSp new mod setBg">
        <pc:chgData name="Sarah Burney" userId="3ff1fe9c-ec4d-4417-af83-dbc6e1aa8c41" providerId="ADAL" clId="{A1AE386E-72FD-4E12-9C46-A0010AE7B9A1}" dt="2024-04-30T14:29:23.154" v="12905" actId="113"/>
        <pc:sldMkLst>
          <pc:docMk/>
          <pc:sldMk cId="3269110974" sldId="267"/>
        </pc:sldMkLst>
        <pc:spChg chg="mod">
          <ac:chgData name="Sarah Burney" userId="3ff1fe9c-ec4d-4417-af83-dbc6e1aa8c41" providerId="ADAL" clId="{A1AE386E-72FD-4E12-9C46-A0010AE7B9A1}" dt="2024-04-30T11:09:57.329" v="2822" actId="26606"/>
          <ac:spMkLst>
            <pc:docMk/>
            <pc:sldMk cId="3269110974" sldId="267"/>
            <ac:spMk id="2" creationId="{C7322F4C-4302-9584-6665-FD393204D99A}"/>
          </ac:spMkLst>
        </pc:spChg>
        <pc:spChg chg="mod">
          <ac:chgData name="Sarah Burney" userId="3ff1fe9c-ec4d-4417-af83-dbc6e1aa8c41" providerId="ADAL" clId="{A1AE386E-72FD-4E12-9C46-A0010AE7B9A1}" dt="2024-04-30T14:29:23.154" v="12905" actId="113"/>
          <ac:spMkLst>
            <pc:docMk/>
            <pc:sldMk cId="3269110974" sldId="267"/>
            <ac:spMk id="3" creationId="{BE7441EB-9BCC-39B6-932B-A4DDCB4466D9}"/>
          </ac:spMkLst>
        </pc:spChg>
        <pc:spChg chg="add">
          <ac:chgData name="Sarah Burney" userId="3ff1fe9c-ec4d-4417-af83-dbc6e1aa8c41" providerId="ADAL" clId="{A1AE386E-72FD-4E12-9C46-A0010AE7B9A1}" dt="2024-04-30T11:09:57.329" v="2822" actId="26606"/>
          <ac:spMkLst>
            <pc:docMk/>
            <pc:sldMk cId="3269110974" sldId="267"/>
            <ac:spMk id="2057" creationId="{D2B783EE-0239-4717-BBEA-8C9EAC61C824}"/>
          </ac:spMkLst>
        </pc:spChg>
        <pc:spChg chg="add">
          <ac:chgData name="Sarah Burney" userId="3ff1fe9c-ec4d-4417-af83-dbc6e1aa8c41" providerId="ADAL" clId="{A1AE386E-72FD-4E12-9C46-A0010AE7B9A1}" dt="2024-04-30T11:09:57.329" v="2822" actId="26606"/>
          <ac:spMkLst>
            <pc:docMk/>
            <pc:sldMk cId="3269110974" sldId="267"/>
            <ac:spMk id="2059" creationId="{A7B99495-F43F-4D80-A44F-2CB4764EB90B}"/>
          </ac:spMkLst>
        </pc:spChg>
        <pc:spChg chg="add">
          <ac:chgData name="Sarah Burney" userId="3ff1fe9c-ec4d-4417-af83-dbc6e1aa8c41" providerId="ADAL" clId="{A1AE386E-72FD-4E12-9C46-A0010AE7B9A1}" dt="2024-04-30T11:09:57.329" v="2822" actId="26606"/>
          <ac:spMkLst>
            <pc:docMk/>
            <pc:sldMk cId="3269110974" sldId="267"/>
            <ac:spMk id="2061" creationId="{70BEB1E7-2F88-40BC-B73D-42E5B6F80BFC}"/>
          </ac:spMkLst>
        </pc:spChg>
        <pc:picChg chg="add mod ord">
          <ac:chgData name="Sarah Burney" userId="3ff1fe9c-ec4d-4417-af83-dbc6e1aa8c41" providerId="ADAL" clId="{A1AE386E-72FD-4E12-9C46-A0010AE7B9A1}" dt="2024-04-30T11:09:57.329" v="2822" actId="26606"/>
          <ac:picMkLst>
            <pc:docMk/>
            <pc:sldMk cId="3269110974" sldId="267"/>
            <ac:picMk id="2050" creationId="{0BEA5E8A-CE33-BA11-1A15-001AB73525FE}"/>
          </ac:picMkLst>
        </pc:picChg>
        <pc:picChg chg="add mod">
          <ac:chgData name="Sarah Burney" userId="3ff1fe9c-ec4d-4417-af83-dbc6e1aa8c41" providerId="ADAL" clId="{A1AE386E-72FD-4E12-9C46-A0010AE7B9A1}" dt="2024-04-30T11:09:57.329" v="2822" actId="26606"/>
          <ac:picMkLst>
            <pc:docMk/>
            <pc:sldMk cId="3269110974" sldId="267"/>
            <ac:picMk id="2052" creationId="{A1FF5FE2-20FF-011C-D3F9-02DBBA012D52}"/>
          </ac:picMkLst>
        </pc:picChg>
      </pc:sldChg>
      <pc:sldChg chg="new del">
        <pc:chgData name="Sarah Burney" userId="3ff1fe9c-ec4d-4417-af83-dbc6e1aa8c41" providerId="ADAL" clId="{A1AE386E-72FD-4E12-9C46-A0010AE7B9A1}" dt="2024-04-30T11:27:28.270" v="4382" actId="680"/>
        <pc:sldMkLst>
          <pc:docMk/>
          <pc:sldMk cId="2455020330" sldId="268"/>
        </pc:sldMkLst>
      </pc:sldChg>
      <pc:sldChg chg="addSp modSp new mod ord setBg">
        <pc:chgData name="Sarah Burney" userId="3ff1fe9c-ec4d-4417-af83-dbc6e1aa8c41" providerId="ADAL" clId="{A1AE386E-72FD-4E12-9C46-A0010AE7B9A1}" dt="2024-04-30T14:31:02.034" v="12907" actId="26606"/>
        <pc:sldMkLst>
          <pc:docMk/>
          <pc:sldMk cId="2682300667" sldId="268"/>
        </pc:sldMkLst>
        <pc:spChg chg="mod">
          <ac:chgData name="Sarah Burney" userId="3ff1fe9c-ec4d-4417-af83-dbc6e1aa8c41" providerId="ADAL" clId="{A1AE386E-72FD-4E12-9C46-A0010AE7B9A1}" dt="2024-04-30T14:31:02.034" v="12907" actId="26606"/>
          <ac:spMkLst>
            <pc:docMk/>
            <pc:sldMk cId="2682300667" sldId="268"/>
            <ac:spMk id="2" creationId="{710F2C93-1A08-C08C-5BF1-B47C8BC28D3E}"/>
          </ac:spMkLst>
        </pc:spChg>
        <pc:spChg chg="mod">
          <ac:chgData name="Sarah Burney" userId="3ff1fe9c-ec4d-4417-af83-dbc6e1aa8c41" providerId="ADAL" clId="{A1AE386E-72FD-4E12-9C46-A0010AE7B9A1}" dt="2024-04-30T14:31:02.034" v="12907" actId="26606"/>
          <ac:spMkLst>
            <pc:docMk/>
            <pc:sldMk cId="2682300667" sldId="268"/>
            <ac:spMk id="3" creationId="{BD06617C-5C24-65C1-E4EC-72A0A1BF90A9}"/>
          </ac:spMkLst>
        </pc:spChg>
        <pc:spChg chg="add">
          <ac:chgData name="Sarah Burney" userId="3ff1fe9c-ec4d-4417-af83-dbc6e1aa8c41" providerId="ADAL" clId="{A1AE386E-72FD-4E12-9C46-A0010AE7B9A1}" dt="2024-04-30T14:31:02.034" v="12907" actId="26606"/>
          <ac:spMkLst>
            <pc:docMk/>
            <pc:sldMk cId="2682300667" sldId="268"/>
            <ac:spMk id="2055" creationId="{657F69E0-C4B0-4BEC-A689-4F8D877F05D4}"/>
          </ac:spMkLst>
        </pc:spChg>
        <pc:spChg chg="add">
          <ac:chgData name="Sarah Burney" userId="3ff1fe9c-ec4d-4417-af83-dbc6e1aa8c41" providerId="ADAL" clId="{A1AE386E-72FD-4E12-9C46-A0010AE7B9A1}" dt="2024-04-30T14:31:02.034" v="12907" actId="26606"/>
          <ac:spMkLst>
            <pc:docMk/>
            <pc:sldMk cId="2682300667" sldId="268"/>
            <ac:spMk id="2057" creationId="{9F6380B4-6A1C-481E-8408-B4E6C75B9B81}"/>
          </ac:spMkLst>
        </pc:spChg>
        <pc:picChg chg="add mod ord">
          <ac:chgData name="Sarah Burney" userId="3ff1fe9c-ec4d-4417-af83-dbc6e1aa8c41" providerId="ADAL" clId="{A1AE386E-72FD-4E12-9C46-A0010AE7B9A1}" dt="2024-04-30T14:31:02.034" v="12907" actId="26606"/>
          <ac:picMkLst>
            <pc:docMk/>
            <pc:sldMk cId="2682300667" sldId="268"/>
            <ac:picMk id="2050" creationId="{20C91596-C2C5-B1FA-F85F-236C578104B0}"/>
          </ac:picMkLst>
        </pc:picChg>
      </pc:sldChg>
      <pc:sldChg chg="addSp delSp modSp new mod setBg">
        <pc:chgData name="Sarah Burney" userId="3ff1fe9c-ec4d-4417-af83-dbc6e1aa8c41" providerId="ADAL" clId="{A1AE386E-72FD-4E12-9C46-A0010AE7B9A1}" dt="2024-04-30T14:28:27.706" v="12894" actId="20577"/>
        <pc:sldMkLst>
          <pc:docMk/>
          <pc:sldMk cId="4192189518" sldId="269"/>
        </pc:sldMkLst>
        <pc:spChg chg="mod">
          <ac:chgData name="Sarah Burney" userId="3ff1fe9c-ec4d-4417-af83-dbc6e1aa8c41" providerId="ADAL" clId="{A1AE386E-72FD-4E12-9C46-A0010AE7B9A1}" dt="2024-04-30T14:06:57.099" v="10165" actId="26606"/>
          <ac:spMkLst>
            <pc:docMk/>
            <pc:sldMk cId="4192189518" sldId="269"/>
            <ac:spMk id="2" creationId="{ABB81B54-B078-2E51-B5D4-E9E59F385987}"/>
          </ac:spMkLst>
        </pc:spChg>
        <pc:spChg chg="mod">
          <ac:chgData name="Sarah Burney" userId="3ff1fe9c-ec4d-4417-af83-dbc6e1aa8c41" providerId="ADAL" clId="{A1AE386E-72FD-4E12-9C46-A0010AE7B9A1}" dt="2024-04-30T14:28:27.706" v="12894" actId="20577"/>
          <ac:spMkLst>
            <pc:docMk/>
            <pc:sldMk cId="4192189518" sldId="269"/>
            <ac:spMk id="3" creationId="{4AD40255-9084-2A8F-6E22-FD1E724E0AE9}"/>
          </ac:spMkLst>
        </pc:spChg>
        <pc:spChg chg="add del">
          <ac:chgData name="Sarah Burney" userId="3ff1fe9c-ec4d-4417-af83-dbc6e1aa8c41" providerId="ADAL" clId="{A1AE386E-72FD-4E12-9C46-A0010AE7B9A1}" dt="2024-04-30T14:06:50.947" v="10162" actId="26606"/>
          <ac:spMkLst>
            <pc:docMk/>
            <pc:sldMk cId="4192189518" sldId="269"/>
            <ac:spMk id="1031" creationId="{9F7D5CDA-D291-4307-BF55-1381FED29634}"/>
          </ac:spMkLst>
        </pc:spChg>
        <pc:spChg chg="add del">
          <ac:chgData name="Sarah Burney" userId="3ff1fe9c-ec4d-4417-af83-dbc6e1aa8c41" providerId="ADAL" clId="{A1AE386E-72FD-4E12-9C46-A0010AE7B9A1}" dt="2024-04-30T14:06:57.094" v="10164" actId="26606"/>
          <ac:spMkLst>
            <pc:docMk/>
            <pc:sldMk cId="4192189518" sldId="269"/>
            <ac:spMk id="1036" creationId="{6EFC920F-B85A-4068-BD93-41064EDE93D3}"/>
          </ac:spMkLst>
        </pc:spChg>
        <pc:spChg chg="add del">
          <ac:chgData name="Sarah Burney" userId="3ff1fe9c-ec4d-4417-af83-dbc6e1aa8c41" providerId="ADAL" clId="{A1AE386E-72FD-4E12-9C46-A0010AE7B9A1}" dt="2024-04-30T14:06:57.094" v="10164" actId="26606"/>
          <ac:spMkLst>
            <pc:docMk/>
            <pc:sldMk cId="4192189518" sldId="269"/>
            <ac:spMk id="1037" creationId="{CBC4F608-B4B8-48C3-9572-C0F061B1CD99}"/>
          </ac:spMkLst>
        </pc:spChg>
        <pc:spChg chg="add del">
          <ac:chgData name="Sarah Burney" userId="3ff1fe9c-ec4d-4417-af83-dbc6e1aa8c41" providerId="ADAL" clId="{A1AE386E-72FD-4E12-9C46-A0010AE7B9A1}" dt="2024-04-30T14:06:57.094" v="10164" actId="26606"/>
          <ac:spMkLst>
            <pc:docMk/>
            <pc:sldMk cId="4192189518" sldId="269"/>
            <ac:spMk id="1039" creationId="{1382A32C-5B0C-4B1C-A074-76C6DBCC9F87}"/>
          </ac:spMkLst>
        </pc:spChg>
        <pc:spChg chg="add">
          <ac:chgData name="Sarah Burney" userId="3ff1fe9c-ec4d-4417-af83-dbc6e1aa8c41" providerId="ADAL" clId="{A1AE386E-72FD-4E12-9C46-A0010AE7B9A1}" dt="2024-04-30T14:06:57.099" v="10165" actId="26606"/>
          <ac:spMkLst>
            <pc:docMk/>
            <pc:sldMk cId="4192189518" sldId="269"/>
            <ac:spMk id="1041" creationId="{3ECBE1F1-D69B-4AFA-ABD5-8E41720EF6DE}"/>
          </ac:spMkLst>
        </pc:spChg>
        <pc:spChg chg="add">
          <ac:chgData name="Sarah Burney" userId="3ff1fe9c-ec4d-4417-af83-dbc6e1aa8c41" providerId="ADAL" clId="{A1AE386E-72FD-4E12-9C46-A0010AE7B9A1}" dt="2024-04-30T14:06:57.099" v="10165" actId="26606"/>
          <ac:spMkLst>
            <pc:docMk/>
            <pc:sldMk cId="4192189518" sldId="269"/>
            <ac:spMk id="1042" creationId="{603A6265-E10C-4B85-9C20-E75FCAF9CC63}"/>
          </ac:spMkLst>
        </pc:spChg>
        <pc:grpChg chg="add del">
          <ac:chgData name="Sarah Burney" userId="3ff1fe9c-ec4d-4417-af83-dbc6e1aa8c41" providerId="ADAL" clId="{A1AE386E-72FD-4E12-9C46-A0010AE7B9A1}" dt="2024-04-30T14:06:57.094" v="10164" actId="26606"/>
          <ac:grpSpMkLst>
            <pc:docMk/>
            <pc:sldMk cId="4192189518" sldId="269"/>
            <ac:grpSpMk id="1033" creationId="{1C559108-BBAE-426C-8564-051D2BA6DDC8}"/>
          </ac:grpSpMkLst>
        </pc:grpChg>
        <pc:picChg chg="add mod ord">
          <ac:chgData name="Sarah Burney" userId="3ff1fe9c-ec4d-4417-af83-dbc6e1aa8c41" providerId="ADAL" clId="{A1AE386E-72FD-4E12-9C46-A0010AE7B9A1}" dt="2024-04-30T14:06:57.099" v="10165" actId="26606"/>
          <ac:picMkLst>
            <pc:docMk/>
            <pc:sldMk cId="4192189518" sldId="269"/>
            <ac:picMk id="1026" creationId="{9A8223CE-748A-5FDA-29CA-2E0333A37C20}"/>
          </ac:picMkLst>
        </pc:picChg>
      </pc:sldChg>
      <pc:sldChg chg="addSp modSp new mod setBg">
        <pc:chgData name="Sarah Burney" userId="3ff1fe9c-ec4d-4417-af83-dbc6e1aa8c41" providerId="ADAL" clId="{A1AE386E-72FD-4E12-9C46-A0010AE7B9A1}" dt="2024-04-30T14:31:58.663" v="12958" actId="20577"/>
        <pc:sldMkLst>
          <pc:docMk/>
          <pc:sldMk cId="3354038012" sldId="270"/>
        </pc:sldMkLst>
        <pc:spChg chg="mod">
          <ac:chgData name="Sarah Burney" userId="3ff1fe9c-ec4d-4417-af83-dbc6e1aa8c41" providerId="ADAL" clId="{A1AE386E-72FD-4E12-9C46-A0010AE7B9A1}" dt="2024-04-30T14:31:30.382" v="12909" actId="26606"/>
          <ac:spMkLst>
            <pc:docMk/>
            <pc:sldMk cId="3354038012" sldId="270"/>
            <ac:spMk id="2" creationId="{2107F33E-103C-DE81-9F96-041247227E6B}"/>
          </ac:spMkLst>
        </pc:spChg>
        <pc:spChg chg="mod">
          <ac:chgData name="Sarah Burney" userId="3ff1fe9c-ec4d-4417-af83-dbc6e1aa8c41" providerId="ADAL" clId="{A1AE386E-72FD-4E12-9C46-A0010AE7B9A1}" dt="2024-04-30T14:31:58.663" v="12958" actId="20577"/>
          <ac:spMkLst>
            <pc:docMk/>
            <pc:sldMk cId="3354038012" sldId="270"/>
            <ac:spMk id="3" creationId="{276F72BD-E279-B715-2495-FA86CE363A12}"/>
          </ac:spMkLst>
        </pc:spChg>
        <pc:spChg chg="add">
          <ac:chgData name="Sarah Burney" userId="3ff1fe9c-ec4d-4417-af83-dbc6e1aa8c41" providerId="ADAL" clId="{A1AE386E-72FD-4E12-9C46-A0010AE7B9A1}" dt="2024-04-30T14:31:30.382" v="12909" actId="26606"/>
          <ac:spMkLst>
            <pc:docMk/>
            <pc:sldMk cId="3354038012" sldId="270"/>
            <ac:spMk id="3079" creationId="{7FF47CB7-972F-479F-A36D-9E72D26EC8DA}"/>
          </ac:spMkLst>
        </pc:spChg>
        <pc:spChg chg="add">
          <ac:chgData name="Sarah Burney" userId="3ff1fe9c-ec4d-4417-af83-dbc6e1aa8c41" providerId="ADAL" clId="{A1AE386E-72FD-4E12-9C46-A0010AE7B9A1}" dt="2024-04-30T14:31:30.382" v="12909" actId="26606"/>
          <ac:spMkLst>
            <pc:docMk/>
            <pc:sldMk cId="3354038012" sldId="270"/>
            <ac:spMk id="3081" creationId="{0D153B68-5844-490D-8E67-F616D6D721CA}"/>
          </ac:spMkLst>
        </pc:spChg>
        <pc:spChg chg="add">
          <ac:chgData name="Sarah Burney" userId="3ff1fe9c-ec4d-4417-af83-dbc6e1aa8c41" providerId="ADAL" clId="{A1AE386E-72FD-4E12-9C46-A0010AE7B9A1}" dt="2024-04-30T14:31:30.382" v="12909" actId="26606"/>
          <ac:spMkLst>
            <pc:docMk/>
            <pc:sldMk cId="3354038012" sldId="270"/>
            <ac:spMk id="3083" creationId="{9A0D773F-7A7D-4DBB-9DEA-86BB8B8F4BC8}"/>
          </ac:spMkLst>
        </pc:spChg>
        <pc:picChg chg="add mod">
          <ac:chgData name="Sarah Burney" userId="3ff1fe9c-ec4d-4417-af83-dbc6e1aa8c41" providerId="ADAL" clId="{A1AE386E-72FD-4E12-9C46-A0010AE7B9A1}" dt="2024-04-30T14:31:30.382" v="12909" actId="26606"/>
          <ac:picMkLst>
            <pc:docMk/>
            <pc:sldMk cId="3354038012" sldId="270"/>
            <ac:picMk id="3074" creationId="{A06E941D-21FB-B670-50D2-1D7651DD9BB2}"/>
          </ac:picMkLst>
        </pc:picChg>
      </pc:sldChg>
      <pc:sldChg chg="addSp delSp modSp new mod setBg">
        <pc:chgData name="Sarah Burney" userId="3ff1fe9c-ec4d-4417-af83-dbc6e1aa8c41" providerId="ADAL" clId="{A1AE386E-72FD-4E12-9C46-A0010AE7B9A1}" dt="2024-04-30T14:40:13.026" v="13001" actId="26606"/>
        <pc:sldMkLst>
          <pc:docMk/>
          <pc:sldMk cId="945121842" sldId="271"/>
        </pc:sldMkLst>
        <pc:spChg chg="mod">
          <ac:chgData name="Sarah Burney" userId="3ff1fe9c-ec4d-4417-af83-dbc6e1aa8c41" providerId="ADAL" clId="{A1AE386E-72FD-4E12-9C46-A0010AE7B9A1}" dt="2024-04-30T14:40:13.026" v="13001" actId="26606"/>
          <ac:spMkLst>
            <pc:docMk/>
            <pc:sldMk cId="945121842" sldId="271"/>
            <ac:spMk id="2" creationId="{4F52C6AA-6A62-B5B9-C84B-F003189B9CAD}"/>
          </ac:spMkLst>
        </pc:spChg>
        <pc:spChg chg="mod ord">
          <ac:chgData name="Sarah Burney" userId="3ff1fe9c-ec4d-4417-af83-dbc6e1aa8c41" providerId="ADAL" clId="{A1AE386E-72FD-4E12-9C46-A0010AE7B9A1}" dt="2024-04-30T14:40:13.026" v="13001" actId="26606"/>
          <ac:spMkLst>
            <pc:docMk/>
            <pc:sldMk cId="945121842" sldId="271"/>
            <ac:spMk id="3" creationId="{67FA712B-CBB0-A02D-C78B-DAE3AF39365F}"/>
          </ac:spMkLst>
        </pc:spChg>
        <pc:spChg chg="add">
          <ac:chgData name="Sarah Burney" userId="3ff1fe9c-ec4d-4417-af83-dbc6e1aa8c41" providerId="ADAL" clId="{A1AE386E-72FD-4E12-9C46-A0010AE7B9A1}" dt="2024-04-30T14:39:29.944" v="12993"/>
          <ac:spMkLst>
            <pc:docMk/>
            <pc:sldMk cId="945121842" sldId="271"/>
            <ac:spMk id="4" creationId="{A7941A78-9CFE-1990-C9A4-A5875BF760BC}"/>
          </ac:spMkLst>
        </pc:spChg>
        <pc:spChg chg="add">
          <ac:chgData name="Sarah Burney" userId="3ff1fe9c-ec4d-4417-af83-dbc6e1aa8c41" providerId="ADAL" clId="{A1AE386E-72FD-4E12-9C46-A0010AE7B9A1}" dt="2024-04-30T14:40:13.026" v="13001" actId="26606"/>
          <ac:spMkLst>
            <pc:docMk/>
            <pc:sldMk cId="945121842" sldId="271"/>
            <ac:spMk id="7" creationId="{45D37F4E-DDB4-456B-97E0-9937730A039F}"/>
          </ac:spMkLst>
        </pc:spChg>
        <pc:spChg chg="add">
          <ac:chgData name="Sarah Burney" userId="3ff1fe9c-ec4d-4417-af83-dbc6e1aa8c41" providerId="ADAL" clId="{A1AE386E-72FD-4E12-9C46-A0010AE7B9A1}" dt="2024-04-30T14:40:13.026" v="13001" actId="26606"/>
          <ac:spMkLst>
            <pc:docMk/>
            <pc:sldMk cId="945121842" sldId="271"/>
            <ac:spMk id="8" creationId="{B2DD41CD-8F47-4F56-AD12-4E2FF7696987}"/>
          </ac:spMkLst>
        </pc:spChg>
        <pc:spChg chg="add del">
          <ac:chgData name="Sarah Burney" userId="3ff1fe9c-ec4d-4417-af83-dbc6e1aa8c41" providerId="ADAL" clId="{A1AE386E-72FD-4E12-9C46-A0010AE7B9A1}" dt="2024-04-30T14:39:53.421" v="12996" actId="26606"/>
          <ac:spMkLst>
            <pc:docMk/>
            <pc:sldMk cId="945121842" sldId="271"/>
            <ac:spMk id="10" creationId="{45D37F4E-DDB4-456B-97E0-9937730A039F}"/>
          </ac:spMkLst>
        </pc:spChg>
        <pc:spChg chg="add del">
          <ac:chgData name="Sarah Burney" userId="3ff1fe9c-ec4d-4417-af83-dbc6e1aa8c41" providerId="ADAL" clId="{A1AE386E-72FD-4E12-9C46-A0010AE7B9A1}" dt="2024-04-30T14:39:53.421" v="12996" actId="26606"/>
          <ac:spMkLst>
            <pc:docMk/>
            <pc:sldMk cId="945121842" sldId="271"/>
            <ac:spMk id="12" creationId="{B2DD41CD-8F47-4F56-AD12-4E2FF7696987}"/>
          </ac:spMkLst>
        </pc:spChg>
        <pc:spChg chg="add del">
          <ac:chgData name="Sarah Burney" userId="3ff1fe9c-ec4d-4417-af83-dbc6e1aa8c41" providerId="ADAL" clId="{A1AE386E-72FD-4E12-9C46-A0010AE7B9A1}" dt="2024-04-30T14:40:09.590" v="12998" actId="26606"/>
          <ac:spMkLst>
            <pc:docMk/>
            <pc:sldMk cId="945121842" sldId="271"/>
            <ac:spMk id="14" creationId="{9A0D773F-7A7D-4DBB-9DEA-86BB8B8F4BC8}"/>
          </ac:spMkLst>
        </pc:spChg>
        <pc:spChg chg="add del">
          <ac:chgData name="Sarah Burney" userId="3ff1fe9c-ec4d-4417-af83-dbc6e1aa8c41" providerId="ADAL" clId="{A1AE386E-72FD-4E12-9C46-A0010AE7B9A1}" dt="2024-04-30T14:40:09.590" v="12998" actId="26606"/>
          <ac:spMkLst>
            <pc:docMk/>
            <pc:sldMk cId="945121842" sldId="271"/>
            <ac:spMk id="15" creationId="{7FF47CB7-972F-479F-A36D-9E72D26EC8DA}"/>
          </ac:spMkLst>
        </pc:spChg>
        <pc:spChg chg="add del">
          <ac:chgData name="Sarah Burney" userId="3ff1fe9c-ec4d-4417-af83-dbc6e1aa8c41" providerId="ADAL" clId="{A1AE386E-72FD-4E12-9C46-A0010AE7B9A1}" dt="2024-04-30T14:40:09.590" v="12998" actId="26606"/>
          <ac:spMkLst>
            <pc:docMk/>
            <pc:sldMk cId="945121842" sldId="271"/>
            <ac:spMk id="16" creationId="{0D153B68-5844-490D-8E67-F616D6D721CA}"/>
          </ac:spMkLst>
        </pc:spChg>
        <pc:picChg chg="add mod">
          <ac:chgData name="Sarah Burney" userId="3ff1fe9c-ec4d-4417-af83-dbc6e1aa8c41" providerId="ADAL" clId="{A1AE386E-72FD-4E12-9C46-A0010AE7B9A1}" dt="2024-04-30T14:40:13.026" v="13001" actId="26606"/>
          <ac:picMkLst>
            <pc:docMk/>
            <pc:sldMk cId="945121842" sldId="271"/>
            <ac:picMk id="5" creationId="{B46DD63F-0D03-A0B3-851A-A48508C8387D}"/>
          </ac:picMkLst>
        </pc:picChg>
      </pc:sldChg>
    </pc:docChg>
  </pc:docChgLst>
  <pc:docChgLst>
    <pc:chgData name="Sarah Burney" userId="3ff1fe9c-ec4d-4417-af83-dbc6e1aa8c41" providerId="ADAL" clId="{C4631897-5203-4BFD-9AC4-26F026D8E34E}"/>
    <pc:docChg chg="modSld">
      <pc:chgData name="Sarah Burney" userId="3ff1fe9c-ec4d-4417-af83-dbc6e1aa8c41" providerId="ADAL" clId="{C4631897-5203-4BFD-9AC4-26F026D8E34E}" dt="2024-04-30T23:43:25.876" v="37" actId="20577"/>
      <pc:docMkLst>
        <pc:docMk/>
      </pc:docMkLst>
      <pc:sldChg chg="modSp mod">
        <pc:chgData name="Sarah Burney" userId="3ff1fe9c-ec4d-4417-af83-dbc6e1aa8c41" providerId="ADAL" clId="{C4631897-5203-4BFD-9AC4-26F026D8E34E}" dt="2024-04-30T23:43:25.876" v="37" actId="20577"/>
        <pc:sldMkLst>
          <pc:docMk/>
          <pc:sldMk cId="4192189518" sldId="269"/>
        </pc:sldMkLst>
        <pc:spChg chg="mod">
          <ac:chgData name="Sarah Burney" userId="3ff1fe9c-ec4d-4417-af83-dbc6e1aa8c41" providerId="ADAL" clId="{C4631897-5203-4BFD-9AC4-26F026D8E34E}" dt="2024-04-30T23:43:25.876" v="37" actId="20577"/>
          <ac:spMkLst>
            <pc:docMk/>
            <pc:sldMk cId="4192189518" sldId="269"/>
            <ac:spMk id="3" creationId="{4AD40255-9084-2A8F-6E22-FD1E724E0AE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7B2D-0E16-1492-17D1-7D1AD1400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E15B35-8AF3-9493-E861-DF45F95BC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6C94381-1EA1-8F44-631F-784B04837B5C}"/>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9BE94B94-3FC7-D85D-98EC-E68C745DF01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562220-0F71-1510-76A2-E62555EC8EB9}"/>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142481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E434-A7F8-E266-DAAA-449C07AD4CF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F03E741-3B3A-17B3-3509-C5FDB8FEE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C9FF1F-2BC1-ED2D-C356-5EEA661E82B8}"/>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27768FC1-7C3B-DBFB-E395-6F39453470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8CA400-7C66-1F23-21B0-75C7CB373BF9}"/>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134325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890EC-BC54-CAFD-5E4D-15071DF868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99BF58-7E4D-A13D-6246-1CD57DF7F8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DA54D8-08A4-0931-0C0B-0B799F799C34}"/>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BCB172DD-F13E-6111-6851-A5464BA322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8B0118-B8DE-2C23-88C0-2DB9DAA04965}"/>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70741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84E8-AACE-7C4D-C6BC-3F7E1AD404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33C0AD3-142F-A312-0AC8-24E890D9F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459348-FFB0-C30A-E83D-D7FD0E7AB575}"/>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23101D31-5543-F3C8-89C3-7310203430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16A659-0DBE-8165-6567-241002D67DDB}"/>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307662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2A9E-34C5-A732-B699-12626E733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8E2253E-7127-4CF5-5671-0E2157A59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54B27-662D-A670-CA97-6ADBC63EB57C}"/>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2B963FDE-67A2-2F04-F217-1DCEAAE389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7C363E-89A3-06F6-5E67-4D111D4697F6}"/>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289128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1EC3-711A-F96E-6309-6548C576F3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5F81B85-9A81-1AA5-43A4-0C7A13390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DFBD2B2-0F41-C765-BF60-366A7D6E2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1318A9-E73B-AE8B-542C-D29B9D8C6279}"/>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6" name="Footer Placeholder 5">
            <a:extLst>
              <a:ext uri="{FF2B5EF4-FFF2-40B4-BE49-F238E27FC236}">
                <a16:creationId xmlns:a16="http://schemas.microsoft.com/office/drawing/2014/main" id="{C84A6B11-7F1D-E7ED-0573-48054895BB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3BA2236-4C71-B8C5-3D3D-735CE00E948B}"/>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97679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4E20-EBD3-310F-A2C7-CA2E4CA076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36C3CC-CB40-BAE6-9D05-94A62B535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C324B-0AE0-9BBE-64BB-F222A46D2A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9311DCD-3E32-41F4-A507-498FF875E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D20FD-7E2F-04B5-A039-C41FB76A2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8D0DAE2-DE8B-31FA-48FC-22CF6EE44ADB}"/>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8" name="Footer Placeholder 7">
            <a:extLst>
              <a:ext uri="{FF2B5EF4-FFF2-40B4-BE49-F238E27FC236}">
                <a16:creationId xmlns:a16="http://schemas.microsoft.com/office/drawing/2014/main" id="{1C47E220-FF8E-9BD5-013E-571D3D3D367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68337EE-7070-0B11-FB0E-435F7AE2A4F0}"/>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173882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F15C-1DC4-9172-88FA-916A9A162DC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1A2909-9EE0-82EA-8E51-602BB4821352}"/>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4" name="Footer Placeholder 3">
            <a:extLst>
              <a:ext uri="{FF2B5EF4-FFF2-40B4-BE49-F238E27FC236}">
                <a16:creationId xmlns:a16="http://schemas.microsoft.com/office/drawing/2014/main" id="{3129B63C-13B6-97A9-B15C-A93710401D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E3FEA72-6B85-6C50-141E-00A0F95F2414}"/>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20449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7B5D09-2B1D-33DA-04B9-44632332E396}"/>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3" name="Footer Placeholder 2">
            <a:extLst>
              <a:ext uri="{FF2B5EF4-FFF2-40B4-BE49-F238E27FC236}">
                <a16:creationId xmlns:a16="http://schemas.microsoft.com/office/drawing/2014/main" id="{7989DE64-AB67-57EB-56B4-2F8E632FDB7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409F8AE-F9E6-E8B0-0F23-F00E17E3E15C}"/>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286419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530-1B2C-9434-E059-52F925B1D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8D9DC77-CC47-A20F-AD71-733D128A1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01AD65-5EC1-CD56-EE09-EE57F517D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8D3A1-AABD-6041-6842-E6AE007A435E}"/>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6" name="Footer Placeholder 5">
            <a:extLst>
              <a:ext uri="{FF2B5EF4-FFF2-40B4-BE49-F238E27FC236}">
                <a16:creationId xmlns:a16="http://schemas.microsoft.com/office/drawing/2014/main" id="{43710687-2ED1-244A-C62C-9CBAAF6AC3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CFEBC4-CDDA-9852-582B-BEED826D4D77}"/>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51462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840E-6F4D-67F5-8141-6FB292C62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7158D7-1D3B-1625-B2C3-FE2BEF887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7925DA1-4F78-04F1-F21C-C50710A75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D6DDF-30DF-81E2-E4A1-26E55765F3D3}"/>
              </a:ext>
            </a:extLst>
          </p:cNvPr>
          <p:cNvSpPr>
            <a:spLocks noGrp="1"/>
          </p:cNvSpPr>
          <p:nvPr>
            <p:ph type="dt" sz="half" idx="10"/>
          </p:nvPr>
        </p:nvSpPr>
        <p:spPr/>
        <p:txBody>
          <a:bodyPr/>
          <a:lstStyle/>
          <a:p>
            <a:fld id="{B6A5A9C0-75F4-4914-A64A-26B406179EED}" type="datetimeFigureOut">
              <a:rPr lang="en-AU" smtClean="0"/>
              <a:t>1/05/2024</a:t>
            </a:fld>
            <a:endParaRPr lang="en-AU"/>
          </a:p>
        </p:txBody>
      </p:sp>
      <p:sp>
        <p:nvSpPr>
          <p:cNvPr id="6" name="Footer Placeholder 5">
            <a:extLst>
              <a:ext uri="{FF2B5EF4-FFF2-40B4-BE49-F238E27FC236}">
                <a16:creationId xmlns:a16="http://schemas.microsoft.com/office/drawing/2014/main" id="{1F6D2A3E-1368-B9F3-1C1E-7638536732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7A473A9-122B-082C-F55E-DD36BAE8B6F4}"/>
              </a:ext>
            </a:extLst>
          </p:cNvPr>
          <p:cNvSpPr>
            <a:spLocks noGrp="1"/>
          </p:cNvSpPr>
          <p:nvPr>
            <p:ph type="sldNum" sz="quarter" idx="12"/>
          </p:nvPr>
        </p:nvSpPr>
        <p:spPr/>
        <p:txBody>
          <a:bodyPr/>
          <a:lstStyle/>
          <a:p>
            <a:fld id="{EC0B3440-5130-408B-8964-8435E4C916D2}" type="slidenum">
              <a:rPr lang="en-AU" smtClean="0"/>
              <a:t>‹#›</a:t>
            </a:fld>
            <a:endParaRPr lang="en-AU"/>
          </a:p>
        </p:txBody>
      </p:sp>
    </p:spTree>
    <p:extLst>
      <p:ext uri="{BB962C8B-B14F-4D97-AF65-F5344CB8AC3E}">
        <p14:creationId xmlns:p14="http://schemas.microsoft.com/office/powerpoint/2010/main" val="22155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E316E-6AAA-B9D2-34DE-DF1A0B754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4744A6-9EE2-90B8-D873-3A191EEFD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FE7565-8AB2-7EC1-496F-6704B9806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A5A9C0-75F4-4914-A64A-26B406179EED}" type="datetimeFigureOut">
              <a:rPr lang="en-AU" smtClean="0"/>
              <a:t>1/05/2024</a:t>
            </a:fld>
            <a:endParaRPr lang="en-AU"/>
          </a:p>
        </p:txBody>
      </p:sp>
      <p:sp>
        <p:nvSpPr>
          <p:cNvPr id="5" name="Footer Placeholder 4">
            <a:extLst>
              <a:ext uri="{FF2B5EF4-FFF2-40B4-BE49-F238E27FC236}">
                <a16:creationId xmlns:a16="http://schemas.microsoft.com/office/drawing/2014/main" id="{4061CAE0-28ED-0406-7424-65CB385D4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F18313E-1320-36AD-DD29-7B8A7CC8E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0B3440-5130-408B-8964-8435E4C916D2}" type="slidenum">
              <a:rPr lang="en-AU" smtClean="0"/>
              <a:t>‹#›</a:t>
            </a:fld>
            <a:endParaRPr lang="en-AU"/>
          </a:p>
        </p:txBody>
      </p:sp>
    </p:spTree>
    <p:extLst>
      <p:ext uri="{BB962C8B-B14F-4D97-AF65-F5344CB8AC3E}">
        <p14:creationId xmlns:p14="http://schemas.microsoft.com/office/powerpoint/2010/main" val="335079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VMkTo9u0Mjs?si=t0rIPU7OascVRsi9&amp;t=240" TargetMode="External"/><Relationship Id="rId3" Type="http://schemas.openxmlformats.org/officeDocument/2006/relationships/hyperlink" Target="https://www.youtube.com/watch?v=nnTROuO-Y-o" TargetMode="External"/><Relationship Id="rId7" Type="http://schemas.openxmlformats.org/officeDocument/2006/relationships/hyperlink" Target="https://www.youtube.com/watch?v=rx_nhtkXKFI"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youtube.com/watch?v=M5zT01lm3lw" TargetMode="External"/><Relationship Id="rId5" Type="http://schemas.openxmlformats.org/officeDocument/2006/relationships/hyperlink" Target="https://www.youtube.com/watch?v=Z5usuiEO5_E" TargetMode="External"/><Relationship Id="rId4" Type="http://schemas.openxmlformats.org/officeDocument/2006/relationships/hyperlink" Target="https://www.youtube.com/watch?v=kx9RlCCRmDg" TargetMode="External"/><Relationship Id="rId9" Type="http://schemas.openxmlformats.org/officeDocument/2006/relationships/hyperlink" Target="https://www.youtube.com/watch?v=t-dpxgDoVU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oday's World Read Aloud Day: 'Competing for Attention'">
            <a:extLst>
              <a:ext uri="{FF2B5EF4-FFF2-40B4-BE49-F238E27FC236}">
                <a16:creationId xmlns:a16="http://schemas.microsoft.com/office/drawing/2014/main" id="{C61F9E22-86CF-FEC6-DBA7-99E632A8DE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071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EFBDA6-5098-90CD-0DDC-BBB8C64C698E}"/>
              </a:ext>
            </a:extLst>
          </p:cNvPr>
          <p:cNvSpPr>
            <a:spLocks noGrp="1"/>
          </p:cNvSpPr>
          <p:nvPr>
            <p:ph type="ctrTitle"/>
          </p:nvPr>
        </p:nvSpPr>
        <p:spPr>
          <a:xfrm>
            <a:off x="1524000" y="1122362"/>
            <a:ext cx="9144000" cy="2900518"/>
          </a:xfrm>
        </p:spPr>
        <p:txBody>
          <a:bodyPr>
            <a:normAutofit/>
          </a:bodyPr>
          <a:lstStyle/>
          <a:p>
            <a:r>
              <a:rPr lang="en-AU">
                <a:solidFill>
                  <a:srgbClr val="FFFFFF"/>
                </a:solidFill>
              </a:rPr>
              <a:t>Reading Poetry Aloud</a:t>
            </a:r>
          </a:p>
        </p:txBody>
      </p:sp>
      <p:sp>
        <p:nvSpPr>
          <p:cNvPr id="3" name="Subtitle 2">
            <a:extLst>
              <a:ext uri="{FF2B5EF4-FFF2-40B4-BE49-F238E27FC236}">
                <a16:creationId xmlns:a16="http://schemas.microsoft.com/office/drawing/2014/main" id="{C48230F0-DEDE-0289-E27D-A373490FEEB6}"/>
              </a:ext>
            </a:extLst>
          </p:cNvPr>
          <p:cNvSpPr>
            <a:spLocks noGrp="1"/>
          </p:cNvSpPr>
          <p:nvPr>
            <p:ph type="subTitle" idx="1"/>
          </p:nvPr>
        </p:nvSpPr>
        <p:spPr>
          <a:xfrm>
            <a:off x="1524000" y="4159404"/>
            <a:ext cx="9144000" cy="1098395"/>
          </a:xfrm>
        </p:spPr>
        <p:txBody>
          <a:bodyPr>
            <a:normAutofit/>
          </a:bodyPr>
          <a:lstStyle/>
          <a:p>
            <a:r>
              <a:rPr lang="en-AU">
                <a:solidFill>
                  <a:srgbClr val="FFFFFF"/>
                </a:solidFill>
              </a:rPr>
              <a:t>For meaning &amp; impact</a:t>
            </a:r>
          </a:p>
        </p:txBody>
      </p:sp>
    </p:spTree>
    <p:extLst>
      <p:ext uri="{BB962C8B-B14F-4D97-AF65-F5344CB8AC3E}">
        <p14:creationId xmlns:p14="http://schemas.microsoft.com/office/powerpoint/2010/main" val="1101864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530-A352-2988-5D0B-5E6ECACC32BD}"/>
              </a:ext>
            </a:extLst>
          </p:cNvPr>
          <p:cNvSpPr>
            <a:spLocks noGrp="1"/>
          </p:cNvSpPr>
          <p:nvPr>
            <p:ph type="title"/>
          </p:nvPr>
        </p:nvSpPr>
        <p:spPr>
          <a:xfrm>
            <a:off x="4711959" y="490537"/>
            <a:ext cx="6997437" cy="937047"/>
          </a:xfrm>
        </p:spPr>
        <p:txBody>
          <a:bodyPr anchor="b">
            <a:normAutofit/>
          </a:bodyPr>
          <a:lstStyle/>
          <a:p>
            <a:r>
              <a:rPr lang="en-AU" sz="4000" dirty="0"/>
              <a:t>Step 3: Identify Techniques Used</a:t>
            </a:r>
          </a:p>
        </p:txBody>
      </p:sp>
      <p:pic>
        <p:nvPicPr>
          <p:cNvPr id="6146" name="Picture 2" descr="Poetic Techniques Diagram | Quizlet">
            <a:extLst>
              <a:ext uri="{FF2B5EF4-FFF2-40B4-BE49-F238E27FC236}">
                <a16:creationId xmlns:a16="http://schemas.microsoft.com/office/drawing/2014/main" id="{FFCB93D7-35B4-67A1-5EFB-4E5DB332B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96"/>
          <a:stretch/>
        </p:blipFill>
        <p:spPr bwMode="auto">
          <a:xfrm>
            <a:off x="0" y="681136"/>
            <a:ext cx="3918857" cy="511317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161ED3-434D-5201-0EFB-559EEA5E0AA8}"/>
              </a:ext>
            </a:extLst>
          </p:cNvPr>
          <p:cNvSpPr>
            <a:spLocks noGrp="1"/>
          </p:cNvSpPr>
          <p:nvPr>
            <p:ph idx="1"/>
          </p:nvPr>
        </p:nvSpPr>
        <p:spPr>
          <a:xfrm>
            <a:off x="4711959" y="1847462"/>
            <a:ext cx="6997439" cy="4520000"/>
          </a:xfrm>
        </p:spPr>
        <p:txBody>
          <a:bodyPr>
            <a:normAutofit/>
          </a:bodyPr>
          <a:lstStyle/>
          <a:p>
            <a:pPr marL="0" indent="0">
              <a:buNone/>
            </a:pPr>
            <a:r>
              <a:rPr lang="en-GB" sz="1600" b="1" dirty="0"/>
              <a:t>Highlight or label the following:</a:t>
            </a:r>
          </a:p>
          <a:p>
            <a:pPr marL="0" indent="0">
              <a:buNone/>
            </a:pPr>
            <a:r>
              <a:rPr lang="en-GB" sz="1600" dirty="0"/>
              <a:t>Patterns in sound or repetition </a:t>
            </a:r>
          </a:p>
          <a:p>
            <a:pPr lvl="1"/>
            <a:r>
              <a:rPr lang="en-GB" sz="1600" dirty="0"/>
              <a:t>Rhyme and rhythm</a:t>
            </a:r>
          </a:p>
          <a:p>
            <a:pPr lvl="1"/>
            <a:r>
              <a:rPr lang="en-GB" sz="1600" dirty="0"/>
              <a:t>Consonance, assonance, or alliteration</a:t>
            </a:r>
          </a:p>
          <a:p>
            <a:r>
              <a:rPr lang="en-GB" sz="1600" dirty="0"/>
              <a:t>Structure/layout</a:t>
            </a:r>
          </a:p>
          <a:p>
            <a:pPr lvl="1"/>
            <a:r>
              <a:rPr lang="en-GB" sz="1600" dirty="0"/>
              <a:t>E.g. line breaks, stanzas, form (type of poem)</a:t>
            </a:r>
          </a:p>
          <a:p>
            <a:r>
              <a:rPr lang="en-GB" sz="1600" dirty="0"/>
              <a:t>Figurative language</a:t>
            </a:r>
          </a:p>
          <a:p>
            <a:pPr lvl="1"/>
            <a:r>
              <a:rPr lang="en-GB" sz="1600" dirty="0"/>
              <a:t>E.g. metaphor, symbol, personification, simile, hyperbole</a:t>
            </a:r>
          </a:p>
          <a:p>
            <a:r>
              <a:rPr lang="en-GB" sz="1600" dirty="0"/>
              <a:t>Word choice</a:t>
            </a:r>
          </a:p>
          <a:p>
            <a:pPr lvl="1"/>
            <a:r>
              <a:rPr lang="en-GB" sz="1600" dirty="0"/>
              <a:t>Connotations or emotive words</a:t>
            </a:r>
          </a:p>
          <a:p>
            <a:r>
              <a:rPr lang="en-GB" sz="1600" dirty="0"/>
              <a:t>Use of contrast</a:t>
            </a:r>
          </a:p>
          <a:p>
            <a:pPr lvl="1"/>
            <a:r>
              <a:rPr lang="en-GB" sz="1600" dirty="0"/>
              <a:t>Juxtaposition – putting two things next to each other as a contrast</a:t>
            </a:r>
          </a:p>
          <a:p>
            <a:pPr lvl="1"/>
            <a:r>
              <a:rPr lang="en-GB" sz="1600" dirty="0"/>
              <a:t>Oxymoron – a phrase that contradicts itself e.g. humble brag, deafening silence</a:t>
            </a:r>
          </a:p>
        </p:txBody>
      </p:sp>
      <p:cxnSp>
        <p:nvCxnSpPr>
          <p:cNvPr id="5" name="Straight Connector 4">
            <a:extLst>
              <a:ext uri="{FF2B5EF4-FFF2-40B4-BE49-F238E27FC236}">
                <a16:creationId xmlns:a16="http://schemas.microsoft.com/office/drawing/2014/main" id="{B183E012-43F8-B660-CB97-21818782FFA9}"/>
              </a:ext>
            </a:extLst>
          </p:cNvPr>
          <p:cNvCxnSpPr/>
          <p:nvPr/>
        </p:nvCxnSpPr>
        <p:spPr>
          <a:xfrm>
            <a:off x="4068147" y="307910"/>
            <a:ext cx="0" cy="58689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03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39841-36B4-27DB-6CC8-829370EC419E}"/>
              </a:ext>
            </a:extLst>
          </p:cNvPr>
          <p:cNvSpPr>
            <a:spLocks noGrp="1"/>
          </p:cNvSpPr>
          <p:nvPr>
            <p:ph type="title"/>
          </p:nvPr>
        </p:nvSpPr>
        <p:spPr>
          <a:xfrm>
            <a:off x="630936" y="640080"/>
            <a:ext cx="4818888" cy="1481328"/>
          </a:xfrm>
        </p:spPr>
        <p:txBody>
          <a:bodyPr anchor="b">
            <a:normAutofit/>
          </a:bodyPr>
          <a:lstStyle/>
          <a:p>
            <a:r>
              <a:rPr lang="en-GB" sz="5000"/>
              <a:t>Step 4: Identify Tone and Mood</a:t>
            </a:r>
            <a:endParaRPr lang="en-AU" sz="50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562985-6B6A-3BB6-7DC0-549849825C64}"/>
              </a:ext>
            </a:extLst>
          </p:cNvPr>
          <p:cNvSpPr>
            <a:spLocks noGrp="1"/>
          </p:cNvSpPr>
          <p:nvPr>
            <p:ph idx="1"/>
          </p:nvPr>
        </p:nvSpPr>
        <p:spPr>
          <a:xfrm>
            <a:off x="630936" y="2660904"/>
            <a:ext cx="4818888" cy="3547872"/>
          </a:xfrm>
        </p:spPr>
        <p:txBody>
          <a:bodyPr anchor="t">
            <a:normAutofit/>
          </a:bodyPr>
          <a:lstStyle/>
          <a:p>
            <a:r>
              <a:rPr lang="en-GB" sz="1700" dirty="0"/>
              <a:t>Underneath the poem, answer these questions about the tone and mood:</a:t>
            </a:r>
          </a:p>
          <a:p>
            <a:pPr lvl="1"/>
            <a:r>
              <a:rPr lang="en-GB" sz="1700" dirty="0"/>
              <a:t>What is the overall </a:t>
            </a:r>
            <a:r>
              <a:rPr lang="en-GB" sz="1700" b="1" dirty="0">
                <a:solidFill>
                  <a:schemeClr val="tx2">
                    <a:lumMod val="75000"/>
                    <a:lumOff val="25000"/>
                  </a:schemeClr>
                </a:solidFill>
              </a:rPr>
              <a:t>tone</a:t>
            </a:r>
            <a:r>
              <a:rPr lang="en-GB" sz="1700" b="1" dirty="0"/>
              <a:t> </a:t>
            </a:r>
            <a:r>
              <a:rPr lang="en-GB" sz="1700" dirty="0"/>
              <a:t>of the poem – how does </a:t>
            </a:r>
            <a:r>
              <a:rPr lang="en-GB" sz="1700" b="1" dirty="0">
                <a:solidFill>
                  <a:schemeClr val="tx2">
                    <a:lumMod val="75000"/>
                    <a:lumOff val="25000"/>
                  </a:schemeClr>
                </a:solidFill>
              </a:rPr>
              <a:t>the author </a:t>
            </a:r>
            <a:r>
              <a:rPr lang="en-GB" sz="1700" dirty="0"/>
              <a:t>feel about this topic?</a:t>
            </a:r>
          </a:p>
          <a:p>
            <a:pPr lvl="1"/>
            <a:r>
              <a:rPr lang="en-GB" sz="1700" dirty="0"/>
              <a:t>What is the overall </a:t>
            </a:r>
            <a:r>
              <a:rPr lang="en-GB" sz="1700" b="1" dirty="0">
                <a:solidFill>
                  <a:srgbClr val="FF0000"/>
                </a:solidFill>
              </a:rPr>
              <a:t>mood</a:t>
            </a:r>
            <a:r>
              <a:rPr lang="en-GB" sz="1700" dirty="0"/>
              <a:t> of the poem – how does it make </a:t>
            </a:r>
            <a:r>
              <a:rPr lang="en-GB" sz="1700" b="1" dirty="0">
                <a:solidFill>
                  <a:srgbClr val="FF0000"/>
                </a:solidFill>
              </a:rPr>
              <a:t>the reader/audience</a:t>
            </a:r>
            <a:r>
              <a:rPr lang="en-GB" sz="1700" dirty="0"/>
              <a:t> feel? Or what do you think the author wants them to feel?</a:t>
            </a:r>
          </a:p>
          <a:p>
            <a:r>
              <a:rPr lang="en-GB" sz="1700" dirty="0"/>
              <a:t>Note places where the tone or mood seems to change. Are there any sections, phrases, or words that seem different to the rest? </a:t>
            </a:r>
          </a:p>
          <a:p>
            <a:pPr lvl="1"/>
            <a:r>
              <a:rPr lang="en-GB" sz="1700" dirty="0"/>
              <a:t>Highlight sections in different colours</a:t>
            </a:r>
          </a:p>
          <a:p>
            <a:pPr marL="0" indent="0">
              <a:buNone/>
            </a:pPr>
            <a:endParaRPr lang="en-AU" sz="1700" dirty="0"/>
          </a:p>
        </p:txBody>
      </p:sp>
      <p:pic>
        <p:nvPicPr>
          <p:cNvPr id="4" name="Picture 2" descr="Mood Tone What's the difference? - ppt video online download">
            <a:extLst>
              <a:ext uri="{FF2B5EF4-FFF2-40B4-BE49-F238E27FC236}">
                <a16:creationId xmlns:a16="http://schemas.microsoft.com/office/drawing/2014/main" id="{01AEA3D0-6F98-BCAA-9C49-BA1E382A8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8" t="24652" r="3911" b="4218"/>
          <a:stretch/>
        </p:blipFill>
        <p:spPr bwMode="auto">
          <a:xfrm>
            <a:off x="6099048" y="1820232"/>
            <a:ext cx="5458968" cy="321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7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0C2A9-5FC1-CE84-D8B2-E72CE2EAF2BD}"/>
              </a:ext>
            </a:extLst>
          </p:cNvPr>
          <p:cNvSpPr>
            <a:spLocks noGrp="1"/>
          </p:cNvSpPr>
          <p:nvPr>
            <p:ph type="title"/>
          </p:nvPr>
        </p:nvSpPr>
        <p:spPr>
          <a:xfrm>
            <a:off x="5297762" y="329184"/>
            <a:ext cx="6251110" cy="1783080"/>
          </a:xfrm>
        </p:spPr>
        <p:txBody>
          <a:bodyPr anchor="b">
            <a:normAutofit/>
          </a:bodyPr>
          <a:lstStyle/>
          <a:p>
            <a:r>
              <a:rPr lang="en-AU" sz="5400"/>
              <a:t>Step 5: Listen to recordings</a:t>
            </a:r>
          </a:p>
        </p:txBody>
      </p:sp>
      <p:pic>
        <p:nvPicPr>
          <p:cNvPr id="4098" name="Picture 2" descr="4 Benefits of Listening to Audio Through Headphones - AVID Products, Inc.">
            <a:extLst>
              <a:ext uri="{FF2B5EF4-FFF2-40B4-BE49-F238E27FC236}">
                <a16:creationId xmlns:a16="http://schemas.microsoft.com/office/drawing/2014/main" id="{35CF27E2-6BB1-B3C1-EB27-2CAAA8148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10" r="29959"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D5AE33-6AD1-5506-3F7B-3083B1B65F87}"/>
              </a:ext>
            </a:extLst>
          </p:cNvPr>
          <p:cNvSpPr>
            <a:spLocks noGrp="1"/>
          </p:cNvSpPr>
          <p:nvPr>
            <p:ph idx="1"/>
          </p:nvPr>
        </p:nvSpPr>
        <p:spPr>
          <a:xfrm>
            <a:off x="5297762" y="2706624"/>
            <a:ext cx="6251110" cy="3483864"/>
          </a:xfrm>
        </p:spPr>
        <p:txBody>
          <a:bodyPr>
            <a:normAutofit/>
          </a:bodyPr>
          <a:lstStyle/>
          <a:p>
            <a:r>
              <a:rPr lang="en-AU" sz="1700"/>
              <a:t>Here are some examples – or find your own:</a:t>
            </a:r>
          </a:p>
          <a:p>
            <a:pPr lvl="1"/>
            <a:r>
              <a:rPr lang="en-AU" sz="1700">
                <a:hlinkClick r:id="rId3"/>
              </a:rPr>
              <a:t>https://www.youtube.com/watch?v=nnTROuO-Y-o</a:t>
            </a:r>
            <a:endParaRPr lang="en-AU" sz="1700"/>
          </a:p>
          <a:p>
            <a:pPr lvl="1"/>
            <a:r>
              <a:rPr lang="en-AU" sz="1700">
                <a:hlinkClick r:id="rId4"/>
              </a:rPr>
              <a:t>https://www.youtube.com/watch?v=kx9RlCCRmDg</a:t>
            </a:r>
            <a:r>
              <a:rPr lang="en-AU" sz="1700"/>
              <a:t> </a:t>
            </a:r>
          </a:p>
          <a:p>
            <a:pPr lvl="1"/>
            <a:r>
              <a:rPr lang="en-AU" sz="1700">
                <a:hlinkClick r:id="rId5"/>
              </a:rPr>
              <a:t>https://www.youtube.com/watch?v=Z5usuiEO5_E</a:t>
            </a:r>
            <a:r>
              <a:rPr lang="en-AU" sz="1700"/>
              <a:t> </a:t>
            </a:r>
          </a:p>
          <a:p>
            <a:pPr lvl="1"/>
            <a:r>
              <a:rPr lang="en-AU" sz="1700">
                <a:hlinkClick r:id="rId6"/>
              </a:rPr>
              <a:t>https://www.youtube.com/watch?v=M5zT01lm3lw</a:t>
            </a:r>
            <a:r>
              <a:rPr lang="en-AU" sz="1700"/>
              <a:t> </a:t>
            </a:r>
          </a:p>
          <a:p>
            <a:pPr lvl="1"/>
            <a:r>
              <a:rPr lang="en-AU" sz="1700">
                <a:hlinkClick r:id="rId7"/>
              </a:rPr>
              <a:t>https://www.youtube.com/watch?v=rx_nhtkXKFI</a:t>
            </a:r>
            <a:r>
              <a:rPr lang="en-AU" sz="1700"/>
              <a:t> </a:t>
            </a:r>
          </a:p>
          <a:p>
            <a:pPr lvl="1"/>
            <a:r>
              <a:rPr lang="en-AU" sz="1700">
                <a:hlinkClick r:id="rId8"/>
              </a:rPr>
              <a:t>https://youtu.be/VMkTo9u0Mjs?si=t0rIPU7OascVRsi9&amp;t=240</a:t>
            </a:r>
            <a:r>
              <a:rPr lang="en-AU" sz="1700"/>
              <a:t> </a:t>
            </a:r>
          </a:p>
          <a:p>
            <a:pPr lvl="1"/>
            <a:r>
              <a:rPr lang="en-AU" sz="1700">
                <a:hlinkClick r:id="rId9"/>
              </a:rPr>
              <a:t>https://www.youtube.com/watch?v=t-dpxgDoVUw</a:t>
            </a:r>
            <a:r>
              <a:rPr lang="en-AU" sz="1700"/>
              <a:t> </a:t>
            </a:r>
          </a:p>
          <a:p>
            <a:r>
              <a:rPr lang="en-AU" sz="1700"/>
              <a:t>Underneath your poem, write some notes about the different versions you watched and any differences you noticed in the speed, emphasis, tone, background music etc</a:t>
            </a:r>
          </a:p>
          <a:p>
            <a:pPr lvl="1"/>
            <a:endParaRPr lang="en-AU" sz="1700"/>
          </a:p>
        </p:txBody>
      </p:sp>
    </p:spTree>
    <p:extLst>
      <p:ext uri="{BB962C8B-B14F-4D97-AF65-F5344CB8AC3E}">
        <p14:creationId xmlns:p14="http://schemas.microsoft.com/office/powerpoint/2010/main" val="344259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07F33E-103C-DE81-9F96-041247227E6B}"/>
              </a:ext>
            </a:extLst>
          </p:cNvPr>
          <p:cNvSpPr>
            <a:spLocks noGrp="1"/>
          </p:cNvSpPr>
          <p:nvPr>
            <p:ph type="title"/>
          </p:nvPr>
        </p:nvSpPr>
        <p:spPr>
          <a:xfrm>
            <a:off x="1137034" y="609597"/>
            <a:ext cx="9392421" cy="1330841"/>
          </a:xfrm>
        </p:spPr>
        <p:txBody>
          <a:bodyPr>
            <a:normAutofit/>
          </a:bodyPr>
          <a:lstStyle/>
          <a:p>
            <a:r>
              <a:rPr lang="en-AU" dirty="0"/>
              <a:t>Step 6: Annotate &amp; Practice</a:t>
            </a:r>
          </a:p>
        </p:txBody>
      </p:sp>
      <p:sp>
        <p:nvSpPr>
          <p:cNvPr id="3" name="Content Placeholder 2">
            <a:extLst>
              <a:ext uri="{FF2B5EF4-FFF2-40B4-BE49-F238E27FC236}">
                <a16:creationId xmlns:a16="http://schemas.microsoft.com/office/drawing/2014/main" id="{276F72BD-E279-B715-2495-FA86CE363A12}"/>
              </a:ext>
            </a:extLst>
          </p:cNvPr>
          <p:cNvSpPr>
            <a:spLocks noGrp="1"/>
          </p:cNvSpPr>
          <p:nvPr>
            <p:ph idx="1"/>
          </p:nvPr>
        </p:nvSpPr>
        <p:spPr>
          <a:xfrm>
            <a:off x="1137034" y="2198362"/>
            <a:ext cx="4958966" cy="3917773"/>
          </a:xfrm>
        </p:spPr>
        <p:txBody>
          <a:bodyPr>
            <a:normAutofit fontScale="92500"/>
          </a:bodyPr>
          <a:lstStyle/>
          <a:p>
            <a:r>
              <a:rPr lang="en-GB" sz="1600" dirty="0"/>
              <a:t>Label which sections will be read in a different voices. </a:t>
            </a:r>
          </a:p>
          <a:p>
            <a:pPr lvl="1"/>
            <a:r>
              <a:rPr lang="en-GB" sz="1600" dirty="0"/>
              <a:t>Each person in your group needs to say some of the poem alone</a:t>
            </a:r>
          </a:p>
          <a:p>
            <a:pPr lvl="1"/>
            <a:r>
              <a:rPr lang="en-GB" sz="1600" dirty="0"/>
              <a:t>Can say some sections together if you like (ONLY IF you think it makes sense based on the meaning)</a:t>
            </a:r>
          </a:p>
          <a:p>
            <a:r>
              <a:rPr lang="en-GB" sz="1600" dirty="0"/>
              <a:t>Label the </a:t>
            </a:r>
            <a:r>
              <a:rPr lang="en-GB" sz="1600" b="1" dirty="0"/>
              <a:t>volume, speed </a:t>
            </a:r>
            <a:r>
              <a:rPr lang="en-GB" sz="1600" dirty="0"/>
              <a:t>and</a:t>
            </a:r>
            <a:r>
              <a:rPr lang="en-GB" sz="1600" b="1" dirty="0"/>
              <a:t> tone</a:t>
            </a:r>
            <a:r>
              <a:rPr lang="en-GB" sz="1600" dirty="0"/>
              <a:t> you will use for each line</a:t>
            </a:r>
          </a:p>
          <a:p>
            <a:r>
              <a:rPr lang="en-GB" sz="1600" dirty="0"/>
              <a:t>Label any places you will change the volume, speed or tone</a:t>
            </a:r>
          </a:p>
          <a:p>
            <a:r>
              <a:rPr lang="en-GB" sz="1600" dirty="0"/>
              <a:t>Underline or highlight which words you will emphasise</a:t>
            </a:r>
          </a:p>
          <a:p>
            <a:r>
              <a:rPr lang="en-GB" sz="1600" dirty="0"/>
              <a:t>If you intend to use a backing track or set to music, write the details down underneath your poem</a:t>
            </a:r>
          </a:p>
          <a:p>
            <a:r>
              <a:rPr lang="en-AU" sz="1600" dirty="0"/>
              <a:t>Practice reading aloud (in groups or alone)</a:t>
            </a:r>
          </a:p>
        </p:txBody>
      </p:sp>
      <p:pic>
        <p:nvPicPr>
          <p:cNvPr id="3074" name="Picture 2" descr="What is a play script? - Twinkl">
            <a:extLst>
              <a:ext uri="{FF2B5EF4-FFF2-40B4-BE49-F238E27FC236}">
                <a16:creationId xmlns:a16="http://schemas.microsoft.com/office/drawing/2014/main" id="{A06E941D-21FB-B670-50D2-1D7651DD9B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823846"/>
            <a:ext cx="4788505" cy="2478050"/>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5403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crophone Vector in Illustrator, SVG, JPG, EPS, PNG - Download |  Template.net">
            <a:extLst>
              <a:ext uri="{FF2B5EF4-FFF2-40B4-BE49-F238E27FC236}">
                <a16:creationId xmlns:a16="http://schemas.microsoft.com/office/drawing/2014/main" id="{9A8223CE-748A-5FDA-29CA-2E0333A37C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1" r="13820"/>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2" name="Rectangle 104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81B54-B078-2E51-B5D4-E9E59F385987}"/>
              </a:ext>
            </a:extLst>
          </p:cNvPr>
          <p:cNvSpPr>
            <a:spLocks noGrp="1"/>
          </p:cNvSpPr>
          <p:nvPr>
            <p:ph type="title"/>
          </p:nvPr>
        </p:nvSpPr>
        <p:spPr>
          <a:xfrm>
            <a:off x="6115317" y="405685"/>
            <a:ext cx="5464968" cy="1559301"/>
          </a:xfrm>
        </p:spPr>
        <p:txBody>
          <a:bodyPr>
            <a:normAutofit/>
          </a:bodyPr>
          <a:lstStyle/>
          <a:p>
            <a:r>
              <a:rPr lang="en-AU" sz="4000"/>
              <a:t>Impact of Spoken Text</a:t>
            </a:r>
          </a:p>
        </p:txBody>
      </p:sp>
      <p:sp>
        <p:nvSpPr>
          <p:cNvPr id="3" name="Content Placeholder 2">
            <a:extLst>
              <a:ext uri="{FF2B5EF4-FFF2-40B4-BE49-F238E27FC236}">
                <a16:creationId xmlns:a16="http://schemas.microsoft.com/office/drawing/2014/main" id="{4AD40255-9084-2A8F-6E22-FD1E724E0AE9}"/>
              </a:ext>
            </a:extLst>
          </p:cNvPr>
          <p:cNvSpPr>
            <a:spLocks noGrp="1"/>
          </p:cNvSpPr>
          <p:nvPr>
            <p:ph idx="1"/>
          </p:nvPr>
        </p:nvSpPr>
        <p:spPr>
          <a:xfrm>
            <a:off x="6115317" y="2743200"/>
            <a:ext cx="5247340" cy="3496878"/>
          </a:xfrm>
        </p:spPr>
        <p:txBody>
          <a:bodyPr anchor="ctr">
            <a:normAutofit/>
          </a:bodyPr>
          <a:lstStyle/>
          <a:p>
            <a:r>
              <a:rPr lang="en-GB" sz="1600" dirty="0"/>
              <a:t>The WAY you read a poem can change the way the audience understands it</a:t>
            </a:r>
          </a:p>
          <a:p>
            <a:r>
              <a:rPr lang="en-GB" sz="1600" dirty="0"/>
              <a:t>Changing your </a:t>
            </a:r>
            <a:r>
              <a:rPr lang="en-GB" sz="1600" b="1" dirty="0"/>
              <a:t>tone of voice</a:t>
            </a:r>
            <a:r>
              <a:rPr lang="en-GB" sz="1600" dirty="0"/>
              <a:t>, </a:t>
            </a:r>
            <a:r>
              <a:rPr lang="en-GB" sz="1600" b="1" dirty="0"/>
              <a:t>volume</a:t>
            </a:r>
            <a:r>
              <a:rPr lang="en-GB" sz="1600" dirty="0"/>
              <a:t> or </a:t>
            </a:r>
            <a:r>
              <a:rPr lang="en-GB" sz="1600" b="1" dirty="0"/>
              <a:t>speed/pacing </a:t>
            </a:r>
            <a:r>
              <a:rPr lang="en-GB" sz="1600" dirty="0"/>
              <a:t>can affect the message that the audience takes away </a:t>
            </a:r>
          </a:p>
          <a:p>
            <a:r>
              <a:rPr lang="en-GB" sz="1600" dirty="0"/>
              <a:t>Using these techniques, you can:</a:t>
            </a:r>
          </a:p>
          <a:p>
            <a:pPr lvl="1"/>
            <a:r>
              <a:rPr lang="en-GB" sz="1600" dirty="0"/>
              <a:t>Make sure listeners hear &amp; understand all the words in the poem </a:t>
            </a:r>
          </a:p>
          <a:p>
            <a:pPr lvl="1"/>
            <a:r>
              <a:rPr lang="en-GB" sz="1600" dirty="0"/>
              <a:t>Highlight points or words that you think are important, showing </a:t>
            </a:r>
            <a:r>
              <a:rPr lang="en-GB" sz="1600" b="1" dirty="0"/>
              <a:t>your</a:t>
            </a:r>
            <a:r>
              <a:rPr lang="en-GB" sz="1600" dirty="0"/>
              <a:t> attitude to the topic</a:t>
            </a:r>
          </a:p>
          <a:p>
            <a:pPr lvl="1"/>
            <a:r>
              <a:rPr lang="en-GB" sz="1600" dirty="0"/>
              <a:t>Make the poem interesting and engaging to listen to, so that the audience is concentrating and receptive to the message</a:t>
            </a:r>
            <a:endParaRPr lang="en-AU" sz="1600" dirty="0"/>
          </a:p>
        </p:txBody>
      </p:sp>
    </p:spTree>
    <p:extLst>
      <p:ext uri="{BB962C8B-B14F-4D97-AF65-F5344CB8AC3E}">
        <p14:creationId xmlns:p14="http://schemas.microsoft.com/office/powerpoint/2010/main" val="419218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D0D83-EC82-8398-4A8F-CDAFBDA1850E}"/>
              </a:ext>
            </a:extLst>
          </p:cNvPr>
          <p:cNvSpPr>
            <a:spLocks noGrp="1"/>
          </p:cNvSpPr>
          <p:nvPr>
            <p:ph type="title"/>
          </p:nvPr>
        </p:nvSpPr>
        <p:spPr>
          <a:xfrm>
            <a:off x="838201" y="345810"/>
            <a:ext cx="4960945" cy="1325563"/>
          </a:xfrm>
        </p:spPr>
        <p:txBody>
          <a:bodyPr>
            <a:normAutofit/>
          </a:bodyPr>
          <a:lstStyle/>
          <a:p>
            <a:r>
              <a:rPr lang="en-GB" dirty="0"/>
              <a:t>Tone of voice</a:t>
            </a:r>
            <a:endParaRPr lang="en-AU" dirty="0"/>
          </a:p>
        </p:txBody>
      </p:sp>
      <p:sp>
        <p:nvSpPr>
          <p:cNvPr id="3" name="Content Placeholder 2">
            <a:extLst>
              <a:ext uri="{FF2B5EF4-FFF2-40B4-BE49-F238E27FC236}">
                <a16:creationId xmlns:a16="http://schemas.microsoft.com/office/drawing/2014/main" id="{C76751F4-0089-0C8B-DEE4-D43D7C25BEA5}"/>
              </a:ext>
            </a:extLst>
          </p:cNvPr>
          <p:cNvSpPr>
            <a:spLocks noGrp="1"/>
          </p:cNvSpPr>
          <p:nvPr>
            <p:ph idx="1"/>
          </p:nvPr>
        </p:nvSpPr>
        <p:spPr>
          <a:xfrm>
            <a:off x="838201" y="1825625"/>
            <a:ext cx="4933462" cy="4351338"/>
          </a:xfrm>
        </p:spPr>
        <p:txBody>
          <a:bodyPr>
            <a:normAutofit/>
          </a:bodyPr>
          <a:lstStyle/>
          <a:p>
            <a:r>
              <a:rPr lang="en-GB" sz="2000" dirty="0"/>
              <a:t>Tone of voice = the emotion/attitude in your voice when you speak</a:t>
            </a:r>
          </a:p>
          <a:p>
            <a:pPr lvl="1"/>
            <a:r>
              <a:rPr lang="en-GB" sz="2000" dirty="0"/>
              <a:t>Cheerful</a:t>
            </a:r>
          </a:p>
          <a:p>
            <a:pPr lvl="1"/>
            <a:r>
              <a:rPr lang="en-GB" sz="2000" dirty="0"/>
              <a:t>Sarcastic</a:t>
            </a:r>
          </a:p>
          <a:p>
            <a:pPr lvl="1"/>
            <a:r>
              <a:rPr lang="en-GB" sz="2000" dirty="0"/>
              <a:t>Compassionate</a:t>
            </a:r>
          </a:p>
          <a:p>
            <a:pPr lvl="1"/>
            <a:r>
              <a:rPr lang="en-GB" sz="2000" dirty="0"/>
              <a:t>Bored</a:t>
            </a:r>
          </a:p>
          <a:p>
            <a:r>
              <a:rPr lang="en-GB" sz="2000" dirty="0"/>
              <a:t>Tone impacts how the message is received and understood </a:t>
            </a:r>
          </a:p>
          <a:p>
            <a:pPr lvl="1"/>
            <a:r>
              <a:rPr lang="en-GB" sz="2000" dirty="0"/>
              <a:t>A friendly tone might make the listener feel more engaged and open to the message </a:t>
            </a:r>
          </a:p>
          <a:p>
            <a:pPr lvl="1"/>
            <a:r>
              <a:rPr lang="en-GB" sz="2000" dirty="0"/>
              <a:t>A harsh or condescending tone could lead to defensiveness or resistance</a:t>
            </a:r>
          </a:p>
        </p:txBody>
      </p:sp>
      <p:pic>
        <p:nvPicPr>
          <p:cNvPr id="1028" name="Picture 4" descr="Neuroscience reveals that boredom hurts - Kappan Online">
            <a:extLst>
              <a:ext uri="{FF2B5EF4-FFF2-40B4-BE49-F238E27FC236}">
                <a16:creationId xmlns:a16="http://schemas.microsoft.com/office/drawing/2014/main" id="{3FC8CEE6-8EDD-683E-86D7-89CC91A3C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04" r="9954" b="1"/>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Arc 10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3C2592E7-F2BA-57E6-2342-6D5853FC0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0" r="13527" b="18649"/>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Beautiful young woman with cheerful friendly expression, keeps hands on  heart, demonstrates her love and sympathy to peope who surround her, glad  to recieve words of encouragment, isolated on white Stock Photo |">
            <a:extLst>
              <a:ext uri="{FF2B5EF4-FFF2-40B4-BE49-F238E27FC236}">
                <a16:creationId xmlns:a16="http://schemas.microsoft.com/office/drawing/2014/main" id="{65F0B241-1162-4671-C696-8A7AA3A93C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45" r="28042" b="-3"/>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22F4C-4302-9584-6665-FD393204D99A}"/>
              </a:ext>
            </a:extLst>
          </p:cNvPr>
          <p:cNvSpPr>
            <a:spLocks noGrp="1"/>
          </p:cNvSpPr>
          <p:nvPr>
            <p:ph type="title"/>
          </p:nvPr>
        </p:nvSpPr>
        <p:spPr>
          <a:xfrm>
            <a:off x="838201" y="345810"/>
            <a:ext cx="5120561" cy="1325563"/>
          </a:xfrm>
        </p:spPr>
        <p:txBody>
          <a:bodyPr>
            <a:normAutofit/>
          </a:bodyPr>
          <a:lstStyle/>
          <a:p>
            <a:r>
              <a:rPr lang="en-AU" dirty="0"/>
              <a:t>Changing Your Tone</a:t>
            </a:r>
          </a:p>
        </p:txBody>
      </p:sp>
      <p:sp>
        <p:nvSpPr>
          <p:cNvPr id="3" name="Content Placeholder 2">
            <a:extLst>
              <a:ext uri="{FF2B5EF4-FFF2-40B4-BE49-F238E27FC236}">
                <a16:creationId xmlns:a16="http://schemas.microsoft.com/office/drawing/2014/main" id="{BE7441EB-9BCC-39B6-932B-A4DDCB4466D9}"/>
              </a:ext>
            </a:extLst>
          </p:cNvPr>
          <p:cNvSpPr>
            <a:spLocks noGrp="1"/>
          </p:cNvSpPr>
          <p:nvPr>
            <p:ph idx="1"/>
          </p:nvPr>
        </p:nvSpPr>
        <p:spPr>
          <a:xfrm>
            <a:off x="838201" y="1825625"/>
            <a:ext cx="5092194" cy="4351338"/>
          </a:xfrm>
        </p:spPr>
        <p:txBody>
          <a:bodyPr>
            <a:normAutofit fontScale="77500" lnSpcReduction="20000"/>
          </a:bodyPr>
          <a:lstStyle/>
          <a:p>
            <a:pPr marL="0" indent="0">
              <a:buNone/>
            </a:pPr>
            <a:r>
              <a:rPr lang="en-GB" sz="2300" b="1" dirty="0"/>
              <a:t>Pitch</a:t>
            </a:r>
          </a:p>
          <a:p>
            <a:r>
              <a:rPr lang="en-GB" sz="2200" dirty="0"/>
              <a:t>Higher pitch = excitement, enthusiasm, urgency</a:t>
            </a:r>
          </a:p>
          <a:p>
            <a:r>
              <a:rPr lang="en-GB" sz="2200" dirty="0"/>
              <a:t>Lower pitch = seriousness, authority, sadness</a:t>
            </a:r>
          </a:p>
          <a:p>
            <a:endParaRPr lang="en-GB" sz="2200" dirty="0"/>
          </a:p>
          <a:p>
            <a:pPr marL="0" indent="0">
              <a:buNone/>
            </a:pPr>
            <a:r>
              <a:rPr lang="en-GB" sz="2300" b="1" dirty="0"/>
              <a:t>Quality</a:t>
            </a:r>
          </a:p>
          <a:p>
            <a:r>
              <a:rPr lang="en-GB" sz="2200" dirty="0"/>
              <a:t>Shaky, breathless or breaking voice = nervous, uncertain</a:t>
            </a:r>
          </a:p>
          <a:p>
            <a:r>
              <a:rPr lang="en-GB" sz="2200" dirty="0"/>
              <a:t>Clear, smooth voice = confident, in control</a:t>
            </a:r>
          </a:p>
          <a:p>
            <a:endParaRPr lang="en-GB" sz="2200" dirty="0"/>
          </a:p>
          <a:p>
            <a:pPr marL="0" indent="0">
              <a:buNone/>
            </a:pPr>
            <a:r>
              <a:rPr lang="en-GB" sz="2300" b="1" dirty="0"/>
              <a:t>Intonation (change in pitch)</a:t>
            </a:r>
          </a:p>
          <a:p>
            <a:r>
              <a:rPr lang="en-GB" sz="2200" dirty="0"/>
              <a:t>Rising intonation at the end (getting higher) = questioning, uncertain, curious</a:t>
            </a:r>
          </a:p>
          <a:p>
            <a:r>
              <a:rPr lang="en-GB" sz="2200" dirty="0"/>
              <a:t>Falling intonation (getting lower) = certainty, finality</a:t>
            </a:r>
          </a:p>
          <a:p>
            <a:endParaRPr lang="en-AU" sz="1300" dirty="0"/>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Young african american man looking confident and proud with smile on face  Stock Photo | Adobe Stock">
            <a:extLst>
              <a:ext uri="{FF2B5EF4-FFF2-40B4-BE49-F238E27FC236}">
                <a16:creationId xmlns:a16="http://schemas.microsoft.com/office/drawing/2014/main" id="{A1FF5FE2-20FF-011C-D3F9-02DBBA012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28" r="21327"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Puzzled uncertain black girl frowns face in displeasure, feels apathy,  looks with uncertainty, cant find solution and way out of problem, has Afro  haircut, models against white wall. Facial expression Stock Photo |">
            <a:extLst>
              <a:ext uri="{FF2B5EF4-FFF2-40B4-BE49-F238E27FC236}">
                <a16:creationId xmlns:a16="http://schemas.microsoft.com/office/drawing/2014/main" id="{0BEA5E8A-CE33-BA11-1A15-001AB7352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25" r="1057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1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ECAF-109E-447D-2A57-DAB1FF5BB5A1}"/>
              </a:ext>
            </a:extLst>
          </p:cNvPr>
          <p:cNvSpPr>
            <a:spLocks noGrp="1"/>
          </p:cNvSpPr>
          <p:nvPr>
            <p:ph type="title"/>
          </p:nvPr>
        </p:nvSpPr>
        <p:spPr/>
        <p:txBody>
          <a:bodyPr/>
          <a:lstStyle/>
          <a:p>
            <a:r>
              <a:rPr lang="en-GB" dirty="0"/>
              <a:t>Volume</a:t>
            </a:r>
            <a:endParaRPr lang="en-AU" dirty="0"/>
          </a:p>
        </p:txBody>
      </p:sp>
      <p:sp>
        <p:nvSpPr>
          <p:cNvPr id="3" name="Content Placeholder 2">
            <a:extLst>
              <a:ext uri="{FF2B5EF4-FFF2-40B4-BE49-F238E27FC236}">
                <a16:creationId xmlns:a16="http://schemas.microsoft.com/office/drawing/2014/main" id="{ED60075E-2178-8EAC-3653-1C694A644829}"/>
              </a:ext>
            </a:extLst>
          </p:cNvPr>
          <p:cNvSpPr>
            <a:spLocks noGrp="1"/>
          </p:cNvSpPr>
          <p:nvPr>
            <p:ph idx="1"/>
          </p:nvPr>
        </p:nvSpPr>
        <p:spPr/>
        <p:txBody>
          <a:bodyPr>
            <a:normAutofit fontScale="62500" lnSpcReduction="20000"/>
          </a:bodyPr>
          <a:lstStyle/>
          <a:p>
            <a:pPr marL="0" indent="0">
              <a:buNone/>
            </a:pPr>
            <a:r>
              <a:rPr lang="en-GB" b="1" dirty="0"/>
              <a:t>Loud</a:t>
            </a:r>
          </a:p>
          <a:p>
            <a:r>
              <a:rPr lang="en-GB" dirty="0"/>
              <a:t>Conveys excitement, anger, or urgency </a:t>
            </a:r>
          </a:p>
          <a:p>
            <a:r>
              <a:rPr lang="en-GB" dirty="0"/>
              <a:t>Grabs attention or emphasizes important points</a:t>
            </a:r>
          </a:p>
          <a:p>
            <a:r>
              <a:rPr lang="en-GB" dirty="0"/>
              <a:t>Note: too loud = can seem aggressive or overwhelming</a:t>
            </a:r>
          </a:p>
          <a:p>
            <a:endParaRPr lang="en-GB" dirty="0"/>
          </a:p>
          <a:p>
            <a:pPr marL="0" indent="0">
              <a:buNone/>
            </a:pPr>
            <a:r>
              <a:rPr lang="en-GB" b="1" dirty="0"/>
              <a:t>Soft</a:t>
            </a:r>
          </a:p>
          <a:p>
            <a:r>
              <a:rPr lang="en-GB" dirty="0"/>
              <a:t>Conveys peace, compassion, or seriousness </a:t>
            </a:r>
          </a:p>
          <a:p>
            <a:r>
              <a:rPr lang="en-GB" dirty="0"/>
              <a:t>Draws listeners in, creating a sense of closeness or confidentiality </a:t>
            </a:r>
          </a:p>
          <a:p>
            <a:r>
              <a:rPr lang="en-GB" dirty="0"/>
              <a:t>NOTE: too soft = message can be overlooked or misunderstood</a:t>
            </a:r>
          </a:p>
          <a:p>
            <a:endParaRPr lang="en-GB" dirty="0"/>
          </a:p>
          <a:p>
            <a:pPr marL="0" indent="0">
              <a:buNone/>
            </a:pPr>
            <a:r>
              <a:rPr lang="en-AU" b="1" dirty="0"/>
              <a:t>Changes in volume</a:t>
            </a:r>
          </a:p>
          <a:p>
            <a:r>
              <a:rPr lang="en-AU" dirty="0"/>
              <a:t>Suddenly making your voice louder or softer can </a:t>
            </a:r>
            <a:r>
              <a:rPr lang="en-GB" dirty="0"/>
              <a:t>emphasize certain words</a:t>
            </a:r>
          </a:p>
          <a:p>
            <a:r>
              <a:rPr lang="en-GB" dirty="0"/>
              <a:t>Creates intensity – engaging to listen to</a:t>
            </a:r>
          </a:p>
        </p:txBody>
      </p:sp>
      <p:pic>
        <p:nvPicPr>
          <p:cNvPr id="3074" name="Picture 2">
            <a:extLst>
              <a:ext uri="{FF2B5EF4-FFF2-40B4-BE49-F238E27FC236}">
                <a16:creationId xmlns:a16="http://schemas.microsoft.com/office/drawing/2014/main" id="{657D9AA3-286B-58A4-C2D3-0706824A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56" b="3856"/>
          <a:stretch/>
        </p:blipFill>
        <p:spPr bwMode="auto">
          <a:xfrm>
            <a:off x="5015580" y="230188"/>
            <a:ext cx="6906610"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0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E2B209-443B-D45A-C67E-64ED4BC99D6D}"/>
              </a:ext>
            </a:extLst>
          </p:cNvPr>
          <p:cNvPicPr>
            <a:picLocks noChangeAspect="1"/>
          </p:cNvPicPr>
          <p:nvPr/>
        </p:nvPicPr>
        <p:blipFill rotWithShape="1">
          <a:blip r:embed="rId2"/>
          <a:srcRect l="46305" r="4981" b="-1"/>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1C0ED-EA40-C5D2-840C-3DFA6EDA9DBD}"/>
              </a:ext>
            </a:extLst>
          </p:cNvPr>
          <p:cNvSpPr>
            <a:spLocks noGrp="1"/>
          </p:cNvSpPr>
          <p:nvPr>
            <p:ph type="title"/>
          </p:nvPr>
        </p:nvSpPr>
        <p:spPr>
          <a:xfrm>
            <a:off x="6115317" y="405685"/>
            <a:ext cx="5464968" cy="1559301"/>
          </a:xfrm>
        </p:spPr>
        <p:txBody>
          <a:bodyPr>
            <a:normAutofit/>
          </a:bodyPr>
          <a:lstStyle/>
          <a:p>
            <a:r>
              <a:rPr lang="en-GB" sz="4000"/>
              <a:t>Speed or Pace</a:t>
            </a:r>
            <a:endParaRPr lang="en-AU" sz="4000"/>
          </a:p>
        </p:txBody>
      </p:sp>
      <p:sp>
        <p:nvSpPr>
          <p:cNvPr id="3" name="Content Placeholder 2">
            <a:extLst>
              <a:ext uri="{FF2B5EF4-FFF2-40B4-BE49-F238E27FC236}">
                <a16:creationId xmlns:a16="http://schemas.microsoft.com/office/drawing/2014/main" id="{E2997548-FCCE-60BA-0F7B-15883C17A2FE}"/>
              </a:ext>
            </a:extLst>
          </p:cNvPr>
          <p:cNvSpPr>
            <a:spLocks noGrp="1"/>
          </p:cNvSpPr>
          <p:nvPr>
            <p:ph idx="1"/>
          </p:nvPr>
        </p:nvSpPr>
        <p:spPr>
          <a:xfrm>
            <a:off x="6115317" y="2743200"/>
            <a:ext cx="5247340" cy="3496878"/>
          </a:xfrm>
        </p:spPr>
        <p:txBody>
          <a:bodyPr anchor="ctr">
            <a:normAutofit/>
          </a:bodyPr>
          <a:lstStyle/>
          <a:p>
            <a:pPr marL="0" indent="0">
              <a:buNone/>
            </a:pPr>
            <a:r>
              <a:rPr lang="en-GB" sz="1400" b="1" dirty="0"/>
              <a:t>Fast </a:t>
            </a:r>
          </a:p>
          <a:p>
            <a:r>
              <a:rPr lang="en-GB" sz="1400" dirty="0"/>
              <a:t>Conveys excitement, enthusiasm, nervousness, urgency </a:t>
            </a:r>
          </a:p>
          <a:p>
            <a:r>
              <a:rPr lang="en-GB" sz="1400" dirty="0"/>
              <a:t>Speaking TOO quickly = confusing, difficult for listeners to process information </a:t>
            </a:r>
          </a:p>
          <a:p>
            <a:pPr marL="0" indent="0">
              <a:buNone/>
            </a:pPr>
            <a:r>
              <a:rPr lang="en-GB" sz="1400" b="1" dirty="0"/>
              <a:t>Slow</a:t>
            </a:r>
          </a:p>
          <a:p>
            <a:r>
              <a:rPr lang="en-GB" sz="1400" dirty="0"/>
              <a:t>Conveys calmness, thoughtfulness, or emphasis </a:t>
            </a:r>
          </a:p>
          <a:p>
            <a:r>
              <a:rPr lang="en-GB" sz="1400" dirty="0"/>
              <a:t>Ensures the listener fully understands complex ideas </a:t>
            </a:r>
          </a:p>
          <a:p>
            <a:r>
              <a:rPr lang="en-GB" sz="1400" dirty="0"/>
              <a:t>Speaking TOO slowly = frustrating, can sound boring or patronizing</a:t>
            </a:r>
            <a:endParaRPr lang="en-AU" sz="1400" dirty="0"/>
          </a:p>
          <a:p>
            <a:pPr marL="0" indent="0">
              <a:buNone/>
            </a:pPr>
            <a:r>
              <a:rPr lang="en-GB" sz="1400" b="1" dirty="0"/>
              <a:t>Changes in pace</a:t>
            </a:r>
          </a:p>
          <a:p>
            <a:r>
              <a:rPr lang="en-GB" sz="1400" dirty="0"/>
              <a:t>Varying speed can add rhythm and emphasis to the message, enhancing its impact and capturing the listener's attention</a:t>
            </a:r>
          </a:p>
        </p:txBody>
      </p:sp>
    </p:spTree>
    <p:extLst>
      <p:ext uri="{BB962C8B-B14F-4D97-AF65-F5344CB8AC3E}">
        <p14:creationId xmlns:p14="http://schemas.microsoft.com/office/powerpoint/2010/main" val="333456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atya-ni Shodhma-n, Einstein and Ravindranath Tagore' - a dramatic reading  : Conversations that are a cultural heritage. - Creative Yatra">
            <a:extLst>
              <a:ext uri="{FF2B5EF4-FFF2-40B4-BE49-F238E27FC236}">
                <a16:creationId xmlns:a16="http://schemas.microsoft.com/office/drawing/2014/main" id="{20C91596-C2C5-B1FA-F85F-236C578104B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721" r="-1" b="4988"/>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0F2C93-1A08-C08C-5BF1-B47C8BC28D3E}"/>
              </a:ext>
            </a:extLst>
          </p:cNvPr>
          <p:cNvSpPr>
            <a:spLocks noGrp="1"/>
          </p:cNvSpPr>
          <p:nvPr>
            <p:ph type="ctrTitle"/>
          </p:nvPr>
        </p:nvSpPr>
        <p:spPr>
          <a:xfrm>
            <a:off x="1524000" y="1122363"/>
            <a:ext cx="9144000" cy="3063240"/>
          </a:xfrm>
        </p:spPr>
        <p:txBody>
          <a:bodyPr>
            <a:normAutofit/>
          </a:bodyPr>
          <a:lstStyle/>
          <a:p>
            <a:r>
              <a:rPr lang="en-AU" sz="6600">
                <a:solidFill>
                  <a:schemeClr val="bg1"/>
                </a:solidFill>
              </a:rPr>
              <a:t>Preparing for your Dramatic Reading</a:t>
            </a:r>
          </a:p>
        </p:txBody>
      </p:sp>
      <p:sp>
        <p:nvSpPr>
          <p:cNvPr id="3" name="Subtitle 2">
            <a:extLst>
              <a:ext uri="{FF2B5EF4-FFF2-40B4-BE49-F238E27FC236}">
                <a16:creationId xmlns:a16="http://schemas.microsoft.com/office/drawing/2014/main" id="{BD06617C-5C24-65C1-E4EC-72A0A1BF90A9}"/>
              </a:ext>
            </a:extLst>
          </p:cNvPr>
          <p:cNvSpPr>
            <a:spLocks noGrp="1"/>
          </p:cNvSpPr>
          <p:nvPr>
            <p:ph type="subTitle" idx="1"/>
          </p:nvPr>
        </p:nvSpPr>
        <p:spPr>
          <a:xfrm>
            <a:off x="1527048" y="4599432"/>
            <a:ext cx="9144000" cy="1536192"/>
          </a:xfrm>
        </p:spPr>
        <p:txBody>
          <a:bodyPr>
            <a:normAutofit/>
          </a:bodyPr>
          <a:lstStyle/>
          <a:p>
            <a:r>
              <a:rPr lang="en-AU">
                <a:solidFill>
                  <a:schemeClr val="bg1"/>
                </a:solidFill>
              </a:rPr>
              <a:t>Step by Step Process</a:t>
            </a:r>
          </a:p>
        </p:txBody>
      </p:sp>
      <p:sp>
        <p:nvSpPr>
          <p:cNvPr id="205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30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2C6AA-6A62-B5B9-C84B-F003189B9CAD}"/>
              </a:ext>
            </a:extLst>
          </p:cNvPr>
          <p:cNvSpPr>
            <a:spLocks noGrp="1"/>
          </p:cNvSpPr>
          <p:nvPr>
            <p:ph type="title"/>
          </p:nvPr>
        </p:nvSpPr>
        <p:spPr>
          <a:xfrm>
            <a:off x="572493" y="238539"/>
            <a:ext cx="11018520" cy="1434415"/>
          </a:xfrm>
        </p:spPr>
        <p:txBody>
          <a:bodyPr anchor="b">
            <a:normAutofit/>
          </a:bodyPr>
          <a:lstStyle/>
          <a:p>
            <a:r>
              <a:rPr lang="en-AU" sz="5400"/>
              <a:t>Step 1: Create a ‘Script’ </a:t>
            </a:r>
          </a:p>
        </p:txBody>
      </p:sp>
      <p:sp>
        <p:nvSpPr>
          <p:cNvPr id="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FA712B-CBB0-A02D-C78B-DAE3AF39365F}"/>
              </a:ext>
            </a:extLst>
          </p:cNvPr>
          <p:cNvSpPr>
            <a:spLocks noGrp="1"/>
          </p:cNvSpPr>
          <p:nvPr>
            <p:ph idx="1"/>
          </p:nvPr>
        </p:nvSpPr>
        <p:spPr>
          <a:xfrm>
            <a:off x="572493" y="2071316"/>
            <a:ext cx="6713552" cy="4119172"/>
          </a:xfrm>
        </p:spPr>
        <p:txBody>
          <a:bodyPr anchor="t">
            <a:normAutofit/>
          </a:bodyPr>
          <a:lstStyle/>
          <a:p>
            <a:r>
              <a:rPr lang="en-GB" sz="2200"/>
              <a:t>Copy the poem into a word document &amp; share with me</a:t>
            </a:r>
          </a:p>
          <a:p>
            <a:pPr lvl="1"/>
            <a:r>
              <a:rPr lang="en-GB" sz="2200"/>
              <a:t>Google it or copy from haiku</a:t>
            </a:r>
          </a:p>
          <a:p>
            <a:r>
              <a:rPr lang="en-GB" sz="2200"/>
              <a:t>If you are working with a group, share the poem with the other members of your group</a:t>
            </a:r>
          </a:p>
          <a:p>
            <a:r>
              <a:rPr lang="en-GB" sz="2200"/>
              <a:t>This copy of the poem will be annotated with your notes and directions for your dramatic reading </a:t>
            </a:r>
          </a:p>
          <a:p>
            <a:r>
              <a:rPr lang="en-GB" sz="2200" b="1"/>
              <a:t>Your script must be finished and checked by me before you perform your reading</a:t>
            </a:r>
          </a:p>
          <a:p>
            <a:endParaRPr lang="en-AU" sz="2200"/>
          </a:p>
        </p:txBody>
      </p:sp>
      <p:pic>
        <p:nvPicPr>
          <p:cNvPr id="5" name="Picture 4">
            <a:extLst>
              <a:ext uri="{FF2B5EF4-FFF2-40B4-BE49-F238E27FC236}">
                <a16:creationId xmlns:a16="http://schemas.microsoft.com/office/drawing/2014/main" id="{B46DD63F-0D03-A0B3-851A-A48508C8387D}"/>
              </a:ext>
            </a:extLst>
          </p:cNvPr>
          <p:cNvPicPr>
            <a:picLocks noChangeAspect="1"/>
          </p:cNvPicPr>
          <p:nvPr/>
        </p:nvPicPr>
        <p:blipFill rotWithShape="1">
          <a:blip r:embed="rId2"/>
          <a:srcRect r="27846"/>
          <a:stretch/>
        </p:blipFill>
        <p:spPr>
          <a:xfrm>
            <a:off x="7675658" y="2093976"/>
            <a:ext cx="3941064" cy="4096512"/>
          </a:xfrm>
          <a:prstGeom prst="rect">
            <a:avLst/>
          </a:prstGeom>
        </p:spPr>
      </p:pic>
    </p:spTree>
    <p:extLst>
      <p:ext uri="{BB962C8B-B14F-4D97-AF65-F5344CB8AC3E}">
        <p14:creationId xmlns:p14="http://schemas.microsoft.com/office/powerpoint/2010/main" val="94512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BCDD-B860-4447-2F77-AF23D024B239}"/>
              </a:ext>
            </a:extLst>
          </p:cNvPr>
          <p:cNvSpPr>
            <a:spLocks noGrp="1"/>
          </p:cNvSpPr>
          <p:nvPr>
            <p:ph type="title"/>
          </p:nvPr>
        </p:nvSpPr>
        <p:spPr>
          <a:xfrm>
            <a:off x="6417733" y="490537"/>
            <a:ext cx="5291663" cy="1628775"/>
          </a:xfrm>
        </p:spPr>
        <p:txBody>
          <a:bodyPr anchor="b">
            <a:normAutofit/>
          </a:bodyPr>
          <a:lstStyle/>
          <a:p>
            <a:r>
              <a:rPr lang="en-AU" sz="3700"/>
              <a:t>Step 2: Understand Meaning, Themes &amp; Ideas</a:t>
            </a:r>
          </a:p>
        </p:txBody>
      </p:sp>
      <p:pic>
        <p:nvPicPr>
          <p:cNvPr id="8196" name="Picture 4" descr="Teaching Theme - 14 Ideas To Try in English Language Arts">
            <a:extLst>
              <a:ext uri="{FF2B5EF4-FFF2-40B4-BE49-F238E27FC236}">
                <a16:creationId xmlns:a16="http://schemas.microsoft.com/office/drawing/2014/main" id="{49AFA9F1-0884-08E7-0471-11E2B5FF5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8" r="3808" b="6"/>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88678B-2634-F526-2051-F96A04B1FA0B}"/>
              </a:ext>
            </a:extLst>
          </p:cNvPr>
          <p:cNvSpPr>
            <a:spLocks noGrp="1"/>
          </p:cNvSpPr>
          <p:nvPr>
            <p:ph idx="1"/>
          </p:nvPr>
        </p:nvSpPr>
        <p:spPr>
          <a:xfrm>
            <a:off x="6417734" y="2614612"/>
            <a:ext cx="5291663" cy="3752849"/>
          </a:xfrm>
        </p:spPr>
        <p:txBody>
          <a:bodyPr>
            <a:normAutofit/>
          </a:bodyPr>
          <a:lstStyle/>
          <a:p>
            <a:r>
              <a:rPr lang="en-GB" sz="1400" dirty="0"/>
              <a:t>Read the poem through several times – in sentences, not lines</a:t>
            </a:r>
          </a:p>
          <a:p>
            <a:r>
              <a:rPr lang="en-GB" sz="1400" dirty="0"/>
              <a:t>Make sure you know how to pronounce all the words</a:t>
            </a:r>
          </a:p>
          <a:p>
            <a:pPr lvl="1"/>
            <a:r>
              <a:rPr lang="en-GB" sz="1400" dirty="0"/>
              <a:t>Write phonetic spelling next to any difficult words (e.g. dulce = “DULL-</a:t>
            </a:r>
            <a:r>
              <a:rPr lang="en-GB" sz="1400" dirty="0" err="1"/>
              <a:t>chay</a:t>
            </a:r>
            <a:r>
              <a:rPr lang="en-GB" sz="1400" dirty="0"/>
              <a:t>”)</a:t>
            </a:r>
          </a:p>
          <a:p>
            <a:r>
              <a:rPr lang="en-GB" sz="1400" dirty="0"/>
              <a:t>Check meanings of any words you don’t know</a:t>
            </a:r>
          </a:p>
          <a:p>
            <a:pPr lvl="1"/>
            <a:r>
              <a:rPr lang="en-GB" sz="1400" dirty="0"/>
              <a:t>Write meaning in brackets or in comments</a:t>
            </a:r>
          </a:p>
          <a:p>
            <a:r>
              <a:rPr lang="en-GB" sz="1400" dirty="0"/>
              <a:t>Underneath the poem:</a:t>
            </a:r>
          </a:p>
          <a:p>
            <a:pPr lvl="1"/>
            <a:r>
              <a:rPr lang="en-GB" sz="1400" dirty="0"/>
              <a:t>Write down the </a:t>
            </a:r>
            <a:r>
              <a:rPr lang="en-GB" sz="1400" b="1" dirty="0">
                <a:solidFill>
                  <a:schemeClr val="accent5"/>
                </a:solidFill>
              </a:rPr>
              <a:t>theme</a:t>
            </a:r>
            <a:r>
              <a:rPr lang="en-GB" sz="1400" dirty="0"/>
              <a:t> and </a:t>
            </a:r>
            <a:r>
              <a:rPr lang="en-GB" sz="1400" b="1" dirty="0">
                <a:solidFill>
                  <a:srgbClr val="CCCC00"/>
                </a:solidFill>
              </a:rPr>
              <a:t>main idea </a:t>
            </a:r>
            <a:r>
              <a:rPr lang="en-GB" sz="1400" dirty="0"/>
              <a:t>of the poem. What is the author’s point or message? </a:t>
            </a:r>
          </a:p>
          <a:p>
            <a:pPr lvl="1"/>
            <a:r>
              <a:rPr lang="en-GB" sz="1400" dirty="0"/>
              <a:t>Each member of your group should write a few sentences about their </a:t>
            </a:r>
            <a:r>
              <a:rPr lang="en-GB" sz="1400" b="1" dirty="0"/>
              <a:t>personal</a:t>
            </a:r>
            <a:r>
              <a:rPr lang="en-GB" sz="1400" dirty="0"/>
              <a:t> experiences, values or feelings on the subject.</a:t>
            </a:r>
          </a:p>
          <a:p>
            <a:pPr lvl="2"/>
            <a:r>
              <a:rPr lang="en-AU" sz="1400" dirty="0"/>
              <a:t>What do you think about the topic of the poem? Do you agree with the author’s point? How does it make you feel?</a:t>
            </a:r>
          </a:p>
        </p:txBody>
      </p:sp>
    </p:spTree>
    <p:extLst>
      <p:ext uri="{BB962C8B-B14F-4D97-AF65-F5344CB8AC3E}">
        <p14:creationId xmlns:p14="http://schemas.microsoft.com/office/powerpoint/2010/main" val="1212138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TotalTime>
  <Words>1046</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Reading Poetry Aloud</vt:lpstr>
      <vt:lpstr>Impact of Spoken Text</vt:lpstr>
      <vt:lpstr>Tone of voice</vt:lpstr>
      <vt:lpstr>Changing Your Tone</vt:lpstr>
      <vt:lpstr>Volume</vt:lpstr>
      <vt:lpstr>Speed or Pace</vt:lpstr>
      <vt:lpstr>Preparing for your Dramatic Reading</vt:lpstr>
      <vt:lpstr>Step 1: Create a ‘Script’ </vt:lpstr>
      <vt:lpstr>Step 2: Understand Meaning, Themes &amp; Ideas</vt:lpstr>
      <vt:lpstr>Step 3: Identify Techniques Used</vt:lpstr>
      <vt:lpstr>Step 4: Identify Tone and Mood</vt:lpstr>
      <vt:lpstr>Step 5: Listen to recordings</vt:lpstr>
      <vt:lpstr>Step 6: Annotate &amp;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Poetry Aloud</dc:title>
  <dc:creator>Sarah Burney</dc:creator>
  <cp:lastModifiedBy>Sarah Burney</cp:lastModifiedBy>
  <cp:revision>1</cp:revision>
  <dcterms:created xsi:type="dcterms:W3CDTF">2024-04-30T07:24:47Z</dcterms:created>
  <dcterms:modified xsi:type="dcterms:W3CDTF">2024-04-30T23:43:34Z</dcterms:modified>
</cp:coreProperties>
</file>