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7" r:id="rId4"/>
    <p:sldId id="268" r:id="rId5"/>
    <p:sldId id="259" r:id="rId6"/>
    <p:sldId id="262" r:id="rId7"/>
    <p:sldId id="263" r:id="rId8"/>
    <p:sldId id="264" r:id="rId9"/>
    <p:sldId id="265" r:id="rId10"/>
    <p:sldId id="266" r:id="rId11"/>
    <p:sldId id="270" r:id="rId12"/>
    <p:sldId id="271" r:id="rId13"/>
    <p:sldId id="273"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97" autoAdjust="0"/>
  </p:normalViewPr>
  <p:slideViewPr>
    <p:cSldViewPr snapToGrid="0">
      <p:cViewPr varScale="1">
        <p:scale>
          <a:sx n="62" d="100"/>
          <a:sy n="62"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69C1B967-9F71-4FD6-829F-53281BBE241E}"/>
    <pc:docChg chg="undo custSel modSld">
      <pc:chgData name="Sarah Burney" userId="3ff1fe9c-ec4d-4417-af83-dbc6e1aa8c41" providerId="ADAL" clId="{69C1B967-9F71-4FD6-829F-53281BBE241E}" dt="2022-05-31T10:23:10.918" v="2745" actId="20577"/>
      <pc:docMkLst>
        <pc:docMk/>
      </pc:docMkLst>
      <pc:sldChg chg="modNotesTx">
        <pc:chgData name="Sarah Burney" userId="3ff1fe9c-ec4d-4417-af83-dbc6e1aa8c41" providerId="ADAL" clId="{69C1B967-9F71-4FD6-829F-53281BBE241E}" dt="2022-05-31T10:23:10.918" v="2745" actId="20577"/>
        <pc:sldMkLst>
          <pc:docMk/>
          <pc:sldMk cId="1474113096" sldId="256"/>
        </pc:sldMkLst>
      </pc:sldChg>
      <pc:sldChg chg="modSp mod">
        <pc:chgData name="Sarah Burney" userId="3ff1fe9c-ec4d-4417-af83-dbc6e1aa8c41" providerId="ADAL" clId="{69C1B967-9F71-4FD6-829F-53281BBE241E}" dt="2022-05-31T10:07:34.480" v="2080" actId="20577"/>
        <pc:sldMkLst>
          <pc:docMk/>
          <pc:sldMk cId="1642856636" sldId="262"/>
        </pc:sldMkLst>
        <pc:spChg chg="mod">
          <ac:chgData name="Sarah Burney" userId="3ff1fe9c-ec4d-4417-af83-dbc6e1aa8c41" providerId="ADAL" clId="{69C1B967-9F71-4FD6-829F-53281BBE241E}" dt="2022-05-31T10:07:34.480" v="2080" actId="20577"/>
          <ac:spMkLst>
            <pc:docMk/>
            <pc:sldMk cId="1642856636" sldId="262"/>
            <ac:spMk id="3" creationId="{8927DAA7-727D-C9F4-B967-67F2CD23FD5E}"/>
          </ac:spMkLst>
        </pc:spChg>
      </pc:sldChg>
      <pc:sldChg chg="modSp mod">
        <pc:chgData name="Sarah Burney" userId="3ff1fe9c-ec4d-4417-af83-dbc6e1aa8c41" providerId="ADAL" clId="{69C1B967-9F71-4FD6-829F-53281BBE241E}" dt="2022-05-31T10:03:46.508" v="1811" actId="20577"/>
        <pc:sldMkLst>
          <pc:docMk/>
          <pc:sldMk cId="860278889" sldId="267"/>
        </pc:sldMkLst>
        <pc:spChg chg="mod">
          <ac:chgData name="Sarah Burney" userId="3ff1fe9c-ec4d-4417-af83-dbc6e1aa8c41" providerId="ADAL" clId="{69C1B967-9F71-4FD6-829F-53281BBE241E}" dt="2022-05-31T10:03:46.508" v="1811" actId="20577"/>
          <ac:spMkLst>
            <pc:docMk/>
            <pc:sldMk cId="860278889" sldId="267"/>
            <ac:spMk id="2" creationId="{F1C9FB20-F94E-DEB5-EFAE-E52F289CA57C}"/>
          </ac:spMkLst>
        </pc:spChg>
      </pc:sldChg>
      <pc:sldChg chg="modSp mod">
        <pc:chgData name="Sarah Burney" userId="3ff1fe9c-ec4d-4417-af83-dbc6e1aa8c41" providerId="ADAL" clId="{69C1B967-9F71-4FD6-829F-53281BBE241E}" dt="2022-05-31T10:06:16.288" v="2031" actId="20577"/>
        <pc:sldMkLst>
          <pc:docMk/>
          <pc:sldMk cId="2605686941" sldId="268"/>
        </pc:sldMkLst>
        <pc:spChg chg="mod">
          <ac:chgData name="Sarah Burney" userId="3ff1fe9c-ec4d-4417-af83-dbc6e1aa8c41" providerId="ADAL" clId="{69C1B967-9F71-4FD6-829F-53281BBE241E}" dt="2022-05-31T10:06:16.288" v="2031" actId="20577"/>
          <ac:spMkLst>
            <pc:docMk/>
            <pc:sldMk cId="2605686941" sldId="268"/>
            <ac:spMk id="3" creationId="{F84C3C4E-3C6A-D1D9-A095-4BB8785181C9}"/>
          </ac:spMkLst>
        </pc:spChg>
      </pc:sldChg>
      <pc:sldChg chg="modSp mod">
        <pc:chgData name="Sarah Burney" userId="3ff1fe9c-ec4d-4417-af83-dbc6e1aa8c41" providerId="ADAL" clId="{69C1B967-9F71-4FD6-829F-53281BBE241E}" dt="2022-05-31T10:11:35.756" v="2342" actId="20577"/>
        <pc:sldMkLst>
          <pc:docMk/>
          <pc:sldMk cId="3074733661" sldId="270"/>
        </pc:sldMkLst>
        <pc:spChg chg="mod">
          <ac:chgData name="Sarah Burney" userId="3ff1fe9c-ec4d-4417-af83-dbc6e1aa8c41" providerId="ADAL" clId="{69C1B967-9F71-4FD6-829F-53281BBE241E}" dt="2022-05-31T10:09:11.950" v="2160" actId="20577"/>
          <ac:spMkLst>
            <pc:docMk/>
            <pc:sldMk cId="3074733661" sldId="270"/>
            <ac:spMk id="2" creationId="{3B81419B-7C61-0049-EBB5-FEFDDD4F086C}"/>
          </ac:spMkLst>
        </pc:spChg>
        <pc:spChg chg="mod">
          <ac:chgData name="Sarah Burney" userId="3ff1fe9c-ec4d-4417-af83-dbc6e1aa8c41" providerId="ADAL" clId="{69C1B967-9F71-4FD6-829F-53281BBE241E}" dt="2022-05-31T10:11:35.756" v="2342" actId="20577"/>
          <ac:spMkLst>
            <pc:docMk/>
            <pc:sldMk cId="3074733661" sldId="270"/>
            <ac:spMk id="3" creationId="{510FAD7A-C90C-E0B0-ED69-586616B86335}"/>
          </ac:spMkLst>
        </pc:spChg>
      </pc:sldChg>
      <pc:sldChg chg="modSp mod">
        <pc:chgData name="Sarah Burney" userId="3ff1fe9c-ec4d-4417-af83-dbc6e1aa8c41" providerId="ADAL" clId="{69C1B967-9F71-4FD6-829F-53281BBE241E}" dt="2022-05-31T10:12:31.674" v="2368" actId="20577"/>
        <pc:sldMkLst>
          <pc:docMk/>
          <pc:sldMk cId="2458937511" sldId="271"/>
        </pc:sldMkLst>
        <pc:spChg chg="mod">
          <ac:chgData name="Sarah Burney" userId="3ff1fe9c-ec4d-4417-af83-dbc6e1aa8c41" providerId="ADAL" clId="{69C1B967-9F71-4FD6-829F-53281BBE241E}" dt="2022-05-31T10:12:31.674" v="2368" actId="20577"/>
          <ac:spMkLst>
            <pc:docMk/>
            <pc:sldMk cId="2458937511" sldId="271"/>
            <ac:spMk id="3" creationId="{6BC986BC-A372-66C5-C993-E55A8FDE4237}"/>
          </ac:spMkLst>
        </pc:spChg>
      </pc:sldChg>
      <pc:sldChg chg="modNotesTx">
        <pc:chgData name="Sarah Burney" userId="3ff1fe9c-ec4d-4417-af83-dbc6e1aa8c41" providerId="ADAL" clId="{69C1B967-9F71-4FD6-829F-53281BBE241E}" dt="2022-05-31T08:17:15.387" v="529"/>
        <pc:sldMkLst>
          <pc:docMk/>
          <pc:sldMk cId="3623257569" sldId="272"/>
        </pc:sldMkLst>
      </pc:sldChg>
      <pc:sldChg chg="modNotesTx">
        <pc:chgData name="Sarah Burney" userId="3ff1fe9c-ec4d-4417-af83-dbc6e1aa8c41" providerId="ADAL" clId="{69C1B967-9F71-4FD6-829F-53281BBE241E}" dt="2022-05-31T08:17:56.805" v="540" actId="20577"/>
        <pc:sldMkLst>
          <pc:docMk/>
          <pc:sldMk cId="1023036258" sldId="273"/>
        </pc:sldMkLst>
      </pc:sldChg>
    </pc:docChg>
  </pc:docChgLst>
  <pc:docChgLst>
    <pc:chgData name="Sarah Burney" userId="3ff1fe9c-ec4d-4417-af83-dbc6e1aa8c41" providerId="ADAL" clId="{EAC2EFCB-D4FC-4DD5-9518-D2F6A9803672}"/>
    <pc:docChg chg="undo redo custSel addSld delSld modSld sldOrd">
      <pc:chgData name="Sarah Burney" userId="3ff1fe9c-ec4d-4417-af83-dbc6e1aa8c41" providerId="ADAL" clId="{EAC2EFCB-D4FC-4DD5-9518-D2F6A9803672}" dt="2022-05-29T16:54:56.143" v="10294" actId="20577"/>
      <pc:docMkLst>
        <pc:docMk/>
      </pc:docMkLst>
      <pc:sldChg chg="addSp delSp modSp mod">
        <pc:chgData name="Sarah Burney" userId="3ff1fe9c-ec4d-4417-af83-dbc6e1aa8c41" providerId="ADAL" clId="{EAC2EFCB-D4FC-4DD5-9518-D2F6A9803672}" dt="2022-05-18T19:55:08.645" v="6335" actId="26606"/>
        <pc:sldMkLst>
          <pc:docMk/>
          <pc:sldMk cId="1474113096" sldId="256"/>
        </pc:sldMkLst>
        <pc:spChg chg="mod">
          <ac:chgData name="Sarah Burney" userId="3ff1fe9c-ec4d-4417-af83-dbc6e1aa8c41" providerId="ADAL" clId="{EAC2EFCB-D4FC-4DD5-9518-D2F6A9803672}" dt="2022-05-18T19:55:08.645" v="6335" actId="26606"/>
          <ac:spMkLst>
            <pc:docMk/>
            <pc:sldMk cId="1474113096" sldId="256"/>
            <ac:spMk id="2" creationId="{8A177A00-9A5B-4317-8CC7-B9C3590F79D4}"/>
          </ac:spMkLst>
        </pc:spChg>
        <pc:spChg chg="mod">
          <ac:chgData name="Sarah Burney" userId="3ff1fe9c-ec4d-4417-af83-dbc6e1aa8c41" providerId="ADAL" clId="{EAC2EFCB-D4FC-4DD5-9518-D2F6A9803672}" dt="2022-05-18T19:55:08.645" v="6335" actId="26606"/>
          <ac:spMkLst>
            <pc:docMk/>
            <pc:sldMk cId="1474113096" sldId="256"/>
            <ac:spMk id="3" creationId="{A5A82C52-1E4F-44FC-838F-E56BC4A56B6F}"/>
          </ac:spMkLst>
        </pc:spChg>
        <pc:spChg chg="del">
          <ac:chgData name="Sarah Burney" userId="3ff1fe9c-ec4d-4417-af83-dbc6e1aa8c41" providerId="ADAL" clId="{EAC2EFCB-D4FC-4DD5-9518-D2F6A9803672}" dt="2022-05-18T19:55:08.645" v="6335" actId="26606"/>
          <ac:spMkLst>
            <pc:docMk/>
            <pc:sldMk cId="1474113096" sldId="256"/>
            <ac:spMk id="11" creationId="{52FFAF72-6204-4676-9C6F-9A4CC4D91805}"/>
          </ac:spMkLst>
        </pc:spChg>
        <pc:spChg chg="del">
          <ac:chgData name="Sarah Burney" userId="3ff1fe9c-ec4d-4417-af83-dbc6e1aa8c41" providerId="ADAL" clId="{EAC2EFCB-D4FC-4DD5-9518-D2F6A9803672}" dt="2022-05-18T19:55:08.645" v="6335" actId="26606"/>
          <ac:spMkLst>
            <pc:docMk/>
            <pc:sldMk cId="1474113096" sldId="256"/>
            <ac:spMk id="12" creationId="{B7BD7FCF-A254-4A97-A15C-319B67622677}"/>
          </ac:spMkLst>
        </pc:spChg>
        <pc:spChg chg="add">
          <ac:chgData name="Sarah Burney" userId="3ff1fe9c-ec4d-4417-af83-dbc6e1aa8c41" providerId="ADAL" clId="{EAC2EFCB-D4FC-4DD5-9518-D2F6A9803672}" dt="2022-05-18T19:55:08.645" v="6335" actId="26606"/>
          <ac:spMkLst>
            <pc:docMk/>
            <pc:sldMk cId="1474113096" sldId="256"/>
            <ac:spMk id="17" creationId="{3E443FD7-A66B-4AA0-872D-B088B9BC5F17}"/>
          </ac:spMkLst>
        </pc:spChg>
        <pc:spChg chg="add">
          <ac:chgData name="Sarah Burney" userId="3ff1fe9c-ec4d-4417-af83-dbc6e1aa8c41" providerId="ADAL" clId="{EAC2EFCB-D4FC-4DD5-9518-D2F6A9803672}" dt="2022-05-18T19:55:08.645" v="6335" actId="26606"/>
          <ac:spMkLst>
            <pc:docMk/>
            <pc:sldMk cId="1474113096" sldId="256"/>
            <ac:spMk id="19" creationId="{C04BE0EF-3561-49B4-9A29-F283168A91C7}"/>
          </ac:spMkLst>
        </pc:spChg>
        <pc:picChg chg="mod">
          <ac:chgData name="Sarah Burney" userId="3ff1fe9c-ec4d-4417-af83-dbc6e1aa8c41" providerId="ADAL" clId="{EAC2EFCB-D4FC-4DD5-9518-D2F6A9803672}" dt="2022-05-18T19:55:08.645" v="6335" actId="26606"/>
          <ac:picMkLst>
            <pc:docMk/>
            <pc:sldMk cId="1474113096" sldId="256"/>
            <ac:picMk id="4" creationId="{95FADB4F-CF96-4D03-AD4A-EA1900029CC2}"/>
          </ac:picMkLst>
        </pc:picChg>
      </pc:sldChg>
      <pc:sldChg chg="addSp delSp modSp mod setBg setClrOvrMap">
        <pc:chgData name="Sarah Burney" userId="3ff1fe9c-ec4d-4417-af83-dbc6e1aa8c41" providerId="ADAL" clId="{EAC2EFCB-D4FC-4DD5-9518-D2F6A9803672}" dt="2022-05-29T16:13:05.427" v="8361" actId="20577"/>
        <pc:sldMkLst>
          <pc:docMk/>
          <pc:sldMk cId="1969065912" sldId="257"/>
        </pc:sldMkLst>
        <pc:spChg chg="mod">
          <ac:chgData name="Sarah Burney" userId="3ff1fe9c-ec4d-4417-af83-dbc6e1aa8c41" providerId="ADAL" clId="{EAC2EFCB-D4FC-4DD5-9518-D2F6A9803672}" dt="2022-05-18T19:57:44.356" v="6700" actId="26606"/>
          <ac:spMkLst>
            <pc:docMk/>
            <pc:sldMk cId="1969065912" sldId="257"/>
            <ac:spMk id="2" creationId="{B5C427E2-8B3D-4AEB-81A1-3B47A6155F09}"/>
          </ac:spMkLst>
        </pc:spChg>
        <pc:spChg chg="mod">
          <ac:chgData name="Sarah Burney" userId="3ff1fe9c-ec4d-4417-af83-dbc6e1aa8c41" providerId="ADAL" clId="{EAC2EFCB-D4FC-4DD5-9518-D2F6A9803672}" dt="2022-05-29T16:13:05.427" v="8361" actId="20577"/>
          <ac:spMkLst>
            <pc:docMk/>
            <pc:sldMk cId="1969065912" sldId="257"/>
            <ac:spMk id="3" creationId="{4317BDBF-5817-4E3A-A0A4-00929FC60E09}"/>
          </ac:spMkLst>
        </pc:spChg>
        <pc:spChg chg="add del">
          <ac:chgData name="Sarah Burney" userId="3ff1fe9c-ec4d-4417-af83-dbc6e1aa8c41" providerId="ADAL" clId="{EAC2EFCB-D4FC-4DD5-9518-D2F6A9803672}" dt="2022-05-18T19:44:19.456" v="6310" actId="26606"/>
          <ac:spMkLst>
            <pc:docMk/>
            <pc:sldMk cId="1969065912" sldId="257"/>
            <ac:spMk id="9" creationId="{C5E6CFF1-2F42-4E10-9A97-F116F46F53FE}"/>
          </ac:spMkLst>
        </pc:spChg>
        <pc:spChg chg="add del">
          <ac:chgData name="Sarah Burney" userId="3ff1fe9c-ec4d-4417-af83-dbc6e1aa8c41" providerId="ADAL" clId="{EAC2EFCB-D4FC-4DD5-9518-D2F6A9803672}" dt="2022-05-18T19:46:24.653" v="6313" actId="26606"/>
          <ac:spMkLst>
            <pc:docMk/>
            <pc:sldMk cId="1969065912" sldId="257"/>
            <ac:spMk id="16" creationId="{D1D34770-47A8-402C-AF23-2B653F2D88C1}"/>
          </ac:spMkLst>
        </pc:spChg>
        <pc:spChg chg="add del">
          <ac:chgData name="Sarah Burney" userId="3ff1fe9c-ec4d-4417-af83-dbc6e1aa8c41" providerId="ADAL" clId="{EAC2EFCB-D4FC-4DD5-9518-D2F6A9803672}" dt="2022-05-18T19:57:44.356" v="6700" actId="26606"/>
          <ac:spMkLst>
            <pc:docMk/>
            <pc:sldMk cId="1969065912" sldId="257"/>
            <ac:spMk id="71" creationId="{D1D34770-47A8-402C-AF23-2B653F2D88C1}"/>
          </ac:spMkLst>
        </pc:spChg>
        <pc:spChg chg="add">
          <ac:chgData name="Sarah Burney" userId="3ff1fe9c-ec4d-4417-af83-dbc6e1aa8c41" providerId="ADAL" clId="{EAC2EFCB-D4FC-4DD5-9518-D2F6A9803672}" dt="2022-05-18T19:57:44.356" v="6700" actId="26606"/>
          <ac:spMkLst>
            <pc:docMk/>
            <pc:sldMk cId="1969065912" sldId="257"/>
            <ac:spMk id="72" creationId="{45D37F4E-DDB4-456B-97E0-9937730A039F}"/>
          </ac:spMkLst>
        </pc:spChg>
        <pc:spChg chg="add">
          <ac:chgData name="Sarah Burney" userId="3ff1fe9c-ec4d-4417-af83-dbc6e1aa8c41" providerId="ADAL" clId="{EAC2EFCB-D4FC-4DD5-9518-D2F6A9803672}" dt="2022-05-18T19:57:44.356" v="6700" actId="26606"/>
          <ac:spMkLst>
            <pc:docMk/>
            <pc:sldMk cId="1969065912" sldId="257"/>
            <ac:spMk id="74" creationId="{B2DD41CD-8F47-4F56-AD12-4E2FF7696987}"/>
          </ac:spMkLst>
        </pc:spChg>
        <pc:picChg chg="add del mod ord">
          <ac:chgData name="Sarah Burney" userId="3ff1fe9c-ec4d-4417-af83-dbc6e1aa8c41" providerId="ADAL" clId="{EAC2EFCB-D4FC-4DD5-9518-D2F6A9803672}" dt="2022-05-18T19:46:18.302" v="6311" actId="478"/>
          <ac:picMkLst>
            <pc:docMk/>
            <pc:sldMk cId="1969065912" sldId="257"/>
            <ac:picMk id="5" creationId="{817E5D82-24BB-885D-5D79-3E036FAE6B96}"/>
          </ac:picMkLst>
        </pc:picChg>
        <pc:picChg chg="add mod">
          <ac:chgData name="Sarah Burney" userId="3ff1fe9c-ec4d-4417-af83-dbc6e1aa8c41" providerId="ADAL" clId="{EAC2EFCB-D4FC-4DD5-9518-D2F6A9803672}" dt="2022-05-18T19:57:44.356" v="6700" actId="26606"/>
          <ac:picMkLst>
            <pc:docMk/>
            <pc:sldMk cId="1969065912" sldId="257"/>
            <ac:picMk id="7170" creationId="{02951E3D-099B-0FF3-C1F0-4B8643E51DF6}"/>
          </ac:picMkLst>
        </pc:picChg>
        <pc:cxnChg chg="add del">
          <ac:chgData name="Sarah Burney" userId="3ff1fe9c-ec4d-4417-af83-dbc6e1aa8c41" providerId="ADAL" clId="{EAC2EFCB-D4FC-4DD5-9518-D2F6A9803672}" dt="2022-05-18T19:44:19.456" v="6310" actId="26606"/>
          <ac:cxnSpMkLst>
            <pc:docMk/>
            <pc:sldMk cId="1969065912" sldId="257"/>
            <ac:cxnSpMk id="11" creationId="{67182200-4859-4C8D-BCBB-55B245C28BA3}"/>
          </ac:cxnSpMkLst>
        </pc:cxnChg>
      </pc:sldChg>
      <pc:sldChg chg="modSp mod ord">
        <pc:chgData name="Sarah Burney" userId="3ff1fe9c-ec4d-4417-af83-dbc6e1aa8c41" providerId="ADAL" clId="{EAC2EFCB-D4FC-4DD5-9518-D2F6A9803672}" dt="2022-05-19T21:18:04.223" v="7309" actId="20577"/>
        <pc:sldMkLst>
          <pc:docMk/>
          <pc:sldMk cId="3565337208" sldId="259"/>
        </pc:sldMkLst>
        <pc:spChg chg="mod">
          <ac:chgData name="Sarah Burney" userId="3ff1fe9c-ec4d-4417-af83-dbc6e1aa8c41" providerId="ADAL" clId="{EAC2EFCB-D4FC-4DD5-9518-D2F6A9803672}" dt="2022-05-19T21:18:04.223" v="7309" actId="20577"/>
          <ac:spMkLst>
            <pc:docMk/>
            <pc:sldMk cId="3565337208" sldId="259"/>
            <ac:spMk id="2" creationId="{8F386BBD-BF61-4775-AFF8-81CA25EF8DE5}"/>
          </ac:spMkLst>
        </pc:spChg>
        <pc:spChg chg="mod">
          <ac:chgData name="Sarah Burney" userId="3ff1fe9c-ec4d-4417-af83-dbc6e1aa8c41" providerId="ADAL" clId="{EAC2EFCB-D4FC-4DD5-9518-D2F6A9803672}" dt="2022-05-19T21:17:27.930" v="7300" actId="20577"/>
          <ac:spMkLst>
            <pc:docMk/>
            <pc:sldMk cId="3565337208" sldId="259"/>
            <ac:spMk id="3" creationId="{B0A1B00A-B50A-4C2A-9D3A-79A6E2E5F29A}"/>
          </ac:spMkLst>
        </pc:spChg>
      </pc:sldChg>
      <pc:sldChg chg="addSp modSp mod setBg">
        <pc:chgData name="Sarah Burney" userId="3ff1fe9c-ec4d-4417-af83-dbc6e1aa8c41" providerId="ADAL" clId="{EAC2EFCB-D4FC-4DD5-9518-D2F6A9803672}" dt="2022-05-18T19:54:55.812" v="6334" actId="20577"/>
        <pc:sldMkLst>
          <pc:docMk/>
          <pc:sldMk cId="1642856636" sldId="262"/>
        </pc:sldMkLst>
        <pc:spChg chg="mod">
          <ac:chgData name="Sarah Burney" userId="3ff1fe9c-ec4d-4417-af83-dbc6e1aa8c41" providerId="ADAL" clId="{EAC2EFCB-D4FC-4DD5-9518-D2F6A9803672}" dt="2022-05-18T19:31:37.436" v="5837" actId="26606"/>
          <ac:spMkLst>
            <pc:docMk/>
            <pc:sldMk cId="1642856636" sldId="262"/>
            <ac:spMk id="2" creationId="{C568FB42-24E0-E6C9-47E1-BFA6C647B98F}"/>
          </ac:spMkLst>
        </pc:spChg>
        <pc:spChg chg="mod">
          <ac:chgData name="Sarah Burney" userId="3ff1fe9c-ec4d-4417-af83-dbc6e1aa8c41" providerId="ADAL" clId="{EAC2EFCB-D4FC-4DD5-9518-D2F6A9803672}" dt="2022-05-18T19:54:55.812" v="6334" actId="20577"/>
          <ac:spMkLst>
            <pc:docMk/>
            <pc:sldMk cId="1642856636" sldId="262"/>
            <ac:spMk id="3" creationId="{8927DAA7-727D-C9F4-B967-67F2CD23FD5E}"/>
          </ac:spMkLst>
        </pc:spChg>
        <pc:spChg chg="add">
          <ac:chgData name="Sarah Burney" userId="3ff1fe9c-ec4d-4417-af83-dbc6e1aa8c41" providerId="ADAL" clId="{EAC2EFCB-D4FC-4DD5-9518-D2F6A9803672}" dt="2022-05-18T19:31:37.436" v="5837" actId="26606"/>
          <ac:spMkLst>
            <pc:docMk/>
            <pc:sldMk cId="1642856636" sldId="262"/>
            <ac:spMk id="71" creationId="{45D37F4E-DDB4-456B-97E0-9937730A039F}"/>
          </ac:spMkLst>
        </pc:spChg>
        <pc:spChg chg="add">
          <ac:chgData name="Sarah Burney" userId="3ff1fe9c-ec4d-4417-af83-dbc6e1aa8c41" providerId="ADAL" clId="{EAC2EFCB-D4FC-4DD5-9518-D2F6A9803672}" dt="2022-05-18T19:31:37.436" v="5837" actId="26606"/>
          <ac:spMkLst>
            <pc:docMk/>
            <pc:sldMk cId="1642856636" sldId="262"/>
            <ac:spMk id="73" creationId="{B2DD41CD-8F47-4F56-AD12-4E2FF7696987}"/>
          </ac:spMkLst>
        </pc:spChg>
        <pc:picChg chg="add mod">
          <ac:chgData name="Sarah Burney" userId="3ff1fe9c-ec4d-4417-af83-dbc6e1aa8c41" providerId="ADAL" clId="{EAC2EFCB-D4FC-4DD5-9518-D2F6A9803672}" dt="2022-05-18T19:31:37.436" v="5837" actId="26606"/>
          <ac:picMkLst>
            <pc:docMk/>
            <pc:sldMk cId="1642856636" sldId="262"/>
            <ac:picMk id="3074" creationId="{64F09A60-3268-365A-976A-05030B3F6295}"/>
          </ac:picMkLst>
        </pc:picChg>
      </pc:sldChg>
      <pc:sldChg chg="addSp modSp mod">
        <pc:chgData name="Sarah Burney" userId="3ff1fe9c-ec4d-4417-af83-dbc6e1aa8c41" providerId="ADAL" clId="{EAC2EFCB-D4FC-4DD5-9518-D2F6A9803672}" dt="2022-05-19T21:18:52.482" v="7391" actId="5793"/>
        <pc:sldMkLst>
          <pc:docMk/>
          <pc:sldMk cId="2726118622" sldId="263"/>
        </pc:sldMkLst>
        <pc:spChg chg="mod">
          <ac:chgData name="Sarah Burney" userId="3ff1fe9c-ec4d-4417-af83-dbc6e1aa8c41" providerId="ADAL" clId="{EAC2EFCB-D4FC-4DD5-9518-D2F6A9803672}" dt="2022-05-18T17:30:34.168" v="1252" actId="207"/>
          <ac:spMkLst>
            <pc:docMk/>
            <pc:sldMk cId="2726118622" sldId="263"/>
            <ac:spMk id="2" creationId="{9AA183C9-AC70-1C22-1B09-54C0412AD9C5}"/>
          </ac:spMkLst>
        </pc:spChg>
        <pc:spChg chg="mod">
          <ac:chgData name="Sarah Burney" userId="3ff1fe9c-ec4d-4417-af83-dbc6e1aa8c41" providerId="ADAL" clId="{EAC2EFCB-D4FC-4DD5-9518-D2F6A9803672}" dt="2022-05-19T21:18:52.482" v="7391" actId="5793"/>
          <ac:spMkLst>
            <pc:docMk/>
            <pc:sldMk cId="2726118622" sldId="263"/>
            <ac:spMk id="3" creationId="{30CCA75B-5D31-E7E1-8D43-3E5E3A2C5498}"/>
          </ac:spMkLst>
        </pc:spChg>
        <pc:spChg chg="mod">
          <ac:chgData name="Sarah Burney" userId="3ff1fe9c-ec4d-4417-af83-dbc6e1aa8c41" providerId="ADAL" clId="{EAC2EFCB-D4FC-4DD5-9518-D2F6A9803672}" dt="2022-05-18T19:37:48.286" v="5894" actId="1076"/>
          <ac:spMkLst>
            <pc:docMk/>
            <pc:sldMk cId="2726118622" sldId="263"/>
            <ac:spMk id="4" creationId="{837BA854-226C-869F-3DFC-4C0B63C9F59F}"/>
          </ac:spMkLst>
        </pc:spChg>
        <pc:spChg chg="mod">
          <ac:chgData name="Sarah Burney" userId="3ff1fe9c-ec4d-4417-af83-dbc6e1aa8c41" providerId="ADAL" clId="{EAC2EFCB-D4FC-4DD5-9518-D2F6A9803672}" dt="2022-05-18T19:32:52.373" v="5855" actId="14100"/>
          <ac:spMkLst>
            <pc:docMk/>
            <pc:sldMk cId="2726118622" sldId="263"/>
            <ac:spMk id="5" creationId="{E07A73F6-1E44-91D1-DF80-7ABA57A1887B}"/>
          </ac:spMkLst>
        </pc:spChg>
        <pc:picChg chg="add mod">
          <ac:chgData name="Sarah Burney" userId="3ff1fe9c-ec4d-4417-af83-dbc6e1aa8c41" providerId="ADAL" clId="{EAC2EFCB-D4FC-4DD5-9518-D2F6A9803672}" dt="2022-05-18T19:37:45.790" v="5893" actId="1076"/>
          <ac:picMkLst>
            <pc:docMk/>
            <pc:sldMk cId="2726118622" sldId="263"/>
            <ac:picMk id="4098" creationId="{03A4B9B8-F36E-6388-5B02-EBEEA9EFAC2B}"/>
          </ac:picMkLst>
        </pc:picChg>
      </pc:sldChg>
      <pc:sldChg chg="addSp delSp modSp mod">
        <pc:chgData name="Sarah Burney" userId="3ff1fe9c-ec4d-4417-af83-dbc6e1aa8c41" providerId="ADAL" clId="{EAC2EFCB-D4FC-4DD5-9518-D2F6A9803672}" dt="2022-05-18T20:05:24.517" v="6766" actId="1076"/>
        <pc:sldMkLst>
          <pc:docMk/>
          <pc:sldMk cId="3308085712" sldId="264"/>
        </pc:sldMkLst>
        <pc:spChg chg="mod">
          <ac:chgData name="Sarah Burney" userId="3ff1fe9c-ec4d-4417-af83-dbc6e1aa8c41" providerId="ADAL" clId="{EAC2EFCB-D4FC-4DD5-9518-D2F6A9803672}" dt="2022-05-18T17:32:38.936" v="1278" actId="207"/>
          <ac:spMkLst>
            <pc:docMk/>
            <pc:sldMk cId="3308085712" sldId="264"/>
            <ac:spMk id="2" creationId="{9AA183C9-AC70-1C22-1B09-54C0412AD9C5}"/>
          </ac:spMkLst>
        </pc:spChg>
        <pc:spChg chg="mod">
          <ac:chgData name="Sarah Burney" userId="3ff1fe9c-ec4d-4417-af83-dbc6e1aa8c41" providerId="ADAL" clId="{EAC2EFCB-D4FC-4DD5-9518-D2F6A9803672}" dt="2022-05-18T17:32:46.558" v="1279" actId="207"/>
          <ac:spMkLst>
            <pc:docMk/>
            <pc:sldMk cId="3308085712" sldId="264"/>
            <ac:spMk id="3" creationId="{30CCA75B-5D31-E7E1-8D43-3E5E3A2C5498}"/>
          </ac:spMkLst>
        </pc:spChg>
        <pc:spChg chg="mod">
          <ac:chgData name="Sarah Burney" userId="3ff1fe9c-ec4d-4417-af83-dbc6e1aa8c41" providerId="ADAL" clId="{EAC2EFCB-D4FC-4DD5-9518-D2F6A9803672}" dt="2022-05-18T19:37:53.757" v="5895" actId="1076"/>
          <ac:spMkLst>
            <pc:docMk/>
            <pc:sldMk cId="3308085712" sldId="264"/>
            <ac:spMk id="4" creationId="{837BA854-226C-869F-3DFC-4C0B63C9F59F}"/>
          </ac:spMkLst>
        </pc:spChg>
        <pc:spChg chg="mod">
          <ac:chgData name="Sarah Burney" userId="3ff1fe9c-ec4d-4417-af83-dbc6e1aa8c41" providerId="ADAL" clId="{EAC2EFCB-D4FC-4DD5-9518-D2F6A9803672}" dt="2022-05-18T19:36:10.068" v="5880" actId="14100"/>
          <ac:spMkLst>
            <pc:docMk/>
            <pc:sldMk cId="3308085712" sldId="264"/>
            <ac:spMk id="5" creationId="{E07A73F6-1E44-91D1-DF80-7ABA57A1887B}"/>
          </ac:spMkLst>
        </pc:spChg>
        <pc:picChg chg="add del mod">
          <ac:chgData name="Sarah Burney" userId="3ff1fe9c-ec4d-4417-af83-dbc6e1aa8c41" providerId="ADAL" clId="{EAC2EFCB-D4FC-4DD5-9518-D2F6A9803672}" dt="2022-05-18T20:05:09.312" v="6761" actId="478"/>
          <ac:picMkLst>
            <pc:docMk/>
            <pc:sldMk cId="3308085712" sldId="264"/>
            <ac:picMk id="6" creationId="{B1FB9FAA-B1BD-CA01-902F-9B4C74534ECF}"/>
          </ac:picMkLst>
        </pc:picChg>
        <pc:picChg chg="add mod">
          <ac:chgData name="Sarah Burney" userId="3ff1fe9c-ec4d-4417-af83-dbc6e1aa8c41" providerId="ADAL" clId="{EAC2EFCB-D4FC-4DD5-9518-D2F6A9803672}" dt="2022-05-18T20:05:24.517" v="6766" actId="1076"/>
          <ac:picMkLst>
            <pc:docMk/>
            <pc:sldMk cId="3308085712" sldId="264"/>
            <ac:picMk id="8194" creationId="{E182D804-865A-5FF7-A2B0-E98099FD0C5E}"/>
          </ac:picMkLst>
        </pc:picChg>
      </pc:sldChg>
      <pc:sldChg chg="addSp modSp mod">
        <pc:chgData name="Sarah Burney" userId="3ff1fe9c-ec4d-4417-af83-dbc6e1aa8c41" providerId="ADAL" clId="{EAC2EFCB-D4FC-4DD5-9518-D2F6A9803672}" dt="2022-05-29T16:20:41.096" v="8377" actId="20577"/>
        <pc:sldMkLst>
          <pc:docMk/>
          <pc:sldMk cId="3460767625" sldId="265"/>
        </pc:sldMkLst>
        <pc:spChg chg="mod">
          <ac:chgData name="Sarah Burney" userId="3ff1fe9c-ec4d-4417-af83-dbc6e1aa8c41" providerId="ADAL" clId="{EAC2EFCB-D4FC-4DD5-9518-D2F6A9803672}" dt="2022-05-18T17:34:53.536" v="1292" actId="207"/>
          <ac:spMkLst>
            <pc:docMk/>
            <pc:sldMk cId="3460767625" sldId="265"/>
            <ac:spMk id="2" creationId="{9AA183C9-AC70-1C22-1B09-54C0412AD9C5}"/>
          </ac:spMkLst>
        </pc:spChg>
        <pc:spChg chg="mod">
          <ac:chgData name="Sarah Burney" userId="3ff1fe9c-ec4d-4417-af83-dbc6e1aa8c41" providerId="ADAL" clId="{EAC2EFCB-D4FC-4DD5-9518-D2F6A9803672}" dt="2022-05-18T19:38:51.741" v="5902" actId="27636"/>
          <ac:spMkLst>
            <pc:docMk/>
            <pc:sldMk cId="3460767625" sldId="265"/>
            <ac:spMk id="3" creationId="{30CCA75B-5D31-E7E1-8D43-3E5E3A2C5498}"/>
          </ac:spMkLst>
        </pc:spChg>
        <pc:spChg chg="mod">
          <ac:chgData name="Sarah Burney" userId="3ff1fe9c-ec4d-4417-af83-dbc6e1aa8c41" providerId="ADAL" clId="{EAC2EFCB-D4FC-4DD5-9518-D2F6A9803672}" dt="2022-05-18T19:39:02.021" v="5906" actId="1076"/>
          <ac:spMkLst>
            <pc:docMk/>
            <pc:sldMk cId="3460767625" sldId="265"/>
            <ac:spMk id="4" creationId="{837BA854-226C-869F-3DFC-4C0B63C9F59F}"/>
          </ac:spMkLst>
        </pc:spChg>
        <pc:spChg chg="mod">
          <ac:chgData name="Sarah Burney" userId="3ff1fe9c-ec4d-4417-af83-dbc6e1aa8c41" providerId="ADAL" clId="{EAC2EFCB-D4FC-4DD5-9518-D2F6A9803672}" dt="2022-05-29T16:20:41.096" v="8377" actId="20577"/>
          <ac:spMkLst>
            <pc:docMk/>
            <pc:sldMk cId="3460767625" sldId="265"/>
            <ac:spMk id="5" creationId="{E07A73F6-1E44-91D1-DF80-7ABA57A1887B}"/>
          </ac:spMkLst>
        </pc:spChg>
        <pc:picChg chg="add mod">
          <ac:chgData name="Sarah Burney" userId="3ff1fe9c-ec4d-4417-af83-dbc6e1aa8c41" providerId="ADAL" clId="{EAC2EFCB-D4FC-4DD5-9518-D2F6A9803672}" dt="2022-05-18T19:38:34.109" v="5897" actId="1076"/>
          <ac:picMkLst>
            <pc:docMk/>
            <pc:sldMk cId="3460767625" sldId="265"/>
            <ac:picMk id="5122" creationId="{28785115-7CCF-1D7C-B206-16CC32FDD747}"/>
          </ac:picMkLst>
        </pc:picChg>
      </pc:sldChg>
      <pc:sldChg chg="addSp modSp mod">
        <pc:chgData name="Sarah Burney" userId="3ff1fe9c-ec4d-4417-af83-dbc6e1aa8c41" providerId="ADAL" clId="{EAC2EFCB-D4FC-4DD5-9518-D2F6A9803672}" dt="2022-05-18T19:40:49.021" v="5941" actId="1076"/>
        <pc:sldMkLst>
          <pc:docMk/>
          <pc:sldMk cId="1270602408" sldId="266"/>
        </pc:sldMkLst>
        <pc:spChg chg="mod">
          <ac:chgData name="Sarah Burney" userId="3ff1fe9c-ec4d-4417-af83-dbc6e1aa8c41" providerId="ADAL" clId="{EAC2EFCB-D4FC-4DD5-9518-D2F6A9803672}" dt="2022-05-18T17:40:33.760" v="1550" actId="207"/>
          <ac:spMkLst>
            <pc:docMk/>
            <pc:sldMk cId="1270602408" sldId="266"/>
            <ac:spMk id="2" creationId="{9AA183C9-AC70-1C22-1B09-54C0412AD9C5}"/>
          </ac:spMkLst>
        </pc:spChg>
        <pc:spChg chg="mod">
          <ac:chgData name="Sarah Burney" userId="3ff1fe9c-ec4d-4417-af83-dbc6e1aa8c41" providerId="ADAL" clId="{EAC2EFCB-D4FC-4DD5-9518-D2F6A9803672}" dt="2022-05-18T17:40:40.588" v="1551" actId="207"/>
          <ac:spMkLst>
            <pc:docMk/>
            <pc:sldMk cId="1270602408" sldId="266"/>
            <ac:spMk id="3" creationId="{30CCA75B-5D31-E7E1-8D43-3E5E3A2C5498}"/>
          </ac:spMkLst>
        </pc:spChg>
        <pc:spChg chg="mod">
          <ac:chgData name="Sarah Burney" userId="3ff1fe9c-ec4d-4417-af83-dbc6e1aa8c41" providerId="ADAL" clId="{EAC2EFCB-D4FC-4DD5-9518-D2F6A9803672}" dt="2022-05-18T19:40:49.021" v="5941" actId="1076"/>
          <ac:spMkLst>
            <pc:docMk/>
            <pc:sldMk cId="1270602408" sldId="266"/>
            <ac:spMk id="4" creationId="{837BA854-226C-869F-3DFC-4C0B63C9F59F}"/>
          </ac:spMkLst>
        </pc:spChg>
        <pc:spChg chg="mod">
          <ac:chgData name="Sarah Burney" userId="3ff1fe9c-ec4d-4417-af83-dbc6e1aa8c41" providerId="ADAL" clId="{EAC2EFCB-D4FC-4DD5-9518-D2F6A9803672}" dt="2022-05-18T19:40:21.902" v="5935" actId="20577"/>
          <ac:spMkLst>
            <pc:docMk/>
            <pc:sldMk cId="1270602408" sldId="266"/>
            <ac:spMk id="5" creationId="{E07A73F6-1E44-91D1-DF80-7ABA57A1887B}"/>
          </ac:spMkLst>
        </pc:spChg>
        <pc:picChg chg="add mod">
          <ac:chgData name="Sarah Burney" userId="3ff1fe9c-ec4d-4417-af83-dbc6e1aa8c41" providerId="ADAL" clId="{EAC2EFCB-D4FC-4DD5-9518-D2F6A9803672}" dt="2022-05-18T19:39:58.837" v="5909" actId="1076"/>
          <ac:picMkLst>
            <pc:docMk/>
            <pc:sldMk cId="1270602408" sldId="266"/>
            <ac:picMk id="6146" creationId="{33F92D2D-57FA-DCAF-BCC3-69666E2D372E}"/>
          </ac:picMkLst>
        </pc:picChg>
      </pc:sldChg>
      <pc:sldChg chg="addSp delSp modSp new mod setBg">
        <pc:chgData name="Sarah Burney" userId="3ff1fe9c-ec4d-4417-af83-dbc6e1aa8c41" providerId="ADAL" clId="{EAC2EFCB-D4FC-4DD5-9518-D2F6A9803672}" dt="2022-05-29T16:15:40.774" v="8373" actId="20577"/>
        <pc:sldMkLst>
          <pc:docMk/>
          <pc:sldMk cId="860278889" sldId="267"/>
        </pc:sldMkLst>
        <pc:spChg chg="mod">
          <ac:chgData name="Sarah Burney" userId="3ff1fe9c-ec4d-4417-af83-dbc6e1aa8c41" providerId="ADAL" clId="{EAC2EFCB-D4FC-4DD5-9518-D2F6A9803672}" dt="2022-05-18T19:28:06.783" v="5827" actId="26606"/>
          <ac:spMkLst>
            <pc:docMk/>
            <pc:sldMk cId="860278889" sldId="267"/>
            <ac:spMk id="2" creationId="{F1C9FB20-F94E-DEB5-EFAE-E52F289CA57C}"/>
          </ac:spMkLst>
        </pc:spChg>
        <pc:spChg chg="mod">
          <ac:chgData name="Sarah Burney" userId="3ff1fe9c-ec4d-4417-af83-dbc6e1aa8c41" providerId="ADAL" clId="{EAC2EFCB-D4FC-4DD5-9518-D2F6A9803672}" dt="2022-05-29T16:15:40.774" v="8373" actId="20577"/>
          <ac:spMkLst>
            <pc:docMk/>
            <pc:sldMk cId="860278889" sldId="267"/>
            <ac:spMk id="3" creationId="{F7784247-1E85-4E92-605F-1A8E801CF985}"/>
          </ac:spMkLst>
        </pc:spChg>
        <pc:spChg chg="add">
          <ac:chgData name="Sarah Burney" userId="3ff1fe9c-ec4d-4417-af83-dbc6e1aa8c41" providerId="ADAL" clId="{EAC2EFCB-D4FC-4DD5-9518-D2F6A9803672}" dt="2022-05-18T19:28:06.783" v="5827" actId="26606"/>
          <ac:spMkLst>
            <pc:docMk/>
            <pc:sldMk cId="860278889" sldId="267"/>
            <ac:spMk id="10" creationId="{45D37F4E-DDB4-456B-97E0-9937730A039F}"/>
          </ac:spMkLst>
        </pc:spChg>
        <pc:spChg chg="add">
          <ac:chgData name="Sarah Burney" userId="3ff1fe9c-ec4d-4417-af83-dbc6e1aa8c41" providerId="ADAL" clId="{EAC2EFCB-D4FC-4DD5-9518-D2F6A9803672}" dt="2022-05-18T19:28:06.783" v="5827" actId="26606"/>
          <ac:spMkLst>
            <pc:docMk/>
            <pc:sldMk cId="860278889" sldId="267"/>
            <ac:spMk id="12" creationId="{B2DD41CD-8F47-4F56-AD12-4E2FF7696987}"/>
          </ac:spMkLst>
        </pc:spChg>
        <pc:picChg chg="add mod">
          <ac:chgData name="Sarah Burney" userId="3ff1fe9c-ec4d-4417-af83-dbc6e1aa8c41" providerId="ADAL" clId="{EAC2EFCB-D4FC-4DD5-9518-D2F6A9803672}" dt="2022-05-18T19:28:24.749" v="5829" actId="1076"/>
          <ac:picMkLst>
            <pc:docMk/>
            <pc:sldMk cId="860278889" sldId="267"/>
            <ac:picMk id="5" creationId="{F421EEB3-4067-187E-6BE4-6E121066117D}"/>
          </ac:picMkLst>
        </pc:picChg>
        <pc:picChg chg="add del mod">
          <ac:chgData name="Sarah Burney" userId="3ff1fe9c-ec4d-4417-af83-dbc6e1aa8c41" providerId="ADAL" clId="{EAC2EFCB-D4FC-4DD5-9518-D2F6A9803672}" dt="2022-05-18T19:27:40.767" v="5825" actId="478"/>
          <ac:picMkLst>
            <pc:docMk/>
            <pc:sldMk cId="860278889" sldId="267"/>
            <ac:picMk id="1026" creationId="{01EA701E-B0E1-D9C9-E859-B46343C9797E}"/>
          </ac:picMkLst>
        </pc:picChg>
      </pc:sldChg>
      <pc:sldChg chg="addSp modSp new mod setBg">
        <pc:chgData name="Sarah Burney" userId="3ff1fe9c-ec4d-4417-af83-dbc6e1aa8c41" providerId="ADAL" clId="{EAC2EFCB-D4FC-4DD5-9518-D2F6A9803672}" dt="2022-05-19T21:14:59.394" v="7160" actId="20577"/>
        <pc:sldMkLst>
          <pc:docMk/>
          <pc:sldMk cId="2605686941" sldId="268"/>
        </pc:sldMkLst>
        <pc:spChg chg="mod">
          <ac:chgData name="Sarah Burney" userId="3ff1fe9c-ec4d-4417-af83-dbc6e1aa8c41" providerId="ADAL" clId="{EAC2EFCB-D4FC-4DD5-9518-D2F6A9803672}" dt="2022-05-18T19:30:09.906" v="5831" actId="26606"/>
          <ac:spMkLst>
            <pc:docMk/>
            <pc:sldMk cId="2605686941" sldId="268"/>
            <ac:spMk id="2" creationId="{7FB74563-4A20-0E3B-EB6C-B869CC67C75F}"/>
          </ac:spMkLst>
        </pc:spChg>
        <pc:spChg chg="mod">
          <ac:chgData name="Sarah Burney" userId="3ff1fe9c-ec4d-4417-af83-dbc6e1aa8c41" providerId="ADAL" clId="{EAC2EFCB-D4FC-4DD5-9518-D2F6A9803672}" dt="2022-05-19T21:14:59.394" v="7160" actId="20577"/>
          <ac:spMkLst>
            <pc:docMk/>
            <pc:sldMk cId="2605686941" sldId="268"/>
            <ac:spMk id="3" creationId="{F84C3C4E-3C6A-D1D9-A095-4BB8785181C9}"/>
          </ac:spMkLst>
        </pc:spChg>
        <pc:picChg chg="add mod">
          <ac:chgData name="Sarah Burney" userId="3ff1fe9c-ec4d-4417-af83-dbc6e1aa8c41" providerId="ADAL" clId="{EAC2EFCB-D4FC-4DD5-9518-D2F6A9803672}" dt="2022-05-18T19:30:09.906" v="5831" actId="26606"/>
          <ac:picMkLst>
            <pc:docMk/>
            <pc:sldMk cId="2605686941" sldId="268"/>
            <ac:picMk id="2050" creationId="{020D0FE4-2A6A-D22C-F355-7974B2C805EA}"/>
          </ac:picMkLst>
        </pc:picChg>
        <pc:cxnChg chg="add">
          <ac:chgData name="Sarah Burney" userId="3ff1fe9c-ec4d-4417-af83-dbc6e1aa8c41" providerId="ADAL" clId="{EAC2EFCB-D4FC-4DD5-9518-D2F6A9803672}" dt="2022-05-18T19:30:09.906" v="5831" actId="26606"/>
          <ac:cxnSpMkLst>
            <pc:docMk/>
            <pc:sldMk cId="2605686941" sldId="268"/>
            <ac:cxnSpMk id="71" creationId="{A7F400EE-A8A5-48AF-B4D6-291B52C6F0B0}"/>
          </ac:cxnSpMkLst>
        </pc:cxnChg>
      </pc:sldChg>
      <pc:sldChg chg="new del">
        <pc:chgData name="Sarah Burney" userId="3ff1fe9c-ec4d-4417-af83-dbc6e1aa8c41" providerId="ADAL" clId="{EAC2EFCB-D4FC-4DD5-9518-D2F6A9803672}" dt="2022-05-19T21:23:21.583" v="7911" actId="47"/>
        <pc:sldMkLst>
          <pc:docMk/>
          <pc:sldMk cId="3617662755" sldId="269"/>
        </pc:sldMkLst>
      </pc:sldChg>
      <pc:sldChg chg="addSp modSp new mod">
        <pc:chgData name="Sarah Burney" userId="3ff1fe9c-ec4d-4417-af83-dbc6e1aa8c41" providerId="ADAL" clId="{EAC2EFCB-D4FC-4DD5-9518-D2F6A9803672}" dt="2022-05-28T04:51:35.944" v="8356" actId="207"/>
        <pc:sldMkLst>
          <pc:docMk/>
          <pc:sldMk cId="3074733661" sldId="270"/>
        </pc:sldMkLst>
        <pc:spChg chg="mod">
          <ac:chgData name="Sarah Burney" userId="3ff1fe9c-ec4d-4417-af83-dbc6e1aa8c41" providerId="ADAL" clId="{EAC2EFCB-D4FC-4DD5-9518-D2F6A9803672}" dt="2022-05-28T04:50:46.903" v="8347" actId="14100"/>
          <ac:spMkLst>
            <pc:docMk/>
            <pc:sldMk cId="3074733661" sldId="270"/>
            <ac:spMk id="2" creationId="{3B81419B-7C61-0049-EBB5-FEFDDD4F086C}"/>
          </ac:spMkLst>
        </pc:spChg>
        <pc:spChg chg="mod">
          <ac:chgData name="Sarah Burney" userId="3ff1fe9c-ec4d-4417-af83-dbc6e1aa8c41" providerId="ADAL" clId="{EAC2EFCB-D4FC-4DD5-9518-D2F6A9803672}" dt="2022-05-28T04:51:35.944" v="8356" actId="207"/>
          <ac:spMkLst>
            <pc:docMk/>
            <pc:sldMk cId="3074733661" sldId="270"/>
            <ac:spMk id="3" creationId="{510FAD7A-C90C-E0B0-ED69-586616B86335}"/>
          </ac:spMkLst>
        </pc:spChg>
        <pc:picChg chg="add mod modCrop">
          <ac:chgData name="Sarah Burney" userId="3ff1fe9c-ec4d-4417-af83-dbc6e1aa8c41" providerId="ADAL" clId="{EAC2EFCB-D4FC-4DD5-9518-D2F6A9803672}" dt="2022-05-28T04:49:57.208" v="8258" actId="1076"/>
          <ac:picMkLst>
            <pc:docMk/>
            <pc:sldMk cId="3074733661" sldId="270"/>
            <ac:picMk id="5" creationId="{2BD9C2C3-8AF1-165C-5F18-1A12A50CCDB5}"/>
          </ac:picMkLst>
        </pc:picChg>
      </pc:sldChg>
      <pc:sldChg chg="addSp modSp new mod setBg">
        <pc:chgData name="Sarah Burney" userId="3ff1fe9c-ec4d-4417-af83-dbc6e1aa8c41" providerId="ADAL" clId="{EAC2EFCB-D4FC-4DD5-9518-D2F6A9803672}" dt="2022-05-29T16:35:55.216" v="9527" actId="26606"/>
        <pc:sldMkLst>
          <pc:docMk/>
          <pc:sldMk cId="2458937511" sldId="271"/>
        </pc:sldMkLst>
        <pc:spChg chg="mod">
          <ac:chgData name="Sarah Burney" userId="3ff1fe9c-ec4d-4417-af83-dbc6e1aa8c41" providerId="ADAL" clId="{EAC2EFCB-D4FC-4DD5-9518-D2F6A9803672}" dt="2022-05-29T16:35:55.216" v="9527" actId="26606"/>
          <ac:spMkLst>
            <pc:docMk/>
            <pc:sldMk cId="2458937511" sldId="271"/>
            <ac:spMk id="2" creationId="{4797D715-F44F-2D41-09F3-8EE63CDDF2E5}"/>
          </ac:spMkLst>
        </pc:spChg>
        <pc:spChg chg="mod">
          <ac:chgData name="Sarah Burney" userId="3ff1fe9c-ec4d-4417-af83-dbc6e1aa8c41" providerId="ADAL" clId="{EAC2EFCB-D4FC-4DD5-9518-D2F6A9803672}" dt="2022-05-29T16:35:55.216" v="9527" actId="26606"/>
          <ac:spMkLst>
            <pc:docMk/>
            <pc:sldMk cId="2458937511" sldId="271"/>
            <ac:spMk id="3" creationId="{6BC986BC-A372-66C5-C993-E55A8FDE4237}"/>
          </ac:spMkLst>
        </pc:spChg>
        <pc:picChg chg="add mod">
          <ac:chgData name="Sarah Burney" userId="3ff1fe9c-ec4d-4417-af83-dbc6e1aa8c41" providerId="ADAL" clId="{EAC2EFCB-D4FC-4DD5-9518-D2F6A9803672}" dt="2022-05-29T16:35:55.216" v="9527" actId="26606"/>
          <ac:picMkLst>
            <pc:docMk/>
            <pc:sldMk cId="2458937511" sldId="271"/>
            <ac:picMk id="2050" creationId="{FE703CE1-B4A3-D81D-B745-B84134B17A94}"/>
          </ac:picMkLst>
        </pc:picChg>
        <pc:cxnChg chg="add">
          <ac:chgData name="Sarah Burney" userId="3ff1fe9c-ec4d-4417-af83-dbc6e1aa8c41" providerId="ADAL" clId="{EAC2EFCB-D4FC-4DD5-9518-D2F6A9803672}" dt="2022-05-29T16:35:55.216" v="9527" actId="26606"/>
          <ac:cxnSpMkLst>
            <pc:docMk/>
            <pc:sldMk cId="2458937511" sldId="271"/>
            <ac:cxnSpMk id="71" creationId="{A7F400EE-A8A5-48AF-B4D6-291B52C6F0B0}"/>
          </ac:cxnSpMkLst>
        </pc:cxnChg>
      </pc:sldChg>
      <pc:sldChg chg="addSp modSp new mod modAnim">
        <pc:chgData name="Sarah Burney" userId="3ff1fe9c-ec4d-4417-af83-dbc6e1aa8c41" providerId="ADAL" clId="{EAC2EFCB-D4FC-4DD5-9518-D2F6A9803672}" dt="2022-05-29T16:35:02.195" v="9525" actId="1076"/>
        <pc:sldMkLst>
          <pc:docMk/>
          <pc:sldMk cId="3623257569" sldId="272"/>
        </pc:sldMkLst>
        <pc:spChg chg="mod">
          <ac:chgData name="Sarah Burney" userId="3ff1fe9c-ec4d-4417-af83-dbc6e1aa8c41" providerId="ADAL" clId="{EAC2EFCB-D4FC-4DD5-9518-D2F6A9803672}" dt="2022-05-29T16:27:40.091" v="8999" actId="20577"/>
          <ac:spMkLst>
            <pc:docMk/>
            <pc:sldMk cId="3623257569" sldId="272"/>
            <ac:spMk id="2" creationId="{52942AA8-E911-0FBD-E4F4-3BC8D8D67119}"/>
          </ac:spMkLst>
        </pc:spChg>
        <pc:spChg chg="mod">
          <ac:chgData name="Sarah Burney" userId="3ff1fe9c-ec4d-4417-af83-dbc6e1aa8c41" providerId="ADAL" clId="{EAC2EFCB-D4FC-4DD5-9518-D2F6A9803672}" dt="2022-05-29T16:34:50.175" v="9522" actId="1076"/>
          <ac:spMkLst>
            <pc:docMk/>
            <pc:sldMk cId="3623257569" sldId="272"/>
            <ac:spMk id="3" creationId="{AEAFEC19-8DD6-8F08-DC4C-9F647DBE434E}"/>
          </ac:spMkLst>
        </pc:spChg>
        <pc:spChg chg="add mod">
          <ac:chgData name="Sarah Burney" userId="3ff1fe9c-ec4d-4417-af83-dbc6e1aa8c41" providerId="ADAL" clId="{EAC2EFCB-D4FC-4DD5-9518-D2F6A9803672}" dt="2022-05-29T16:34:57.427" v="9524" actId="1076"/>
          <ac:spMkLst>
            <pc:docMk/>
            <pc:sldMk cId="3623257569" sldId="272"/>
            <ac:spMk id="4" creationId="{88065049-79AB-AC4A-E6F2-A9C09500192D}"/>
          </ac:spMkLst>
        </pc:spChg>
        <pc:spChg chg="add mod">
          <ac:chgData name="Sarah Burney" userId="3ff1fe9c-ec4d-4417-af83-dbc6e1aa8c41" providerId="ADAL" clId="{EAC2EFCB-D4FC-4DD5-9518-D2F6A9803672}" dt="2022-05-29T16:34:55.507" v="9523" actId="1076"/>
          <ac:spMkLst>
            <pc:docMk/>
            <pc:sldMk cId="3623257569" sldId="272"/>
            <ac:spMk id="5" creationId="{953AFD65-EABA-BB89-32E7-504B0348D36A}"/>
          </ac:spMkLst>
        </pc:spChg>
        <pc:spChg chg="add mod">
          <ac:chgData name="Sarah Burney" userId="3ff1fe9c-ec4d-4417-af83-dbc6e1aa8c41" providerId="ADAL" clId="{EAC2EFCB-D4FC-4DD5-9518-D2F6A9803672}" dt="2022-05-29T16:33:13.763" v="9500" actId="571"/>
          <ac:spMkLst>
            <pc:docMk/>
            <pc:sldMk cId="3623257569" sldId="272"/>
            <ac:spMk id="6" creationId="{BD3A0795-54FB-533C-8D1F-BAD7AF184D66}"/>
          </ac:spMkLst>
        </pc:spChg>
        <pc:spChg chg="add mod">
          <ac:chgData name="Sarah Burney" userId="3ff1fe9c-ec4d-4417-af83-dbc6e1aa8c41" providerId="ADAL" clId="{EAC2EFCB-D4FC-4DD5-9518-D2F6A9803672}" dt="2022-05-29T16:33:13.763" v="9500" actId="571"/>
          <ac:spMkLst>
            <pc:docMk/>
            <pc:sldMk cId="3623257569" sldId="272"/>
            <ac:spMk id="7" creationId="{7C178FC1-A3CD-1CE9-21BA-A9A9B6F0FBFE}"/>
          </ac:spMkLst>
        </pc:spChg>
        <pc:spChg chg="add mod">
          <ac:chgData name="Sarah Burney" userId="3ff1fe9c-ec4d-4417-af83-dbc6e1aa8c41" providerId="ADAL" clId="{EAC2EFCB-D4FC-4DD5-9518-D2F6A9803672}" dt="2022-05-29T16:33:13.763" v="9500" actId="571"/>
          <ac:spMkLst>
            <pc:docMk/>
            <pc:sldMk cId="3623257569" sldId="272"/>
            <ac:spMk id="8" creationId="{D45523F1-A8DD-9B2C-A471-51792397B0CA}"/>
          </ac:spMkLst>
        </pc:spChg>
        <pc:picChg chg="add mod">
          <ac:chgData name="Sarah Burney" userId="3ff1fe9c-ec4d-4417-af83-dbc6e1aa8c41" providerId="ADAL" clId="{EAC2EFCB-D4FC-4DD5-9518-D2F6A9803672}" dt="2022-05-29T16:35:02.195" v="9525" actId="1076"/>
          <ac:picMkLst>
            <pc:docMk/>
            <pc:sldMk cId="3623257569" sldId="272"/>
            <ac:picMk id="1026" creationId="{08E585CE-F781-5B87-8EB1-E97B0CC9AC80}"/>
          </ac:picMkLst>
        </pc:picChg>
      </pc:sldChg>
      <pc:sldChg chg="addSp delSp modSp add mod ord delAnim modAnim">
        <pc:chgData name="Sarah Burney" userId="3ff1fe9c-ec4d-4417-af83-dbc6e1aa8c41" providerId="ADAL" clId="{EAC2EFCB-D4FC-4DD5-9518-D2F6A9803672}" dt="2022-05-29T16:54:56.143" v="10294" actId="20577"/>
        <pc:sldMkLst>
          <pc:docMk/>
          <pc:sldMk cId="1023036258" sldId="273"/>
        </pc:sldMkLst>
        <pc:spChg chg="mod">
          <ac:chgData name="Sarah Burney" userId="3ff1fe9c-ec4d-4417-af83-dbc6e1aa8c41" providerId="ADAL" clId="{EAC2EFCB-D4FC-4DD5-9518-D2F6A9803672}" dt="2022-05-29T16:54:56.143" v="10294" actId="20577"/>
          <ac:spMkLst>
            <pc:docMk/>
            <pc:sldMk cId="1023036258" sldId="273"/>
            <ac:spMk id="3" creationId="{AEAFEC19-8DD6-8F08-DC4C-9F647DBE434E}"/>
          </ac:spMkLst>
        </pc:spChg>
        <pc:spChg chg="mod">
          <ac:chgData name="Sarah Burney" userId="3ff1fe9c-ec4d-4417-af83-dbc6e1aa8c41" providerId="ADAL" clId="{EAC2EFCB-D4FC-4DD5-9518-D2F6A9803672}" dt="2022-05-29T16:49:52.299" v="10122" actId="14100"/>
          <ac:spMkLst>
            <pc:docMk/>
            <pc:sldMk cId="1023036258" sldId="273"/>
            <ac:spMk id="4" creationId="{88065049-79AB-AC4A-E6F2-A9C09500192D}"/>
          </ac:spMkLst>
        </pc:spChg>
        <pc:spChg chg="del mod">
          <ac:chgData name="Sarah Burney" userId="3ff1fe9c-ec4d-4417-af83-dbc6e1aa8c41" providerId="ADAL" clId="{EAC2EFCB-D4FC-4DD5-9518-D2F6A9803672}" dt="2022-05-29T16:48:35.667" v="9900" actId="478"/>
          <ac:spMkLst>
            <pc:docMk/>
            <pc:sldMk cId="1023036258" sldId="273"/>
            <ac:spMk id="5" creationId="{953AFD65-EABA-BB89-32E7-504B0348D36A}"/>
          </ac:spMkLst>
        </pc:spChg>
        <pc:spChg chg="add mod">
          <ac:chgData name="Sarah Burney" userId="3ff1fe9c-ec4d-4417-af83-dbc6e1aa8c41" providerId="ADAL" clId="{EAC2EFCB-D4FC-4DD5-9518-D2F6A9803672}" dt="2022-05-29T16:51:58.051" v="10264" actId="1076"/>
          <ac:spMkLst>
            <pc:docMk/>
            <pc:sldMk cId="1023036258" sldId="273"/>
            <ac:spMk id="8" creationId="{0273FAE7-7150-D95F-E29D-9C573A27DEF3}"/>
          </ac:spMkLst>
        </pc:spChg>
        <pc:picChg chg="add del mod">
          <ac:chgData name="Sarah Burney" userId="3ff1fe9c-ec4d-4417-af83-dbc6e1aa8c41" providerId="ADAL" clId="{EAC2EFCB-D4FC-4DD5-9518-D2F6A9803672}" dt="2022-05-29T16:49:58.995" v="10125" actId="478"/>
          <ac:picMkLst>
            <pc:docMk/>
            <pc:sldMk cId="1023036258" sldId="273"/>
            <ac:picMk id="6" creationId="{4A6F5CC7-3A41-11BA-1BDB-CA3D584CBDBE}"/>
          </ac:picMkLst>
        </pc:picChg>
        <pc:picChg chg="add mod">
          <ac:chgData name="Sarah Burney" userId="3ff1fe9c-ec4d-4417-af83-dbc6e1aa8c41" providerId="ADAL" clId="{EAC2EFCB-D4FC-4DD5-9518-D2F6A9803672}" dt="2022-05-29T16:54:28.691" v="10282" actId="1076"/>
          <ac:picMkLst>
            <pc:docMk/>
            <pc:sldMk cId="1023036258" sldId="273"/>
            <ac:picMk id="7" creationId="{406D89A8-E0F7-B49E-2465-45E6061AB580}"/>
          </ac:picMkLst>
        </pc:picChg>
        <pc:picChg chg="del">
          <ac:chgData name="Sarah Burney" userId="3ff1fe9c-ec4d-4417-af83-dbc6e1aa8c41" providerId="ADAL" clId="{EAC2EFCB-D4FC-4DD5-9518-D2F6A9803672}" dt="2022-05-29T16:43:15.358" v="9529" actId="478"/>
          <ac:picMkLst>
            <pc:docMk/>
            <pc:sldMk cId="1023036258" sldId="273"/>
            <ac:picMk id="1026" creationId="{08E585CE-F781-5B87-8EB1-E97B0CC9AC80}"/>
          </ac:picMkLst>
        </pc:picChg>
      </pc:sldChg>
    </pc:docChg>
  </pc:docChgLst>
  <pc:docChgLst>
    <pc:chgData name="Sarah Burney" userId="3ff1fe9c-ec4d-4417-af83-dbc6e1aa8c41" providerId="ADAL" clId="{1CD46E96-93EA-4D76-99FE-8F31F7181434}"/>
    <pc:docChg chg="undo redo custSel addSld delSld modSld">
      <pc:chgData name="Sarah Burney" userId="3ff1fe9c-ec4d-4417-af83-dbc6e1aa8c41" providerId="ADAL" clId="{1CD46E96-93EA-4D76-99FE-8F31F7181434}" dt="2022-05-30T01:57:20.738" v="4803" actId="20577"/>
      <pc:docMkLst>
        <pc:docMk/>
      </pc:docMkLst>
      <pc:sldChg chg="modSp mod">
        <pc:chgData name="Sarah Burney" userId="3ff1fe9c-ec4d-4417-af83-dbc6e1aa8c41" providerId="ADAL" clId="{1CD46E96-93EA-4D76-99FE-8F31F7181434}" dt="2022-05-30T01:51:00.937" v="4346" actId="20577"/>
        <pc:sldMkLst>
          <pc:docMk/>
          <pc:sldMk cId="1969065912" sldId="257"/>
        </pc:sldMkLst>
        <pc:spChg chg="mod">
          <ac:chgData name="Sarah Burney" userId="3ff1fe9c-ec4d-4417-af83-dbc6e1aa8c41" providerId="ADAL" clId="{1CD46E96-93EA-4D76-99FE-8F31F7181434}" dt="2022-05-30T01:51:00.937" v="4346" actId="20577"/>
          <ac:spMkLst>
            <pc:docMk/>
            <pc:sldMk cId="1969065912" sldId="257"/>
            <ac:spMk id="3" creationId="{4317BDBF-5817-4E3A-A0A4-00929FC60E09}"/>
          </ac:spMkLst>
        </pc:spChg>
      </pc:sldChg>
      <pc:sldChg chg="del">
        <pc:chgData name="Sarah Burney" userId="3ff1fe9c-ec4d-4417-af83-dbc6e1aa8c41" providerId="ADAL" clId="{1CD46E96-93EA-4D76-99FE-8F31F7181434}" dt="2022-05-18T05:19:53.136" v="3571" actId="47"/>
        <pc:sldMkLst>
          <pc:docMk/>
          <pc:sldMk cId="941055056" sldId="258"/>
        </pc:sldMkLst>
      </pc:sldChg>
      <pc:sldChg chg="modSp mod">
        <pc:chgData name="Sarah Burney" userId="3ff1fe9c-ec4d-4417-af83-dbc6e1aa8c41" providerId="ADAL" clId="{1CD46E96-93EA-4D76-99FE-8F31F7181434}" dt="2022-05-18T01:00:22.509" v="1" actId="113"/>
        <pc:sldMkLst>
          <pc:docMk/>
          <pc:sldMk cId="3565337208" sldId="259"/>
        </pc:sldMkLst>
        <pc:spChg chg="mod">
          <ac:chgData name="Sarah Burney" userId="3ff1fe9c-ec4d-4417-af83-dbc6e1aa8c41" providerId="ADAL" clId="{1CD46E96-93EA-4D76-99FE-8F31F7181434}" dt="2022-05-18T01:00:22.509" v="1" actId="113"/>
          <ac:spMkLst>
            <pc:docMk/>
            <pc:sldMk cId="3565337208" sldId="259"/>
            <ac:spMk id="3" creationId="{B0A1B00A-B50A-4C2A-9D3A-79A6E2E5F29A}"/>
          </ac:spMkLst>
        </pc:spChg>
      </pc:sldChg>
      <pc:sldChg chg="modSp new del mod">
        <pc:chgData name="Sarah Burney" userId="3ff1fe9c-ec4d-4417-af83-dbc6e1aa8c41" providerId="ADAL" clId="{1CD46E96-93EA-4D76-99FE-8F31F7181434}" dt="2022-05-18T04:06:21.411" v="2486" actId="47"/>
        <pc:sldMkLst>
          <pc:docMk/>
          <pc:sldMk cId="581958375" sldId="260"/>
        </pc:sldMkLst>
        <pc:spChg chg="mod">
          <ac:chgData name="Sarah Burney" userId="3ff1fe9c-ec4d-4417-af83-dbc6e1aa8c41" providerId="ADAL" clId="{1CD46E96-93EA-4D76-99FE-8F31F7181434}" dt="2022-05-18T01:00:51.239" v="54" actId="20577"/>
          <ac:spMkLst>
            <pc:docMk/>
            <pc:sldMk cId="581958375" sldId="260"/>
            <ac:spMk id="2" creationId="{2195F9A2-A271-0615-24FF-E6742A91C427}"/>
          </ac:spMkLst>
        </pc:spChg>
        <pc:spChg chg="mod">
          <ac:chgData name="Sarah Burney" userId="3ff1fe9c-ec4d-4417-af83-dbc6e1aa8c41" providerId="ADAL" clId="{1CD46E96-93EA-4D76-99FE-8F31F7181434}" dt="2022-05-18T04:04:06.750" v="2117" actId="20577"/>
          <ac:spMkLst>
            <pc:docMk/>
            <pc:sldMk cId="581958375" sldId="260"/>
            <ac:spMk id="3" creationId="{A0FC8E07-840E-44E7-960F-37C3E1865DE0}"/>
          </ac:spMkLst>
        </pc:spChg>
      </pc:sldChg>
      <pc:sldChg chg="addSp modSp new del mod">
        <pc:chgData name="Sarah Burney" userId="3ff1fe9c-ec4d-4417-af83-dbc6e1aa8c41" providerId="ADAL" clId="{1CD46E96-93EA-4D76-99FE-8F31F7181434}" dt="2022-05-18T04:11:41.591" v="2637" actId="47"/>
        <pc:sldMkLst>
          <pc:docMk/>
          <pc:sldMk cId="1926368403" sldId="261"/>
        </pc:sldMkLst>
        <pc:spChg chg="mod">
          <ac:chgData name="Sarah Burney" userId="3ff1fe9c-ec4d-4417-af83-dbc6e1aa8c41" providerId="ADAL" clId="{1CD46E96-93EA-4D76-99FE-8F31F7181434}" dt="2022-05-18T04:09:12.947" v="2565" actId="20577"/>
          <ac:spMkLst>
            <pc:docMk/>
            <pc:sldMk cId="1926368403" sldId="261"/>
            <ac:spMk id="2" creationId="{BDBD9FFA-72BE-AC9E-C52A-FD880D40A0EA}"/>
          </ac:spMkLst>
        </pc:spChg>
        <pc:spChg chg="mod">
          <ac:chgData name="Sarah Burney" userId="3ff1fe9c-ec4d-4417-af83-dbc6e1aa8c41" providerId="ADAL" clId="{1CD46E96-93EA-4D76-99FE-8F31F7181434}" dt="2022-05-18T04:09:22.131" v="2594" actId="20577"/>
          <ac:spMkLst>
            <pc:docMk/>
            <pc:sldMk cId="1926368403" sldId="261"/>
            <ac:spMk id="3" creationId="{C1F0BC1F-0CD4-3351-ECCF-886C93FBB969}"/>
          </ac:spMkLst>
        </pc:spChg>
        <pc:spChg chg="add mod">
          <ac:chgData name="Sarah Burney" userId="3ff1fe9c-ec4d-4417-af83-dbc6e1aa8c41" providerId="ADAL" clId="{1CD46E96-93EA-4D76-99FE-8F31F7181434}" dt="2022-05-18T04:09:33.960" v="2597" actId="403"/>
          <ac:spMkLst>
            <pc:docMk/>
            <pc:sldMk cId="1926368403" sldId="261"/>
            <ac:spMk id="4" creationId="{F2A71D7D-871A-56FE-33F8-B36F4CBBEF58}"/>
          </ac:spMkLst>
        </pc:spChg>
      </pc:sldChg>
      <pc:sldChg chg="modSp new mod">
        <pc:chgData name="Sarah Burney" userId="3ff1fe9c-ec4d-4417-af83-dbc6e1aa8c41" providerId="ADAL" clId="{1CD46E96-93EA-4D76-99FE-8F31F7181434}" dt="2022-05-30T01:54:07.232" v="4593" actId="20577"/>
        <pc:sldMkLst>
          <pc:docMk/>
          <pc:sldMk cId="1642856636" sldId="262"/>
        </pc:sldMkLst>
        <pc:spChg chg="mod">
          <ac:chgData name="Sarah Burney" userId="3ff1fe9c-ec4d-4417-af83-dbc6e1aa8c41" providerId="ADAL" clId="{1CD46E96-93EA-4D76-99FE-8F31F7181434}" dt="2022-05-18T04:04:15.791" v="2141" actId="20577"/>
          <ac:spMkLst>
            <pc:docMk/>
            <pc:sldMk cId="1642856636" sldId="262"/>
            <ac:spMk id="2" creationId="{C568FB42-24E0-E6C9-47E1-BFA6C647B98F}"/>
          </ac:spMkLst>
        </pc:spChg>
        <pc:spChg chg="mod">
          <ac:chgData name="Sarah Burney" userId="3ff1fe9c-ec4d-4417-af83-dbc6e1aa8c41" providerId="ADAL" clId="{1CD46E96-93EA-4D76-99FE-8F31F7181434}" dt="2022-05-30T01:54:07.232" v="4593" actId="20577"/>
          <ac:spMkLst>
            <pc:docMk/>
            <pc:sldMk cId="1642856636" sldId="262"/>
            <ac:spMk id="3" creationId="{8927DAA7-727D-C9F4-B967-67F2CD23FD5E}"/>
          </ac:spMkLst>
        </pc:spChg>
      </pc:sldChg>
      <pc:sldChg chg="addSp modSp new mod">
        <pc:chgData name="Sarah Burney" userId="3ff1fe9c-ec4d-4417-af83-dbc6e1aa8c41" providerId="ADAL" clId="{1CD46E96-93EA-4D76-99FE-8F31F7181434}" dt="2022-05-30T01:55:03.456" v="4638" actId="20577"/>
        <pc:sldMkLst>
          <pc:docMk/>
          <pc:sldMk cId="2726118622" sldId="263"/>
        </pc:sldMkLst>
        <pc:spChg chg="mod">
          <ac:chgData name="Sarah Burney" userId="3ff1fe9c-ec4d-4417-af83-dbc6e1aa8c41" providerId="ADAL" clId="{1CD46E96-93EA-4D76-99FE-8F31F7181434}" dt="2022-05-18T04:11:58.833" v="2654" actId="20577"/>
          <ac:spMkLst>
            <pc:docMk/>
            <pc:sldMk cId="2726118622" sldId="263"/>
            <ac:spMk id="2" creationId="{9AA183C9-AC70-1C22-1B09-54C0412AD9C5}"/>
          </ac:spMkLst>
        </pc:spChg>
        <pc:spChg chg="mod">
          <ac:chgData name="Sarah Burney" userId="3ff1fe9c-ec4d-4417-af83-dbc6e1aa8c41" providerId="ADAL" clId="{1CD46E96-93EA-4D76-99FE-8F31F7181434}" dt="2022-05-18T04:11:25.260" v="2634" actId="14100"/>
          <ac:spMkLst>
            <pc:docMk/>
            <pc:sldMk cId="2726118622" sldId="263"/>
            <ac:spMk id="3" creationId="{30CCA75B-5D31-E7E1-8D43-3E5E3A2C5498}"/>
          </ac:spMkLst>
        </pc:spChg>
        <pc:spChg chg="mod">
          <ac:chgData name="Sarah Burney" userId="3ff1fe9c-ec4d-4417-af83-dbc6e1aa8c41" providerId="ADAL" clId="{1CD46E96-93EA-4D76-99FE-8F31F7181434}" dt="2022-05-18T04:11:30.502" v="2635" actId="14100"/>
          <ac:spMkLst>
            <pc:docMk/>
            <pc:sldMk cId="2726118622" sldId="263"/>
            <ac:spMk id="4" creationId="{837BA854-226C-869F-3DFC-4C0B63C9F59F}"/>
          </ac:spMkLst>
        </pc:spChg>
        <pc:spChg chg="add mod">
          <ac:chgData name="Sarah Burney" userId="3ff1fe9c-ec4d-4417-af83-dbc6e1aa8c41" providerId="ADAL" clId="{1CD46E96-93EA-4D76-99FE-8F31F7181434}" dt="2022-05-30T01:55:03.456" v="4638" actId="20577"/>
          <ac:spMkLst>
            <pc:docMk/>
            <pc:sldMk cId="2726118622" sldId="263"/>
            <ac:spMk id="5" creationId="{E07A73F6-1E44-91D1-DF80-7ABA57A1887B}"/>
          </ac:spMkLst>
        </pc:spChg>
      </pc:sldChg>
      <pc:sldChg chg="modSp add mod">
        <pc:chgData name="Sarah Burney" userId="3ff1fe9c-ec4d-4417-af83-dbc6e1aa8c41" providerId="ADAL" clId="{1CD46E96-93EA-4D76-99FE-8F31F7181434}" dt="2022-05-30T01:55:15.595" v="4643" actId="27636"/>
        <pc:sldMkLst>
          <pc:docMk/>
          <pc:sldMk cId="3308085712" sldId="264"/>
        </pc:sldMkLst>
        <pc:spChg chg="mod">
          <ac:chgData name="Sarah Burney" userId="3ff1fe9c-ec4d-4417-af83-dbc6e1aa8c41" providerId="ADAL" clId="{1CD46E96-93EA-4D76-99FE-8F31F7181434}" dt="2022-05-18T04:11:53.608" v="2646" actId="20577"/>
          <ac:spMkLst>
            <pc:docMk/>
            <pc:sldMk cId="3308085712" sldId="264"/>
            <ac:spMk id="2" creationId="{9AA183C9-AC70-1C22-1B09-54C0412AD9C5}"/>
          </ac:spMkLst>
        </pc:spChg>
        <pc:spChg chg="mod">
          <ac:chgData name="Sarah Burney" userId="3ff1fe9c-ec4d-4417-af83-dbc6e1aa8c41" providerId="ADAL" clId="{1CD46E96-93EA-4D76-99FE-8F31F7181434}" dt="2022-05-18T04:13:32.697" v="2759" actId="20577"/>
          <ac:spMkLst>
            <pc:docMk/>
            <pc:sldMk cId="3308085712" sldId="264"/>
            <ac:spMk id="3" creationId="{30CCA75B-5D31-E7E1-8D43-3E5E3A2C5498}"/>
          </ac:spMkLst>
        </pc:spChg>
        <pc:spChg chg="mod">
          <ac:chgData name="Sarah Burney" userId="3ff1fe9c-ec4d-4417-af83-dbc6e1aa8c41" providerId="ADAL" clId="{1CD46E96-93EA-4D76-99FE-8F31F7181434}" dt="2022-05-18T04:15:05.814" v="2818" actId="20577"/>
          <ac:spMkLst>
            <pc:docMk/>
            <pc:sldMk cId="3308085712" sldId="264"/>
            <ac:spMk id="4" creationId="{837BA854-226C-869F-3DFC-4C0B63C9F59F}"/>
          </ac:spMkLst>
        </pc:spChg>
        <pc:spChg chg="mod">
          <ac:chgData name="Sarah Burney" userId="3ff1fe9c-ec4d-4417-af83-dbc6e1aa8c41" providerId="ADAL" clId="{1CD46E96-93EA-4D76-99FE-8F31F7181434}" dt="2022-05-30T01:55:15.595" v="4643" actId="27636"/>
          <ac:spMkLst>
            <pc:docMk/>
            <pc:sldMk cId="3308085712" sldId="264"/>
            <ac:spMk id="5" creationId="{E07A73F6-1E44-91D1-DF80-7ABA57A1887B}"/>
          </ac:spMkLst>
        </pc:spChg>
      </pc:sldChg>
      <pc:sldChg chg="modSp add mod">
        <pc:chgData name="Sarah Burney" userId="3ff1fe9c-ec4d-4417-af83-dbc6e1aa8c41" providerId="ADAL" clId="{1CD46E96-93EA-4D76-99FE-8F31F7181434}" dt="2022-05-30T01:55:21.542" v="4648" actId="27636"/>
        <pc:sldMkLst>
          <pc:docMk/>
          <pc:sldMk cId="3460767625" sldId="265"/>
        </pc:sldMkLst>
        <pc:spChg chg="mod">
          <ac:chgData name="Sarah Burney" userId="3ff1fe9c-ec4d-4417-af83-dbc6e1aa8c41" providerId="ADAL" clId="{1CD46E96-93EA-4D76-99FE-8F31F7181434}" dt="2022-05-18T04:15:35.942" v="2835" actId="20577"/>
          <ac:spMkLst>
            <pc:docMk/>
            <pc:sldMk cId="3460767625" sldId="265"/>
            <ac:spMk id="2" creationId="{9AA183C9-AC70-1C22-1B09-54C0412AD9C5}"/>
          </ac:spMkLst>
        </pc:spChg>
        <pc:spChg chg="mod">
          <ac:chgData name="Sarah Burney" userId="3ff1fe9c-ec4d-4417-af83-dbc6e1aa8c41" providerId="ADAL" clId="{1CD46E96-93EA-4D76-99FE-8F31F7181434}" dt="2022-05-18T04:17:24.823" v="3049" actId="20577"/>
          <ac:spMkLst>
            <pc:docMk/>
            <pc:sldMk cId="3460767625" sldId="265"/>
            <ac:spMk id="3" creationId="{30CCA75B-5D31-E7E1-8D43-3E5E3A2C5498}"/>
          </ac:spMkLst>
        </pc:spChg>
        <pc:spChg chg="mod">
          <ac:chgData name="Sarah Burney" userId="3ff1fe9c-ec4d-4417-af83-dbc6e1aa8c41" providerId="ADAL" clId="{1CD46E96-93EA-4D76-99FE-8F31F7181434}" dt="2022-05-18T04:32:05.264" v="3249" actId="20577"/>
          <ac:spMkLst>
            <pc:docMk/>
            <pc:sldMk cId="3460767625" sldId="265"/>
            <ac:spMk id="4" creationId="{837BA854-226C-869F-3DFC-4C0B63C9F59F}"/>
          </ac:spMkLst>
        </pc:spChg>
        <pc:spChg chg="mod">
          <ac:chgData name="Sarah Burney" userId="3ff1fe9c-ec4d-4417-af83-dbc6e1aa8c41" providerId="ADAL" clId="{1CD46E96-93EA-4D76-99FE-8F31F7181434}" dt="2022-05-30T01:55:21.542" v="4648" actId="27636"/>
          <ac:spMkLst>
            <pc:docMk/>
            <pc:sldMk cId="3460767625" sldId="265"/>
            <ac:spMk id="5" creationId="{E07A73F6-1E44-91D1-DF80-7ABA57A1887B}"/>
          </ac:spMkLst>
        </pc:spChg>
      </pc:sldChg>
      <pc:sldChg chg="modSp add mod">
        <pc:chgData name="Sarah Burney" userId="3ff1fe9c-ec4d-4417-af83-dbc6e1aa8c41" providerId="ADAL" clId="{1CD46E96-93EA-4D76-99FE-8F31F7181434}" dt="2022-05-30T01:55:27.818" v="4655" actId="27636"/>
        <pc:sldMkLst>
          <pc:docMk/>
          <pc:sldMk cId="1270602408" sldId="266"/>
        </pc:sldMkLst>
        <pc:spChg chg="mod">
          <ac:chgData name="Sarah Burney" userId="3ff1fe9c-ec4d-4417-af83-dbc6e1aa8c41" providerId="ADAL" clId="{1CD46E96-93EA-4D76-99FE-8F31F7181434}" dt="2022-05-18T04:32:25.153" v="3269" actId="20577"/>
          <ac:spMkLst>
            <pc:docMk/>
            <pc:sldMk cId="1270602408" sldId="266"/>
            <ac:spMk id="2" creationId="{9AA183C9-AC70-1C22-1B09-54C0412AD9C5}"/>
          </ac:spMkLst>
        </pc:spChg>
        <pc:spChg chg="mod">
          <ac:chgData name="Sarah Burney" userId="3ff1fe9c-ec4d-4417-af83-dbc6e1aa8c41" providerId="ADAL" clId="{1CD46E96-93EA-4D76-99FE-8F31F7181434}" dt="2022-05-18T04:39:03.401" v="3463" actId="20577"/>
          <ac:spMkLst>
            <pc:docMk/>
            <pc:sldMk cId="1270602408" sldId="266"/>
            <ac:spMk id="3" creationId="{30CCA75B-5D31-E7E1-8D43-3E5E3A2C5498}"/>
          </ac:spMkLst>
        </pc:spChg>
        <pc:spChg chg="mod">
          <ac:chgData name="Sarah Burney" userId="3ff1fe9c-ec4d-4417-af83-dbc6e1aa8c41" providerId="ADAL" clId="{1CD46E96-93EA-4D76-99FE-8F31F7181434}" dt="2022-05-18T05:25:50.074" v="4114" actId="114"/>
          <ac:spMkLst>
            <pc:docMk/>
            <pc:sldMk cId="1270602408" sldId="266"/>
            <ac:spMk id="4" creationId="{837BA854-226C-869F-3DFC-4C0B63C9F59F}"/>
          </ac:spMkLst>
        </pc:spChg>
        <pc:spChg chg="mod">
          <ac:chgData name="Sarah Burney" userId="3ff1fe9c-ec4d-4417-af83-dbc6e1aa8c41" providerId="ADAL" clId="{1CD46E96-93EA-4D76-99FE-8F31F7181434}" dt="2022-05-30T01:55:27.818" v="4655" actId="27636"/>
          <ac:spMkLst>
            <pc:docMk/>
            <pc:sldMk cId="1270602408" sldId="266"/>
            <ac:spMk id="5" creationId="{E07A73F6-1E44-91D1-DF80-7ABA57A1887B}"/>
          </ac:spMkLst>
        </pc:spChg>
      </pc:sldChg>
      <pc:sldChg chg="modSp mod">
        <pc:chgData name="Sarah Burney" userId="3ff1fe9c-ec4d-4417-af83-dbc6e1aa8c41" providerId="ADAL" clId="{1CD46E96-93EA-4D76-99FE-8F31F7181434}" dt="2022-05-30T01:52:15.772" v="4415" actId="20577"/>
        <pc:sldMkLst>
          <pc:docMk/>
          <pc:sldMk cId="860278889" sldId="267"/>
        </pc:sldMkLst>
        <pc:spChg chg="mod">
          <ac:chgData name="Sarah Burney" userId="3ff1fe9c-ec4d-4417-af83-dbc6e1aa8c41" providerId="ADAL" clId="{1CD46E96-93EA-4D76-99FE-8F31F7181434}" dt="2022-05-30T01:52:15.772" v="4415" actId="20577"/>
          <ac:spMkLst>
            <pc:docMk/>
            <pc:sldMk cId="860278889" sldId="267"/>
            <ac:spMk id="3" creationId="{F7784247-1E85-4E92-605F-1A8E801CF985}"/>
          </ac:spMkLst>
        </pc:spChg>
      </pc:sldChg>
      <pc:sldChg chg="modSp mod">
        <pc:chgData name="Sarah Burney" userId="3ff1fe9c-ec4d-4417-af83-dbc6e1aa8c41" providerId="ADAL" clId="{1CD46E96-93EA-4D76-99FE-8F31F7181434}" dt="2022-05-30T01:56:35.694" v="4680" actId="20577"/>
        <pc:sldMkLst>
          <pc:docMk/>
          <pc:sldMk cId="3074733661" sldId="270"/>
        </pc:sldMkLst>
        <pc:spChg chg="mod">
          <ac:chgData name="Sarah Burney" userId="3ff1fe9c-ec4d-4417-af83-dbc6e1aa8c41" providerId="ADAL" clId="{1CD46E96-93EA-4D76-99FE-8F31F7181434}" dt="2022-05-30T01:56:35.694" v="4680" actId="20577"/>
          <ac:spMkLst>
            <pc:docMk/>
            <pc:sldMk cId="3074733661" sldId="270"/>
            <ac:spMk id="3" creationId="{510FAD7A-C90C-E0B0-ED69-586616B86335}"/>
          </ac:spMkLst>
        </pc:spChg>
      </pc:sldChg>
      <pc:sldChg chg="modSp mod">
        <pc:chgData name="Sarah Burney" userId="3ff1fe9c-ec4d-4417-af83-dbc6e1aa8c41" providerId="ADAL" clId="{1CD46E96-93EA-4D76-99FE-8F31F7181434}" dt="2022-05-30T01:57:20.738" v="4803" actId="20577"/>
        <pc:sldMkLst>
          <pc:docMk/>
          <pc:sldMk cId="2458937511" sldId="271"/>
        </pc:sldMkLst>
        <pc:spChg chg="mod">
          <ac:chgData name="Sarah Burney" userId="3ff1fe9c-ec4d-4417-af83-dbc6e1aa8c41" providerId="ADAL" clId="{1CD46E96-93EA-4D76-99FE-8F31F7181434}" dt="2022-05-30T01:57:20.738" v="4803" actId="20577"/>
          <ac:spMkLst>
            <pc:docMk/>
            <pc:sldMk cId="2458937511" sldId="271"/>
            <ac:spMk id="3" creationId="{6BC986BC-A372-66C5-C993-E55A8FDE42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5F2D9-B397-4FAA-BD1A-9A9E57BF2D78}" type="datetimeFigureOut">
              <a:rPr lang="en-AU" smtClean="0"/>
              <a:t>31/05/2022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0D145-B2C6-44FA-AADB-17B9EF645FEA}" type="slidenum">
              <a:rPr lang="en-AU" smtClean="0"/>
              <a:t>‹#›</a:t>
            </a:fld>
            <a:endParaRPr lang="en-AU"/>
          </a:p>
        </p:txBody>
      </p:sp>
    </p:spTree>
    <p:extLst>
      <p:ext uri="{BB962C8B-B14F-4D97-AF65-F5344CB8AC3E}">
        <p14:creationId xmlns:p14="http://schemas.microsoft.com/office/powerpoint/2010/main" val="263453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Nominalisation is an important skill that you’ll use a lot as you go into </a:t>
            </a:r>
            <a:r>
              <a:rPr lang="en-AU" dirty="0" err="1"/>
              <a:t>Yr</a:t>
            </a:r>
            <a:r>
              <a:rPr lang="en-AU" dirty="0"/>
              <a:t> 10-12. Not just for English, also used in written reports, job applications, business presentations, etc, to create more formal, detached, precise sentences. It’s an important part of academic language, which is what you need to be using in your Mulan essays.</a:t>
            </a:r>
          </a:p>
          <a:p>
            <a:r>
              <a:rPr lang="en-AU" dirty="0"/>
              <a:t>If you have finished drafting your essay, this is something you could do to improve your sentences and make your language more formal and academic.  </a:t>
            </a:r>
          </a:p>
        </p:txBody>
      </p:sp>
      <p:sp>
        <p:nvSpPr>
          <p:cNvPr id="4" name="Slide Number Placeholder 3"/>
          <p:cNvSpPr>
            <a:spLocks noGrp="1"/>
          </p:cNvSpPr>
          <p:nvPr>
            <p:ph type="sldNum" sz="quarter" idx="5"/>
          </p:nvPr>
        </p:nvSpPr>
        <p:spPr/>
        <p:txBody>
          <a:bodyPr/>
          <a:lstStyle/>
          <a:p>
            <a:fld id="{F560D145-B2C6-44FA-AADB-17B9EF645FEA}" type="slidenum">
              <a:rPr lang="en-AU" smtClean="0"/>
              <a:t>1</a:t>
            </a:fld>
            <a:endParaRPr lang="en-AU"/>
          </a:p>
        </p:txBody>
      </p:sp>
    </p:spTree>
    <p:extLst>
      <p:ext uri="{BB962C8B-B14F-4D97-AF65-F5344CB8AC3E}">
        <p14:creationId xmlns:p14="http://schemas.microsoft.com/office/powerpoint/2010/main" val="205117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Pause before you click next. Get the class to look at the sentence, ask what are the verbs? Get them to have a go at turning them into nouns. Get them to have a go at rephrasing the sentence verbally.</a:t>
            </a:r>
          </a:p>
        </p:txBody>
      </p:sp>
      <p:sp>
        <p:nvSpPr>
          <p:cNvPr id="4" name="Slide Number Placeholder 3"/>
          <p:cNvSpPr>
            <a:spLocks noGrp="1"/>
          </p:cNvSpPr>
          <p:nvPr>
            <p:ph type="sldNum" sz="quarter" idx="5"/>
          </p:nvPr>
        </p:nvSpPr>
        <p:spPr/>
        <p:txBody>
          <a:bodyPr/>
          <a:lstStyle/>
          <a:p>
            <a:fld id="{F560D145-B2C6-44FA-AADB-17B9EF645FEA}" type="slidenum">
              <a:rPr lang="en-AU" smtClean="0"/>
              <a:t>13</a:t>
            </a:fld>
            <a:endParaRPr lang="en-AU"/>
          </a:p>
        </p:txBody>
      </p:sp>
    </p:spTree>
    <p:extLst>
      <p:ext uri="{BB962C8B-B14F-4D97-AF65-F5344CB8AC3E}">
        <p14:creationId xmlns:p14="http://schemas.microsoft.com/office/powerpoint/2010/main" val="11529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Pause before you click next. Get the class to look at the sentence, ask what are the verbs? Get them to have a go at turning them into nouns. Get them to have a go at rephrasing the sentence.</a:t>
            </a:r>
          </a:p>
          <a:p>
            <a:endParaRPr lang="en-AU" dirty="0"/>
          </a:p>
        </p:txBody>
      </p:sp>
      <p:sp>
        <p:nvSpPr>
          <p:cNvPr id="4" name="Slide Number Placeholder 3"/>
          <p:cNvSpPr>
            <a:spLocks noGrp="1"/>
          </p:cNvSpPr>
          <p:nvPr>
            <p:ph type="sldNum" sz="quarter" idx="5"/>
          </p:nvPr>
        </p:nvSpPr>
        <p:spPr/>
        <p:txBody>
          <a:bodyPr/>
          <a:lstStyle/>
          <a:p>
            <a:fld id="{F560D145-B2C6-44FA-AADB-17B9EF645FEA}" type="slidenum">
              <a:rPr lang="en-AU" smtClean="0"/>
              <a:t>14</a:t>
            </a:fld>
            <a:endParaRPr lang="en-AU"/>
          </a:p>
        </p:txBody>
      </p:sp>
    </p:spTree>
    <p:extLst>
      <p:ext uri="{BB962C8B-B14F-4D97-AF65-F5344CB8AC3E}">
        <p14:creationId xmlns:p14="http://schemas.microsoft.com/office/powerpoint/2010/main" val="315535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7BA5-F9A7-4DE7-AC50-E351B9A13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CEC2AE0-22A4-45C2-BDF4-64B777403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7A204C-CAB2-4308-AB67-012C3909B238}"/>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5" name="Footer Placeholder 4">
            <a:extLst>
              <a:ext uri="{FF2B5EF4-FFF2-40B4-BE49-F238E27FC236}">
                <a16:creationId xmlns:a16="http://schemas.microsoft.com/office/drawing/2014/main" id="{A34AFDBD-D65A-465D-85CE-F38A16F108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9DE508B-52E9-421E-B60E-A991615D25DE}"/>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147544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C57C-5CA7-4C92-AC13-9980F1886A0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01AA198-0C79-4221-AC8B-8B9BF248B9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3C490C-5407-4141-80CB-50DA81939506}"/>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5" name="Footer Placeholder 4">
            <a:extLst>
              <a:ext uri="{FF2B5EF4-FFF2-40B4-BE49-F238E27FC236}">
                <a16:creationId xmlns:a16="http://schemas.microsoft.com/office/drawing/2014/main" id="{11B61088-5D8A-4D38-ADDE-DBDE5EEB4C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C36526-2914-4DB6-8692-6003B4C0E027}"/>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72819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5F294-478E-48A2-8DBA-BCD00A1463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58E3099-B099-485A-89A3-BBDE0FFC98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D07BD2-2946-4975-B319-1B76B14DA7B7}"/>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5" name="Footer Placeholder 4">
            <a:extLst>
              <a:ext uri="{FF2B5EF4-FFF2-40B4-BE49-F238E27FC236}">
                <a16:creationId xmlns:a16="http://schemas.microsoft.com/office/drawing/2014/main" id="{09214E11-9DCB-415D-9A01-A0D58420C9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BD83BF-94DC-4B17-B160-180A2A848BFE}"/>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38858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E222-F067-49A5-8C0E-35D74F30D32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9014114-B3DC-4557-A50E-07F2323FB1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2F1364-253F-4848-AB3A-9A0D23F4CDCF}"/>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5" name="Footer Placeholder 4">
            <a:extLst>
              <a:ext uri="{FF2B5EF4-FFF2-40B4-BE49-F238E27FC236}">
                <a16:creationId xmlns:a16="http://schemas.microsoft.com/office/drawing/2014/main" id="{4D7FDCAB-65F1-448B-85FF-D4AB97A07C2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877C22-A6C8-45A4-9FA6-FF3358E6C710}"/>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313852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D3F6-C25E-44C9-9BA4-8D89938E5C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3B2BF4-B178-402E-8D98-B43F4893B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AA9E3-1A6D-4C73-A2D9-0F5F1AE442DB}"/>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5" name="Footer Placeholder 4">
            <a:extLst>
              <a:ext uri="{FF2B5EF4-FFF2-40B4-BE49-F238E27FC236}">
                <a16:creationId xmlns:a16="http://schemas.microsoft.com/office/drawing/2014/main" id="{0CF7ED28-E754-43C7-9490-7B7E82C23E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469C30-FC53-4FCC-B96F-6EE8CF4BBDC0}"/>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212906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8F62-96FA-4A2F-B21D-3471405D36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7BD250-FAE6-43D6-8A25-28399244C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CE1C764-A297-4D3D-BA57-A3BDDE795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DF105E0-5F93-4311-8DE2-E0C71262622B}"/>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6" name="Footer Placeholder 5">
            <a:extLst>
              <a:ext uri="{FF2B5EF4-FFF2-40B4-BE49-F238E27FC236}">
                <a16:creationId xmlns:a16="http://schemas.microsoft.com/office/drawing/2014/main" id="{53E39CD2-AB75-4360-84CD-0062A4CBC8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63620FE-5F0D-4179-B519-905760A9A4EF}"/>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379126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7FDC-B036-4AEF-A574-EB09B147479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411B889-A1F9-4BD8-9BA1-A1C7B583B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19D4B-160C-4203-9610-9E1D402F1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2023F54-081F-4527-82FC-5DE33EC8D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7933A-2864-40DB-8E8B-DE44E149C3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E4D0126-FD03-4C7F-93F2-1E9152EC314F}"/>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8" name="Footer Placeholder 7">
            <a:extLst>
              <a:ext uri="{FF2B5EF4-FFF2-40B4-BE49-F238E27FC236}">
                <a16:creationId xmlns:a16="http://schemas.microsoft.com/office/drawing/2014/main" id="{B664A12A-3015-4909-B8CF-619A4424A95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5699A9F-6733-4117-A052-0E638A590C39}"/>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307650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0D22-D6BC-4A19-ABEA-959D79B5177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5E8345-2BAF-4B54-A68E-B43BC5C2DAF5}"/>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4" name="Footer Placeholder 3">
            <a:extLst>
              <a:ext uri="{FF2B5EF4-FFF2-40B4-BE49-F238E27FC236}">
                <a16:creationId xmlns:a16="http://schemas.microsoft.com/office/drawing/2014/main" id="{9D692978-668C-4143-9E8A-DE82E18ED36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3180210-D295-48F3-A5ED-B8532B92C258}"/>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45898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BC2B3-DDA1-4331-AEF1-560350C4E270}"/>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3" name="Footer Placeholder 2">
            <a:extLst>
              <a:ext uri="{FF2B5EF4-FFF2-40B4-BE49-F238E27FC236}">
                <a16:creationId xmlns:a16="http://schemas.microsoft.com/office/drawing/2014/main" id="{F70F8F25-FDB2-496F-AD70-5CCD85DFD44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F090C3A-9752-42BE-98F1-432C55F1CE28}"/>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104972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98A1-F6A0-4AB7-9E8C-8E4177983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5ADC1EB-A29D-4AE2-A443-153142C90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4E9BB28-B199-4D53-8FDE-9253FD61B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249DB-1815-4912-B6A1-BD7002EF6AC7}"/>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6" name="Footer Placeholder 5">
            <a:extLst>
              <a:ext uri="{FF2B5EF4-FFF2-40B4-BE49-F238E27FC236}">
                <a16:creationId xmlns:a16="http://schemas.microsoft.com/office/drawing/2014/main" id="{96CDA3F2-6787-4264-BEB2-92F4307591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E17E6B-FE59-4EEE-89F7-146DB372274D}"/>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391545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0968-C071-4D1F-999C-2033D8AFB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27781B2-984E-402F-9B9E-13528A03A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8554A46-CAB0-4FF4-8C01-0883EC047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0A91A-B659-4CD6-BE20-8FF7BCE2F602}"/>
              </a:ext>
            </a:extLst>
          </p:cNvPr>
          <p:cNvSpPr>
            <a:spLocks noGrp="1"/>
          </p:cNvSpPr>
          <p:nvPr>
            <p:ph type="dt" sz="half" idx="10"/>
          </p:nvPr>
        </p:nvSpPr>
        <p:spPr/>
        <p:txBody>
          <a:bodyPr/>
          <a:lstStyle/>
          <a:p>
            <a:fld id="{3DB91C6E-52C4-45EC-8A94-8F7BF4B25B76}" type="datetimeFigureOut">
              <a:rPr lang="en-AU" smtClean="0"/>
              <a:t>31/05/2022</a:t>
            </a:fld>
            <a:endParaRPr lang="en-AU"/>
          </a:p>
        </p:txBody>
      </p:sp>
      <p:sp>
        <p:nvSpPr>
          <p:cNvPr id="6" name="Footer Placeholder 5">
            <a:extLst>
              <a:ext uri="{FF2B5EF4-FFF2-40B4-BE49-F238E27FC236}">
                <a16:creationId xmlns:a16="http://schemas.microsoft.com/office/drawing/2014/main" id="{CD82BCE2-8025-44ED-8799-877B25D2CF6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59A0F1-7437-4D54-B4B2-6AAA513EB7AF}"/>
              </a:ext>
            </a:extLst>
          </p:cNvPr>
          <p:cNvSpPr>
            <a:spLocks noGrp="1"/>
          </p:cNvSpPr>
          <p:nvPr>
            <p:ph type="sldNum" sz="quarter" idx="12"/>
          </p:nvPr>
        </p:nvSpPr>
        <p:spPr/>
        <p:txBody>
          <a:bodyPr/>
          <a:lstStyle/>
          <a:p>
            <a:fld id="{9457337E-63C3-4AF8-8419-1B8D03DC8477}" type="slidenum">
              <a:rPr lang="en-AU" smtClean="0"/>
              <a:t>‹#›</a:t>
            </a:fld>
            <a:endParaRPr lang="en-AU"/>
          </a:p>
        </p:txBody>
      </p:sp>
    </p:spTree>
    <p:extLst>
      <p:ext uri="{BB962C8B-B14F-4D97-AF65-F5344CB8AC3E}">
        <p14:creationId xmlns:p14="http://schemas.microsoft.com/office/powerpoint/2010/main" val="322237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37D5C-6E1E-47F4-A451-7082F42F7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0DB32F2-16EC-4AD3-B1A5-7F10572B1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A48F20-8248-45A8-BFFE-735873F09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91C6E-52C4-45EC-8A94-8F7BF4B25B76}" type="datetimeFigureOut">
              <a:rPr lang="en-AU" smtClean="0"/>
              <a:t>31/05/2022</a:t>
            </a:fld>
            <a:endParaRPr lang="en-AU"/>
          </a:p>
        </p:txBody>
      </p:sp>
      <p:sp>
        <p:nvSpPr>
          <p:cNvPr id="5" name="Footer Placeholder 4">
            <a:extLst>
              <a:ext uri="{FF2B5EF4-FFF2-40B4-BE49-F238E27FC236}">
                <a16:creationId xmlns:a16="http://schemas.microsoft.com/office/drawing/2014/main" id="{0D34E562-9640-4A5F-BE76-999D283CA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B236D96-8FCB-4A17-A4A9-24381F564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7337E-63C3-4AF8-8419-1B8D03DC8477}" type="slidenum">
              <a:rPr lang="en-AU" smtClean="0"/>
              <a:t>‹#›</a:t>
            </a:fld>
            <a:endParaRPr lang="en-AU"/>
          </a:p>
        </p:txBody>
      </p:sp>
    </p:spTree>
    <p:extLst>
      <p:ext uri="{BB962C8B-B14F-4D97-AF65-F5344CB8AC3E}">
        <p14:creationId xmlns:p14="http://schemas.microsoft.com/office/powerpoint/2010/main" val="235670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77A00-9A5B-4317-8CC7-B9C3590F79D4}"/>
              </a:ext>
            </a:extLst>
          </p:cNvPr>
          <p:cNvSpPr>
            <a:spLocks noGrp="1"/>
          </p:cNvSpPr>
          <p:nvPr>
            <p:ph type="ctrTitle"/>
          </p:nvPr>
        </p:nvSpPr>
        <p:spPr>
          <a:xfrm>
            <a:off x="1094095" y="851517"/>
            <a:ext cx="5238466" cy="2991416"/>
          </a:xfrm>
        </p:spPr>
        <p:txBody>
          <a:bodyPr anchor="b">
            <a:normAutofit/>
          </a:bodyPr>
          <a:lstStyle/>
          <a:p>
            <a:pPr algn="l"/>
            <a:r>
              <a:rPr lang="en-GB"/>
              <a:t>Nominalisation</a:t>
            </a:r>
            <a:endParaRPr lang="en-AU"/>
          </a:p>
        </p:txBody>
      </p:sp>
      <p:sp>
        <p:nvSpPr>
          <p:cNvPr id="3" name="Subtitle 2">
            <a:extLst>
              <a:ext uri="{FF2B5EF4-FFF2-40B4-BE49-F238E27FC236}">
                <a16:creationId xmlns:a16="http://schemas.microsoft.com/office/drawing/2014/main" id="{A5A82C52-1E4F-44FC-838F-E56BC4A56B6F}"/>
              </a:ext>
            </a:extLst>
          </p:cNvPr>
          <p:cNvSpPr>
            <a:spLocks noGrp="1"/>
          </p:cNvSpPr>
          <p:nvPr>
            <p:ph type="subTitle" idx="1"/>
          </p:nvPr>
        </p:nvSpPr>
        <p:spPr>
          <a:xfrm>
            <a:off x="1094096" y="3842932"/>
            <a:ext cx="4167115" cy="2163551"/>
          </a:xfrm>
        </p:spPr>
        <p:txBody>
          <a:bodyPr anchor="t">
            <a:normAutofit/>
          </a:bodyPr>
          <a:lstStyle/>
          <a:p>
            <a:pPr algn="l"/>
            <a:endParaRPr lang="en-AU" dirty="0"/>
          </a:p>
        </p:txBody>
      </p:sp>
      <p:sp>
        <p:nvSpPr>
          <p:cNvPr id="19"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5FADB4F-CF96-4D03-AD4A-EA1900029CC2}"/>
              </a:ext>
            </a:extLst>
          </p:cNvPr>
          <p:cNvPicPr>
            <a:picLocks noChangeAspect="1"/>
          </p:cNvPicPr>
          <p:nvPr/>
        </p:nvPicPr>
        <p:blipFill>
          <a:blip r:embed="rId3"/>
          <a:stretch>
            <a:fillRect/>
          </a:stretch>
        </p:blipFill>
        <p:spPr>
          <a:xfrm>
            <a:off x="7863657" y="2129307"/>
            <a:ext cx="2553025" cy="3217333"/>
          </a:xfrm>
          <a:prstGeom prst="rect">
            <a:avLst/>
          </a:prstGeom>
        </p:spPr>
      </p:pic>
    </p:spTree>
    <p:extLst>
      <p:ext uri="{BB962C8B-B14F-4D97-AF65-F5344CB8AC3E}">
        <p14:creationId xmlns:p14="http://schemas.microsoft.com/office/powerpoint/2010/main" val="147411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83C9-AC70-1C22-1B09-54C0412AD9C5}"/>
              </a:ext>
            </a:extLst>
          </p:cNvPr>
          <p:cNvSpPr>
            <a:spLocks noGrp="1"/>
          </p:cNvSpPr>
          <p:nvPr>
            <p:ph type="title"/>
          </p:nvPr>
        </p:nvSpPr>
        <p:spPr/>
        <p:txBody>
          <a:bodyPr/>
          <a:lstStyle/>
          <a:p>
            <a:r>
              <a:rPr lang="en-AU" dirty="0"/>
              <a:t>Test for an </a:t>
            </a:r>
            <a:r>
              <a:rPr lang="en-AU" dirty="0">
                <a:solidFill>
                  <a:srgbClr val="00B050"/>
                </a:solidFill>
              </a:rPr>
              <a:t>Adverb</a:t>
            </a:r>
          </a:p>
        </p:txBody>
      </p:sp>
      <p:sp>
        <p:nvSpPr>
          <p:cNvPr id="3" name="Content Placeholder 2">
            <a:extLst>
              <a:ext uri="{FF2B5EF4-FFF2-40B4-BE49-F238E27FC236}">
                <a16:creationId xmlns:a16="http://schemas.microsoft.com/office/drawing/2014/main" id="{30CCA75B-5D31-E7E1-8D43-3E5E3A2C5498}"/>
              </a:ext>
            </a:extLst>
          </p:cNvPr>
          <p:cNvSpPr>
            <a:spLocks noGrp="1"/>
          </p:cNvSpPr>
          <p:nvPr>
            <p:ph sz="half" idx="1"/>
          </p:nvPr>
        </p:nvSpPr>
        <p:spPr>
          <a:xfrm>
            <a:off x="838200" y="3016250"/>
            <a:ext cx="5181600" cy="3160711"/>
          </a:xfrm>
        </p:spPr>
        <p:txBody>
          <a:bodyPr/>
          <a:lstStyle/>
          <a:p>
            <a:r>
              <a:rPr lang="en-GB" b="1" i="1" dirty="0">
                <a:sym typeface="Wingdings" panose="05000000000000000000" pitchFamily="2" charset="2"/>
              </a:rPr>
              <a:t>He did it </a:t>
            </a:r>
            <a:r>
              <a:rPr lang="en-GB" dirty="0">
                <a:solidFill>
                  <a:srgbClr val="00B050"/>
                </a:solidFill>
                <a:sym typeface="Wingdings" panose="05000000000000000000" pitchFamily="2" charset="2"/>
              </a:rPr>
              <a:t>quickly</a:t>
            </a:r>
          </a:p>
          <a:p>
            <a:r>
              <a:rPr lang="en-GB" b="1" i="1" dirty="0">
                <a:sym typeface="Wingdings" panose="05000000000000000000" pitchFamily="2" charset="2"/>
              </a:rPr>
              <a:t>She did it </a:t>
            </a:r>
            <a:r>
              <a:rPr lang="en-GB" dirty="0">
                <a:solidFill>
                  <a:srgbClr val="00B050"/>
                </a:solidFill>
                <a:sym typeface="Wingdings" panose="05000000000000000000" pitchFamily="2" charset="2"/>
              </a:rPr>
              <a:t>angrily</a:t>
            </a:r>
          </a:p>
          <a:p>
            <a:r>
              <a:rPr lang="en-GB" b="1" i="1" dirty="0">
                <a:sym typeface="Wingdings" panose="05000000000000000000" pitchFamily="2" charset="2"/>
              </a:rPr>
              <a:t>He did it </a:t>
            </a:r>
            <a:r>
              <a:rPr lang="en-GB" dirty="0">
                <a:solidFill>
                  <a:srgbClr val="00B050"/>
                </a:solidFill>
                <a:sym typeface="Wingdings" panose="05000000000000000000" pitchFamily="2" charset="2"/>
              </a:rPr>
              <a:t>outside</a:t>
            </a:r>
            <a:endParaRPr lang="en-GB" b="1" i="1" dirty="0">
              <a:solidFill>
                <a:srgbClr val="00B050"/>
              </a:solidFill>
              <a:sym typeface="Wingdings" panose="05000000000000000000" pitchFamily="2" charset="2"/>
            </a:endParaRPr>
          </a:p>
          <a:p>
            <a:r>
              <a:rPr lang="en-GB" b="1" i="1" dirty="0">
                <a:sym typeface="Wingdings" panose="05000000000000000000" pitchFamily="2" charset="2"/>
              </a:rPr>
              <a:t>She did it </a:t>
            </a:r>
            <a:r>
              <a:rPr lang="en-GB" dirty="0">
                <a:solidFill>
                  <a:srgbClr val="00B050"/>
                </a:solidFill>
                <a:sym typeface="Wingdings" panose="05000000000000000000" pitchFamily="2" charset="2"/>
              </a:rPr>
              <a:t>rarely</a:t>
            </a:r>
          </a:p>
          <a:p>
            <a:r>
              <a:rPr lang="en-GB" b="1" i="1" dirty="0">
                <a:sym typeface="Wingdings" panose="05000000000000000000" pitchFamily="2" charset="2"/>
              </a:rPr>
              <a:t>It did it </a:t>
            </a:r>
            <a:r>
              <a:rPr lang="en-GB" dirty="0">
                <a:solidFill>
                  <a:srgbClr val="00B050"/>
                </a:solidFill>
                <a:sym typeface="Wingdings" panose="05000000000000000000" pitchFamily="2" charset="2"/>
              </a:rPr>
              <a:t>slowly</a:t>
            </a:r>
            <a:endParaRPr lang="en-GB" b="1" i="1" dirty="0">
              <a:solidFill>
                <a:srgbClr val="00B050"/>
              </a:solidFill>
              <a:sym typeface="Wingdings" panose="05000000000000000000" pitchFamily="2" charset="2"/>
            </a:endParaRPr>
          </a:p>
          <a:p>
            <a:endParaRPr lang="en-AU" dirty="0"/>
          </a:p>
        </p:txBody>
      </p:sp>
      <p:sp>
        <p:nvSpPr>
          <p:cNvPr id="4" name="Content Placeholder 3">
            <a:extLst>
              <a:ext uri="{FF2B5EF4-FFF2-40B4-BE49-F238E27FC236}">
                <a16:creationId xmlns:a16="http://schemas.microsoft.com/office/drawing/2014/main" id="{837BA854-226C-869F-3DFC-4C0B63C9F59F}"/>
              </a:ext>
            </a:extLst>
          </p:cNvPr>
          <p:cNvSpPr>
            <a:spLocks noGrp="1"/>
          </p:cNvSpPr>
          <p:nvPr>
            <p:ph sz="half" idx="2"/>
          </p:nvPr>
        </p:nvSpPr>
        <p:spPr>
          <a:xfrm>
            <a:off x="7725431" y="2865715"/>
            <a:ext cx="3979877" cy="3311246"/>
          </a:xfrm>
          <a:prstGeom prst="roundRect">
            <a:avLst/>
          </a:prstGeom>
          <a:solidFill>
            <a:schemeClr val="accent2">
              <a:lumMod val="20000"/>
              <a:lumOff val="80000"/>
            </a:schemeClr>
          </a:solidFill>
          <a:ln w="28575">
            <a:solidFill>
              <a:schemeClr val="accent2"/>
            </a:solidFill>
          </a:ln>
        </p:spPr>
        <p:txBody>
          <a:bodyPr/>
          <a:lstStyle/>
          <a:p>
            <a:pPr marL="0" indent="0">
              <a:buNone/>
            </a:pPr>
            <a:r>
              <a:rPr lang="en-AU" sz="2800" dirty="0"/>
              <a:t>Won’t work for nouns, verbs, or adjectives!</a:t>
            </a:r>
          </a:p>
          <a:p>
            <a:endParaRPr lang="en-AU" sz="2800" dirty="0"/>
          </a:p>
          <a:p>
            <a:r>
              <a:rPr lang="en-AU" dirty="0"/>
              <a:t>He did it </a:t>
            </a:r>
            <a:r>
              <a:rPr lang="en-AU" dirty="0">
                <a:solidFill>
                  <a:srgbClr val="00B0F0"/>
                </a:solidFill>
              </a:rPr>
              <a:t>computer</a:t>
            </a:r>
          </a:p>
          <a:p>
            <a:r>
              <a:rPr lang="en-AU" dirty="0"/>
              <a:t>He did it </a:t>
            </a:r>
            <a:r>
              <a:rPr lang="en-AU" dirty="0">
                <a:solidFill>
                  <a:schemeClr val="accent4"/>
                </a:solidFill>
              </a:rPr>
              <a:t>attractive</a:t>
            </a:r>
            <a:endParaRPr lang="en-AU" sz="2800" dirty="0">
              <a:solidFill>
                <a:schemeClr val="accent4"/>
              </a:solidFill>
            </a:endParaRPr>
          </a:p>
          <a:p>
            <a:r>
              <a:rPr lang="en-AU" dirty="0"/>
              <a:t>She did it</a:t>
            </a:r>
            <a:r>
              <a:rPr lang="en-AU" sz="2800" dirty="0"/>
              <a:t> </a:t>
            </a:r>
            <a:r>
              <a:rPr lang="en-AU" dirty="0">
                <a:solidFill>
                  <a:srgbClr val="FF0000"/>
                </a:solidFill>
              </a:rPr>
              <a:t>explain</a:t>
            </a:r>
            <a:endParaRPr lang="en-AU" sz="2800" dirty="0">
              <a:solidFill>
                <a:srgbClr val="FF0000"/>
              </a:solidFill>
            </a:endParaRPr>
          </a:p>
          <a:p>
            <a:endParaRPr lang="en-AU" dirty="0"/>
          </a:p>
        </p:txBody>
      </p:sp>
      <p:sp>
        <p:nvSpPr>
          <p:cNvPr id="5" name="Content Placeholder 2">
            <a:extLst>
              <a:ext uri="{FF2B5EF4-FFF2-40B4-BE49-F238E27FC236}">
                <a16:creationId xmlns:a16="http://schemas.microsoft.com/office/drawing/2014/main" id="{E07A73F6-1E44-91D1-DF80-7ABA57A1887B}"/>
              </a:ext>
            </a:extLst>
          </p:cNvPr>
          <p:cNvSpPr txBox="1">
            <a:spLocks/>
          </p:cNvSpPr>
          <p:nvPr/>
        </p:nvSpPr>
        <p:spPr>
          <a:xfrm>
            <a:off x="838200" y="1765955"/>
            <a:ext cx="6737059" cy="11750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ym typeface="Wingdings" panose="05000000000000000000" pitchFamily="2" charset="2"/>
              </a:rPr>
              <a:t>If it’s an adverb, you should be able to </a:t>
            </a:r>
            <a:r>
              <a:rPr lang="en-AU" dirty="0">
                <a:sym typeface="Wingdings" panose="05000000000000000000" pitchFamily="2" charset="2"/>
              </a:rPr>
              <a:t>put </a:t>
            </a:r>
            <a:r>
              <a:rPr lang="en-AU" b="1" dirty="0">
                <a:sym typeface="Wingdings" panose="05000000000000000000" pitchFamily="2" charset="2"/>
              </a:rPr>
              <a:t>‘he did it…’ </a:t>
            </a:r>
            <a:r>
              <a:rPr lang="en-AU" dirty="0">
                <a:sym typeface="Wingdings" panose="05000000000000000000" pitchFamily="2" charset="2"/>
              </a:rPr>
              <a:t>or</a:t>
            </a:r>
            <a:r>
              <a:rPr lang="en-AU" b="1" dirty="0">
                <a:sym typeface="Wingdings" panose="05000000000000000000" pitchFamily="2" charset="2"/>
              </a:rPr>
              <a:t> ‘she did it…’ </a:t>
            </a:r>
            <a:r>
              <a:rPr lang="en-AU" dirty="0">
                <a:sym typeface="Wingdings" panose="05000000000000000000" pitchFamily="2" charset="2"/>
              </a:rPr>
              <a:t>in front</a:t>
            </a:r>
            <a:r>
              <a:rPr lang="en-GB" dirty="0">
                <a:sym typeface="Wingdings" panose="05000000000000000000" pitchFamily="2" charset="2"/>
              </a:rPr>
              <a:t> of it to make a complete phrase.</a:t>
            </a:r>
            <a:endParaRPr lang="en-AU" dirty="0">
              <a:sym typeface="Wingdings" panose="05000000000000000000" pitchFamily="2" charset="2"/>
            </a:endParaRPr>
          </a:p>
        </p:txBody>
      </p:sp>
      <p:pic>
        <p:nvPicPr>
          <p:cNvPr id="6146" name="Picture 2" descr="Using Adverbs in English - Break Into English Grammar index content">
            <a:extLst>
              <a:ext uri="{FF2B5EF4-FFF2-40B4-BE49-F238E27FC236}">
                <a16:creationId xmlns:a16="http://schemas.microsoft.com/office/drawing/2014/main" id="{33F92D2D-57FA-DCAF-BCC3-69666E2D3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373" y="496910"/>
            <a:ext cx="3911935" cy="181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60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419B-7C61-0049-EBB5-FEFDDD4F086C}"/>
              </a:ext>
            </a:extLst>
          </p:cNvPr>
          <p:cNvSpPr>
            <a:spLocks noGrp="1"/>
          </p:cNvSpPr>
          <p:nvPr>
            <p:ph type="title"/>
          </p:nvPr>
        </p:nvSpPr>
        <p:spPr>
          <a:xfrm>
            <a:off x="838200" y="365124"/>
            <a:ext cx="6626290" cy="2443389"/>
          </a:xfrm>
        </p:spPr>
        <p:txBody>
          <a:bodyPr/>
          <a:lstStyle/>
          <a:p>
            <a:r>
              <a:rPr lang="en-AU" dirty="0"/>
              <a:t>This can also help you with vocab quizzes</a:t>
            </a:r>
          </a:p>
        </p:txBody>
      </p:sp>
      <p:sp>
        <p:nvSpPr>
          <p:cNvPr id="3" name="Content Placeholder 2">
            <a:extLst>
              <a:ext uri="{FF2B5EF4-FFF2-40B4-BE49-F238E27FC236}">
                <a16:creationId xmlns:a16="http://schemas.microsoft.com/office/drawing/2014/main" id="{510FAD7A-C90C-E0B0-ED69-586616B86335}"/>
              </a:ext>
            </a:extLst>
          </p:cNvPr>
          <p:cNvSpPr>
            <a:spLocks noGrp="1"/>
          </p:cNvSpPr>
          <p:nvPr>
            <p:ph idx="1"/>
          </p:nvPr>
        </p:nvSpPr>
        <p:spPr>
          <a:xfrm>
            <a:off x="838200" y="3088433"/>
            <a:ext cx="10515600" cy="3088529"/>
          </a:xfrm>
        </p:spPr>
        <p:txBody>
          <a:bodyPr>
            <a:normAutofit/>
          </a:bodyPr>
          <a:lstStyle/>
          <a:p>
            <a:r>
              <a:rPr lang="en-AU" dirty="0"/>
              <a:t>The beginning of a definition can be a CLUE about the part of speech</a:t>
            </a:r>
          </a:p>
          <a:p>
            <a:endParaRPr lang="en-AU" dirty="0"/>
          </a:p>
          <a:p>
            <a:pPr marL="0" indent="0">
              <a:buNone/>
            </a:pPr>
            <a:r>
              <a:rPr lang="en-GB" sz="2800" b="1" dirty="0"/>
              <a:t>Repartee</a:t>
            </a:r>
            <a:r>
              <a:rPr lang="en-GB" sz="2800" dirty="0"/>
              <a:t> means “</a:t>
            </a:r>
            <a:r>
              <a:rPr lang="en-GB" sz="2800" b="1" dirty="0"/>
              <a:t>a</a:t>
            </a:r>
            <a:r>
              <a:rPr lang="en-GB" sz="2800" dirty="0"/>
              <a:t> quick and witty reply” </a:t>
            </a:r>
            <a:r>
              <a:rPr lang="en-GB" dirty="0">
                <a:sym typeface="Wingdings" panose="05000000000000000000" pitchFamily="2" charset="2"/>
              </a:rPr>
              <a:t></a:t>
            </a:r>
            <a:r>
              <a:rPr lang="en-AU" dirty="0"/>
              <a:t> </a:t>
            </a:r>
            <a:r>
              <a:rPr lang="en-AU" dirty="0">
                <a:solidFill>
                  <a:srgbClr val="00B0F0"/>
                </a:solidFill>
              </a:rPr>
              <a:t>starts with ‘a’ </a:t>
            </a:r>
            <a:r>
              <a:rPr lang="en-AU" dirty="0">
                <a:solidFill>
                  <a:srgbClr val="00B0F0"/>
                </a:solidFill>
                <a:sym typeface="Wingdings" panose="05000000000000000000" pitchFamily="2" charset="2"/>
              </a:rPr>
              <a:t></a:t>
            </a:r>
            <a:r>
              <a:rPr lang="en-AU" dirty="0">
                <a:solidFill>
                  <a:srgbClr val="00B0F0"/>
                </a:solidFill>
              </a:rPr>
              <a:t> noun</a:t>
            </a:r>
          </a:p>
          <a:p>
            <a:pPr marL="0" indent="0">
              <a:buNone/>
            </a:pPr>
            <a:r>
              <a:rPr lang="en-GB" sz="2800" b="1" dirty="0"/>
              <a:t>Vitiate</a:t>
            </a:r>
            <a:r>
              <a:rPr lang="en-GB" sz="2800" dirty="0"/>
              <a:t> means “</a:t>
            </a:r>
            <a:r>
              <a:rPr lang="en-GB" sz="2800" b="1" dirty="0"/>
              <a:t>to</a:t>
            </a:r>
            <a:r>
              <a:rPr lang="en-GB" sz="2800" dirty="0"/>
              <a:t> destroy or damage” </a:t>
            </a:r>
            <a:r>
              <a:rPr lang="en-GB" sz="2800" dirty="0">
                <a:sym typeface="Wingdings" panose="05000000000000000000" pitchFamily="2" charset="2"/>
              </a:rPr>
              <a:t></a:t>
            </a:r>
            <a:r>
              <a:rPr lang="en-GB" sz="2800" dirty="0"/>
              <a:t> </a:t>
            </a:r>
            <a:r>
              <a:rPr lang="en-GB" sz="2800" dirty="0">
                <a:solidFill>
                  <a:srgbClr val="FF0000"/>
                </a:solidFill>
              </a:rPr>
              <a:t>starts with ‘to’ </a:t>
            </a:r>
            <a:r>
              <a:rPr lang="en-GB" sz="2800" dirty="0">
                <a:solidFill>
                  <a:srgbClr val="FF0000"/>
                </a:solidFill>
                <a:sym typeface="Wingdings" panose="05000000000000000000" pitchFamily="2" charset="2"/>
              </a:rPr>
              <a:t></a:t>
            </a:r>
            <a:r>
              <a:rPr lang="en-GB" sz="2800" dirty="0">
                <a:solidFill>
                  <a:srgbClr val="FF0000"/>
                </a:solidFill>
              </a:rPr>
              <a:t> verb</a:t>
            </a:r>
            <a:endParaRPr lang="en-AU" dirty="0">
              <a:solidFill>
                <a:srgbClr val="FF0000"/>
              </a:solidFill>
            </a:endParaRPr>
          </a:p>
          <a:p>
            <a:pPr marL="0" indent="0">
              <a:buNone/>
            </a:pPr>
            <a:r>
              <a:rPr lang="en-AU" dirty="0"/>
              <a:t>If it doesn’t start with either of those </a:t>
            </a:r>
            <a:r>
              <a:rPr lang="en-AU" dirty="0">
                <a:sym typeface="Wingdings" panose="05000000000000000000" pitchFamily="2" charset="2"/>
              </a:rPr>
              <a:t></a:t>
            </a:r>
            <a:r>
              <a:rPr lang="en-AU" dirty="0"/>
              <a:t> probably </a:t>
            </a:r>
            <a:r>
              <a:rPr lang="en-AU" dirty="0">
                <a:solidFill>
                  <a:srgbClr val="FFC000"/>
                </a:solidFill>
              </a:rPr>
              <a:t>adjective</a:t>
            </a:r>
            <a:r>
              <a:rPr lang="en-AU" dirty="0"/>
              <a:t> or </a:t>
            </a:r>
            <a:r>
              <a:rPr lang="en-AU" dirty="0">
                <a:solidFill>
                  <a:srgbClr val="00B050"/>
                </a:solidFill>
              </a:rPr>
              <a:t>adverb</a:t>
            </a:r>
            <a:endParaRPr lang="en-AU" dirty="0"/>
          </a:p>
        </p:txBody>
      </p:sp>
      <p:pic>
        <p:nvPicPr>
          <p:cNvPr id="5" name="Picture 4">
            <a:extLst>
              <a:ext uri="{FF2B5EF4-FFF2-40B4-BE49-F238E27FC236}">
                <a16:creationId xmlns:a16="http://schemas.microsoft.com/office/drawing/2014/main" id="{2BD9C2C3-8AF1-165C-5F18-1A12A50CCDB5}"/>
              </a:ext>
            </a:extLst>
          </p:cNvPr>
          <p:cNvPicPr>
            <a:picLocks noChangeAspect="1"/>
          </p:cNvPicPr>
          <p:nvPr/>
        </p:nvPicPr>
        <p:blipFill rotWithShape="1">
          <a:blip r:embed="rId2"/>
          <a:srcRect l="20358" t="16870" r="4948" b="9931"/>
          <a:stretch/>
        </p:blipFill>
        <p:spPr>
          <a:xfrm>
            <a:off x="8042988" y="249078"/>
            <a:ext cx="3881533" cy="2139657"/>
          </a:xfrm>
          <a:prstGeom prst="rect">
            <a:avLst/>
          </a:prstGeom>
        </p:spPr>
      </p:pic>
    </p:spTree>
    <p:extLst>
      <p:ext uri="{BB962C8B-B14F-4D97-AF65-F5344CB8AC3E}">
        <p14:creationId xmlns:p14="http://schemas.microsoft.com/office/powerpoint/2010/main" val="307473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D715-F44F-2D41-09F3-8EE63CDDF2E5}"/>
              </a:ext>
            </a:extLst>
          </p:cNvPr>
          <p:cNvSpPr>
            <a:spLocks noGrp="1"/>
          </p:cNvSpPr>
          <p:nvPr>
            <p:ph type="title"/>
          </p:nvPr>
        </p:nvSpPr>
        <p:spPr>
          <a:xfrm>
            <a:off x="4965430" y="629268"/>
            <a:ext cx="6586491" cy="1286160"/>
          </a:xfrm>
        </p:spPr>
        <p:txBody>
          <a:bodyPr anchor="b">
            <a:normAutofit/>
          </a:bodyPr>
          <a:lstStyle/>
          <a:p>
            <a:r>
              <a:rPr lang="en-AU" dirty="0"/>
              <a:t>How to nominalise</a:t>
            </a:r>
          </a:p>
        </p:txBody>
      </p:sp>
      <p:sp>
        <p:nvSpPr>
          <p:cNvPr id="3" name="Content Placeholder 2">
            <a:extLst>
              <a:ext uri="{FF2B5EF4-FFF2-40B4-BE49-F238E27FC236}">
                <a16:creationId xmlns:a16="http://schemas.microsoft.com/office/drawing/2014/main" id="{6BC986BC-A372-66C5-C993-E55A8FDE4237}"/>
              </a:ext>
            </a:extLst>
          </p:cNvPr>
          <p:cNvSpPr>
            <a:spLocks noGrp="1"/>
          </p:cNvSpPr>
          <p:nvPr>
            <p:ph idx="1"/>
          </p:nvPr>
        </p:nvSpPr>
        <p:spPr>
          <a:xfrm>
            <a:off x="4965431" y="2438400"/>
            <a:ext cx="6586489" cy="3785419"/>
          </a:xfrm>
        </p:spPr>
        <p:txBody>
          <a:bodyPr>
            <a:normAutofit lnSpcReduction="10000"/>
          </a:bodyPr>
          <a:lstStyle/>
          <a:p>
            <a:r>
              <a:rPr lang="en-AU" sz="1900" dirty="0"/>
              <a:t>Find the key verbs in your sentence. If there are no verbs that will work, try adjectives or adverbs.</a:t>
            </a:r>
          </a:p>
          <a:p>
            <a:r>
              <a:rPr lang="en-AU" sz="1900" dirty="0"/>
              <a:t>Change them into nouns by changing their form. Try these suffixes:</a:t>
            </a:r>
          </a:p>
          <a:p>
            <a:pPr lvl="1"/>
            <a:r>
              <a:rPr lang="en-AU" sz="1900" dirty="0"/>
              <a:t>-ness</a:t>
            </a:r>
          </a:p>
          <a:p>
            <a:pPr lvl="1"/>
            <a:r>
              <a:rPr lang="en-AU" sz="1900" dirty="0"/>
              <a:t>-</a:t>
            </a:r>
            <a:r>
              <a:rPr lang="en-AU" sz="1900" dirty="0" err="1"/>
              <a:t>tion</a:t>
            </a:r>
            <a:r>
              <a:rPr lang="en-AU" sz="1900" dirty="0"/>
              <a:t> or -</a:t>
            </a:r>
            <a:r>
              <a:rPr lang="en-AU" sz="1900" dirty="0" err="1"/>
              <a:t>sion</a:t>
            </a:r>
            <a:endParaRPr lang="en-AU" sz="1900" dirty="0"/>
          </a:p>
          <a:p>
            <a:pPr lvl="1"/>
            <a:r>
              <a:rPr lang="en-AU" sz="1900" dirty="0"/>
              <a:t>-</a:t>
            </a:r>
            <a:r>
              <a:rPr lang="en-AU" sz="1900" dirty="0" err="1"/>
              <a:t>ment</a:t>
            </a:r>
            <a:endParaRPr lang="en-AU" sz="1900" dirty="0"/>
          </a:p>
          <a:p>
            <a:pPr lvl="1"/>
            <a:r>
              <a:rPr lang="en-AU" sz="1900" dirty="0"/>
              <a:t>-ty</a:t>
            </a:r>
          </a:p>
          <a:p>
            <a:pPr lvl="1"/>
            <a:r>
              <a:rPr lang="en-AU" sz="1900" dirty="0"/>
              <a:t>-</a:t>
            </a:r>
            <a:r>
              <a:rPr lang="en-AU" sz="1900" dirty="0" err="1"/>
              <a:t>ance</a:t>
            </a:r>
            <a:r>
              <a:rPr lang="en-AU" sz="1900" dirty="0"/>
              <a:t> or -</a:t>
            </a:r>
            <a:r>
              <a:rPr lang="en-AU" sz="1900" dirty="0" err="1"/>
              <a:t>ence</a:t>
            </a:r>
            <a:endParaRPr lang="en-AU" sz="1900" dirty="0"/>
          </a:p>
          <a:p>
            <a:pPr lvl="1"/>
            <a:r>
              <a:rPr lang="en-AU" sz="1900" dirty="0"/>
              <a:t>-ism</a:t>
            </a:r>
          </a:p>
          <a:p>
            <a:pPr lvl="1"/>
            <a:r>
              <a:rPr lang="en-AU" sz="1900" dirty="0"/>
              <a:t>-</a:t>
            </a:r>
            <a:r>
              <a:rPr lang="en-AU" sz="1900" dirty="0" err="1"/>
              <a:t>ury</a:t>
            </a:r>
            <a:endParaRPr lang="en-AU" sz="1900" dirty="0"/>
          </a:p>
          <a:p>
            <a:r>
              <a:rPr lang="en-AU" sz="1900" dirty="0"/>
              <a:t>Rearrange the sentence so that it still makes sense.</a:t>
            </a:r>
          </a:p>
        </p:txBody>
      </p:sp>
      <p:pic>
        <p:nvPicPr>
          <p:cNvPr id="2050" name="Picture 2" descr="The most popular How To guides of 2016 | BetaNews">
            <a:extLst>
              <a:ext uri="{FF2B5EF4-FFF2-40B4-BE49-F238E27FC236}">
                <a16:creationId xmlns:a16="http://schemas.microsoft.com/office/drawing/2014/main" id="{FE703CE1-B4A3-D81D-B745-B84134B17A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08" r="3329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A9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3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AA8-E911-0FBD-E4F4-3BC8D8D67119}"/>
              </a:ext>
            </a:extLst>
          </p:cNvPr>
          <p:cNvSpPr>
            <a:spLocks noGrp="1"/>
          </p:cNvSpPr>
          <p:nvPr>
            <p:ph type="title"/>
          </p:nvPr>
        </p:nvSpPr>
        <p:spPr/>
        <p:txBody>
          <a:bodyPr/>
          <a:lstStyle/>
          <a:p>
            <a:r>
              <a:rPr lang="en-AU" dirty="0"/>
              <a:t>Practice</a:t>
            </a:r>
          </a:p>
        </p:txBody>
      </p:sp>
      <p:sp>
        <p:nvSpPr>
          <p:cNvPr id="3" name="Content Placeholder 2">
            <a:extLst>
              <a:ext uri="{FF2B5EF4-FFF2-40B4-BE49-F238E27FC236}">
                <a16:creationId xmlns:a16="http://schemas.microsoft.com/office/drawing/2014/main" id="{AEAFEC19-8DD6-8F08-DC4C-9F647DBE434E}"/>
              </a:ext>
            </a:extLst>
          </p:cNvPr>
          <p:cNvSpPr>
            <a:spLocks noGrp="1"/>
          </p:cNvSpPr>
          <p:nvPr>
            <p:ph idx="1"/>
          </p:nvPr>
        </p:nvSpPr>
        <p:spPr>
          <a:xfrm>
            <a:off x="838200" y="1825625"/>
            <a:ext cx="6846115" cy="4351338"/>
          </a:xfrm>
        </p:spPr>
        <p:txBody>
          <a:bodyPr>
            <a:normAutofit lnSpcReduction="10000"/>
          </a:bodyPr>
          <a:lstStyle/>
          <a:p>
            <a:pPr marL="0" indent="0">
              <a:buNone/>
            </a:pPr>
            <a:r>
              <a:rPr lang="en-AU" b="1" dirty="0"/>
              <a:t>“Wealth is distributed around the world very unfairly, and many people starve.”</a:t>
            </a:r>
          </a:p>
          <a:p>
            <a:endParaRPr lang="en-AU" dirty="0"/>
          </a:p>
          <a:p>
            <a:r>
              <a:rPr lang="en-AU" dirty="0"/>
              <a:t>Verbs</a:t>
            </a:r>
          </a:p>
          <a:p>
            <a:pPr lvl="1"/>
            <a:r>
              <a:rPr lang="en-AU" dirty="0"/>
              <a:t>Distributed, starve</a:t>
            </a:r>
          </a:p>
          <a:p>
            <a:r>
              <a:rPr lang="en-AU" dirty="0"/>
              <a:t>Nominalised</a:t>
            </a:r>
          </a:p>
          <a:p>
            <a:pPr lvl="1"/>
            <a:r>
              <a:rPr lang="en-AU" dirty="0"/>
              <a:t>Distribution, starvation</a:t>
            </a:r>
          </a:p>
          <a:p>
            <a:r>
              <a:rPr lang="en-AU" dirty="0"/>
              <a:t>Rephrase sentence</a:t>
            </a:r>
          </a:p>
          <a:p>
            <a:pPr lvl="1"/>
            <a:r>
              <a:rPr lang="en-AU" dirty="0"/>
              <a:t>The unfair </a:t>
            </a:r>
            <a:r>
              <a:rPr lang="en-AU" b="1" dirty="0"/>
              <a:t>distribution </a:t>
            </a:r>
            <a:r>
              <a:rPr lang="en-AU" dirty="0"/>
              <a:t>of wealth around the world leads to </a:t>
            </a:r>
            <a:r>
              <a:rPr lang="en-AU" b="1" dirty="0"/>
              <a:t>starvation</a:t>
            </a:r>
            <a:r>
              <a:rPr lang="en-AU" dirty="0"/>
              <a:t>. </a:t>
            </a:r>
          </a:p>
        </p:txBody>
      </p:sp>
      <p:sp>
        <p:nvSpPr>
          <p:cNvPr id="4" name="Oval 3">
            <a:extLst>
              <a:ext uri="{FF2B5EF4-FFF2-40B4-BE49-F238E27FC236}">
                <a16:creationId xmlns:a16="http://schemas.microsoft.com/office/drawing/2014/main" id="{88065049-79AB-AC4A-E6F2-A9C09500192D}"/>
              </a:ext>
            </a:extLst>
          </p:cNvPr>
          <p:cNvSpPr/>
          <p:nvPr/>
        </p:nvSpPr>
        <p:spPr>
          <a:xfrm>
            <a:off x="2451426" y="1776617"/>
            <a:ext cx="1583680" cy="41291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0273FAE7-7150-D95F-E29D-9C573A27DEF3}"/>
              </a:ext>
            </a:extLst>
          </p:cNvPr>
          <p:cNvSpPr/>
          <p:nvPr/>
        </p:nvSpPr>
        <p:spPr>
          <a:xfrm>
            <a:off x="4827864" y="2189527"/>
            <a:ext cx="1157681" cy="41291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06D89A8-E0F7-B49E-2465-45E6061AB58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502988" y="2395982"/>
            <a:ext cx="3995085" cy="2437002"/>
          </a:xfrm>
          <a:prstGeom prst="rect">
            <a:avLst/>
          </a:prstGeom>
        </p:spPr>
      </p:pic>
    </p:spTree>
    <p:extLst>
      <p:ext uri="{BB962C8B-B14F-4D97-AF65-F5344CB8AC3E}">
        <p14:creationId xmlns:p14="http://schemas.microsoft.com/office/powerpoint/2010/main" val="10230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AA8-E911-0FBD-E4F4-3BC8D8D67119}"/>
              </a:ext>
            </a:extLst>
          </p:cNvPr>
          <p:cNvSpPr>
            <a:spLocks noGrp="1"/>
          </p:cNvSpPr>
          <p:nvPr>
            <p:ph type="title"/>
          </p:nvPr>
        </p:nvSpPr>
        <p:spPr/>
        <p:txBody>
          <a:bodyPr/>
          <a:lstStyle/>
          <a:p>
            <a:r>
              <a:rPr lang="en-AU" dirty="0"/>
              <a:t>Practice</a:t>
            </a:r>
          </a:p>
        </p:txBody>
      </p:sp>
      <p:sp>
        <p:nvSpPr>
          <p:cNvPr id="3" name="Content Placeholder 2">
            <a:extLst>
              <a:ext uri="{FF2B5EF4-FFF2-40B4-BE49-F238E27FC236}">
                <a16:creationId xmlns:a16="http://schemas.microsoft.com/office/drawing/2014/main" id="{AEAFEC19-8DD6-8F08-DC4C-9F647DBE434E}"/>
              </a:ext>
            </a:extLst>
          </p:cNvPr>
          <p:cNvSpPr>
            <a:spLocks noGrp="1"/>
          </p:cNvSpPr>
          <p:nvPr>
            <p:ph idx="1"/>
          </p:nvPr>
        </p:nvSpPr>
        <p:spPr>
          <a:xfrm>
            <a:off x="838200" y="1825625"/>
            <a:ext cx="6846115" cy="4351338"/>
          </a:xfrm>
        </p:spPr>
        <p:txBody>
          <a:bodyPr>
            <a:normAutofit lnSpcReduction="10000"/>
          </a:bodyPr>
          <a:lstStyle/>
          <a:p>
            <a:pPr marL="0" indent="0">
              <a:buNone/>
            </a:pPr>
            <a:r>
              <a:rPr lang="en-AU" b="1" dirty="0"/>
              <a:t>“When cars emit toxic gasses into the atmosphere, they pollute the air.”</a:t>
            </a:r>
          </a:p>
          <a:p>
            <a:endParaRPr lang="en-AU" dirty="0"/>
          </a:p>
          <a:p>
            <a:r>
              <a:rPr lang="en-AU" dirty="0"/>
              <a:t>Verbs</a:t>
            </a:r>
          </a:p>
          <a:p>
            <a:pPr lvl="1"/>
            <a:r>
              <a:rPr lang="en-AU" dirty="0"/>
              <a:t>Emit, pollute</a:t>
            </a:r>
          </a:p>
          <a:p>
            <a:r>
              <a:rPr lang="en-AU" dirty="0"/>
              <a:t>Nominalised</a:t>
            </a:r>
          </a:p>
          <a:p>
            <a:pPr lvl="1"/>
            <a:r>
              <a:rPr lang="en-AU" dirty="0"/>
              <a:t>Emission, pollution</a:t>
            </a:r>
          </a:p>
          <a:p>
            <a:r>
              <a:rPr lang="en-AU" dirty="0"/>
              <a:t>Rephrase sentence</a:t>
            </a:r>
          </a:p>
          <a:p>
            <a:pPr lvl="1"/>
            <a:r>
              <a:rPr lang="en-AU" dirty="0"/>
              <a:t>The </a:t>
            </a:r>
            <a:r>
              <a:rPr lang="en-AU" b="1" dirty="0"/>
              <a:t>emission</a:t>
            </a:r>
            <a:r>
              <a:rPr lang="en-AU" dirty="0"/>
              <a:t> of toxic gasses into the atmosphere causes air </a:t>
            </a:r>
            <a:r>
              <a:rPr lang="en-AU" b="1" dirty="0"/>
              <a:t>pollution</a:t>
            </a:r>
            <a:r>
              <a:rPr lang="en-AU" dirty="0"/>
              <a:t>.</a:t>
            </a:r>
          </a:p>
        </p:txBody>
      </p:sp>
      <p:sp>
        <p:nvSpPr>
          <p:cNvPr id="4" name="Oval 3">
            <a:extLst>
              <a:ext uri="{FF2B5EF4-FFF2-40B4-BE49-F238E27FC236}">
                <a16:creationId xmlns:a16="http://schemas.microsoft.com/office/drawing/2014/main" id="{88065049-79AB-AC4A-E6F2-A9C09500192D}"/>
              </a:ext>
            </a:extLst>
          </p:cNvPr>
          <p:cNvSpPr/>
          <p:nvPr/>
        </p:nvSpPr>
        <p:spPr>
          <a:xfrm>
            <a:off x="2659310" y="1712680"/>
            <a:ext cx="805343" cy="54528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953AFD65-EABA-BB89-32E7-504B0348D36A}"/>
              </a:ext>
            </a:extLst>
          </p:cNvPr>
          <p:cNvSpPr/>
          <p:nvPr/>
        </p:nvSpPr>
        <p:spPr>
          <a:xfrm>
            <a:off x="3583496" y="2081642"/>
            <a:ext cx="1181450" cy="54528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Air pollution cars - Green Queen">
            <a:extLst>
              <a:ext uri="{FF2B5EF4-FFF2-40B4-BE49-F238E27FC236}">
                <a16:creationId xmlns:a16="http://schemas.microsoft.com/office/drawing/2014/main" id="{08E585CE-F781-5B87-8EB1-E97B0CC9A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453" y="1985322"/>
            <a:ext cx="3906473" cy="292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427E2-8B3D-4AEB-81A1-3B47A6155F09}"/>
              </a:ext>
            </a:extLst>
          </p:cNvPr>
          <p:cNvSpPr>
            <a:spLocks noGrp="1"/>
          </p:cNvSpPr>
          <p:nvPr>
            <p:ph type="title"/>
          </p:nvPr>
        </p:nvSpPr>
        <p:spPr>
          <a:xfrm>
            <a:off x="572493" y="238539"/>
            <a:ext cx="11018520" cy="1434415"/>
          </a:xfrm>
        </p:spPr>
        <p:txBody>
          <a:bodyPr anchor="b">
            <a:normAutofit/>
          </a:bodyPr>
          <a:lstStyle/>
          <a:p>
            <a:r>
              <a:rPr lang="en-GB" sz="5400"/>
              <a:t>What is nominalisation?</a:t>
            </a:r>
            <a:endParaRPr lang="en-AU" sz="5400"/>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17BDBF-5817-4E3A-A0A4-00929FC60E09}"/>
              </a:ext>
            </a:extLst>
          </p:cNvPr>
          <p:cNvSpPr>
            <a:spLocks noGrp="1"/>
          </p:cNvSpPr>
          <p:nvPr>
            <p:ph idx="1"/>
          </p:nvPr>
        </p:nvSpPr>
        <p:spPr>
          <a:xfrm>
            <a:off x="572493" y="2071316"/>
            <a:ext cx="6713552" cy="4119172"/>
          </a:xfrm>
        </p:spPr>
        <p:txBody>
          <a:bodyPr anchor="t">
            <a:normAutofit lnSpcReduction="10000"/>
          </a:bodyPr>
          <a:lstStyle/>
          <a:p>
            <a:pPr marL="0" indent="0">
              <a:buNone/>
            </a:pPr>
            <a:r>
              <a:rPr lang="en-GB" sz="1700" b="1" dirty="0"/>
              <a:t>Nominalisation</a:t>
            </a:r>
            <a:r>
              <a:rPr lang="en-GB" sz="1700" dirty="0"/>
              <a:t> means changing other types of words into </a:t>
            </a:r>
            <a:r>
              <a:rPr lang="en-GB" sz="1700" b="1" dirty="0"/>
              <a:t>nouns</a:t>
            </a:r>
            <a:r>
              <a:rPr lang="en-GB" sz="1700" dirty="0"/>
              <a:t>.</a:t>
            </a:r>
          </a:p>
          <a:p>
            <a:pPr marL="0" indent="0">
              <a:buNone/>
            </a:pPr>
            <a:r>
              <a:rPr lang="en-GB" sz="1700" dirty="0"/>
              <a:t>Usually means changing </a:t>
            </a:r>
            <a:r>
              <a:rPr lang="en-GB" sz="1700" b="1" dirty="0"/>
              <a:t>verbs</a:t>
            </a:r>
            <a:r>
              <a:rPr lang="en-GB" sz="1700" dirty="0"/>
              <a:t> into nouns, but can also be done on adverbs or adjectives. </a:t>
            </a:r>
          </a:p>
          <a:p>
            <a:pPr marL="0" indent="0">
              <a:buNone/>
            </a:pPr>
            <a:r>
              <a:rPr lang="en-GB" sz="1700" dirty="0"/>
              <a:t>To do this, you usually need to add a suffix like –ness, –</a:t>
            </a:r>
            <a:r>
              <a:rPr lang="en-GB" sz="1700" dirty="0" err="1"/>
              <a:t>tion</a:t>
            </a:r>
            <a:r>
              <a:rPr lang="en-GB" sz="1700" dirty="0"/>
              <a:t>, or –</a:t>
            </a:r>
            <a:r>
              <a:rPr lang="en-GB" sz="1700" dirty="0" err="1"/>
              <a:t>ment</a:t>
            </a:r>
            <a:r>
              <a:rPr lang="en-GB" sz="1700" dirty="0"/>
              <a:t>. </a:t>
            </a:r>
          </a:p>
          <a:p>
            <a:pPr marL="0" indent="0">
              <a:buNone/>
            </a:pPr>
            <a:endParaRPr lang="en-GB" sz="1700" dirty="0"/>
          </a:p>
          <a:p>
            <a:pPr marL="0" indent="0">
              <a:buNone/>
            </a:pPr>
            <a:r>
              <a:rPr lang="en-GB" sz="1700" dirty="0"/>
              <a:t>React (verb)   </a:t>
            </a:r>
            <a:r>
              <a:rPr lang="en-GB" sz="1700" dirty="0">
                <a:sym typeface="Wingdings" panose="05000000000000000000" pitchFamily="2" charset="2"/>
              </a:rPr>
              <a:t>   reaction (noun)</a:t>
            </a:r>
          </a:p>
          <a:p>
            <a:pPr marL="0" indent="0">
              <a:buNone/>
            </a:pPr>
            <a:r>
              <a:rPr lang="en-GB" sz="1700" dirty="0">
                <a:sym typeface="Wingdings" panose="05000000000000000000" pitchFamily="2" charset="2"/>
              </a:rPr>
              <a:t>Create (verb)      creation (noun)</a:t>
            </a:r>
          </a:p>
          <a:p>
            <a:pPr marL="0" indent="0">
              <a:buNone/>
            </a:pPr>
            <a:r>
              <a:rPr lang="en-GB" sz="1700" dirty="0">
                <a:sym typeface="Wingdings" panose="05000000000000000000" pitchFamily="2" charset="2"/>
              </a:rPr>
              <a:t>Eager (adjective)      eagerness (noun)</a:t>
            </a:r>
          </a:p>
          <a:p>
            <a:pPr marL="0" indent="0">
              <a:buNone/>
            </a:pPr>
            <a:r>
              <a:rPr lang="en-GB" sz="1700" dirty="0"/>
              <a:t>Happily (adverb)   </a:t>
            </a:r>
            <a:r>
              <a:rPr lang="en-GB" sz="1700" dirty="0">
                <a:sym typeface="Wingdings" panose="05000000000000000000" pitchFamily="2" charset="2"/>
              </a:rPr>
              <a:t>   happiness (noun)</a:t>
            </a:r>
            <a:r>
              <a:rPr lang="en-GB" sz="1700" dirty="0"/>
              <a:t> </a:t>
            </a:r>
          </a:p>
          <a:p>
            <a:pPr marL="0" indent="0">
              <a:buNone/>
            </a:pPr>
            <a:endParaRPr lang="en-GB" sz="1700" dirty="0"/>
          </a:p>
          <a:p>
            <a:pPr marL="0" indent="0">
              <a:buNone/>
            </a:pPr>
            <a:r>
              <a:rPr lang="en-GB" sz="1700" dirty="0"/>
              <a:t>Many words in English, when altered into a different versions of themselves, can be ALL the different parts of speech:</a:t>
            </a:r>
          </a:p>
          <a:p>
            <a:pPr marL="0" indent="0">
              <a:buNone/>
            </a:pPr>
            <a:r>
              <a:rPr lang="en-GB" sz="1700" dirty="0">
                <a:solidFill>
                  <a:schemeClr val="accent6">
                    <a:lumMod val="75000"/>
                  </a:schemeClr>
                </a:solidFill>
              </a:rPr>
              <a:t>Obey </a:t>
            </a:r>
            <a:r>
              <a:rPr lang="en-GB" sz="1700" b="1" dirty="0">
                <a:solidFill>
                  <a:schemeClr val="accent6">
                    <a:lumMod val="75000"/>
                  </a:schemeClr>
                </a:solidFill>
              </a:rPr>
              <a:t>(verb)</a:t>
            </a:r>
            <a:r>
              <a:rPr lang="en-GB" sz="1700" dirty="0">
                <a:solidFill>
                  <a:schemeClr val="accent6">
                    <a:lumMod val="75000"/>
                  </a:schemeClr>
                </a:solidFill>
              </a:rPr>
              <a:t>, obedience </a:t>
            </a:r>
            <a:r>
              <a:rPr lang="en-GB" sz="1700" b="1" dirty="0">
                <a:solidFill>
                  <a:schemeClr val="accent6">
                    <a:lumMod val="75000"/>
                  </a:schemeClr>
                </a:solidFill>
              </a:rPr>
              <a:t>(noun)</a:t>
            </a:r>
            <a:r>
              <a:rPr lang="en-GB" sz="1700" dirty="0">
                <a:solidFill>
                  <a:schemeClr val="accent6">
                    <a:lumMod val="75000"/>
                  </a:schemeClr>
                </a:solidFill>
              </a:rPr>
              <a:t>, obediently </a:t>
            </a:r>
            <a:r>
              <a:rPr lang="en-GB" sz="1700" b="1" dirty="0">
                <a:solidFill>
                  <a:schemeClr val="accent6">
                    <a:lumMod val="75000"/>
                  </a:schemeClr>
                </a:solidFill>
              </a:rPr>
              <a:t>(adverb)</a:t>
            </a:r>
            <a:r>
              <a:rPr lang="en-GB" sz="1700" dirty="0">
                <a:solidFill>
                  <a:schemeClr val="accent6">
                    <a:lumMod val="75000"/>
                  </a:schemeClr>
                </a:solidFill>
              </a:rPr>
              <a:t>, obedient </a:t>
            </a:r>
            <a:r>
              <a:rPr lang="en-GB" sz="1700" b="1" dirty="0">
                <a:solidFill>
                  <a:schemeClr val="accent6">
                    <a:lumMod val="75000"/>
                  </a:schemeClr>
                </a:solidFill>
              </a:rPr>
              <a:t>(adjective)</a:t>
            </a:r>
          </a:p>
          <a:p>
            <a:pPr marL="0" indent="0">
              <a:buNone/>
            </a:pPr>
            <a:endParaRPr lang="en-GB" sz="1700" dirty="0">
              <a:sym typeface="Wingdings" panose="05000000000000000000" pitchFamily="2" charset="2"/>
            </a:endParaRPr>
          </a:p>
          <a:p>
            <a:pPr marL="0" indent="0">
              <a:buNone/>
            </a:pPr>
            <a:endParaRPr lang="en-GB" sz="1700" dirty="0">
              <a:sym typeface="Wingdings" panose="05000000000000000000" pitchFamily="2" charset="2"/>
            </a:endParaRPr>
          </a:p>
        </p:txBody>
      </p:sp>
      <p:pic>
        <p:nvPicPr>
          <p:cNvPr id="7170" name="Picture 2" descr="Words that Require Nouns or Adjectives in Spanish - Spanish Via Skype">
            <a:extLst>
              <a:ext uri="{FF2B5EF4-FFF2-40B4-BE49-F238E27FC236}">
                <a16:creationId xmlns:a16="http://schemas.microsoft.com/office/drawing/2014/main" id="{02951E3D-099B-0FF3-C1F0-4B8643E51D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75" r="2583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06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9FB20-F94E-DEB5-EFAE-E52F289CA57C}"/>
              </a:ext>
            </a:extLst>
          </p:cNvPr>
          <p:cNvSpPr>
            <a:spLocks noGrp="1"/>
          </p:cNvSpPr>
          <p:nvPr>
            <p:ph type="title"/>
          </p:nvPr>
        </p:nvSpPr>
        <p:spPr>
          <a:xfrm>
            <a:off x="572493" y="238539"/>
            <a:ext cx="11018520" cy="1434415"/>
          </a:xfrm>
        </p:spPr>
        <p:txBody>
          <a:bodyPr anchor="b">
            <a:normAutofit/>
          </a:bodyPr>
          <a:lstStyle/>
          <a:p>
            <a:r>
              <a:rPr lang="en-AU" sz="5400" dirty="0"/>
              <a:t>Why nominalise?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784247-1E85-4E92-605F-1A8E801CF985}"/>
              </a:ext>
            </a:extLst>
          </p:cNvPr>
          <p:cNvSpPr>
            <a:spLocks noGrp="1"/>
          </p:cNvSpPr>
          <p:nvPr>
            <p:ph idx="1"/>
          </p:nvPr>
        </p:nvSpPr>
        <p:spPr>
          <a:xfrm>
            <a:off x="572493" y="2071316"/>
            <a:ext cx="6713552" cy="4119172"/>
          </a:xfrm>
        </p:spPr>
        <p:txBody>
          <a:bodyPr anchor="t">
            <a:normAutofit/>
          </a:bodyPr>
          <a:lstStyle/>
          <a:p>
            <a:pPr marL="0" indent="0">
              <a:buNone/>
            </a:pPr>
            <a:r>
              <a:rPr lang="en-GB" sz="2200" dirty="0"/>
              <a:t>Nominalising the verbs makes writing sound… </a:t>
            </a:r>
          </a:p>
          <a:p>
            <a:r>
              <a:rPr lang="en-GB" sz="2200" dirty="0"/>
              <a:t>More formal and professional</a:t>
            </a:r>
          </a:p>
          <a:p>
            <a:r>
              <a:rPr lang="en-GB" sz="2200" dirty="0"/>
              <a:t>Detached – less personal, less dramatic</a:t>
            </a:r>
          </a:p>
          <a:p>
            <a:pPr lvl="1"/>
            <a:r>
              <a:rPr lang="en-AU" sz="1800" dirty="0"/>
              <a:t>Focus is on the </a:t>
            </a:r>
            <a:r>
              <a:rPr lang="en-AU" sz="1800" b="1" dirty="0"/>
              <a:t>action</a:t>
            </a:r>
            <a:r>
              <a:rPr lang="en-AU" sz="1800" dirty="0"/>
              <a:t>, not who did the action</a:t>
            </a:r>
            <a:endParaRPr lang="en-GB" sz="2200" dirty="0"/>
          </a:p>
          <a:p>
            <a:r>
              <a:rPr lang="en-AU" sz="2200" dirty="0"/>
              <a:t>Clearer and more precise</a:t>
            </a:r>
          </a:p>
          <a:p>
            <a:pPr lvl="1"/>
            <a:r>
              <a:rPr lang="en-AU" sz="1800" dirty="0"/>
              <a:t>Shows the </a:t>
            </a:r>
            <a:r>
              <a:rPr lang="en-AU" sz="1800" b="1" dirty="0"/>
              <a:t>relationship</a:t>
            </a:r>
            <a:r>
              <a:rPr lang="en-AU" sz="1800" dirty="0"/>
              <a:t> between pieces of information </a:t>
            </a:r>
          </a:p>
          <a:p>
            <a:r>
              <a:rPr lang="en-AU" sz="2200" dirty="0"/>
              <a:t>Forces you to explain more, dig deeper, and explain the cause and effect</a:t>
            </a:r>
          </a:p>
        </p:txBody>
      </p:sp>
      <p:pic>
        <p:nvPicPr>
          <p:cNvPr id="5" name="Picture 2" descr="BIG BRAIN TIME : r/memes">
            <a:extLst>
              <a:ext uri="{FF2B5EF4-FFF2-40B4-BE49-F238E27FC236}">
                <a16:creationId xmlns:a16="http://schemas.microsoft.com/office/drawing/2014/main" id="{F421EEB3-4067-187E-6BE4-6E12106611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5" t="16978" r="-3" b="-2"/>
          <a:stretch/>
        </p:blipFill>
        <p:spPr bwMode="auto">
          <a:xfrm>
            <a:off x="7678443" y="2071316"/>
            <a:ext cx="3941064" cy="34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7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4563-4A20-0E3B-EB6C-B869CC67C75F}"/>
              </a:ext>
            </a:extLst>
          </p:cNvPr>
          <p:cNvSpPr>
            <a:spLocks noGrp="1"/>
          </p:cNvSpPr>
          <p:nvPr>
            <p:ph type="title"/>
          </p:nvPr>
        </p:nvSpPr>
        <p:spPr>
          <a:xfrm>
            <a:off x="4965430" y="629268"/>
            <a:ext cx="6586491" cy="1286160"/>
          </a:xfrm>
        </p:spPr>
        <p:txBody>
          <a:bodyPr anchor="b">
            <a:normAutofit/>
          </a:bodyPr>
          <a:lstStyle/>
          <a:p>
            <a:r>
              <a:rPr lang="en-AU" dirty="0"/>
              <a:t>Example</a:t>
            </a:r>
          </a:p>
        </p:txBody>
      </p:sp>
      <p:sp>
        <p:nvSpPr>
          <p:cNvPr id="3" name="Content Placeholder 2">
            <a:extLst>
              <a:ext uri="{FF2B5EF4-FFF2-40B4-BE49-F238E27FC236}">
                <a16:creationId xmlns:a16="http://schemas.microsoft.com/office/drawing/2014/main" id="{F84C3C4E-3C6A-D1D9-A095-4BB8785181C9}"/>
              </a:ext>
            </a:extLst>
          </p:cNvPr>
          <p:cNvSpPr>
            <a:spLocks noGrp="1"/>
          </p:cNvSpPr>
          <p:nvPr>
            <p:ph idx="1"/>
          </p:nvPr>
        </p:nvSpPr>
        <p:spPr>
          <a:xfrm>
            <a:off x="4965431" y="2438400"/>
            <a:ext cx="6586489" cy="3785419"/>
          </a:xfrm>
        </p:spPr>
        <p:txBody>
          <a:bodyPr>
            <a:normAutofit/>
          </a:bodyPr>
          <a:lstStyle/>
          <a:p>
            <a:pPr marL="0" indent="0">
              <a:buNone/>
            </a:pPr>
            <a:r>
              <a:rPr lang="en-AU" sz="1600" dirty="0">
                <a:solidFill>
                  <a:srgbClr val="FF0000"/>
                </a:solidFill>
              </a:rPr>
              <a:t>Normal:</a:t>
            </a:r>
            <a:r>
              <a:rPr lang="en-AU" sz="1600" dirty="0"/>
              <a:t> Lady Macbeth was </a:t>
            </a:r>
            <a:r>
              <a:rPr lang="en-AU" sz="1600" b="1" dirty="0"/>
              <a:t>ambitious</a:t>
            </a:r>
            <a:r>
              <a:rPr lang="en-AU" sz="1600" dirty="0"/>
              <a:t>.</a:t>
            </a:r>
          </a:p>
          <a:p>
            <a:pPr marL="0" indent="0">
              <a:buNone/>
            </a:pPr>
            <a:r>
              <a:rPr lang="en-AU" sz="1600" dirty="0">
                <a:solidFill>
                  <a:srgbClr val="00B050"/>
                </a:solidFill>
              </a:rPr>
              <a:t>Nominalised: </a:t>
            </a:r>
            <a:r>
              <a:rPr lang="en-AU" sz="1600" dirty="0"/>
              <a:t>Lady Macbeth’s </a:t>
            </a:r>
            <a:r>
              <a:rPr lang="en-AU" sz="1600" b="1" dirty="0"/>
              <a:t>ambition</a:t>
            </a:r>
            <a:r>
              <a:rPr lang="en-AU" sz="1600" dirty="0"/>
              <a:t>….</a:t>
            </a:r>
          </a:p>
          <a:p>
            <a:endParaRPr lang="en-AU" sz="1600" dirty="0"/>
          </a:p>
          <a:p>
            <a:r>
              <a:rPr lang="en-AU" sz="1600" dirty="0"/>
              <a:t>The un-nominalised sentence is complete, but doesn’t give you as much information.</a:t>
            </a:r>
          </a:p>
          <a:p>
            <a:r>
              <a:rPr lang="en-AU" sz="1600" dirty="0"/>
              <a:t>The nominalised sentence is unfinished. To finish it, you need to add more information about Lady Macbeth’s ambition:</a:t>
            </a:r>
          </a:p>
          <a:p>
            <a:pPr lvl="1"/>
            <a:r>
              <a:rPr lang="en-AU" sz="1600" dirty="0"/>
              <a:t>What it was like</a:t>
            </a:r>
          </a:p>
          <a:p>
            <a:pPr lvl="1"/>
            <a:r>
              <a:rPr lang="en-AU" sz="1600" dirty="0"/>
              <a:t>What it caused or led to</a:t>
            </a:r>
          </a:p>
          <a:p>
            <a:pPr lvl="1"/>
            <a:endParaRPr lang="en-AU" sz="1600" dirty="0"/>
          </a:p>
          <a:p>
            <a:r>
              <a:rPr lang="en-AU" sz="1600" dirty="0"/>
              <a:t>Lady Macbeth’s ambition </a:t>
            </a:r>
            <a:r>
              <a:rPr lang="en-AU" sz="1600" dirty="0">
                <a:solidFill>
                  <a:srgbClr val="0070C0"/>
                </a:solidFill>
              </a:rPr>
              <a:t>was all-consuming.</a:t>
            </a:r>
          </a:p>
          <a:p>
            <a:r>
              <a:rPr lang="en-AU" sz="1600" dirty="0"/>
              <a:t>Lady Macbeth’s ambition </a:t>
            </a:r>
            <a:r>
              <a:rPr lang="en-AU" sz="1600" dirty="0">
                <a:solidFill>
                  <a:srgbClr val="0070C0"/>
                </a:solidFill>
              </a:rPr>
              <a:t>led to her decision to plot the king’s murder.</a:t>
            </a:r>
          </a:p>
        </p:txBody>
      </p:sp>
      <p:pic>
        <p:nvPicPr>
          <p:cNvPr id="2050" name="Picture 2" descr="Lady Macbeth Sleepwalking Quotes. QuotesGram">
            <a:extLst>
              <a:ext uri="{FF2B5EF4-FFF2-40B4-BE49-F238E27FC236}">
                <a16:creationId xmlns:a16="http://schemas.microsoft.com/office/drawing/2014/main" id="{020D0FE4-2A6A-D22C-F355-7974B2C805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5" r="851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4A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68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6BBD-BF61-4775-AFF8-81CA25EF8DE5}"/>
              </a:ext>
            </a:extLst>
          </p:cNvPr>
          <p:cNvSpPr>
            <a:spLocks noGrp="1"/>
          </p:cNvSpPr>
          <p:nvPr>
            <p:ph type="title"/>
          </p:nvPr>
        </p:nvSpPr>
        <p:spPr/>
        <p:txBody>
          <a:bodyPr/>
          <a:lstStyle/>
          <a:p>
            <a:r>
              <a:rPr lang="en-GB" dirty="0"/>
              <a:t>More Examples</a:t>
            </a:r>
            <a:endParaRPr lang="en-AU" dirty="0"/>
          </a:p>
        </p:txBody>
      </p:sp>
      <p:sp>
        <p:nvSpPr>
          <p:cNvPr id="3" name="Content Placeholder 2">
            <a:extLst>
              <a:ext uri="{FF2B5EF4-FFF2-40B4-BE49-F238E27FC236}">
                <a16:creationId xmlns:a16="http://schemas.microsoft.com/office/drawing/2014/main" id="{B0A1B00A-B50A-4C2A-9D3A-79A6E2E5F29A}"/>
              </a:ext>
            </a:extLst>
          </p:cNvPr>
          <p:cNvSpPr>
            <a:spLocks noGrp="1"/>
          </p:cNvSpPr>
          <p:nvPr>
            <p:ph idx="1"/>
          </p:nvPr>
        </p:nvSpPr>
        <p:spPr/>
        <p:txBody>
          <a:bodyPr>
            <a:normAutofit/>
          </a:bodyPr>
          <a:lstStyle/>
          <a:p>
            <a:pPr marL="0" indent="0">
              <a:buNone/>
            </a:pPr>
            <a:r>
              <a:rPr lang="en-GB" sz="2400" dirty="0">
                <a:solidFill>
                  <a:srgbClr val="FF0000"/>
                </a:solidFill>
              </a:rPr>
              <a:t>We </a:t>
            </a:r>
            <a:r>
              <a:rPr lang="en-GB" sz="2400" b="1" dirty="0">
                <a:solidFill>
                  <a:srgbClr val="FF0000"/>
                </a:solidFill>
              </a:rPr>
              <a:t>analysed</a:t>
            </a:r>
            <a:r>
              <a:rPr lang="en-GB" sz="2400" dirty="0">
                <a:solidFill>
                  <a:srgbClr val="FF0000"/>
                </a:solidFill>
              </a:rPr>
              <a:t> the data.   </a:t>
            </a:r>
            <a:r>
              <a:rPr lang="en-GB" sz="2400" dirty="0">
                <a:sym typeface="Wingdings" panose="05000000000000000000" pitchFamily="2" charset="2"/>
              </a:rPr>
              <a:t></a:t>
            </a:r>
            <a:r>
              <a:rPr lang="en-GB" sz="2400" dirty="0"/>
              <a:t>    </a:t>
            </a:r>
            <a:r>
              <a:rPr lang="en-GB" sz="2400" dirty="0">
                <a:solidFill>
                  <a:srgbClr val="00B050"/>
                </a:solidFill>
              </a:rPr>
              <a:t>The </a:t>
            </a:r>
            <a:r>
              <a:rPr lang="en-GB" sz="2400" b="1" dirty="0">
                <a:solidFill>
                  <a:srgbClr val="00B050"/>
                </a:solidFill>
              </a:rPr>
              <a:t>analysis</a:t>
            </a:r>
            <a:r>
              <a:rPr lang="en-GB" sz="2400" dirty="0">
                <a:solidFill>
                  <a:srgbClr val="00B050"/>
                </a:solidFill>
              </a:rPr>
              <a:t> of the data showed… </a:t>
            </a:r>
          </a:p>
          <a:p>
            <a:pPr marL="0" indent="0">
              <a:buNone/>
            </a:pPr>
            <a:endParaRPr lang="en-GB" sz="2400" dirty="0"/>
          </a:p>
          <a:p>
            <a:pPr marL="0" indent="0">
              <a:buNone/>
            </a:pPr>
            <a:r>
              <a:rPr lang="en-GB" sz="2400" dirty="0">
                <a:solidFill>
                  <a:srgbClr val="FF0000"/>
                </a:solidFill>
              </a:rPr>
              <a:t>The children </a:t>
            </a:r>
            <a:r>
              <a:rPr lang="en-GB" sz="2400" b="1" dirty="0">
                <a:solidFill>
                  <a:srgbClr val="FF0000"/>
                </a:solidFill>
              </a:rPr>
              <a:t>reacted.</a:t>
            </a:r>
            <a:r>
              <a:rPr lang="en-GB" sz="2400" dirty="0">
                <a:solidFill>
                  <a:srgbClr val="FF0000"/>
                </a:solidFill>
              </a:rPr>
              <a:t>     </a:t>
            </a:r>
            <a:r>
              <a:rPr lang="en-GB" sz="2400" dirty="0">
                <a:sym typeface="Wingdings" panose="05000000000000000000" pitchFamily="2" charset="2"/>
              </a:rPr>
              <a:t>    </a:t>
            </a:r>
            <a:r>
              <a:rPr lang="en-GB" sz="2400" dirty="0">
                <a:solidFill>
                  <a:srgbClr val="00B050"/>
                </a:solidFill>
                <a:sym typeface="Wingdings" panose="05000000000000000000" pitchFamily="2" charset="2"/>
              </a:rPr>
              <a:t>The children’s </a:t>
            </a:r>
            <a:r>
              <a:rPr lang="en-GB" sz="2400" b="1" dirty="0">
                <a:solidFill>
                  <a:srgbClr val="00B050"/>
                </a:solidFill>
                <a:sym typeface="Wingdings" panose="05000000000000000000" pitchFamily="2" charset="2"/>
              </a:rPr>
              <a:t>reaction </a:t>
            </a:r>
            <a:r>
              <a:rPr lang="en-GB" sz="2400" dirty="0">
                <a:solidFill>
                  <a:srgbClr val="00B050"/>
                </a:solidFill>
                <a:sym typeface="Wingdings" panose="05000000000000000000" pitchFamily="2" charset="2"/>
              </a:rPr>
              <a:t>was…</a:t>
            </a:r>
          </a:p>
          <a:p>
            <a:pPr marL="0" indent="0">
              <a:buNone/>
            </a:pPr>
            <a:endParaRPr lang="en-GB" sz="2400" b="1" dirty="0">
              <a:solidFill>
                <a:srgbClr val="00B050"/>
              </a:solidFill>
              <a:sym typeface="Wingdings" panose="05000000000000000000" pitchFamily="2" charset="2"/>
            </a:endParaRPr>
          </a:p>
          <a:p>
            <a:pPr marL="0" indent="0">
              <a:buNone/>
            </a:pPr>
            <a:r>
              <a:rPr lang="en-GB" sz="2400" dirty="0">
                <a:solidFill>
                  <a:srgbClr val="FF0000"/>
                </a:solidFill>
                <a:sym typeface="Wingdings" panose="05000000000000000000" pitchFamily="2" charset="2"/>
              </a:rPr>
              <a:t>The team </a:t>
            </a:r>
            <a:r>
              <a:rPr lang="en-GB" sz="2400" b="1" dirty="0">
                <a:solidFill>
                  <a:srgbClr val="FF0000"/>
                </a:solidFill>
                <a:sym typeface="Wingdings" panose="05000000000000000000" pitchFamily="2" charset="2"/>
              </a:rPr>
              <a:t>departed.</a:t>
            </a:r>
            <a:r>
              <a:rPr lang="en-GB" sz="2400" dirty="0">
                <a:solidFill>
                  <a:srgbClr val="FF0000"/>
                </a:solidFill>
                <a:sym typeface="Wingdings" panose="05000000000000000000" pitchFamily="2" charset="2"/>
              </a:rPr>
              <a:t>    </a:t>
            </a:r>
            <a:r>
              <a:rPr lang="en-GB" sz="2400" dirty="0">
                <a:sym typeface="Wingdings" panose="05000000000000000000" pitchFamily="2" charset="2"/>
              </a:rPr>
              <a:t>     </a:t>
            </a:r>
            <a:r>
              <a:rPr lang="en-GB" sz="2400" dirty="0">
                <a:solidFill>
                  <a:srgbClr val="00B050"/>
                </a:solidFill>
                <a:sym typeface="Wingdings" panose="05000000000000000000" pitchFamily="2" charset="2"/>
              </a:rPr>
              <a:t>The team’s </a:t>
            </a:r>
            <a:r>
              <a:rPr lang="en-GB" sz="2400" b="1" dirty="0">
                <a:solidFill>
                  <a:srgbClr val="00B050"/>
                </a:solidFill>
                <a:sym typeface="Wingdings" panose="05000000000000000000" pitchFamily="2" charset="2"/>
              </a:rPr>
              <a:t>departure </a:t>
            </a:r>
            <a:r>
              <a:rPr lang="en-GB" sz="2400" dirty="0">
                <a:solidFill>
                  <a:srgbClr val="00B050"/>
                </a:solidFill>
                <a:sym typeface="Wingdings" panose="05000000000000000000" pitchFamily="2" charset="2"/>
              </a:rPr>
              <a:t>caused…  </a:t>
            </a:r>
          </a:p>
          <a:p>
            <a:pPr marL="0" indent="0">
              <a:buNone/>
            </a:pPr>
            <a:endParaRPr lang="en-GB" sz="2400" dirty="0">
              <a:solidFill>
                <a:srgbClr val="00B050"/>
              </a:solidFill>
              <a:sym typeface="Wingdings" panose="05000000000000000000" pitchFamily="2" charset="2"/>
            </a:endParaRPr>
          </a:p>
          <a:p>
            <a:pPr marL="0" indent="0">
              <a:buNone/>
            </a:pPr>
            <a:r>
              <a:rPr lang="en-GB" sz="2400" dirty="0">
                <a:solidFill>
                  <a:srgbClr val="FF0000"/>
                </a:solidFill>
                <a:sym typeface="Wingdings" panose="05000000000000000000" pitchFamily="2" charset="2"/>
              </a:rPr>
              <a:t>We have </a:t>
            </a:r>
            <a:r>
              <a:rPr lang="en-GB" sz="2400" b="1" dirty="0">
                <a:solidFill>
                  <a:srgbClr val="FF0000"/>
                </a:solidFill>
                <a:sym typeface="Wingdings" panose="05000000000000000000" pitchFamily="2" charset="2"/>
              </a:rPr>
              <a:t>contaminated </a:t>
            </a:r>
            <a:r>
              <a:rPr lang="en-GB" sz="2400" dirty="0">
                <a:solidFill>
                  <a:srgbClr val="FF0000"/>
                </a:solidFill>
                <a:sym typeface="Wingdings" panose="05000000000000000000" pitchFamily="2" charset="2"/>
              </a:rPr>
              <a:t>the earth.  </a:t>
            </a:r>
            <a:r>
              <a:rPr lang="en-GB" sz="2400" dirty="0">
                <a:sym typeface="Wingdings" panose="05000000000000000000" pitchFamily="2" charset="2"/>
              </a:rPr>
              <a:t>   </a:t>
            </a:r>
            <a:r>
              <a:rPr lang="en-GB" sz="2400" dirty="0">
                <a:solidFill>
                  <a:srgbClr val="00B050"/>
                </a:solidFill>
                <a:sym typeface="Wingdings" panose="05000000000000000000" pitchFamily="2" charset="2"/>
              </a:rPr>
              <a:t>Our </a:t>
            </a:r>
            <a:r>
              <a:rPr lang="en-GB" sz="2400" b="1" dirty="0">
                <a:solidFill>
                  <a:srgbClr val="00B050"/>
                </a:solidFill>
                <a:sym typeface="Wingdings" panose="05000000000000000000" pitchFamily="2" charset="2"/>
              </a:rPr>
              <a:t>contamination </a:t>
            </a:r>
            <a:r>
              <a:rPr lang="en-GB" sz="2400" dirty="0">
                <a:solidFill>
                  <a:srgbClr val="00B050"/>
                </a:solidFill>
                <a:sym typeface="Wingdings" panose="05000000000000000000" pitchFamily="2" charset="2"/>
              </a:rPr>
              <a:t>of the earth has led to…</a:t>
            </a:r>
          </a:p>
        </p:txBody>
      </p:sp>
    </p:spTree>
    <p:extLst>
      <p:ext uri="{BB962C8B-B14F-4D97-AF65-F5344CB8AC3E}">
        <p14:creationId xmlns:p14="http://schemas.microsoft.com/office/powerpoint/2010/main" val="356533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8FB42-24E0-E6C9-47E1-BFA6C647B98F}"/>
              </a:ext>
            </a:extLst>
          </p:cNvPr>
          <p:cNvSpPr>
            <a:spLocks noGrp="1"/>
          </p:cNvSpPr>
          <p:nvPr>
            <p:ph type="title"/>
          </p:nvPr>
        </p:nvSpPr>
        <p:spPr>
          <a:xfrm>
            <a:off x="572493" y="238539"/>
            <a:ext cx="11018520" cy="1434415"/>
          </a:xfrm>
        </p:spPr>
        <p:txBody>
          <a:bodyPr anchor="b">
            <a:normAutofit/>
          </a:bodyPr>
          <a:lstStyle/>
          <a:p>
            <a:r>
              <a:rPr lang="en-AU" sz="5400"/>
              <a:t>Parts of Speech</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27DAA7-727D-C9F4-B967-67F2CD23FD5E}"/>
              </a:ext>
            </a:extLst>
          </p:cNvPr>
          <p:cNvSpPr>
            <a:spLocks noGrp="1"/>
          </p:cNvSpPr>
          <p:nvPr>
            <p:ph idx="1"/>
          </p:nvPr>
        </p:nvSpPr>
        <p:spPr>
          <a:xfrm>
            <a:off x="572493" y="2071316"/>
            <a:ext cx="6713552" cy="4119172"/>
          </a:xfrm>
        </p:spPr>
        <p:txBody>
          <a:bodyPr anchor="t">
            <a:normAutofit/>
          </a:bodyPr>
          <a:lstStyle/>
          <a:p>
            <a:r>
              <a:rPr lang="en-AU" sz="2200" dirty="0"/>
              <a:t>In order to nominalise, you have to know your parts of speech well</a:t>
            </a:r>
          </a:p>
          <a:p>
            <a:r>
              <a:rPr lang="en-AU" sz="2200" dirty="0"/>
              <a:t>Need to be able to see where the nouns, verbs, adjectives and adverbs are in a sentence</a:t>
            </a:r>
          </a:p>
          <a:p>
            <a:r>
              <a:rPr lang="en-AU" sz="2200" dirty="0"/>
              <a:t>If you can’t tell: </a:t>
            </a:r>
          </a:p>
          <a:p>
            <a:pPr lvl="1"/>
            <a:r>
              <a:rPr lang="en-AU" sz="2200" dirty="0"/>
              <a:t>You won’t know which words to change</a:t>
            </a:r>
          </a:p>
          <a:p>
            <a:pPr lvl="1"/>
            <a:r>
              <a:rPr lang="en-AU" sz="2200" dirty="0"/>
              <a:t>You can’t check to see whether you’ve changed it into the right thing</a:t>
            </a:r>
          </a:p>
          <a:p>
            <a:pPr marL="0" indent="0">
              <a:buNone/>
            </a:pPr>
            <a:endParaRPr lang="en-AU" sz="2200" dirty="0"/>
          </a:p>
          <a:p>
            <a:pPr marL="0" indent="0">
              <a:buNone/>
            </a:pPr>
            <a:r>
              <a:rPr lang="en-AU" sz="2200" b="1" dirty="0"/>
              <a:t>Helpful to know some rules or tests you can apply to figure out the part of speech</a:t>
            </a:r>
          </a:p>
        </p:txBody>
      </p:sp>
      <p:pic>
        <p:nvPicPr>
          <p:cNvPr id="3074" name="Picture 2" descr="Parts of Speech - Writing Center - LibGuides at Mississippi College-Leland  Speed Library">
            <a:extLst>
              <a:ext uri="{FF2B5EF4-FFF2-40B4-BE49-F238E27FC236}">
                <a16:creationId xmlns:a16="http://schemas.microsoft.com/office/drawing/2014/main" id="{64F09A60-3268-365A-976A-05030B3F62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1" b="63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5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83C9-AC70-1C22-1B09-54C0412AD9C5}"/>
              </a:ext>
            </a:extLst>
          </p:cNvPr>
          <p:cNvSpPr>
            <a:spLocks noGrp="1"/>
          </p:cNvSpPr>
          <p:nvPr>
            <p:ph type="title"/>
          </p:nvPr>
        </p:nvSpPr>
        <p:spPr/>
        <p:txBody>
          <a:bodyPr/>
          <a:lstStyle/>
          <a:p>
            <a:r>
              <a:rPr lang="en-AU" dirty="0"/>
              <a:t>Test for a </a:t>
            </a:r>
            <a:r>
              <a:rPr lang="en-AU" dirty="0">
                <a:solidFill>
                  <a:srgbClr val="FF0000"/>
                </a:solidFill>
              </a:rPr>
              <a:t>Verb</a:t>
            </a:r>
          </a:p>
        </p:txBody>
      </p:sp>
      <p:sp>
        <p:nvSpPr>
          <p:cNvPr id="3" name="Content Placeholder 2">
            <a:extLst>
              <a:ext uri="{FF2B5EF4-FFF2-40B4-BE49-F238E27FC236}">
                <a16:creationId xmlns:a16="http://schemas.microsoft.com/office/drawing/2014/main" id="{30CCA75B-5D31-E7E1-8D43-3E5E3A2C5498}"/>
              </a:ext>
            </a:extLst>
          </p:cNvPr>
          <p:cNvSpPr>
            <a:spLocks noGrp="1"/>
          </p:cNvSpPr>
          <p:nvPr>
            <p:ph sz="half" idx="1"/>
          </p:nvPr>
        </p:nvSpPr>
        <p:spPr>
          <a:xfrm>
            <a:off x="838200" y="3016250"/>
            <a:ext cx="5181600" cy="3160711"/>
          </a:xfrm>
        </p:spPr>
        <p:txBody>
          <a:bodyPr>
            <a:normAutofit fontScale="92500" lnSpcReduction="10000"/>
          </a:bodyPr>
          <a:lstStyle/>
          <a:p>
            <a:r>
              <a:rPr lang="en-GB" b="1" i="1" dirty="0">
                <a:sym typeface="Wingdings" panose="05000000000000000000" pitchFamily="2" charset="2"/>
              </a:rPr>
              <a:t>To</a:t>
            </a:r>
            <a:r>
              <a:rPr lang="en-GB" i="1" dirty="0">
                <a:sym typeface="Wingdings" panose="05000000000000000000" pitchFamily="2" charset="2"/>
              </a:rPr>
              <a:t> </a:t>
            </a:r>
            <a:r>
              <a:rPr lang="en-GB" i="1" dirty="0">
                <a:solidFill>
                  <a:srgbClr val="FF0000"/>
                </a:solidFill>
                <a:sym typeface="Wingdings" panose="05000000000000000000" pitchFamily="2" charset="2"/>
              </a:rPr>
              <a:t>run</a:t>
            </a:r>
          </a:p>
          <a:p>
            <a:r>
              <a:rPr lang="en-GB" b="1" i="1" dirty="0">
                <a:sym typeface="Wingdings" panose="05000000000000000000" pitchFamily="2" charset="2"/>
              </a:rPr>
              <a:t>To</a:t>
            </a:r>
            <a:r>
              <a:rPr lang="en-GB" i="1" dirty="0">
                <a:sym typeface="Wingdings" panose="05000000000000000000" pitchFamily="2" charset="2"/>
              </a:rPr>
              <a:t> </a:t>
            </a:r>
            <a:r>
              <a:rPr lang="en-GB" i="1" dirty="0">
                <a:solidFill>
                  <a:srgbClr val="FF0000"/>
                </a:solidFill>
                <a:sym typeface="Wingdings" panose="05000000000000000000" pitchFamily="2" charset="2"/>
              </a:rPr>
              <a:t>think</a:t>
            </a:r>
            <a:r>
              <a:rPr lang="en-GB" i="1" dirty="0">
                <a:sym typeface="Wingdings" panose="05000000000000000000" pitchFamily="2" charset="2"/>
              </a:rPr>
              <a:t> </a:t>
            </a:r>
          </a:p>
          <a:p>
            <a:r>
              <a:rPr lang="en-GB" b="1" i="1" dirty="0">
                <a:sym typeface="Wingdings" panose="05000000000000000000" pitchFamily="2" charset="2"/>
              </a:rPr>
              <a:t>To</a:t>
            </a:r>
            <a:r>
              <a:rPr lang="en-GB" i="1" dirty="0">
                <a:sym typeface="Wingdings" panose="05000000000000000000" pitchFamily="2" charset="2"/>
              </a:rPr>
              <a:t> </a:t>
            </a:r>
            <a:r>
              <a:rPr lang="en-GB" i="1" dirty="0">
                <a:solidFill>
                  <a:srgbClr val="FF0000"/>
                </a:solidFill>
                <a:sym typeface="Wingdings" panose="05000000000000000000" pitchFamily="2" charset="2"/>
              </a:rPr>
              <a:t>feel </a:t>
            </a:r>
          </a:p>
          <a:p>
            <a:r>
              <a:rPr lang="en-GB" b="1" i="1" dirty="0">
                <a:sym typeface="Wingdings" panose="05000000000000000000" pitchFamily="2" charset="2"/>
              </a:rPr>
              <a:t>To</a:t>
            </a:r>
            <a:r>
              <a:rPr lang="en-GB" i="1" dirty="0">
                <a:sym typeface="Wingdings" panose="05000000000000000000" pitchFamily="2" charset="2"/>
              </a:rPr>
              <a:t> </a:t>
            </a:r>
            <a:r>
              <a:rPr lang="en-GB" i="1" dirty="0">
                <a:solidFill>
                  <a:srgbClr val="FF0000"/>
                </a:solidFill>
                <a:sym typeface="Wingdings" panose="05000000000000000000" pitchFamily="2" charset="2"/>
              </a:rPr>
              <a:t>be</a:t>
            </a:r>
          </a:p>
          <a:p>
            <a:r>
              <a:rPr lang="en-GB" b="1" i="1" dirty="0">
                <a:sym typeface="Wingdings" panose="05000000000000000000" pitchFamily="2" charset="2"/>
              </a:rPr>
              <a:t>To</a:t>
            </a:r>
            <a:r>
              <a:rPr lang="en-GB" i="1" dirty="0">
                <a:sym typeface="Wingdings" panose="05000000000000000000" pitchFamily="2" charset="2"/>
              </a:rPr>
              <a:t> </a:t>
            </a:r>
            <a:r>
              <a:rPr lang="en-GB" i="1" dirty="0">
                <a:solidFill>
                  <a:srgbClr val="FF0000"/>
                </a:solidFill>
                <a:sym typeface="Wingdings" panose="05000000000000000000" pitchFamily="2" charset="2"/>
              </a:rPr>
              <a:t>have</a:t>
            </a:r>
          </a:p>
          <a:p>
            <a:pPr marL="0" indent="0">
              <a:buNone/>
            </a:pPr>
            <a:endParaRPr lang="en-AU" dirty="0"/>
          </a:p>
        </p:txBody>
      </p:sp>
      <p:sp>
        <p:nvSpPr>
          <p:cNvPr id="4" name="Content Placeholder 3">
            <a:extLst>
              <a:ext uri="{FF2B5EF4-FFF2-40B4-BE49-F238E27FC236}">
                <a16:creationId xmlns:a16="http://schemas.microsoft.com/office/drawing/2014/main" id="{837BA854-226C-869F-3DFC-4C0B63C9F59F}"/>
              </a:ext>
            </a:extLst>
          </p:cNvPr>
          <p:cNvSpPr>
            <a:spLocks noGrp="1"/>
          </p:cNvSpPr>
          <p:nvPr>
            <p:ph sz="half" idx="2"/>
          </p:nvPr>
        </p:nvSpPr>
        <p:spPr>
          <a:xfrm>
            <a:off x="7692705" y="3016250"/>
            <a:ext cx="3819787" cy="3311246"/>
          </a:xfrm>
          <a:prstGeom prst="roundRect">
            <a:avLst/>
          </a:prstGeom>
          <a:solidFill>
            <a:schemeClr val="accent2">
              <a:lumMod val="20000"/>
              <a:lumOff val="80000"/>
            </a:schemeClr>
          </a:solidFill>
          <a:ln w="28575">
            <a:solidFill>
              <a:schemeClr val="accent2"/>
            </a:solidFill>
          </a:ln>
        </p:spPr>
        <p:txBody>
          <a:bodyPr>
            <a:normAutofit fontScale="92500" lnSpcReduction="10000"/>
          </a:bodyPr>
          <a:lstStyle/>
          <a:p>
            <a:pPr marL="0" indent="0">
              <a:buNone/>
            </a:pPr>
            <a:r>
              <a:rPr lang="en-AU" sz="2800" dirty="0"/>
              <a:t>Won’t work for nouns, adverbs or adjectives!</a:t>
            </a:r>
          </a:p>
          <a:p>
            <a:endParaRPr lang="en-AU" sz="2800" dirty="0"/>
          </a:p>
          <a:p>
            <a:r>
              <a:rPr lang="en-AU" sz="2800" dirty="0"/>
              <a:t>To </a:t>
            </a:r>
            <a:r>
              <a:rPr lang="en-AU" sz="2800" dirty="0">
                <a:solidFill>
                  <a:srgbClr val="00B0F0"/>
                </a:solidFill>
              </a:rPr>
              <a:t>cat</a:t>
            </a:r>
            <a:r>
              <a:rPr lang="en-AU" sz="2800" dirty="0"/>
              <a:t> </a:t>
            </a:r>
          </a:p>
          <a:p>
            <a:r>
              <a:rPr lang="en-AU" dirty="0"/>
              <a:t>To </a:t>
            </a:r>
            <a:r>
              <a:rPr lang="en-AU" dirty="0">
                <a:solidFill>
                  <a:srgbClr val="00B0F0"/>
                </a:solidFill>
              </a:rPr>
              <a:t>happiness  </a:t>
            </a:r>
          </a:p>
          <a:p>
            <a:r>
              <a:rPr lang="en-AU" dirty="0"/>
              <a:t>To </a:t>
            </a:r>
            <a:r>
              <a:rPr lang="en-AU" dirty="0">
                <a:solidFill>
                  <a:schemeClr val="accent4"/>
                </a:solidFill>
              </a:rPr>
              <a:t>yellow</a:t>
            </a:r>
          </a:p>
          <a:p>
            <a:r>
              <a:rPr lang="en-AU" sz="2800" dirty="0"/>
              <a:t>To </a:t>
            </a:r>
            <a:r>
              <a:rPr lang="en-AU" dirty="0">
                <a:solidFill>
                  <a:srgbClr val="00B050"/>
                </a:solidFill>
              </a:rPr>
              <a:t>angrily</a:t>
            </a:r>
            <a:endParaRPr lang="en-AU" dirty="0"/>
          </a:p>
        </p:txBody>
      </p:sp>
      <p:sp>
        <p:nvSpPr>
          <p:cNvPr id="5" name="Content Placeholder 2">
            <a:extLst>
              <a:ext uri="{FF2B5EF4-FFF2-40B4-BE49-F238E27FC236}">
                <a16:creationId xmlns:a16="http://schemas.microsoft.com/office/drawing/2014/main" id="{E07A73F6-1E44-91D1-DF80-7ABA57A1887B}"/>
              </a:ext>
            </a:extLst>
          </p:cNvPr>
          <p:cNvSpPr txBox="1">
            <a:spLocks/>
          </p:cNvSpPr>
          <p:nvPr/>
        </p:nvSpPr>
        <p:spPr>
          <a:xfrm>
            <a:off x="838200" y="1765955"/>
            <a:ext cx="6116273" cy="11750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ym typeface="Wingdings" panose="05000000000000000000" pitchFamily="2" charset="2"/>
              </a:rPr>
              <a:t>If it’s a verb, you should be able to put </a:t>
            </a:r>
            <a:r>
              <a:rPr lang="en-GB" b="1" dirty="0">
                <a:sym typeface="Wingdings" panose="05000000000000000000" pitchFamily="2" charset="2"/>
              </a:rPr>
              <a:t>‘We need to…’ </a:t>
            </a:r>
            <a:r>
              <a:rPr lang="en-GB" dirty="0">
                <a:sym typeface="Wingdings" panose="05000000000000000000" pitchFamily="2" charset="2"/>
              </a:rPr>
              <a:t>or just </a:t>
            </a:r>
            <a:r>
              <a:rPr lang="en-GB" b="1" dirty="0">
                <a:sym typeface="Wingdings" panose="05000000000000000000" pitchFamily="2" charset="2"/>
              </a:rPr>
              <a:t>‘to…’ </a:t>
            </a:r>
            <a:r>
              <a:rPr lang="en-GB" dirty="0">
                <a:sym typeface="Wingdings" panose="05000000000000000000" pitchFamily="2" charset="2"/>
              </a:rPr>
              <a:t>in front of it to make a complete phrase.</a:t>
            </a:r>
          </a:p>
        </p:txBody>
      </p:sp>
      <p:pic>
        <p:nvPicPr>
          <p:cNvPr id="4098" name="Picture 2" descr="Verbs: What Are They and How Do You Use Them? | Grammarly Blog">
            <a:extLst>
              <a:ext uri="{FF2B5EF4-FFF2-40B4-BE49-F238E27FC236}">
                <a16:creationId xmlns:a16="http://schemas.microsoft.com/office/drawing/2014/main" id="{03A4B9B8-F36E-6388-5B02-EBEEA9EFA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705" y="529467"/>
            <a:ext cx="3819787" cy="201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1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83C9-AC70-1C22-1B09-54C0412AD9C5}"/>
              </a:ext>
            </a:extLst>
          </p:cNvPr>
          <p:cNvSpPr>
            <a:spLocks noGrp="1"/>
          </p:cNvSpPr>
          <p:nvPr>
            <p:ph type="title"/>
          </p:nvPr>
        </p:nvSpPr>
        <p:spPr/>
        <p:txBody>
          <a:bodyPr/>
          <a:lstStyle/>
          <a:p>
            <a:r>
              <a:rPr lang="en-AU" dirty="0"/>
              <a:t>Test for a </a:t>
            </a:r>
            <a:r>
              <a:rPr lang="en-AU" dirty="0">
                <a:solidFill>
                  <a:srgbClr val="00B0F0"/>
                </a:solidFill>
              </a:rPr>
              <a:t>Noun</a:t>
            </a:r>
          </a:p>
        </p:txBody>
      </p:sp>
      <p:sp>
        <p:nvSpPr>
          <p:cNvPr id="3" name="Content Placeholder 2">
            <a:extLst>
              <a:ext uri="{FF2B5EF4-FFF2-40B4-BE49-F238E27FC236}">
                <a16:creationId xmlns:a16="http://schemas.microsoft.com/office/drawing/2014/main" id="{30CCA75B-5D31-E7E1-8D43-3E5E3A2C5498}"/>
              </a:ext>
            </a:extLst>
          </p:cNvPr>
          <p:cNvSpPr>
            <a:spLocks noGrp="1"/>
          </p:cNvSpPr>
          <p:nvPr>
            <p:ph sz="half" idx="1"/>
          </p:nvPr>
        </p:nvSpPr>
        <p:spPr>
          <a:xfrm>
            <a:off x="838200" y="3016250"/>
            <a:ext cx="5181600" cy="3160711"/>
          </a:xfrm>
        </p:spPr>
        <p:txBody>
          <a:bodyPr/>
          <a:lstStyle/>
          <a:p>
            <a:r>
              <a:rPr lang="en-GB" b="1" i="1" dirty="0">
                <a:sym typeface="Wingdings" panose="05000000000000000000" pitchFamily="2" charset="2"/>
              </a:rPr>
              <a:t>A </a:t>
            </a:r>
            <a:r>
              <a:rPr lang="en-GB" dirty="0">
                <a:solidFill>
                  <a:srgbClr val="00B0F0"/>
                </a:solidFill>
                <a:sym typeface="Wingdings" panose="05000000000000000000" pitchFamily="2" charset="2"/>
              </a:rPr>
              <a:t>house</a:t>
            </a:r>
          </a:p>
          <a:p>
            <a:r>
              <a:rPr lang="en-GB" b="1" i="1" dirty="0">
                <a:sym typeface="Wingdings" panose="05000000000000000000" pitchFamily="2" charset="2"/>
              </a:rPr>
              <a:t>The </a:t>
            </a:r>
            <a:r>
              <a:rPr lang="en-GB" dirty="0">
                <a:solidFill>
                  <a:srgbClr val="00B0F0"/>
                </a:solidFill>
                <a:sym typeface="Wingdings" panose="05000000000000000000" pitchFamily="2" charset="2"/>
              </a:rPr>
              <a:t>dog</a:t>
            </a:r>
          </a:p>
          <a:p>
            <a:r>
              <a:rPr lang="en-GB" b="1" i="1" dirty="0">
                <a:sym typeface="Wingdings" panose="05000000000000000000" pitchFamily="2" charset="2"/>
              </a:rPr>
              <a:t>A </a:t>
            </a:r>
            <a:r>
              <a:rPr lang="en-GB" dirty="0">
                <a:solidFill>
                  <a:srgbClr val="00B0F0"/>
                </a:solidFill>
                <a:sym typeface="Wingdings" panose="05000000000000000000" pitchFamily="2" charset="2"/>
              </a:rPr>
              <a:t>feeling</a:t>
            </a:r>
            <a:endParaRPr lang="en-GB" b="1" i="1" dirty="0">
              <a:solidFill>
                <a:srgbClr val="00B0F0"/>
              </a:solidFill>
              <a:sym typeface="Wingdings" panose="05000000000000000000" pitchFamily="2" charset="2"/>
            </a:endParaRPr>
          </a:p>
          <a:p>
            <a:r>
              <a:rPr lang="en-GB" b="1" i="1" dirty="0">
                <a:sym typeface="Wingdings" panose="05000000000000000000" pitchFamily="2" charset="2"/>
              </a:rPr>
              <a:t>An </a:t>
            </a:r>
            <a:r>
              <a:rPr lang="en-GB" dirty="0">
                <a:solidFill>
                  <a:srgbClr val="00B0F0"/>
                </a:solidFill>
                <a:sym typeface="Wingdings" panose="05000000000000000000" pitchFamily="2" charset="2"/>
              </a:rPr>
              <a:t>emotion</a:t>
            </a:r>
            <a:endParaRPr lang="en-GB" b="1" i="1" dirty="0">
              <a:solidFill>
                <a:srgbClr val="00B0F0"/>
              </a:solidFill>
              <a:sym typeface="Wingdings" panose="05000000000000000000" pitchFamily="2" charset="2"/>
            </a:endParaRPr>
          </a:p>
          <a:p>
            <a:r>
              <a:rPr lang="en-GB" b="1" i="1" dirty="0">
                <a:sym typeface="Wingdings" panose="05000000000000000000" pitchFamily="2" charset="2"/>
              </a:rPr>
              <a:t>The </a:t>
            </a:r>
            <a:r>
              <a:rPr lang="en-GB" dirty="0">
                <a:solidFill>
                  <a:srgbClr val="00B0F0"/>
                </a:solidFill>
                <a:sym typeface="Wingdings" panose="05000000000000000000" pitchFamily="2" charset="2"/>
              </a:rPr>
              <a:t>idea</a:t>
            </a:r>
            <a:endParaRPr lang="en-GB" b="1" i="1" dirty="0">
              <a:solidFill>
                <a:srgbClr val="00B0F0"/>
              </a:solidFill>
              <a:sym typeface="Wingdings" panose="05000000000000000000" pitchFamily="2" charset="2"/>
            </a:endParaRPr>
          </a:p>
          <a:p>
            <a:endParaRPr lang="en-AU" dirty="0"/>
          </a:p>
        </p:txBody>
      </p:sp>
      <p:sp>
        <p:nvSpPr>
          <p:cNvPr id="4" name="Content Placeholder 3">
            <a:extLst>
              <a:ext uri="{FF2B5EF4-FFF2-40B4-BE49-F238E27FC236}">
                <a16:creationId xmlns:a16="http://schemas.microsoft.com/office/drawing/2014/main" id="{837BA854-226C-869F-3DFC-4C0B63C9F59F}"/>
              </a:ext>
            </a:extLst>
          </p:cNvPr>
          <p:cNvSpPr>
            <a:spLocks noGrp="1"/>
          </p:cNvSpPr>
          <p:nvPr>
            <p:ph sz="half" idx="2"/>
          </p:nvPr>
        </p:nvSpPr>
        <p:spPr>
          <a:xfrm>
            <a:off x="7755829" y="2909176"/>
            <a:ext cx="3861318" cy="3311246"/>
          </a:xfrm>
          <a:prstGeom prst="roundRect">
            <a:avLst/>
          </a:prstGeom>
          <a:solidFill>
            <a:schemeClr val="accent2">
              <a:lumMod val="20000"/>
              <a:lumOff val="80000"/>
            </a:schemeClr>
          </a:solidFill>
          <a:ln w="28575">
            <a:solidFill>
              <a:schemeClr val="accent2"/>
            </a:solidFill>
          </a:ln>
        </p:spPr>
        <p:txBody>
          <a:bodyPr/>
          <a:lstStyle/>
          <a:p>
            <a:pPr marL="0" indent="0">
              <a:buNone/>
            </a:pPr>
            <a:r>
              <a:rPr lang="en-AU" sz="2800" dirty="0"/>
              <a:t>Won’t work for verbs, adverbs or adjectives!</a:t>
            </a:r>
          </a:p>
          <a:p>
            <a:r>
              <a:rPr lang="en-AU" sz="2800" dirty="0"/>
              <a:t>The </a:t>
            </a:r>
            <a:r>
              <a:rPr lang="en-AU" sz="2800" dirty="0">
                <a:solidFill>
                  <a:srgbClr val="FF0000"/>
                </a:solidFill>
              </a:rPr>
              <a:t>give</a:t>
            </a:r>
          </a:p>
          <a:p>
            <a:r>
              <a:rPr lang="en-AU" dirty="0"/>
              <a:t>An</a:t>
            </a:r>
            <a:r>
              <a:rPr lang="en-AU" i="1" dirty="0"/>
              <a:t> </a:t>
            </a:r>
            <a:r>
              <a:rPr lang="en-AU" dirty="0">
                <a:solidFill>
                  <a:srgbClr val="FF0000"/>
                </a:solidFill>
              </a:rPr>
              <a:t>exist</a:t>
            </a:r>
          </a:p>
          <a:p>
            <a:r>
              <a:rPr lang="en-AU" dirty="0"/>
              <a:t>A </a:t>
            </a:r>
            <a:r>
              <a:rPr lang="en-AU" dirty="0">
                <a:solidFill>
                  <a:schemeClr val="accent4"/>
                </a:solidFill>
              </a:rPr>
              <a:t>beautiful</a:t>
            </a:r>
            <a:endParaRPr lang="en-AU" i="1" dirty="0">
              <a:solidFill>
                <a:schemeClr val="accent4"/>
              </a:solidFill>
            </a:endParaRPr>
          </a:p>
          <a:p>
            <a:r>
              <a:rPr lang="en-AU" sz="2800" dirty="0"/>
              <a:t>An</a:t>
            </a:r>
            <a:r>
              <a:rPr lang="en-AU" sz="2800" i="1" dirty="0"/>
              <a:t> </a:t>
            </a:r>
            <a:r>
              <a:rPr lang="en-AU" sz="2800" dirty="0">
                <a:solidFill>
                  <a:srgbClr val="00B050"/>
                </a:solidFill>
              </a:rPr>
              <a:t>almost</a:t>
            </a:r>
          </a:p>
        </p:txBody>
      </p:sp>
      <p:sp>
        <p:nvSpPr>
          <p:cNvPr id="5" name="Content Placeholder 2">
            <a:extLst>
              <a:ext uri="{FF2B5EF4-FFF2-40B4-BE49-F238E27FC236}">
                <a16:creationId xmlns:a16="http://schemas.microsoft.com/office/drawing/2014/main" id="{E07A73F6-1E44-91D1-DF80-7ABA57A1887B}"/>
              </a:ext>
            </a:extLst>
          </p:cNvPr>
          <p:cNvSpPr txBox="1">
            <a:spLocks/>
          </p:cNvSpPr>
          <p:nvPr/>
        </p:nvSpPr>
        <p:spPr>
          <a:xfrm>
            <a:off x="838200" y="1765955"/>
            <a:ext cx="6654282" cy="11750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ym typeface="Wingdings" panose="05000000000000000000" pitchFamily="2" charset="2"/>
              </a:rPr>
              <a:t>If it’s a noun, you should be able to </a:t>
            </a:r>
            <a:r>
              <a:rPr lang="en-AU" dirty="0">
                <a:sym typeface="Wingdings" panose="05000000000000000000" pitchFamily="2" charset="2"/>
              </a:rPr>
              <a:t>put </a:t>
            </a:r>
            <a:r>
              <a:rPr lang="en-AU" b="1" dirty="0">
                <a:sym typeface="Wingdings" panose="05000000000000000000" pitchFamily="2" charset="2"/>
              </a:rPr>
              <a:t>‘a…’, ‘an…’ </a:t>
            </a:r>
            <a:r>
              <a:rPr lang="en-AU" dirty="0">
                <a:sym typeface="Wingdings" panose="05000000000000000000" pitchFamily="2" charset="2"/>
              </a:rPr>
              <a:t>or </a:t>
            </a:r>
            <a:r>
              <a:rPr lang="en-AU" b="1" dirty="0">
                <a:sym typeface="Wingdings" panose="05000000000000000000" pitchFamily="2" charset="2"/>
              </a:rPr>
              <a:t>‘the…’ </a:t>
            </a:r>
            <a:r>
              <a:rPr lang="en-AU" dirty="0">
                <a:sym typeface="Wingdings" panose="05000000000000000000" pitchFamily="2" charset="2"/>
              </a:rPr>
              <a:t>in front of </a:t>
            </a:r>
            <a:r>
              <a:rPr lang="en-GB" dirty="0">
                <a:sym typeface="Wingdings" panose="05000000000000000000" pitchFamily="2" charset="2"/>
              </a:rPr>
              <a:t>it to make a complete phrase.</a:t>
            </a:r>
            <a:endParaRPr lang="en-AU" dirty="0">
              <a:sym typeface="Wingdings" panose="05000000000000000000" pitchFamily="2" charset="2"/>
            </a:endParaRPr>
          </a:p>
        </p:txBody>
      </p:sp>
      <p:pic>
        <p:nvPicPr>
          <p:cNvPr id="8194" name="Picture 2" descr="Class 6: Nouns">
            <a:extLst>
              <a:ext uri="{FF2B5EF4-FFF2-40B4-BE49-F238E27FC236}">
                <a16:creationId xmlns:a16="http://schemas.microsoft.com/office/drawing/2014/main" id="{E182D804-865A-5FF7-A2B0-E98099FD0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936" y="269016"/>
            <a:ext cx="4026717" cy="226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8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83C9-AC70-1C22-1B09-54C0412AD9C5}"/>
              </a:ext>
            </a:extLst>
          </p:cNvPr>
          <p:cNvSpPr>
            <a:spLocks noGrp="1"/>
          </p:cNvSpPr>
          <p:nvPr>
            <p:ph type="title"/>
          </p:nvPr>
        </p:nvSpPr>
        <p:spPr/>
        <p:txBody>
          <a:bodyPr/>
          <a:lstStyle/>
          <a:p>
            <a:r>
              <a:rPr lang="en-AU" dirty="0"/>
              <a:t>Test for an </a:t>
            </a:r>
            <a:r>
              <a:rPr lang="en-AU" dirty="0">
                <a:solidFill>
                  <a:schemeClr val="accent4"/>
                </a:solidFill>
              </a:rPr>
              <a:t>Adjective</a:t>
            </a:r>
          </a:p>
        </p:txBody>
      </p:sp>
      <p:sp>
        <p:nvSpPr>
          <p:cNvPr id="3" name="Content Placeholder 2">
            <a:extLst>
              <a:ext uri="{FF2B5EF4-FFF2-40B4-BE49-F238E27FC236}">
                <a16:creationId xmlns:a16="http://schemas.microsoft.com/office/drawing/2014/main" id="{30CCA75B-5D31-E7E1-8D43-3E5E3A2C5498}"/>
              </a:ext>
            </a:extLst>
          </p:cNvPr>
          <p:cNvSpPr>
            <a:spLocks noGrp="1"/>
          </p:cNvSpPr>
          <p:nvPr>
            <p:ph sz="half" idx="1"/>
          </p:nvPr>
        </p:nvSpPr>
        <p:spPr>
          <a:xfrm>
            <a:off x="838200" y="3016250"/>
            <a:ext cx="5181600" cy="3160711"/>
          </a:xfrm>
        </p:spPr>
        <p:txBody>
          <a:bodyPr>
            <a:normAutofit fontScale="92500" lnSpcReduction="10000"/>
          </a:bodyPr>
          <a:lstStyle/>
          <a:p>
            <a:r>
              <a:rPr lang="en-GB" b="1" i="1" dirty="0">
                <a:sym typeface="Wingdings" panose="05000000000000000000" pitchFamily="2" charset="2"/>
              </a:rPr>
              <a:t>He is </a:t>
            </a:r>
            <a:r>
              <a:rPr lang="en-GB" dirty="0">
                <a:solidFill>
                  <a:schemeClr val="accent4"/>
                </a:solidFill>
                <a:sym typeface="Wingdings" panose="05000000000000000000" pitchFamily="2" charset="2"/>
              </a:rPr>
              <a:t>fun</a:t>
            </a:r>
          </a:p>
          <a:p>
            <a:r>
              <a:rPr lang="en-GB" b="1" i="1" dirty="0">
                <a:sym typeface="Wingdings" panose="05000000000000000000" pitchFamily="2" charset="2"/>
              </a:rPr>
              <a:t>She is </a:t>
            </a:r>
            <a:r>
              <a:rPr lang="en-GB" dirty="0">
                <a:solidFill>
                  <a:schemeClr val="accent4"/>
                </a:solidFill>
                <a:sym typeface="Wingdings" panose="05000000000000000000" pitchFamily="2" charset="2"/>
              </a:rPr>
              <a:t>sporty</a:t>
            </a:r>
          </a:p>
          <a:p>
            <a:r>
              <a:rPr lang="en-GB" b="1" i="1" dirty="0">
                <a:sym typeface="Wingdings" panose="05000000000000000000" pitchFamily="2" charset="2"/>
              </a:rPr>
              <a:t>It is </a:t>
            </a:r>
            <a:r>
              <a:rPr lang="en-GB" dirty="0">
                <a:solidFill>
                  <a:schemeClr val="accent4"/>
                </a:solidFill>
                <a:sym typeface="Wingdings" panose="05000000000000000000" pitchFamily="2" charset="2"/>
              </a:rPr>
              <a:t>hot</a:t>
            </a:r>
            <a:endParaRPr lang="en-GB" b="1" i="1" dirty="0">
              <a:solidFill>
                <a:schemeClr val="accent4"/>
              </a:solidFill>
              <a:sym typeface="Wingdings" panose="05000000000000000000" pitchFamily="2" charset="2"/>
            </a:endParaRPr>
          </a:p>
          <a:p>
            <a:r>
              <a:rPr lang="en-GB" b="1" i="1" dirty="0">
                <a:sym typeface="Wingdings" panose="05000000000000000000" pitchFamily="2" charset="2"/>
              </a:rPr>
              <a:t>He is </a:t>
            </a:r>
            <a:r>
              <a:rPr lang="en-GB" dirty="0">
                <a:solidFill>
                  <a:schemeClr val="accent4"/>
                </a:solidFill>
                <a:sym typeface="Wingdings" panose="05000000000000000000" pitchFamily="2" charset="2"/>
              </a:rPr>
              <a:t>loud</a:t>
            </a:r>
            <a:endParaRPr lang="en-GB" b="1" i="1" dirty="0">
              <a:solidFill>
                <a:schemeClr val="accent4"/>
              </a:solidFill>
              <a:sym typeface="Wingdings" panose="05000000000000000000" pitchFamily="2" charset="2"/>
            </a:endParaRPr>
          </a:p>
          <a:p>
            <a:r>
              <a:rPr lang="en-GB" b="1" i="1" dirty="0">
                <a:sym typeface="Wingdings" panose="05000000000000000000" pitchFamily="2" charset="2"/>
              </a:rPr>
              <a:t>It is </a:t>
            </a:r>
            <a:r>
              <a:rPr lang="en-GB" dirty="0">
                <a:solidFill>
                  <a:schemeClr val="accent4"/>
                </a:solidFill>
                <a:sym typeface="Wingdings" panose="05000000000000000000" pitchFamily="2" charset="2"/>
              </a:rPr>
              <a:t>funny</a:t>
            </a:r>
            <a:endParaRPr lang="en-GB" b="1" i="1" dirty="0">
              <a:solidFill>
                <a:schemeClr val="accent4"/>
              </a:solidFill>
              <a:sym typeface="Wingdings" panose="05000000000000000000" pitchFamily="2" charset="2"/>
            </a:endParaRPr>
          </a:p>
          <a:p>
            <a:endParaRPr lang="en-AU" dirty="0"/>
          </a:p>
        </p:txBody>
      </p:sp>
      <p:sp>
        <p:nvSpPr>
          <p:cNvPr id="4" name="Content Placeholder 3">
            <a:extLst>
              <a:ext uri="{FF2B5EF4-FFF2-40B4-BE49-F238E27FC236}">
                <a16:creationId xmlns:a16="http://schemas.microsoft.com/office/drawing/2014/main" id="{837BA854-226C-869F-3DFC-4C0B63C9F59F}"/>
              </a:ext>
            </a:extLst>
          </p:cNvPr>
          <p:cNvSpPr>
            <a:spLocks noGrp="1"/>
          </p:cNvSpPr>
          <p:nvPr>
            <p:ph sz="half" idx="2"/>
          </p:nvPr>
        </p:nvSpPr>
        <p:spPr>
          <a:xfrm>
            <a:off x="7973985" y="2865715"/>
            <a:ext cx="3777343" cy="3311246"/>
          </a:xfrm>
          <a:prstGeom prst="roundRect">
            <a:avLst/>
          </a:prstGeom>
          <a:solidFill>
            <a:schemeClr val="accent2">
              <a:lumMod val="20000"/>
              <a:lumOff val="80000"/>
            </a:schemeClr>
          </a:solidFill>
          <a:ln w="28575">
            <a:solidFill>
              <a:schemeClr val="accent2"/>
            </a:solidFill>
          </a:ln>
        </p:spPr>
        <p:txBody>
          <a:bodyPr>
            <a:normAutofit fontScale="92500" lnSpcReduction="10000"/>
          </a:bodyPr>
          <a:lstStyle/>
          <a:p>
            <a:pPr marL="0" indent="0">
              <a:buNone/>
            </a:pPr>
            <a:r>
              <a:rPr lang="en-AU" sz="2800" dirty="0"/>
              <a:t>Won’t work for adverbs, verbs or nouns!</a:t>
            </a:r>
          </a:p>
          <a:p>
            <a:endParaRPr lang="en-AU" sz="2800" dirty="0"/>
          </a:p>
          <a:p>
            <a:r>
              <a:rPr lang="en-AU" dirty="0"/>
              <a:t>It is </a:t>
            </a:r>
            <a:r>
              <a:rPr lang="en-AU" dirty="0">
                <a:solidFill>
                  <a:srgbClr val="00B0F0"/>
                </a:solidFill>
              </a:rPr>
              <a:t>book</a:t>
            </a:r>
            <a:endParaRPr lang="en-AU" sz="2800" dirty="0">
              <a:solidFill>
                <a:srgbClr val="00B0F0"/>
              </a:solidFill>
            </a:endParaRPr>
          </a:p>
          <a:p>
            <a:r>
              <a:rPr lang="en-AU" dirty="0"/>
              <a:t>He is</a:t>
            </a:r>
            <a:r>
              <a:rPr lang="en-AU" i="1" dirty="0"/>
              <a:t> </a:t>
            </a:r>
            <a:r>
              <a:rPr lang="en-AU" dirty="0">
                <a:solidFill>
                  <a:srgbClr val="00B0F0"/>
                </a:solidFill>
              </a:rPr>
              <a:t>computer</a:t>
            </a:r>
          </a:p>
          <a:p>
            <a:r>
              <a:rPr lang="en-AU" dirty="0"/>
              <a:t>She is</a:t>
            </a:r>
            <a:r>
              <a:rPr lang="en-AU" sz="2800" i="1" dirty="0"/>
              <a:t> </a:t>
            </a:r>
            <a:r>
              <a:rPr lang="en-AU" sz="2800" dirty="0">
                <a:solidFill>
                  <a:srgbClr val="FF0000"/>
                </a:solidFill>
              </a:rPr>
              <a:t>explain</a:t>
            </a:r>
          </a:p>
          <a:p>
            <a:r>
              <a:rPr lang="en-AU" dirty="0"/>
              <a:t>It is</a:t>
            </a:r>
            <a:r>
              <a:rPr lang="en-AU" i="1" dirty="0"/>
              <a:t> </a:t>
            </a:r>
            <a:r>
              <a:rPr lang="en-AU" dirty="0">
                <a:solidFill>
                  <a:srgbClr val="00B050"/>
                </a:solidFill>
              </a:rPr>
              <a:t>attractively</a:t>
            </a:r>
          </a:p>
          <a:p>
            <a:endParaRPr lang="en-AU" dirty="0"/>
          </a:p>
        </p:txBody>
      </p:sp>
      <p:sp>
        <p:nvSpPr>
          <p:cNvPr id="5" name="Content Placeholder 2">
            <a:extLst>
              <a:ext uri="{FF2B5EF4-FFF2-40B4-BE49-F238E27FC236}">
                <a16:creationId xmlns:a16="http://schemas.microsoft.com/office/drawing/2014/main" id="{E07A73F6-1E44-91D1-DF80-7ABA57A1887B}"/>
              </a:ext>
            </a:extLst>
          </p:cNvPr>
          <p:cNvSpPr txBox="1">
            <a:spLocks/>
          </p:cNvSpPr>
          <p:nvPr/>
        </p:nvSpPr>
        <p:spPr>
          <a:xfrm>
            <a:off x="838200" y="1765955"/>
            <a:ext cx="6738257" cy="11750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ym typeface="Wingdings" panose="05000000000000000000" pitchFamily="2" charset="2"/>
              </a:rPr>
              <a:t>If it’s an adjective, you should be able to put </a:t>
            </a:r>
            <a:r>
              <a:rPr lang="en-AU" b="1" dirty="0">
                <a:sym typeface="Wingdings" panose="05000000000000000000" pitchFamily="2" charset="2"/>
              </a:rPr>
              <a:t>‘he is…’</a:t>
            </a:r>
            <a:r>
              <a:rPr lang="en-AU" dirty="0">
                <a:sym typeface="Wingdings" panose="05000000000000000000" pitchFamily="2" charset="2"/>
              </a:rPr>
              <a:t>, </a:t>
            </a:r>
            <a:r>
              <a:rPr lang="en-AU" b="1" dirty="0">
                <a:sym typeface="Wingdings" panose="05000000000000000000" pitchFamily="2" charset="2"/>
              </a:rPr>
              <a:t>‘she is…’ </a:t>
            </a:r>
            <a:r>
              <a:rPr lang="en-AU" dirty="0">
                <a:sym typeface="Wingdings" panose="05000000000000000000" pitchFamily="2" charset="2"/>
              </a:rPr>
              <a:t>or </a:t>
            </a:r>
            <a:r>
              <a:rPr lang="en-AU" b="1" dirty="0">
                <a:sym typeface="Wingdings" panose="05000000000000000000" pitchFamily="2" charset="2"/>
              </a:rPr>
              <a:t>‘it is…’</a:t>
            </a:r>
            <a:r>
              <a:rPr lang="en-AU" dirty="0">
                <a:sym typeface="Wingdings" panose="05000000000000000000" pitchFamily="2" charset="2"/>
              </a:rPr>
              <a:t> in front of </a:t>
            </a:r>
            <a:r>
              <a:rPr lang="en-GB" dirty="0">
                <a:sym typeface="Wingdings" panose="05000000000000000000" pitchFamily="2" charset="2"/>
              </a:rPr>
              <a:t>it to make a complete phrase. </a:t>
            </a:r>
            <a:endParaRPr lang="en-AU" dirty="0">
              <a:sym typeface="Wingdings" panose="05000000000000000000" pitchFamily="2" charset="2"/>
            </a:endParaRPr>
          </a:p>
        </p:txBody>
      </p:sp>
      <p:pic>
        <p:nvPicPr>
          <p:cNvPr id="5122" name="Picture 2" descr="Examples of Adjectives and How to Use Them">
            <a:extLst>
              <a:ext uri="{FF2B5EF4-FFF2-40B4-BE49-F238E27FC236}">
                <a16:creationId xmlns:a16="http://schemas.microsoft.com/office/drawing/2014/main" id="{28785115-7CCF-1D7C-B206-16CC32FDD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857" y="365125"/>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6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1068</Words>
  <Application>Microsoft Office PowerPoint</Application>
  <PresentationFormat>Widescreen</PresentationFormat>
  <Paragraphs>140</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Nominalisation</vt:lpstr>
      <vt:lpstr>What is nominalisation?</vt:lpstr>
      <vt:lpstr>Why nominalise?</vt:lpstr>
      <vt:lpstr>Example</vt:lpstr>
      <vt:lpstr>More Examples</vt:lpstr>
      <vt:lpstr>Parts of Speech</vt:lpstr>
      <vt:lpstr>Test for a Verb</vt:lpstr>
      <vt:lpstr>Test for a Noun</vt:lpstr>
      <vt:lpstr>Test for an Adjective</vt:lpstr>
      <vt:lpstr>Test for an Adverb</vt:lpstr>
      <vt:lpstr>This can also help you with vocab quizzes</vt:lpstr>
      <vt:lpstr>How to nominalise</vt:lpstr>
      <vt:lpstr>Practice</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Nominalisation</dc:title>
  <dc:creator>Sarah Burney</dc:creator>
  <cp:lastModifiedBy>Sarah Burney</cp:lastModifiedBy>
  <cp:revision>1</cp:revision>
  <dcterms:created xsi:type="dcterms:W3CDTF">2022-04-04T14:32:16Z</dcterms:created>
  <dcterms:modified xsi:type="dcterms:W3CDTF">2022-05-31T10:23:20Z</dcterms:modified>
</cp:coreProperties>
</file>