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69" r:id="rId5"/>
    <p:sldId id="261" r:id="rId6"/>
    <p:sldId id="264" r:id="rId7"/>
    <p:sldId id="265" r:id="rId8"/>
    <p:sldId id="266" r:id="rId9"/>
    <p:sldId id="271" r:id="rId10"/>
    <p:sldId id="258" r:id="rId11"/>
    <p:sldId id="259"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49E94-42A9-47ED-A81F-BD774E3DF13E}" v="109" dt="2024-06-17T03:40:53.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60AA49A2-7726-48E3-B2CC-10457AD5F08A}"/>
    <pc:docChg chg="undo custSel addSld delSld modSld sldOrd">
      <pc:chgData name="Sarah Burney" userId="3ff1fe9c-ec4d-4417-af83-dbc6e1aa8c41" providerId="ADAL" clId="{60AA49A2-7726-48E3-B2CC-10457AD5F08A}" dt="2023-10-21T12:13:13.416" v="11609" actId="20577"/>
      <pc:docMkLst>
        <pc:docMk/>
      </pc:docMkLst>
      <pc:sldChg chg="addSp delSp modSp del mod setBg addAnim delAnim">
        <pc:chgData name="Sarah Burney" userId="3ff1fe9c-ec4d-4417-af83-dbc6e1aa8c41" providerId="ADAL" clId="{60AA49A2-7726-48E3-B2CC-10457AD5F08A}" dt="2023-06-19T17:27:06.212" v="1952" actId="47"/>
        <pc:sldMkLst>
          <pc:docMk/>
          <pc:sldMk cId="459087699" sldId="256"/>
        </pc:sldMkLst>
        <pc:spChg chg="del mod">
          <ac:chgData name="Sarah Burney" userId="3ff1fe9c-ec4d-4417-af83-dbc6e1aa8c41" providerId="ADAL" clId="{60AA49A2-7726-48E3-B2CC-10457AD5F08A}" dt="2023-06-19T17:25:08.575" v="1828" actId="478"/>
          <ac:spMkLst>
            <pc:docMk/>
            <pc:sldMk cId="459087699" sldId="256"/>
            <ac:spMk id="2" creationId="{5FA53F3B-83C0-AF93-515F-C754A19DCC1E}"/>
          </ac:spMkLst>
        </pc:spChg>
        <pc:spChg chg="del mod">
          <ac:chgData name="Sarah Burney" userId="3ff1fe9c-ec4d-4417-af83-dbc6e1aa8c41" providerId="ADAL" clId="{60AA49A2-7726-48E3-B2CC-10457AD5F08A}" dt="2023-06-19T17:24:30.899" v="1812" actId="478"/>
          <ac:spMkLst>
            <pc:docMk/>
            <pc:sldMk cId="459087699" sldId="256"/>
            <ac:spMk id="3" creationId="{F66D744D-123E-0362-D9E4-E25540D1B9F9}"/>
          </ac:spMkLst>
        </pc:spChg>
        <pc:spChg chg="add del mod">
          <ac:chgData name="Sarah Burney" userId="3ff1fe9c-ec4d-4417-af83-dbc6e1aa8c41" providerId="ADAL" clId="{60AA49A2-7726-48E3-B2CC-10457AD5F08A}" dt="2023-06-19T17:24:33.573" v="1813" actId="478"/>
          <ac:spMkLst>
            <pc:docMk/>
            <pc:sldMk cId="459087699" sldId="256"/>
            <ac:spMk id="8" creationId="{5B24BCC4-FF48-D717-BBFC-0B8D6A8CBFDB}"/>
          </ac:spMkLst>
        </pc:spChg>
        <pc:spChg chg="add del mod">
          <ac:chgData name="Sarah Burney" userId="3ff1fe9c-ec4d-4417-af83-dbc6e1aa8c41" providerId="ADAL" clId="{60AA49A2-7726-48E3-B2CC-10457AD5F08A}" dt="2023-06-19T17:25:11.937" v="1829" actId="478"/>
          <ac:spMkLst>
            <pc:docMk/>
            <pc:sldMk cId="459087699" sldId="256"/>
            <ac:spMk id="10" creationId="{B726DB30-F229-727B-74D4-4453FE297DBB}"/>
          </ac:spMkLst>
        </pc:spChg>
        <pc:spChg chg="add del">
          <ac:chgData name="Sarah Burney" userId="3ff1fe9c-ec4d-4417-af83-dbc6e1aa8c41" providerId="ADAL" clId="{60AA49A2-7726-48E3-B2CC-10457AD5F08A}" dt="2023-06-19T17:24:43.765" v="1818" actId="26606"/>
          <ac:spMkLst>
            <pc:docMk/>
            <pc:sldMk cId="459087699" sldId="256"/>
            <ac:spMk id="11" creationId="{9180DE06-7362-4888-AADA-7AADD57AC49D}"/>
          </ac:spMkLst>
        </pc:spChg>
        <pc:spChg chg="add del">
          <ac:chgData name="Sarah Burney" userId="3ff1fe9c-ec4d-4417-af83-dbc6e1aa8c41" providerId="ADAL" clId="{60AA49A2-7726-48E3-B2CC-10457AD5F08A}" dt="2023-06-19T17:24:43.765" v="1818" actId="26606"/>
          <ac:spMkLst>
            <pc:docMk/>
            <pc:sldMk cId="459087699" sldId="256"/>
            <ac:spMk id="17" creationId="{04357C93-F0CB-4A1C-8F77-4E9063789819}"/>
          </ac:spMkLst>
        </pc:spChg>
        <pc:spChg chg="add del">
          <ac:chgData name="Sarah Burney" userId="3ff1fe9c-ec4d-4417-af83-dbc6e1aa8c41" providerId="ADAL" clId="{60AA49A2-7726-48E3-B2CC-10457AD5F08A}" dt="2023-06-19T17:24:42.938" v="1815" actId="26606"/>
          <ac:spMkLst>
            <pc:docMk/>
            <pc:sldMk cId="459087699" sldId="256"/>
            <ac:spMk id="22" creationId="{9180DE06-7362-4888-AADA-7AADD57AC49D}"/>
          </ac:spMkLst>
        </pc:spChg>
        <pc:spChg chg="add del">
          <ac:chgData name="Sarah Burney" userId="3ff1fe9c-ec4d-4417-af83-dbc6e1aa8c41" providerId="ADAL" clId="{60AA49A2-7726-48E3-B2CC-10457AD5F08A}" dt="2023-06-19T17:24:42.938" v="1815" actId="26606"/>
          <ac:spMkLst>
            <pc:docMk/>
            <pc:sldMk cId="459087699" sldId="256"/>
            <ac:spMk id="28" creationId="{04357C93-F0CB-4A1C-8F77-4E9063789819}"/>
          </ac:spMkLst>
        </pc:spChg>
        <pc:spChg chg="add del">
          <ac:chgData name="Sarah Burney" userId="3ff1fe9c-ec4d-4417-af83-dbc6e1aa8c41" providerId="ADAL" clId="{60AA49A2-7726-48E3-B2CC-10457AD5F08A}" dt="2023-06-19T17:24:43.761" v="1817" actId="26606"/>
          <ac:spMkLst>
            <pc:docMk/>
            <pc:sldMk cId="459087699" sldId="256"/>
            <ac:spMk id="29" creationId="{B81933D1-5615-42C7-9C0B-4EB7105CCE2D}"/>
          </ac:spMkLst>
        </pc:spChg>
        <pc:spChg chg="add del">
          <ac:chgData name="Sarah Burney" userId="3ff1fe9c-ec4d-4417-af83-dbc6e1aa8c41" providerId="ADAL" clId="{60AA49A2-7726-48E3-B2CC-10457AD5F08A}" dt="2023-06-19T17:24:43.761" v="1817" actId="26606"/>
          <ac:spMkLst>
            <pc:docMk/>
            <pc:sldMk cId="459087699" sldId="256"/>
            <ac:spMk id="30" creationId="{47942995-B07F-4636-9A06-C6A104B260A8}"/>
          </ac:spMkLst>
        </pc:spChg>
        <pc:spChg chg="add del">
          <ac:chgData name="Sarah Burney" userId="3ff1fe9c-ec4d-4417-af83-dbc6e1aa8c41" providerId="ADAL" clId="{60AA49A2-7726-48E3-B2CC-10457AD5F08A}" dt="2023-06-19T17:24:43.761" v="1817" actId="26606"/>
          <ac:spMkLst>
            <pc:docMk/>
            <pc:sldMk cId="459087699" sldId="256"/>
            <ac:spMk id="31" creationId="{19C9EAEA-39D0-4B0E-A0EB-51E7B26740B1}"/>
          </ac:spMkLst>
        </pc:spChg>
        <pc:spChg chg="add del">
          <ac:chgData name="Sarah Burney" userId="3ff1fe9c-ec4d-4417-af83-dbc6e1aa8c41" providerId="ADAL" clId="{60AA49A2-7726-48E3-B2CC-10457AD5F08A}" dt="2023-06-19T17:24:57.202" v="1826" actId="26606"/>
          <ac:spMkLst>
            <pc:docMk/>
            <pc:sldMk cId="459087699" sldId="256"/>
            <ac:spMk id="35" creationId="{9180DE06-7362-4888-AADA-7AADD57AC49D}"/>
          </ac:spMkLst>
        </pc:spChg>
        <pc:spChg chg="add del">
          <ac:chgData name="Sarah Burney" userId="3ff1fe9c-ec4d-4417-af83-dbc6e1aa8c41" providerId="ADAL" clId="{60AA49A2-7726-48E3-B2CC-10457AD5F08A}" dt="2023-06-19T17:24:57.202" v="1826" actId="26606"/>
          <ac:spMkLst>
            <pc:docMk/>
            <pc:sldMk cId="459087699" sldId="256"/>
            <ac:spMk id="38" creationId="{04357C93-F0CB-4A1C-8F77-4E9063789819}"/>
          </ac:spMkLst>
        </pc:spChg>
        <pc:spChg chg="add del">
          <ac:chgData name="Sarah Burney" userId="3ff1fe9c-ec4d-4417-af83-dbc6e1aa8c41" providerId="ADAL" clId="{60AA49A2-7726-48E3-B2CC-10457AD5F08A}" dt="2023-06-19T17:24:55.418" v="1822" actId="26606"/>
          <ac:spMkLst>
            <pc:docMk/>
            <pc:sldMk cId="459087699" sldId="256"/>
            <ac:spMk id="43" creationId="{043017B7-DB56-477D-A4AE-8EC1B3C99C78}"/>
          </ac:spMkLst>
        </pc:spChg>
        <pc:spChg chg="add del">
          <ac:chgData name="Sarah Burney" userId="3ff1fe9c-ec4d-4417-af83-dbc6e1aa8c41" providerId="ADAL" clId="{60AA49A2-7726-48E3-B2CC-10457AD5F08A}" dt="2023-06-19T17:24:55.418" v="1822" actId="26606"/>
          <ac:spMkLst>
            <pc:docMk/>
            <pc:sldMk cId="459087699" sldId="256"/>
            <ac:spMk id="49" creationId="{04357C93-F0CB-4A1C-8F77-4E9063789819}"/>
          </ac:spMkLst>
        </pc:spChg>
        <pc:spChg chg="add del">
          <ac:chgData name="Sarah Burney" userId="3ff1fe9c-ec4d-4417-af83-dbc6e1aa8c41" providerId="ADAL" clId="{60AA49A2-7726-48E3-B2CC-10457AD5F08A}" dt="2023-06-19T17:24:57.198" v="1825" actId="26606"/>
          <ac:spMkLst>
            <pc:docMk/>
            <pc:sldMk cId="459087699" sldId="256"/>
            <ac:spMk id="53" creationId="{62542EEC-4F7C-4AE2-933E-EAC8EB3FA378}"/>
          </ac:spMkLst>
        </pc:spChg>
        <pc:spChg chg="add del">
          <ac:chgData name="Sarah Burney" userId="3ff1fe9c-ec4d-4417-af83-dbc6e1aa8c41" providerId="ADAL" clId="{60AA49A2-7726-48E3-B2CC-10457AD5F08A}" dt="2023-06-19T17:24:57.198" v="1825" actId="26606"/>
          <ac:spMkLst>
            <pc:docMk/>
            <pc:sldMk cId="459087699" sldId="256"/>
            <ac:spMk id="54" creationId="{B81933D1-5615-42C7-9C0B-4EB7105CCE2D}"/>
          </ac:spMkLst>
        </pc:spChg>
        <pc:spChg chg="add del">
          <ac:chgData name="Sarah Burney" userId="3ff1fe9c-ec4d-4417-af83-dbc6e1aa8c41" providerId="ADAL" clId="{60AA49A2-7726-48E3-B2CC-10457AD5F08A}" dt="2023-06-19T17:24:57.198" v="1825" actId="26606"/>
          <ac:spMkLst>
            <pc:docMk/>
            <pc:sldMk cId="459087699" sldId="256"/>
            <ac:spMk id="55" creationId="{19C9EAEA-39D0-4B0E-A0EB-51E7B26740B1}"/>
          </ac:spMkLst>
        </pc:spChg>
        <pc:spChg chg="add">
          <ac:chgData name="Sarah Burney" userId="3ff1fe9c-ec4d-4417-af83-dbc6e1aa8c41" providerId="ADAL" clId="{60AA49A2-7726-48E3-B2CC-10457AD5F08A}" dt="2023-06-19T17:24:57.202" v="1826" actId="26606"/>
          <ac:spMkLst>
            <pc:docMk/>
            <pc:sldMk cId="459087699" sldId="256"/>
            <ac:spMk id="58" creationId="{043017B7-DB56-477D-A4AE-8EC1B3C99C78}"/>
          </ac:spMkLst>
        </pc:spChg>
        <pc:spChg chg="add">
          <ac:chgData name="Sarah Burney" userId="3ff1fe9c-ec4d-4417-af83-dbc6e1aa8c41" providerId="ADAL" clId="{60AA49A2-7726-48E3-B2CC-10457AD5F08A}" dt="2023-06-19T17:24:57.202" v="1826" actId="26606"/>
          <ac:spMkLst>
            <pc:docMk/>
            <pc:sldMk cId="459087699" sldId="256"/>
            <ac:spMk id="60" creationId="{04357C93-F0CB-4A1C-8F77-4E9063789819}"/>
          </ac:spMkLst>
        </pc:spChg>
        <pc:grpChg chg="add del">
          <ac:chgData name="Sarah Burney" userId="3ff1fe9c-ec4d-4417-af83-dbc6e1aa8c41" providerId="ADAL" clId="{60AA49A2-7726-48E3-B2CC-10457AD5F08A}" dt="2023-06-19T17:24:43.765" v="1818" actId="26606"/>
          <ac:grpSpMkLst>
            <pc:docMk/>
            <pc:sldMk cId="459087699" sldId="256"/>
            <ac:grpSpMk id="13" creationId="{3AF6A671-C637-4547-85F4-51B6D1881399}"/>
          </ac:grpSpMkLst>
        </pc:grpChg>
        <pc:grpChg chg="add del">
          <ac:chgData name="Sarah Burney" userId="3ff1fe9c-ec4d-4417-af83-dbc6e1aa8c41" providerId="ADAL" clId="{60AA49A2-7726-48E3-B2CC-10457AD5F08A}" dt="2023-06-19T17:24:42.938" v="1815" actId="26606"/>
          <ac:grpSpMkLst>
            <pc:docMk/>
            <pc:sldMk cId="459087699" sldId="256"/>
            <ac:grpSpMk id="24" creationId="{3AF6A671-C637-4547-85F4-51B6D1881399}"/>
          </ac:grpSpMkLst>
        </pc:grpChg>
        <pc:grpChg chg="add del">
          <ac:chgData name="Sarah Burney" userId="3ff1fe9c-ec4d-4417-af83-dbc6e1aa8c41" providerId="ADAL" clId="{60AA49A2-7726-48E3-B2CC-10457AD5F08A}" dt="2023-06-19T17:24:43.761" v="1817" actId="26606"/>
          <ac:grpSpMkLst>
            <pc:docMk/>
            <pc:sldMk cId="459087699" sldId="256"/>
            <ac:grpSpMk id="32" creationId="{032D8612-31EB-44CF-A1D0-14FD4C705424}"/>
          </ac:grpSpMkLst>
        </pc:grpChg>
        <pc:grpChg chg="add del">
          <ac:chgData name="Sarah Burney" userId="3ff1fe9c-ec4d-4417-af83-dbc6e1aa8c41" providerId="ADAL" clId="{60AA49A2-7726-48E3-B2CC-10457AD5F08A}" dt="2023-06-19T17:24:57.202" v="1826" actId="26606"/>
          <ac:grpSpMkLst>
            <pc:docMk/>
            <pc:sldMk cId="459087699" sldId="256"/>
            <ac:grpSpMk id="36" creationId="{3AF6A671-C637-4547-85F4-51B6D1881399}"/>
          </ac:grpSpMkLst>
        </pc:grpChg>
        <pc:grpChg chg="add del">
          <ac:chgData name="Sarah Burney" userId="3ff1fe9c-ec4d-4417-af83-dbc6e1aa8c41" providerId="ADAL" clId="{60AA49A2-7726-48E3-B2CC-10457AD5F08A}" dt="2023-06-19T17:24:55.418" v="1822" actId="26606"/>
          <ac:grpSpMkLst>
            <pc:docMk/>
            <pc:sldMk cId="459087699" sldId="256"/>
            <ac:grpSpMk id="45" creationId="{3AF6A671-C637-4547-85F4-51B6D1881399}"/>
          </ac:grpSpMkLst>
        </pc:grpChg>
        <pc:grpChg chg="add del">
          <ac:chgData name="Sarah Burney" userId="3ff1fe9c-ec4d-4417-af83-dbc6e1aa8c41" providerId="ADAL" clId="{60AA49A2-7726-48E3-B2CC-10457AD5F08A}" dt="2023-06-19T17:24:57.198" v="1825" actId="26606"/>
          <ac:grpSpMkLst>
            <pc:docMk/>
            <pc:sldMk cId="459087699" sldId="256"/>
            <ac:grpSpMk id="56" creationId="{032D8612-31EB-44CF-A1D0-14FD4C705424}"/>
          </ac:grpSpMkLst>
        </pc:grpChg>
        <pc:grpChg chg="add">
          <ac:chgData name="Sarah Burney" userId="3ff1fe9c-ec4d-4417-af83-dbc6e1aa8c41" providerId="ADAL" clId="{60AA49A2-7726-48E3-B2CC-10457AD5F08A}" dt="2023-06-19T17:24:57.202" v="1826" actId="26606"/>
          <ac:grpSpMkLst>
            <pc:docMk/>
            <pc:sldMk cId="459087699" sldId="256"/>
            <ac:grpSpMk id="59" creationId="{3AF6A671-C637-4547-85F4-51B6D1881399}"/>
          </ac:grpSpMkLst>
        </pc:grpChg>
        <pc:picChg chg="add del mod modCrop">
          <ac:chgData name="Sarah Burney" userId="3ff1fe9c-ec4d-4417-af83-dbc6e1aa8c41" providerId="ADAL" clId="{60AA49A2-7726-48E3-B2CC-10457AD5F08A}" dt="2023-06-19T17:17:31.062" v="1808" actId="478"/>
          <ac:picMkLst>
            <pc:docMk/>
            <pc:sldMk cId="459087699" sldId="256"/>
            <ac:picMk id="4" creationId="{211F9B45-CACE-F256-6F71-4D380A9252CE}"/>
          </ac:picMkLst>
        </pc:picChg>
        <pc:picChg chg="add mod">
          <ac:chgData name="Sarah Burney" userId="3ff1fe9c-ec4d-4417-af83-dbc6e1aa8c41" providerId="ADAL" clId="{60AA49A2-7726-48E3-B2CC-10457AD5F08A}" dt="2023-06-19T17:24:57.202" v="1826" actId="26606"/>
          <ac:picMkLst>
            <pc:docMk/>
            <pc:sldMk cId="459087699" sldId="256"/>
            <ac:picMk id="6" creationId="{2412047F-F282-BBB9-9EDC-DC98FA7C8A19}"/>
          </ac:picMkLst>
        </pc:picChg>
        <pc:picChg chg="add del mod">
          <ac:chgData name="Sarah Burney" userId="3ff1fe9c-ec4d-4417-af83-dbc6e1aa8c41" providerId="ADAL" clId="{60AA49A2-7726-48E3-B2CC-10457AD5F08A}" dt="2023-06-19T17:18:02.614" v="1809" actId="478"/>
          <ac:picMkLst>
            <pc:docMk/>
            <pc:sldMk cId="459087699" sldId="256"/>
            <ac:picMk id="1026" creationId="{614AC5EB-9FE3-EC03-3493-371FC878F9F4}"/>
          </ac:picMkLst>
        </pc:picChg>
      </pc:sldChg>
      <pc:sldChg chg="addSp modSp mod">
        <pc:chgData name="Sarah Burney" userId="3ff1fe9c-ec4d-4417-af83-dbc6e1aa8c41" providerId="ADAL" clId="{60AA49A2-7726-48E3-B2CC-10457AD5F08A}" dt="2023-06-20T13:38:19.145" v="2195" actId="20577"/>
        <pc:sldMkLst>
          <pc:docMk/>
          <pc:sldMk cId="2646168384" sldId="257"/>
        </pc:sldMkLst>
        <pc:spChg chg="mod">
          <ac:chgData name="Sarah Burney" userId="3ff1fe9c-ec4d-4417-af83-dbc6e1aa8c41" providerId="ADAL" clId="{60AA49A2-7726-48E3-B2CC-10457AD5F08A}" dt="2023-06-19T17:26:32.517" v="1871" actId="20577"/>
          <ac:spMkLst>
            <pc:docMk/>
            <pc:sldMk cId="2646168384" sldId="257"/>
            <ac:spMk id="2" creationId="{FF83FB3B-18D7-0BB4-4B62-11AC3B365A32}"/>
          </ac:spMkLst>
        </pc:spChg>
        <pc:spChg chg="mod">
          <ac:chgData name="Sarah Burney" userId="3ff1fe9c-ec4d-4417-af83-dbc6e1aa8c41" providerId="ADAL" clId="{60AA49A2-7726-48E3-B2CC-10457AD5F08A}" dt="2023-06-20T13:38:19.145" v="2195" actId="20577"/>
          <ac:spMkLst>
            <pc:docMk/>
            <pc:sldMk cId="2646168384" sldId="257"/>
            <ac:spMk id="3" creationId="{D59D5D71-60FC-3D14-55F4-0DA58A84A5AB}"/>
          </ac:spMkLst>
        </pc:spChg>
        <pc:picChg chg="add mod">
          <ac:chgData name="Sarah Burney" userId="3ff1fe9c-ec4d-4417-af83-dbc6e1aa8c41" providerId="ADAL" clId="{60AA49A2-7726-48E3-B2CC-10457AD5F08A}" dt="2023-06-19T17:28:34.908" v="1957" actId="1076"/>
          <ac:picMkLst>
            <pc:docMk/>
            <pc:sldMk cId="2646168384" sldId="257"/>
            <ac:picMk id="3074" creationId="{6B295357-6B2A-9FCA-B90D-01290AF92ACC}"/>
          </ac:picMkLst>
        </pc:picChg>
      </pc:sldChg>
      <pc:sldChg chg="modSp mod">
        <pc:chgData name="Sarah Burney" userId="3ff1fe9c-ec4d-4417-af83-dbc6e1aa8c41" providerId="ADAL" clId="{60AA49A2-7726-48E3-B2CC-10457AD5F08A}" dt="2023-06-20T13:37:52.037" v="2175" actId="20577"/>
        <pc:sldMkLst>
          <pc:docMk/>
          <pc:sldMk cId="3109556760" sldId="258"/>
        </pc:sldMkLst>
        <pc:spChg chg="mod">
          <ac:chgData name="Sarah Burney" userId="3ff1fe9c-ec4d-4417-af83-dbc6e1aa8c41" providerId="ADAL" clId="{60AA49A2-7726-48E3-B2CC-10457AD5F08A}" dt="2023-06-20T13:37:52.037" v="2175" actId="20577"/>
          <ac:spMkLst>
            <pc:docMk/>
            <pc:sldMk cId="3109556760" sldId="258"/>
            <ac:spMk id="3" creationId="{773EB781-A10C-4007-B97A-7DAE9155A787}"/>
          </ac:spMkLst>
        </pc:spChg>
      </pc:sldChg>
      <pc:sldChg chg="modSp mod">
        <pc:chgData name="Sarah Burney" userId="3ff1fe9c-ec4d-4417-af83-dbc6e1aa8c41" providerId="ADAL" clId="{60AA49A2-7726-48E3-B2CC-10457AD5F08A}" dt="2023-10-21T12:11:12.111" v="11589" actId="1076"/>
        <pc:sldMkLst>
          <pc:docMk/>
          <pc:sldMk cId="3339635675" sldId="259"/>
        </pc:sldMkLst>
        <pc:spChg chg="mod">
          <ac:chgData name="Sarah Burney" userId="3ff1fe9c-ec4d-4417-af83-dbc6e1aa8c41" providerId="ADAL" clId="{60AA49A2-7726-48E3-B2CC-10457AD5F08A}" dt="2023-10-21T12:11:12.111" v="11589" actId="1076"/>
          <ac:spMkLst>
            <pc:docMk/>
            <pc:sldMk cId="3339635675" sldId="259"/>
            <ac:spMk id="3" creationId="{CD4DEC21-9E11-6551-C1AB-513F4488AF71}"/>
          </ac:spMkLst>
        </pc:spChg>
        <pc:spChg chg="mod">
          <ac:chgData name="Sarah Burney" userId="3ff1fe9c-ec4d-4417-af83-dbc6e1aa8c41" providerId="ADAL" clId="{60AA49A2-7726-48E3-B2CC-10457AD5F08A}" dt="2023-10-21T12:09:45.258" v="11480" actId="1036"/>
          <ac:spMkLst>
            <pc:docMk/>
            <pc:sldMk cId="3339635675" sldId="259"/>
            <ac:spMk id="10" creationId="{4877844D-0B8C-DCD6-6CB3-75A148C1EAFE}"/>
          </ac:spMkLst>
        </pc:spChg>
      </pc:sldChg>
      <pc:sldChg chg="addSp modSp mod ord setBg">
        <pc:chgData name="Sarah Burney" userId="3ff1fe9c-ec4d-4417-af83-dbc6e1aa8c41" providerId="ADAL" clId="{60AA49A2-7726-48E3-B2CC-10457AD5F08A}" dt="2023-06-20T17:27:07.207" v="11062" actId="20577"/>
        <pc:sldMkLst>
          <pc:docMk/>
          <pc:sldMk cId="2534521874" sldId="260"/>
        </pc:sldMkLst>
        <pc:spChg chg="mod">
          <ac:chgData name="Sarah Burney" userId="3ff1fe9c-ec4d-4417-af83-dbc6e1aa8c41" providerId="ADAL" clId="{60AA49A2-7726-48E3-B2CC-10457AD5F08A}" dt="2023-06-19T17:30:01.130" v="1959" actId="26606"/>
          <ac:spMkLst>
            <pc:docMk/>
            <pc:sldMk cId="2534521874" sldId="260"/>
            <ac:spMk id="2" creationId="{B94B0372-3537-28CE-71CA-458BCC232CE0}"/>
          </ac:spMkLst>
        </pc:spChg>
        <pc:spChg chg="mod ord">
          <ac:chgData name="Sarah Burney" userId="3ff1fe9c-ec4d-4417-af83-dbc6e1aa8c41" providerId="ADAL" clId="{60AA49A2-7726-48E3-B2CC-10457AD5F08A}" dt="2023-06-20T17:27:07.207" v="11062" actId="20577"/>
          <ac:spMkLst>
            <pc:docMk/>
            <pc:sldMk cId="2534521874" sldId="260"/>
            <ac:spMk id="3" creationId="{0AFB00F4-0926-C13F-1725-26F72D7E9D29}"/>
          </ac:spMkLst>
        </pc:spChg>
        <pc:spChg chg="add">
          <ac:chgData name="Sarah Burney" userId="3ff1fe9c-ec4d-4417-af83-dbc6e1aa8c41" providerId="ADAL" clId="{60AA49A2-7726-48E3-B2CC-10457AD5F08A}" dt="2023-06-19T17:30:01.130" v="1959" actId="26606"/>
          <ac:spMkLst>
            <pc:docMk/>
            <pc:sldMk cId="2534521874" sldId="260"/>
            <ac:spMk id="5127" creationId="{0FE2D22C-409B-48AF-B24F-7988A8F7F848}"/>
          </ac:spMkLst>
        </pc:spChg>
        <pc:spChg chg="add">
          <ac:chgData name="Sarah Burney" userId="3ff1fe9c-ec4d-4417-af83-dbc6e1aa8c41" providerId="ADAL" clId="{60AA49A2-7726-48E3-B2CC-10457AD5F08A}" dt="2023-06-19T17:30:01.130" v="1959" actId="26606"/>
          <ac:spMkLst>
            <pc:docMk/>
            <pc:sldMk cId="2534521874" sldId="260"/>
            <ac:spMk id="5129" creationId="{90464369-70FA-42AF-948F-80664CA7BFE5}"/>
          </ac:spMkLst>
        </pc:spChg>
        <pc:spChg chg="add">
          <ac:chgData name="Sarah Burney" userId="3ff1fe9c-ec4d-4417-af83-dbc6e1aa8c41" providerId="ADAL" clId="{60AA49A2-7726-48E3-B2CC-10457AD5F08A}" dt="2023-06-19T17:30:01.130" v="1959" actId="26606"/>
          <ac:spMkLst>
            <pc:docMk/>
            <pc:sldMk cId="2534521874" sldId="260"/>
            <ac:spMk id="5131" creationId="{A648176E-454C-437C-B0FC-9B82FCF32B24}"/>
          </ac:spMkLst>
        </pc:spChg>
        <pc:spChg chg="add">
          <ac:chgData name="Sarah Burney" userId="3ff1fe9c-ec4d-4417-af83-dbc6e1aa8c41" providerId="ADAL" clId="{60AA49A2-7726-48E3-B2CC-10457AD5F08A}" dt="2023-06-19T17:30:01.130" v="1959" actId="26606"/>
          <ac:spMkLst>
            <pc:docMk/>
            <pc:sldMk cId="2534521874" sldId="260"/>
            <ac:spMk id="5133" creationId="{A6604B49-AD5C-4590-B051-06C8222ECD99}"/>
          </ac:spMkLst>
        </pc:spChg>
        <pc:spChg chg="add">
          <ac:chgData name="Sarah Burney" userId="3ff1fe9c-ec4d-4417-af83-dbc6e1aa8c41" providerId="ADAL" clId="{60AA49A2-7726-48E3-B2CC-10457AD5F08A}" dt="2023-06-19T17:30:01.130" v="1959" actId="26606"/>
          <ac:spMkLst>
            <pc:docMk/>
            <pc:sldMk cId="2534521874" sldId="260"/>
            <ac:spMk id="5135" creationId="{CC552A98-EF7D-4D42-AB69-066B786AB55B}"/>
          </ac:spMkLst>
        </pc:spChg>
        <pc:picChg chg="add mod">
          <ac:chgData name="Sarah Burney" userId="3ff1fe9c-ec4d-4417-af83-dbc6e1aa8c41" providerId="ADAL" clId="{60AA49A2-7726-48E3-B2CC-10457AD5F08A}" dt="2023-06-19T17:30:01.130" v="1959" actId="26606"/>
          <ac:picMkLst>
            <pc:docMk/>
            <pc:sldMk cId="2534521874" sldId="260"/>
            <ac:picMk id="5122" creationId="{F7D7CA8E-919D-1540-85BB-E036951314AA}"/>
          </ac:picMkLst>
        </pc:picChg>
      </pc:sldChg>
      <pc:sldChg chg="addSp modSp mod setBg">
        <pc:chgData name="Sarah Burney" userId="3ff1fe9c-ec4d-4417-af83-dbc6e1aa8c41" providerId="ADAL" clId="{60AA49A2-7726-48E3-B2CC-10457AD5F08A}" dt="2023-06-20T14:31:44.759" v="7253" actId="20578"/>
        <pc:sldMkLst>
          <pc:docMk/>
          <pc:sldMk cId="2798130574" sldId="261"/>
        </pc:sldMkLst>
        <pc:spChg chg="mod">
          <ac:chgData name="Sarah Burney" userId="3ff1fe9c-ec4d-4417-af83-dbc6e1aa8c41" providerId="ADAL" clId="{60AA49A2-7726-48E3-B2CC-10457AD5F08A}" dt="2023-06-20T14:07:21.814" v="5156" actId="26606"/>
          <ac:spMkLst>
            <pc:docMk/>
            <pc:sldMk cId="2798130574" sldId="261"/>
            <ac:spMk id="2" creationId="{D4D26555-4A1B-AFB2-B909-8CFB1E318C11}"/>
          </ac:spMkLst>
        </pc:spChg>
        <pc:spChg chg="mod">
          <ac:chgData name="Sarah Burney" userId="3ff1fe9c-ec4d-4417-af83-dbc6e1aa8c41" providerId="ADAL" clId="{60AA49A2-7726-48E3-B2CC-10457AD5F08A}" dt="2023-06-20T14:31:44.759" v="7253" actId="20578"/>
          <ac:spMkLst>
            <pc:docMk/>
            <pc:sldMk cId="2798130574" sldId="261"/>
            <ac:spMk id="3" creationId="{9D073369-2A38-E036-A1C6-79232236E8F6}"/>
          </ac:spMkLst>
        </pc:spChg>
        <pc:spChg chg="add">
          <ac:chgData name="Sarah Burney" userId="3ff1fe9c-ec4d-4417-af83-dbc6e1aa8c41" providerId="ADAL" clId="{60AA49A2-7726-48E3-B2CC-10457AD5F08A}" dt="2023-06-20T14:07:21.814" v="5156" actId="26606"/>
          <ac:spMkLst>
            <pc:docMk/>
            <pc:sldMk cId="2798130574" sldId="261"/>
            <ac:spMk id="1031" creationId="{058A14AF-9FB5-4CC7-BA35-E8E85D3EDF0E}"/>
          </ac:spMkLst>
        </pc:spChg>
        <pc:spChg chg="add">
          <ac:chgData name="Sarah Burney" userId="3ff1fe9c-ec4d-4417-af83-dbc6e1aa8c41" providerId="ADAL" clId="{60AA49A2-7726-48E3-B2CC-10457AD5F08A}" dt="2023-06-20T14:07:21.814" v="5156" actId="26606"/>
          <ac:spMkLst>
            <pc:docMk/>
            <pc:sldMk cId="2798130574" sldId="261"/>
            <ac:spMk id="1033" creationId="{3A9A4357-BD1D-4622-A4FE-766E6AB8DE84}"/>
          </ac:spMkLst>
        </pc:spChg>
        <pc:spChg chg="add">
          <ac:chgData name="Sarah Burney" userId="3ff1fe9c-ec4d-4417-af83-dbc6e1aa8c41" providerId="ADAL" clId="{60AA49A2-7726-48E3-B2CC-10457AD5F08A}" dt="2023-06-20T14:07:21.814" v="5156" actId="26606"/>
          <ac:spMkLst>
            <pc:docMk/>
            <pc:sldMk cId="2798130574" sldId="261"/>
            <ac:spMk id="1035" creationId="{E659831F-0D9A-4C63-9EBB-8435B85A440F}"/>
          </ac:spMkLst>
        </pc:spChg>
        <pc:spChg chg="add">
          <ac:chgData name="Sarah Burney" userId="3ff1fe9c-ec4d-4417-af83-dbc6e1aa8c41" providerId="ADAL" clId="{60AA49A2-7726-48E3-B2CC-10457AD5F08A}" dt="2023-06-20T14:07:21.814" v="5156" actId="26606"/>
          <ac:spMkLst>
            <pc:docMk/>
            <pc:sldMk cId="2798130574" sldId="261"/>
            <ac:spMk id="1037" creationId="{E6995CE5-F890-4ABA-82A2-26507CE8D2A3}"/>
          </ac:spMkLst>
        </pc:spChg>
        <pc:picChg chg="add mod">
          <ac:chgData name="Sarah Burney" userId="3ff1fe9c-ec4d-4417-af83-dbc6e1aa8c41" providerId="ADAL" clId="{60AA49A2-7726-48E3-B2CC-10457AD5F08A}" dt="2023-06-20T14:07:21.814" v="5156" actId="26606"/>
          <ac:picMkLst>
            <pc:docMk/>
            <pc:sldMk cId="2798130574" sldId="261"/>
            <ac:picMk id="1026" creationId="{4F069499-697C-2486-318A-952F92E7AD4A}"/>
          </ac:picMkLst>
        </pc:picChg>
      </pc:sldChg>
      <pc:sldChg chg="addSp new ord">
        <pc:chgData name="Sarah Burney" userId="3ff1fe9c-ec4d-4417-af83-dbc6e1aa8c41" providerId="ADAL" clId="{60AA49A2-7726-48E3-B2CC-10457AD5F08A}" dt="2023-06-19T17:25:51.835" v="1833"/>
        <pc:sldMkLst>
          <pc:docMk/>
          <pc:sldMk cId="3349140995" sldId="262"/>
        </pc:sldMkLst>
        <pc:picChg chg="add">
          <ac:chgData name="Sarah Burney" userId="3ff1fe9c-ec4d-4417-af83-dbc6e1aa8c41" providerId="ADAL" clId="{60AA49A2-7726-48E3-B2CC-10457AD5F08A}" dt="2023-06-19T17:25:48.466" v="1831"/>
          <ac:picMkLst>
            <pc:docMk/>
            <pc:sldMk cId="3349140995" sldId="262"/>
            <ac:picMk id="2050" creationId="{A818A8D5-708C-BE00-6DC4-A879278E47BD}"/>
          </ac:picMkLst>
        </pc:picChg>
      </pc:sldChg>
      <pc:sldChg chg="addSp modSp new mod setBg">
        <pc:chgData name="Sarah Burney" userId="3ff1fe9c-ec4d-4417-af83-dbc6e1aa8c41" providerId="ADAL" clId="{60AA49A2-7726-48E3-B2CC-10457AD5F08A}" dt="2023-06-19T17:26:53.620" v="1951" actId="20577"/>
        <pc:sldMkLst>
          <pc:docMk/>
          <pc:sldMk cId="388695762" sldId="263"/>
        </pc:sldMkLst>
        <pc:spChg chg="mod">
          <ac:chgData name="Sarah Burney" userId="3ff1fe9c-ec4d-4417-af83-dbc6e1aa8c41" providerId="ADAL" clId="{60AA49A2-7726-48E3-B2CC-10457AD5F08A}" dt="2023-06-19T17:26:22.713" v="1854" actId="26606"/>
          <ac:spMkLst>
            <pc:docMk/>
            <pc:sldMk cId="388695762" sldId="263"/>
            <ac:spMk id="2" creationId="{088997C9-B337-E1EC-AE8F-229BB109DD07}"/>
          </ac:spMkLst>
        </pc:spChg>
        <pc:spChg chg="mod">
          <ac:chgData name="Sarah Burney" userId="3ff1fe9c-ec4d-4417-af83-dbc6e1aa8c41" providerId="ADAL" clId="{60AA49A2-7726-48E3-B2CC-10457AD5F08A}" dt="2023-06-19T17:26:53.620" v="1951" actId="20577"/>
          <ac:spMkLst>
            <pc:docMk/>
            <pc:sldMk cId="388695762" sldId="263"/>
            <ac:spMk id="3" creationId="{987847C2-E529-371E-F1C2-1837BDE55671}"/>
          </ac:spMkLst>
        </pc:spChg>
        <pc:spChg chg="add">
          <ac:chgData name="Sarah Burney" userId="3ff1fe9c-ec4d-4417-af83-dbc6e1aa8c41" providerId="ADAL" clId="{60AA49A2-7726-48E3-B2CC-10457AD5F08A}" dt="2023-06-19T17:26:22.713" v="1854" actId="26606"/>
          <ac:spMkLst>
            <pc:docMk/>
            <pc:sldMk cId="388695762" sldId="263"/>
            <ac:spMk id="9" creationId="{201CC55D-ED54-4C5C-95E6-10947BD1103B}"/>
          </ac:spMkLst>
        </pc:spChg>
        <pc:spChg chg="add">
          <ac:chgData name="Sarah Burney" userId="3ff1fe9c-ec4d-4417-af83-dbc6e1aa8c41" providerId="ADAL" clId="{60AA49A2-7726-48E3-B2CC-10457AD5F08A}" dt="2023-06-19T17:26:22.713" v="1854" actId="26606"/>
          <ac:spMkLst>
            <pc:docMk/>
            <pc:sldMk cId="388695762" sldId="263"/>
            <ac:spMk id="15" creationId="{3873B707-463F-40B0-8227-E8CC6C67EB25}"/>
          </ac:spMkLst>
        </pc:spChg>
        <pc:spChg chg="add">
          <ac:chgData name="Sarah Burney" userId="3ff1fe9c-ec4d-4417-af83-dbc6e1aa8c41" providerId="ADAL" clId="{60AA49A2-7726-48E3-B2CC-10457AD5F08A}" dt="2023-06-19T17:26:22.713" v="1854" actId="26606"/>
          <ac:spMkLst>
            <pc:docMk/>
            <pc:sldMk cId="388695762" sldId="263"/>
            <ac:spMk id="17" creationId="{C13237C8-E62C-4F0D-A318-BD6FB6C2D138}"/>
          </ac:spMkLst>
        </pc:spChg>
        <pc:spChg chg="add">
          <ac:chgData name="Sarah Burney" userId="3ff1fe9c-ec4d-4417-af83-dbc6e1aa8c41" providerId="ADAL" clId="{60AA49A2-7726-48E3-B2CC-10457AD5F08A}" dt="2023-06-19T17:26:22.713" v="1854" actId="26606"/>
          <ac:spMkLst>
            <pc:docMk/>
            <pc:sldMk cId="388695762" sldId="263"/>
            <ac:spMk id="19" creationId="{19C9EAEA-39D0-4B0E-A0EB-51E7B26740B1}"/>
          </ac:spMkLst>
        </pc:spChg>
        <pc:grpChg chg="add">
          <ac:chgData name="Sarah Burney" userId="3ff1fe9c-ec4d-4417-af83-dbc6e1aa8c41" providerId="ADAL" clId="{60AA49A2-7726-48E3-B2CC-10457AD5F08A}" dt="2023-06-19T17:26:22.713" v="1854" actId="26606"/>
          <ac:grpSpMkLst>
            <pc:docMk/>
            <pc:sldMk cId="388695762" sldId="263"/>
            <ac:grpSpMk id="11" creationId="{1DE889C7-FAD6-4397-98E2-05D503484459}"/>
          </ac:grpSpMkLst>
        </pc:grpChg>
        <pc:picChg chg="add mod">
          <ac:chgData name="Sarah Burney" userId="3ff1fe9c-ec4d-4417-af83-dbc6e1aa8c41" providerId="ADAL" clId="{60AA49A2-7726-48E3-B2CC-10457AD5F08A}" dt="2023-06-19T17:26:22.713" v="1854" actId="26606"/>
          <ac:picMkLst>
            <pc:docMk/>
            <pc:sldMk cId="388695762" sldId="263"/>
            <ac:picMk id="4" creationId="{8DCA4978-27CE-79CB-5288-0CAC0F4F7E58}"/>
          </ac:picMkLst>
        </pc:picChg>
      </pc:sldChg>
      <pc:sldChg chg="addSp delSp modSp new mod setBg">
        <pc:chgData name="Sarah Burney" userId="3ff1fe9c-ec4d-4417-af83-dbc6e1aa8c41" providerId="ADAL" clId="{60AA49A2-7726-48E3-B2CC-10457AD5F08A}" dt="2023-10-21T12:12:13.691" v="11594" actId="27636"/>
        <pc:sldMkLst>
          <pc:docMk/>
          <pc:sldMk cId="776101323" sldId="264"/>
        </pc:sldMkLst>
        <pc:spChg chg="mod">
          <ac:chgData name="Sarah Burney" userId="3ff1fe9c-ec4d-4417-af83-dbc6e1aa8c41" providerId="ADAL" clId="{60AA49A2-7726-48E3-B2CC-10457AD5F08A}" dt="2023-06-20T14:27:23.731" v="6939" actId="26606"/>
          <ac:spMkLst>
            <pc:docMk/>
            <pc:sldMk cId="776101323" sldId="264"/>
            <ac:spMk id="2" creationId="{389A409E-550A-2B4C-BB56-CBF74B5CEFAE}"/>
          </ac:spMkLst>
        </pc:spChg>
        <pc:spChg chg="mod ord">
          <ac:chgData name="Sarah Burney" userId="3ff1fe9c-ec4d-4417-af83-dbc6e1aa8c41" providerId="ADAL" clId="{60AA49A2-7726-48E3-B2CC-10457AD5F08A}" dt="2023-10-21T12:12:13.691" v="11594" actId="27636"/>
          <ac:spMkLst>
            <pc:docMk/>
            <pc:sldMk cId="776101323" sldId="264"/>
            <ac:spMk id="3" creationId="{22D0A7E5-60B5-D480-A57D-68F8434D56E3}"/>
          </ac:spMkLst>
        </pc:spChg>
        <pc:spChg chg="add del">
          <ac:chgData name="Sarah Burney" userId="3ff1fe9c-ec4d-4417-af83-dbc6e1aa8c41" providerId="ADAL" clId="{60AA49A2-7726-48E3-B2CC-10457AD5F08A}" dt="2023-06-20T13:52:10.551" v="3418" actId="22"/>
          <ac:spMkLst>
            <pc:docMk/>
            <pc:sldMk cId="776101323" sldId="264"/>
            <ac:spMk id="5" creationId="{C737470C-A56E-8175-2B75-EA46C0E17430}"/>
          </ac:spMkLst>
        </pc:spChg>
        <pc:spChg chg="add">
          <ac:chgData name="Sarah Burney" userId="3ff1fe9c-ec4d-4417-af83-dbc6e1aa8c41" providerId="ADAL" clId="{60AA49A2-7726-48E3-B2CC-10457AD5F08A}" dt="2023-06-20T14:27:23.731" v="6939" actId="26606"/>
          <ac:spMkLst>
            <pc:docMk/>
            <pc:sldMk cId="776101323" sldId="264"/>
            <ac:spMk id="2055" creationId="{E51BA4DF-2BD4-4EC2-B1DB-B27C8AC71864}"/>
          </ac:spMkLst>
        </pc:spChg>
        <pc:picChg chg="add mod">
          <ac:chgData name="Sarah Burney" userId="3ff1fe9c-ec4d-4417-af83-dbc6e1aa8c41" providerId="ADAL" clId="{60AA49A2-7726-48E3-B2CC-10457AD5F08A}" dt="2023-06-20T14:27:23.731" v="6939" actId="26606"/>
          <ac:picMkLst>
            <pc:docMk/>
            <pc:sldMk cId="776101323" sldId="264"/>
            <ac:picMk id="2050" creationId="{95CE2EFE-ECC9-8B13-836D-30015A9FADC0}"/>
          </ac:picMkLst>
        </pc:picChg>
      </pc:sldChg>
      <pc:sldChg chg="addSp delSp modSp new mod setBg">
        <pc:chgData name="Sarah Burney" userId="3ff1fe9c-ec4d-4417-af83-dbc6e1aa8c41" providerId="ADAL" clId="{60AA49A2-7726-48E3-B2CC-10457AD5F08A}" dt="2023-06-20T16:10:54.913" v="9150" actId="20577"/>
        <pc:sldMkLst>
          <pc:docMk/>
          <pc:sldMk cId="684463358" sldId="265"/>
        </pc:sldMkLst>
        <pc:spChg chg="mod">
          <ac:chgData name="Sarah Burney" userId="3ff1fe9c-ec4d-4417-af83-dbc6e1aa8c41" providerId="ADAL" clId="{60AA49A2-7726-48E3-B2CC-10457AD5F08A}" dt="2023-06-20T14:35:26.554" v="7286" actId="26606"/>
          <ac:spMkLst>
            <pc:docMk/>
            <pc:sldMk cId="684463358" sldId="265"/>
            <ac:spMk id="2" creationId="{EAB9BDD8-2A81-75A2-574F-34C72DAD6CDB}"/>
          </ac:spMkLst>
        </pc:spChg>
        <pc:spChg chg="mod">
          <ac:chgData name="Sarah Burney" userId="3ff1fe9c-ec4d-4417-af83-dbc6e1aa8c41" providerId="ADAL" clId="{60AA49A2-7726-48E3-B2CC-10457AD5F08A}" dt="2023-06-20T16:10:54.913" v="9150" actId="20577"/>
          <ac:spMkLst>
            <pc:docMk/>
            <pc:sldMk cId="684463358" sldId="265"/>
            <ac:spMk id="3" creationId="{388E2855-6991-CB04-AECA-755F1803EAC9}"/>
          </ac:spMkLst>
        </pc:spChg>
        <pc:spChg chg="add del">
          <ac:chgData name="Sarah Burney" userId="3ff1fe9c-ec4d-4417-af83-dbc6e1aa8c41" providerId="ADAL" clId="{60AA49A2-7726-48E3-B2CC-10457AD5F08A}" dt="2023-06-20T14:02:47.928" v="4884" actId="22"/>
          <ac:spMkLst>
            <pc:docMk/>
            <pc:sldMk cId="684463358" sldId="265"/>
            <ac:spMk id="5" creationId="{F7DD2B24-22CD-62F2-D6C1-E5B5B8E5FA0D}"/>
          </ac:spMkLst>
        </pc:spChg>
        <pc:spChg chg="add del">
          <ac:chgData name="Sarah Burney" userId="3ff1fe9c-ec4d-4417-af83-dbc6e1aa8c41" providerId="ADAL" clId="{60AA49A2-7726-48E3-B2CC-10457AD5F08A}" dt="2023-06-20T14:35:26.546" v="7285" actId="26606"/>
          <ac:spMkLst>
            <pc:docMk/>
            <pc:sldMk cId="684463358" sldId="265"/>
            <ac:spMk id="3079" creationId="{04812C46-200A-4DEB-A05E-3ED6C68C2387}"/>
          </ac:spMkLst>
        </pc:spChg>
        <pc:spChg chg="add del">
          <ac:chgData name="Sarah Burney" userId="3ff1fe9c-ec4d-4417-af83-dbc6e1aa8c41" providerId="ADAL" clId="{60AA49A2-7726-48E3-B2CC-10457AD5F08A}" dt="2023-06-20T14:35:26.546" v="7285" actId="26606"/>
          <ac:spMkLst>
            <pc:docMk/>
            <pc:sldMk cId="684463358" sldId="265"/>
            <ac:spMk id="3081" creationId="{D1EA859B-E555-4109-94F3-6700E046E008}"/>
          </ac:spMkLst>
        </pc:spChg>
        <pc:spChg chg="add">
          <ac:chgData name="Sarah Burney" userId="3ff1fe9c-ec4d-4417-af83-dbc6e1aa8c41" providerId="ADAL" clId="{60AA49A2-7726-48E3-B2CC-10457AD5F08A}" dt="2023-06-20T14:35:26.554" v="7286" actId="26606"/>
          <ac:spMkLst>
            <pc:docMk/>
            <pc:sldMk cId="684463358" sldId="265"/>
            <ac:spMk id="3084" creationId="{201CC55D-ED54-4C5C-95E6-10947BD1103B}"/>
          </ac:spMkLst>
        </pc:spChg>
        <pc:spChg chg="add">
          <ac:chgData name="Sarah Burney" userId="3ff1fe9c-ec4d-4417-af83-dbc6e1aa8c41" providerId="ADAL" clId="{60AA49A2-7726-48E3-B2CC-10457AD5F08A}" dt="2023-06-20T14:35:26.554" v="7286" actId="26606"/>
          <ac:spMkLst>
            <pc:docMk/>
            <pc:sldMk cId="684463358" sldId="265"/>
            <ac:spMk id="3085" creationId="{3873B707-463F-40B0-8227-E8CC6C67EB25}"/>
          </ac:spMkLst>
        </pc:spChg>
        <pc:spChg chg="add">
          <ac:chgData name="Sarah Burney" userId="3ff1fe9c-ec4d-4417-af83-dbc6e1aa8c41" providerId="ADAL" clId="{60AA49A2-7726-48E3-B2CC-10457AD5F08A}" dt="2023-06-20T14:35:26.554" v="7286" actId="26606"/>
          <ac:spMkLst>
            <pc:docMk/>
            <pc:sldMk cId="684463358" sldId="265"/>
            <ac:spMk id="3087" creationId="{C13237C8-E62C-4F0D-A318-BD6FB6C2D138}"/>
          </ac:spMkLst>
        </pc:spChg>
        <pc:spChg chg="add">
          <ac:chgData name="Sarah Burney" userId="3ff1fe9c-ec4d-4417-af83-dbc6e1aa8c41" providerId="ADAL" clId="{60AA49A2-7726-48E3-B2CC-10457AD5F08A}" dt="2023-06-20T14:35:26.554" v="7286" actId="26606"/>
          <ac:spMkLst>
            <pc:docMk/>
            <pc:sldMk cId="684463358" sldId="265"/>
            <ac:spMk id="3089" creationId="{19C9EAEA-39D0-4B0E-A0EB-51E7B26740B1}"/>
          </ac:spMkLst>
        </pc:spChg>
        <pc:grpChg chg="add">
          <ac:chgData name="Sarah Burney" userId="3ff1fe9c-ec4d-4417-af83-dbc6e1aa8c41" providerId="ADAL" clId="{60AA49A2-7726-48E3-B2CC-10457AD5F08A}" dt="2023-06-20T14:35:26.554" v="7286" actId="26606"/>
          <ac:grpSpMkLst>
            <pc:docMk/>
            <pc:sldMk cId="684463358" sldId="265"/>
            <ac:grpSpMk id="3086" creationId="{1DE889C7-FAD6-4397-98E2-05D503484459}"/>
          </ac:grpSpMkLst>
        </pc:grpChg>
        <pc:picChg chg="add del mod">
          <ac:chgData name="Sarah Burney" userId="3ff1fe9c-ec4d-4417-af83-dbc6e1aa8c41" providerId="ADAL" clId="{60AA49A2-7726-48E3-B2CC-10457AD5F08A}" dt="2023-06-20T14:35:01.945" v="7282" actId="478"/>
          <ac:picMkLst>
            <pc:docMk/>
            <pc:sldMk cId="684463358" sldId="265"/>
            <ac:picMk id="6" creationId="{1F4AA4EE-E9EB-7F47-2E76-515D65F5C9CE}"/>
          </ac:picMkLst>
        </pc:picChg>
        <pc:picChg chg="add mod ord">
          <ac:chgData name="Sarah Burney" userId="3ff1fe9c-ec4d-4417-af83-dbc6e1aa8c41" providerId="ADAL" clId="{60AA49A2-7726-48E3-B2CC-10457AD5F08A}" dt="2023-06-20T14:35:42.563" v="7287" actId="18131"/>
          <ac:picMkLst>
            <pc:docMk/>
            <pc:sldMk cId="684463358" sldId="265"/>
            <ac:picMk id="3074" creationId="{3F67C5F0-3E3E-A6FE-E14F-3A227879BF49}"/>
          </ac:picMkLst>
        </pc:picChg>
      </pc:sldChg>
      <pc:sldChg chg="addSp delSp modSp new mod setBg">
        <pc:chgData name="Sarah Burney" userId="3ff1fe9c-ec4d-4417-af83-dbc6e1aa8c41" providerId="ADAL" clId="{60AA49A2-7726-48E3-B2CC-10457AD5F08A}" dt="2023-10-21T12:13:13.416" v="11609" actId="20577"/>
        <pc:sldMkLst>
          <pc:docMk/>
          <pc:sldMk cId="2554620627" sldId="266"/>
        </pc:sldMkLst>
        <pc:spChg chg="mod">
          <ac:chgData name="Sarah Burney" userId="3ff1fe9c-ec4d-4417-af83-dbc6e1aa8c41" providerId="ADAL" clId="{60AA49A2-7726-48E3-B2CC-10457AD5F08A}" dt="2023-06-20T16:48:07.856" v="10966" actId="14100"/>
          <ac:spMkLst>
            <pc:docMk/>
            <pc:sldMk cId="2554620627" sldId="266"/>
            <ac:spMk id="2" creationId="{78F70C74-C519-BF3F-AA01-DD6A90EA4A18}"/>
          </ac:spMkLst>
        </pc:spChg>
        <pc:spChg chg="mod ord">
          <ac:chgData name="Sarah Burney" userId="3ff1fe9c-ec4d-4417-af83-dbc6e1aa8c41" providerId="ADAL" clId="{60AA49A2-7726-48E3-B2CC-10457AD5F08A}" dt="2023-10-21T12:13:13.416" v="11609" actId="20577"/>
          <ac:spMkLst>
            <pc:docMk/>
            <pc:sldMk cId="2554620627" sldId="266"/>
            <ac:spMk id="3" creationId="{D900CBE6-53EC-EEF0-3CF9-C643B9454F89}"/>
          </ac:spMkLst>
        </pc:spChg>
        <pc:spChg chg="add del">
          <ac:chgData name="Sarah Burney" userId="3ff1fe9c-ec4d-4417-af83-dbc6e1aa8c41" providerId="ADAL" clId="{60AA49A2-7726-48E3-B2CC-10457AD5F08A}" dt="2023-06-20T16:47:00.146" v="10878" actId="26606"/>
          <ac:spMkLst>
            <pc:docMk/>
            <pc:sldMk cId="2554620627" sldId="266"/>
            <ac:spMk id="4102" creationId="{49AE1604-BB93-4F6D-94D6-F2A6021FC5AD}"/>
          </ac:spMkLst>
        </pc:spChg>
        <pc:spChg chg="add del">
          <ac:chgData name="Sarah Burney" userId="3ff1fe9c-ec4d-4417-af83-dbc6e1aa8c41" providerId="ADAL" clId="{60AA49A2-7726-48E3-B2CC-10457AD5F08A}" dt="2023-06-20T16:45:30.293" v="10859" actId="26606"/>
          <ac:spMkLst>
            <pc:docMk/>
            <pc:sldMk cId="2554620627" sldId="266"/>
            <ac:spMk id="4105" creationId="{0FE2D22C-409B-48AF-B24F-7988A8F7F848}"/>
          </ac:spMkLst>
        </pc:spChg>
        <pc:spChg chg="add del">
          <ac:chgData name="Sarah Burney" userId="3ff1fe9c-ec4d-4417-af83-dbc6e1aa8c41" providerId="ADAL" clId="{60AA49A2-7726-48E3-B2CC-10457AD5F08A}" dt="2023-06-20T16:47:00.146" v="10878" actId="26606"/>
          <ac:spMkLst>
            <pc:docMk/>
            <pc:sldMk cId="2554620627" sldId="266"/>
            <ac:spMk id="4106" creationId="{CBC4F608-B4B8-48C3-9572-C0F061B1CD99}"/>
          </ac:spMkLst>
        </pc:spChg>
        <pc:spChg chg="add del">
          <ac:chgData name="Sarah Burney" userId="3ff1fe9c-ec4d-4417-af83-dbc6e1aa8c41" providerId="ADAL" clId="{60AA49A2-7726-48E3-B2CC-10457AD5F08A}" dt="2023-06-20T16:45:30.293" v="10859" actId="26606"/>
          <ac:spMkLst>
            <pc:docMk/>
            <pc:sldMk cId="2554620627" sldId="266"/>
            <ac:spMk id="4107" creationId="{90464369-70FA-42AF-948F-80664CA7BFE5}"/>
          </ac:spMkLst>
        </pc:spChg>
        <pc:spChg chg="add del">
          <ac:chgData name="Sarah Burney" userId="3ff1fe9c-ec4d-4417-af83-dbc6e1aa8c41" providerId="ADAL" clId="{60AA49A2-7726-48E3-B2CC-10457AD5F08A}" dt="2023-06-20T16:45:30.293" v="10859" actId="26606"/>
          <ac:spMkLst>
            <pc:docMk/>
            <pc:sldMk cId="2554620627" sldId="266"/>
            <ac:spMk id="4109" creationId="{A648176E-454C-437C-B0FC-9B82FCF32B24}"/>
          </ac:spMkLst>
        </pc:spChg>
        <pc:spChg chg="add del">
          <ac:chgData name="Sarah Burney" userId="3ff1fe9c-ec4d-4417-af83-dbc6e1aa8c41" providerId="ADAL" clId="{60AA49A2-7726-48E3-B2CC-10457AD5F08A}" dt="2023-06-20T16:47:00.146" v="10878" actId="26606"/>
          <ac:spMkLst>
            <pc:docMk/>
            <pc:sldMk cId="2554620627" sldId="266"/>
            <ac:spMk id="4110" creationId="{1382A32C-5B0C-4B1C-A074-76C6DBCC9F87}"/>
          </ac:spMkLst>
        </pc:spChg>
        <pc:spChg chg="add del">
          <ac:chgData name="Sarah Burney" userId="3ff1fe9c-ec4d-4417-af83-dbc6e1aa8c41" providerId="ADAL" clId="{60AA49A2-7726-48E3-B2CC-10457AD5F08A}" dt="2023-06-20T16:45:30.293" v="10859" actId="26606"/>
          <ac:spMkLst>
            <pc:docMk/>
            <pc:sldMk cId="2554620627" sldId="266"/>
            <ac:spMk id="4111" creationId="{A6604B49-AD5C-4590-B051-06C8222ECD99}"/>
          </ac:spMkLst>
        </pc:spChg>
        <pc:spChg chg="add del">
          <ac:chgData name="Sarah Burney" userId="3ff1fe9c-ec4d-4417-af83-dbc6e1aa8c41" providerId="ADAL" clId="{60AA49A2-7726-48E3-B2CC-10457AD5F08A}" dt="2023-06-20T16:45:52.806" v="10861" actId="26606"/>
          <ac:spMkLst>
            <pc:docMk/>
            <pc:sldMk cId="2554620627" sldId="266"/>
            <ac:spMk id="4112" creationId="{D5B0017B-2ECA-49AF-B397-DC140825DF8D}"/>
          </ac:spMkLst>
        </pc:spChg>
        <pc:spChg chg="add del">
          <ac:chgData name="Sarah Burney" userId="3ff1fe9c-ec4d-4417-af83-dbc6e1aa8c41" providerId="ADAL" clId="{60AA49A2-7726-48E3-B2CC-10457AD5F08A}" dt="2023-06-20T16:45:30.293" v="10859" actId="26606"/>
          <ac:spMkLst>
            <pc:docMk/>
            <pc:sldMk cId="2554620627" sldId="266"/>
            <ac:spMk id="4113" creationId="{CC552A98-EF7D-4D42-AB69-066B786AB55B}"/>
          </ac:spMkLst>
        </pc:spChg>
        <pc:spChg chg="add del">
          <ac:chgData name="Sarah Burney" userId="3ff1fe9c-ec4d-4417-af83-dbc6e1aa8c41" providerId="ADAL" clId="{60AA49A2-7726-48E3-B2CC-10457AD5F08A}" dt="2023-06-20T16:45:52.806" v="10861" actId="26606"/>
          <ac:spMkLst>
            <pc:docMk/>
            <pc:sldMk cId="2554620627" sldId="266"/>
            <ac:spMk id="4115" creationId="{B0B8DCBA-FEED-46EF-A140-35B904015B49}"/>
          </ac:spMkLst>
        </pc:spChg>
        <pc:spChg chg="add del">
          <ac:chgData name="Sarah Burney" userId="3ff1fe9c-ec4d-4417-af83-dbc6e1aa8c41" providerId="ADAL" clId="{60AA49A2-7726-48E3-B2CC-10457AD5F08A}" dt="2023-06-20T16:47:10.249" v="10880" actId="26606"/>
          <ac:spMkLst>
            <pc:docMk/>
            <pc:sldMk cId="2554620627" sldId="266"/>
            <ac:spMk id="4117" creationId="{361DC183-07AE-409A-AB63-34A0C77B60E6}"/>
          </ac:spMkLst>
        </pc:spChg>
        <pc:spChg chg="add del">
          <ac:chgData name="Sarah Burney" userId="3ff1fe9c-ec4d-4417-af83-dbc6e1aa8c41" providerId="ADAL" clId="{60AA49A2-7726-48E3-B2CC-10457AD5F08A}" dt="2023-06-20T16:47:10.249" v="10880" actId="26606"/>
          <ac:spMkLst>
            <pc:docMk/>
            <pc:sldMk cId="2554620627" sldId="266"/>
            <ac:spMk id="4118" creationId="{90464369-70FA-42AF-948F-80664CA7BFE5}"/>
          </ac:spMkLst>
        </pc:spChg>
        <pc:spChg chg="add del">
          <ac:chgData name="Sarah Burney" userId="3ff1fe9c-ec4d-4417-af83-dbc6e1aa8c41" providerId="ADAL" clId="{60AA49A2-7726-48E3-B2CC-10457AD5F08A}" dt="2023-06-20T16:45:56.222" v="10863" actId="26606"/>
          <ac:spMkLst>
            <pc:docMk/>
            <pc:sldMk cId="2554620627" sldId="266"/>
            <ac:spMk id="4119" creationId="{28D31E1B-0407-4223-9642-0B642CBF57D9}"/>
          </ac:spMkLst>
        </pc:spChg>
        <pc:spChg chg="add del">
          <ac:chgData name="Sarah Burney" userId="3ff1fe9c-ec4d-4417-af83-dbc6e1aa8c41" providerId="ADAL" clId="{60AA49A2-7726-48E3-B2CC-10457AD5F08A}" dt="2023-06-20T16:47:10.249" v="10880" actId="26606"/>
          <ac:spMkLst>
            <pc:docMk/>
            <pc:sldMk cId="2554620627" sldId="266"/>
            <ac:spMk id="4121" creationId="{A6604B49-AD5C-4590-B051-06C8222ECD99}"/>
          </ac:spMkLst>
        </pc:spChg>
        <pc:spChg chg="add del">
          <ac:chgData name="Sarah Burney" userId="3ff1fe9c-ec4d-4417-af83-dbc6e1aa8c41" providerId="ADAL" clId="{60AA49A2-7726-48E3-B2CC-10457AD5F08A}" dt="2023-06-20T16:47:10.249" v="10880" actId="26606"/>
          <ac:spMkLst>
            <pc:docMk/>
            <pc:sldMk cId="2554620627" sldId="266"/>
            <ac:spMk id="4122" creationId="{CC552A98-EF7D-4D42-AB69-066B786AB55B}"/>
          </ac:spMkLst>
        </pc:spChg>
        <pc:spChg chg="add del">
          <ac:chgData name="Sarah Burney" userId="3ff1fe9c-ec4d-4417-af83-dbc6e1aa8c41" providerId="ADAL" clId="{60AA49A2-7726-48E3-B2CC-10457AD5F08A}" dt="2023-06-20T16:47:10.249" v="10880" actId="26606"/>
          <ac:spMkLst>
            <pc:docMk/>
            <pc:sldMk cId="2554620627" sldId="266"/>
            <ac:spMk id="4123" creationId="{A648176E-454C-437C-B0FC-9B82FCF32B24}"/>
          </ac:spMkLst>
        </pc:spChg>
        <pc:spChg chg="add del">
          <ac:chgData name="Sarah Burney" userId="3ff1fe9c-ec4d-4417-af83-dbc6e1aa8c41" providerId="ADAL" clId="{60AA49A2-7726-48E3-B2CC-10457AD5F08A}" dt="2023-06-20T16:45:56.222" v="10863" actId="26606"/>
          <ac:spMkLst>
            <pc:docMk/>
            <pc:sldMk cId="2554620627" sldId="266"/>
            <ac:spMk id="4124" creationId="{D5B0017B-2ECA-49AF-B397-DC140825DF8D}"/>
          </ac:spMkLst>
        </pc:spChg>
        <pc:spChg chg="add del">
          <ac:chgData name="Sarah Burney" userId="3ff1fe9c-ec4d-4417-af83-dbc6e1aa8c41" providerId="ADAL" clId="{60AA49A2-7726-48E3-B2CC-10457AD5F08A}" dt="2023-06-20T16:45:56.222" v="10863" actId="26606"/>
          <ac:spMkLst>
            <pc:docMk/>
            <pc:sldMk cId="2554620627" sldId="266"/>
            <ac:spMk id="4125" creationId="{70E96339-907C-46C3-99AC-31179B6F0EBD}"/>
          </ac:spMkLst>
        </pc:spChg>
        <pc:spChg chg="add">
          <ac:chgData name="Sarah Burney" userId="3ff1fe9c-ec4d-4417-af83-dbc6e1aa8c41" providerId="ADAL" clId="{60AA49A2-7726-48E3-B2CC-10457AD5F08A}" dt="2023-06-20T16:47:10.254" v="10881" actId="26606"/>
          <ac:spMkLst>
            <pc:docMk/>
            <pc:sldMk cId="2554620627" sldId="266"/>
            <ac:spMk id="4127" creationId="{04812C46-200A-4DEB-A05E-3ED6C68C2387}"/>
          </ac:spMkLst>
        </pc:spChg>
        <pc:spChg chg="add del">
          <ac:chgData name="Sarah Burney" userId="3ff1fe9c-ec4d-4417-af83-dbc6e1aa8c41" providerId="ADAL" clId="{60AA49A2-7726-48E3-B2CC-10457AD5F08A}" dt="2023-06-20T16:45:59.434" v="10865" actId="26606"/>
          <ac:spMkLst>
            <pc:docMk/>
            <pc:sldMk cId="2554620627" sldId="266"/>
            <ac:spMk id="4128" creationId="{FF81F8D5-515A-45DC-B296-30AB11F2C19F}"/>
          </ac:spMkLst>
        </pc:spChg>
        <pc:spChg chg="add del">
          <ac:chgData name="Sarah Burney" userId="3ff1fe9c-ec4d-4417-af83-dbc6e1aa8c41" providerId="ADAL" clId="{60AA49A2-7726-48E3-B2CC-10457AD5F08A}" dt="2023-06-20T16:45:59.434" v="10865" actId="26606"/>
          <ac:spMkLst>
            <pc:docMk/>
            <pc:sldMk cId="2554620627" sldId="266"/>
            <ac:spMk id="4129" creationId="{90464369-70FA-42AF-948F-80664CA7BFE5}"/>
          </ac:spMkLst>
        </pc:spChg>
        <pc:spChg chg="add del">
          <ac:chgData name="Sarah Burney" userId="3ff1fe9c-ec4d-4417-af83-dbc6e1aa8c41" providerId="ADAL" clId="{60AA49A2-7726-48E3-B2CC-10457AD5F08A}" dt="2023-06-20T16:45:59.434" v="10865" actId="26606"/>
          <ac:spMkLst>
            <pc:docMk/>
            <pc:sldMk cId="2554620627" sldId="266"/>
            <ac:spMk id="4130" creationId="{A6604B49-AD5C-4590-B051-06C8222ECD99}"/>
          </ac:spMkLst>
        </pc:spChg>
        <pc:spChg chg="add del">
          <ac:chgData name="Sarah Burney" userId="3ff1fe9c-ec4d-4417-af83-dbc6e1aa8c41" providerId="ADAL" clId="{60AA49A2-7726-48E3-B2CC-10457AD5F08A}" dt="2023-06-20T16:45:59.434" v="10865" actId="26606"/>
          <ac:spMkLst>
            <pc:docMk/>
            <pc:sldMk cId="2554620627" sldId="266"/>
            <ac:spMk id="4131" creationId="{CC552A98-EF7D-4D42-AB69-066B786AB55B}"/>
          </ac:spMkLst>
        </pc:spChg>
        <pc:spChg chg="add del">
          <ac:chgData name="Sarah Burney" userId="3ff1fe9c-ec4d-4417-af83-dbc6e1aa8c41" providerId="ADAL" clId="{60AA49A2-7726-48E3-B2CC-10457AD5F08A}" dt="2023-06-20T16:45:59.434" v="10865" actId="26606"/>
          <ac:spMkLst>
            <pc:docMk/>
            <pc:sldMk cId="2554620627" sldId="266"/>
            <ac:spMk id="4132" creationId="{A648176E-454C-437C-B0FC-9B82FCF32B24}"/>
          </ac:spMkLst>
        </pc:spChg>
        <pc:spChg chg="add">
          <ac:chgData name="Sarah Burney" userId="3ff1fe9c-ec4d-4417-af83-dbc6e1aa8c41" providerId="ADAL" clId="{60AA49A2-7726-48E3-B2CC-10457AD5F08A}" dt="2023-06-20T16:47:10.254" v="10881" actId="26606"/>
          <ac:spMkLst>
            <pc:docMk/>
            <pc:sldMk cId="2554620627" sldId="266"/>
            <ac:spMk id="4133" creationId="{6A507CAB-6FAD-4543-BAF2-DD9DD2970D6A}"/>
          </ac:spMkLst>
        </pc:spChg>
        <pc:spChg chg="add del">
          <ac:chgData name="Sarah Burney" userId="3ff1fe9c-ec4d-4417-af83-dbc6e1aa8c41" providerId="ADAL" clId="{60AA49A2-7726-48E3-B2CC-10457AD5F08A}" dt="2023-06-20T16:46:03.121" v="10867" actId="26606"/>
          <ac:spMkLst>
            <pc:docMk/>
            <pc:sldMk cId="2554620627" sldId="266"/>
            <ac:spMk id="4134" creationId="{0FE2D22C-409B-48AF-B24F-7988A8F7F848}"/>
          </ac:spMkLst>
        </pc:spChg>
        <pc:spChg chg="add del">
          <ac:chgData name="Sarah Burney" userId="3ff1fe9c-ec4d-4417-af83-dbc6e1aa8c41" providerId="ADAL" clId="{60AA49A2-7726-48E3-B2CC-10457AD5F08A}" dt="2023-06-20T16:46:03.121" v="10867" actId="26606"/>
          <ac:spMkLst>
            <pc:docMk/>
            <pc:sldMk cId="2554620627" sldId="266"/>
            <ac:spMk id="4135" creationId="{90464369-70FA-42AF-948F-80664CA7BFE5}"/>
          </ac:spMkLst>
        </pc:spChg>
        <pc:spChg chg="add del">
          <ac:chgData name="Sarah Burney" userId="3ff1fe9c-ec4d-4417-af83-dbc6e1aa8c41" providerId="ADAL" clId="{60AA49A2-7726-48E3-B2CC-10457AD5F08A}" dt="2023-06-20T16:46:03.121" v="10867" actId="26606"/>
          <ac:spMkLst>
            <pc:docMk/>
            <pc:sldMk cId="2554620627" sldId="266"/>
            <ac:spMk id="4136" creationId="{A648176E-454C-437C-B0FC-9B82FCF32B24}"/>
          </ac:spMkLst>
        </pc:spChg>
        <pc:spChg chg="add del">
          <ac:chgData name="Sarah Burney" userId="3ff1fe9c-ec4d-4417-af83-dbc6e1aa8c41" providerId="ADAL" clId="{60AA49A2-7726-48E3-B2CC-10457AD5F08A}" dt="2023-06-20T16:46:03.121" v="10867" actId="26606"/>
          <ac:spMkLst>
            <pc:docMk/>
            <pc:sldMk cId="2554620627" sldId="266"/>
            <ac:spMk id="4137" creationId="{A6604B49-AD5C-4590-B051-06C8222ECD99}"/>
          </ac:spMkLst>
        </pc:spChg>
        <pc:spChg chg="add del">
          <ac:chgData name="Sarah Burney" userId="3ff1fe9c-ec4d-4417-af83-dbc6e1aa8c41" providerId="ADAL" clId="{60AA49A2-7726-48E3-B2CC-10457AD5F08A}" dt="2023-06-20T16:46:03.121" v="10867" actId="26606"/>
          <ac:spMkLst>
            <pc:docMk/>
            <pc:sldMk cId="2554620627" sldId="266"/>
            <ac:spMk id="4138" creationId="{CC552A98-EF7D-4D42-AB69-066B786AB55B}"/>
          </ac:spMkLst>
        </pc:spChg>
        <pc:spChg chg="add del">
          <ac:chgData name="Sarah Burney" userId="3ff1fe9c-ec4d-4417-af83-dbc6e1aa8c41" providerId="ADAL" clId="{60AA49A2-7726-48E3-B2CC-10457AD5F08A}" dt="2023-06-20T16:46:08.233" v="10869" actId="26606"/>
          <ac:spMkLst>
            <pc:docMk/>
            <pc:sldMk cId="2554620627" sldId="266"/>
            <ac:spMk id="4140" creationId="{D1D34770-47A8-402C-AF23-2B653F2D88C1}"/>
          </ac:spMkLst>
        </pc:spChg>
        <pc:spChg chg="add del">
          <ac:chgData name="Sarah Burney" userId="3ff1fe9c-ec4d-4417-af83-dbc6e1aa8c41" providerId="ADAL" clId="{60AA49A2-7726-48E3-B2CC-10457AD5F08A}" dt="2023-06-20T16:46:20.611" v="10871" actId="26606"/>
          <ac:spMkLst>
            <pc:docMk/>
            <pc:sldMk cId="2554620627" sldId="266"/>
            <ac:spMk id="4142" creationId="{F5897CCA-486C-491C-B4C1-5E5C95A82709}"/>
          </ac:spMkLst>
        </pc:spChg>
        <pc:spChg chg="add del">
          <ac:chgData name="Sarah Burney" userId="3ff1fe9c-ec4d-4417-af83-dbc6e1aa8c41" providerId="ADAL" clId="{60AA49A2-7726-48E3-B2CC-10457AD5F08A}" dt="2023-06-20T16:46:23.058" v="10873" actId="26606"/>
          <ac:spMkLst>
            <pc:docMk/>
            <pc:sldMk cId="2554620627" sldId="266"/>
            <ac:spMk id="4144" creationId="{058A14AF-9FB5-4CC7-BA35-E8E85D3EDF0E}"/>
          </ac:spMkLst>
        </pc:spChg>
        <pc:spChg chg="add del">
          <ac:chgData name="Sarah Burney" userId="3ff1fe9c-ec4d-4417-af83-dbc6e1aa8c41" providerId="ADAL" clId="{60AA49A2-7726-48E3-B2CC-10457AD5F08A}" dt="2023-06-20T16:46:23.058" v="10873" actId="26606"/>
          <ac:spMkLst>
            <pc:docMk/>
            <pc:sldMk cId="2554620627" sldId="266"/>
            <ac:spMk id="4145" creationId="{3A9A4357-BD1D-4622-A4FE-766E6AB8DE84}"/>
          </ac:spMkLst>
        </pc:spChg>
        <pc:spChg chg="add del">
          <ac:chgData name="Sarah Burney" userId="3ff1fe9c-ec4d-4417-af83-dbc6e1aa8c41" providerId="ADAL" clId="{60AA49A2-7726-48E3-B2CC-10457AD5F08A}" dt="2023-06-20T16:46:23.058" v="10873" actId="26606"/>
          <ac:spMkLst>
            <pc:docMk/>
            <pc:sldMk cId="2554620627" sldId="266"/>
            <ac:spMk id="4146" creationId="{E659831F-0D9A-4C63-9EBB-8435B85A440F}"/>
          </ac:spMkLst>
        </pc:spChg>
        <pc:spChg chg="add del">
          <ac:chgData name="Sarah Burney" userId="3ff1fe9c-ec4d-4417-af83-dbc6e1aa8c41" providerId="ADAL" clId="{60AA49A2-7726-48E3-B2CC-10457AD5F08A}" dt="2023-06-20T16:46:23.058" v="10873" actId="26606"/>
          <ac:spMkLst>
            <pc:docMk/>
            <pc:sldMk cId="2554620627" sldId="266"/>
            <ac:spMk id="4147" creationId="{E6995CE5-F890-4ABA-82A2-26507CE8D2A3}"/>
          </ac:spMkLst>
        </pc:spChg>
        <pc:grpChg chg="add del">
          <ac:chgData name="Sarah Burney" userId="3ff1fe9c-ec4d-4417-af83-dbc6e1aa8c41" providerId="ADAL" clId="{60AA49A2-7726-48E3-B2CC-10457AD5F08A}" dt="2023-06-20T16:47:00.146" v="10878" actId="26606"/>
          <ac:grpSpMkLst>
            <pc:docMk/>
            <pc:sldMk cId="2554620627" sldId="266"/>
            <ac:grpSpMk id="4103" creationId="{A9270323-9616-4384-857D-E86B78272EFE}"/>
          </ac:grpSpMkLst>
        </pc:grpChg>
        <pc:grpChg chg="add del">
          <ac:chgData name="Sarah Burney" userId="3ff1fe9c-ec4d-4417-af83-dbc6e1aa8c41" providerId="ADAL" clId="{60AA49A2-7726-48E3-B2CC-10457AD5F08A}" dt="2023-06-20T16:45:52.806" v="10861" actId="26606"/>
          <ac:grpSpMkLst>
            <pc:docMk/>
            <pc:sldMk cId="2554620627" sldId="266"/>
            <ac:grpSpMk id="4116" creationId="{AE1C45F0-260A-458C-96ED-C1F6D2151219}"/>
          </ac:grpSpMkLst>
        </pc:grpChg>
        <pc:grpChg chg="add del">
          <ac:chgData name="Sarah Burney" userId="3ff1fe9c-ec4d-4417-af83-dbc6e1aa8c41" providerId="ADAL" clId="{60AA49A2-7726-48E3-B2CC-10457AD5F08A}" dt="2023-06-20T16:45:56.222" v="10863" actId="26606"/>
          <ac:grpSpMkLst>
            <pc:docMk/>
            <pc:sldMk cId="2554620627" sldId="266"/>
            <ac:grpSpMk id="4120" creationId="{AE1C45F0-260A-458C-96ED-C1F6D2151219}"/>
          </ac:grpSpMkLst>
        </pc:grpChg>
        <pc:picChg chg="add del">
          <ac:chgData name="Sarah Burney" userId="3ff1fe9c-ec4d-4417-af83-dbc6e1aa8c41" providerId="ADAL" clId="{60AA49A2-7726-48E3-B2CC-10457AD5F08A}" dt="2023-06-20T16:45:05.879" v="10856" actId="478"/>
          <ac:picMkLst>
            <pc:docMk/>
            <pc:sldMk cId="2554620627" sldId="266"/>
            <ac:picMk id="4098" creationId="{F5E44245-4417-9743-648A-41ABA4637E53}"/>
          </ac:picMkLst>
        </pc:picChg>
        <pc:picChg chg="add mod">
          <ac:chgData name="Sarah Burney" userId="3ff1fe9c-ec4d-4417-af83-dbc6e1aa8c41" providerId="ADAL" clId="{60AA49A2-7726-48E3-B2CC-10457AD5F08A}" dt="2023-06-20T16:47:17.174" v="10882" actId="18131"/>
          <ac:picMkLst>
            <pc:docMk/>
            <pc:sldMk cId="2554620627" sldId="266"/>
            <ac:picMk id="4100" creationId="{8DE51874-6040-F7E1-2749-6F8949D7CE20}"/>
          </ac:picMkLst>
        </pc:picChg>
        <pc:cxnChg chg="add del">
          <ac:chgData name="Sarah Burney" userId="3ff1fe9c-ec4d-4417-af83-dbc6e1aa8c41" providerId="ADAL" clId="{60AA49A2-7726-48E3-B2CC-10457AD5F08A}" dt="2023-06-20T16:45:52.806" v="10861" actId="26606"/>
          <ac:cxnSpMkLst>
            <pc:docMk/>
            <pc:sldMk cId="2554620627" sldId="266"/>
            <ac:cxnSpMk id="4114" creationId="{6CF1BAF6-AD41-4082-B212-8A1F9A2E8779}"/>
          </ac:cxnSpMkLst>
        </pc:cxnChg>
        <pc:cxnChg chg="add del">
          <ac:chgData name="Sarah Burney" userId="3ff1fe9c-ec4d-4417-af83-dbc6e1aa8c41" providerId="ADAL" clId="{60AA49A2-7726-48E3-B2CC-10457AD5F08A}" dt="2023-06-20T16:45:56.222" v="10863" actId="26606"/>
          <ac:cxnSpMkLst>
            <pc:docMk/>
            <pc:sldMk cId="2554620627" sldId="266"/>
            <ac:cxnSpMk id="4126" creationId="{6CF1BAF6-AD41-4082-B212-8A1F9A2E8779}"/>
          </ac:cxnSpMkLst>
        </pc:cxnChg>
      </pc:sldChg>
      <pc:sldChg chg="new add del">
        <pc:chgData name="Sarah Burney" userId="3ff1fe9c-ec4d-4417-af83-dbc6e1aa8c41" providerId="ADAL" clId="{60AA49A2-7726-48E3-B2CC-10457AD5F08A}" dt="2023-06-20T17:30:03.556" v="11085" actId="47"/>
        <pc:sldMkLst>
          <pc:docMk/>
          <pc:sldMk cId="3853224602" sldId="267"/>
        </pc:sldMkLst>
      </pc:sldChg>
      <pc:sldChg chg="modSp new del mod">
        <pc:chgData name="Sarah Burney" userId="3ff1fe9c-ec4d-4417-af83-dbc6e1aa8c41" providerId="ADAL" clId="{60AA49A2-7726-48E3-B2CC-10457AD5F08A}" dt="2023-06-20T17:26:47.661" v="10982" actId="47"/>
        <pc:sldMkLst>
          <pc:docMk/>
          <pc:sldMk cId="4062509175" sldId="267"/>
        </pc:sldMkLst>
        <pc:spChg chg="mod">
          <ac:chgData name="Sarah Burney" userId="3ff1fe9c-ec4d-4417-af83-dbc6e1aa8c41" providerId="ADAL" clId="{60AA49A2-7726-48E3-B2CC-10457AD5F08A}" dt="2023-06-20T17:26:30.071" v="10977" actId="20577"/>
          <ac:spMkLst>
            <pc:docMk/>
            <pc:sldMk cId="4062509175" sldId="267"/>
            <ac:spMk id="2" creationId="{AA5174D6-B93F-AA4B-0B6F-61E62C1ACDB1}"/>
          </ac:spMkLst>
        </pc:spChg>
      </pc:sldChg>
      <pc:sldChg chg="addSp delSp new del">
        <pc:chgData name="Sarah Burney" userId="3ff1fe9c-ec4d-4417-af83-dbc6e1aa8c41" providerId="ADAL" clId="{60AA49A2-7726-48E3-B2CC-10457AD5F08A}" dt="2023-06-20T17:30:06.059" v="11086" actId="47"/>
        <pc:sldMkLst>
          <pc:docMk/>
          <pc:sldMk cId="2183610361" sldId="268"/>
        </pc:sldMkLst>
        <pc:picChg chg="add del">
          <ac:chgData name="Sarah Burney" userId="3ff1fe9c-ec4d-4417-af83-dbc6e1aa8c41" providerId="ADAL" clId="{60AA49A2-7726-48E3-B2CC-10457AD5F08A}" dt="2023-06-20T17:29:27.296" v="11067"/>
          <ac:picMkLst>
            <pc:docMk/>
            <pc:sldMk cId="2183610361" sldId="268"/>
            <ac:picMk id="1026" creationId="{2898D731-DDBC-DE92-0AD0-12F8CEDD8FF8}"/>
          </ac:picMkLst>
        </pc:picChg>
      </pc:sldChg>
      <pc:sldChg chg="addSp delSp modSp new mod setBg addAnim delAnim">
        <pc:chgData name="Sarah Burney" userId="3ff1fe9c-ec4d-4417-af83-dbc6e1aa8c41" providerId="ADAL" clId="{60AA49A2-7726-48E3-B2CC-10457AD5F08A}" dt="2023-06-20T17:30:58.109" v="11094" actId="26606"/>
        <pc:sldMkLst>
          <pc:docMk/>
          <pc:sldMk cId="1053444086" sldId="269"/>
        </pc:sldMkLst>
        <pc:spChg chg="mod">
          <ac:chgData name="Sarah Burney" userId="3ff1fe9c-ec4d-4417-af83-dbc6e1aa8c41" providerId="ADAL" clId="{60AA49A2-7726-48E3-B2CC-10457AD5F08A}" dt="2023-06-20T17:30:58.109" v="11094" actId="26606"/>
          <ac:spMkLst>
            <pc:docMk/>
            <pc:sldMk cId="1053444086" sldId="269"/>
            <ac:spMk id="2" creationId="{B31EFCB8-5194-C228-869A-2D43123840E2}"/>
          </ac:spMkLst>
        </pc:spChg>
        <pc:spChg chg="del">
          <ac:chgData name="Sarah Burney" userId="3ff1fe9c-ec4d-4417-af83-dbc6e1aa8c41" providerId="ADAL" clId="{60AA49A2-7726-48E3-B2CC-10457AD5F08A}" dt="2023-06-20T17:29:49.135" v="11083" actId="478"/>
          <ac:spMkLst>
            <pc:docMk/>
            <pc:sldMk cId="1053444086" sldId="269"/>
            <ac:spMk id="3" creationId="{78CD155D-F649-C224-2E2A-76C008CFD30B}"/>
          </ac:spMkLst>
        </pc:spChg>
        <pc:spChg chg="add del">
          <ac:chgData name="Sarah Burney" userId="3ff1fe9c-ec4d-4417-af83-dbc6e1aa8c41" providerId="ADAL" clId="{60AA49A2-7726-48E3-B2CC-10457AD5F08A}" dt="2023-06-20T17:30:58.109" v="11094" actId="26606"/>
          <ac:spMkLst>
            <pc:docMk/>
            <pc:sldMk cId="1053444086" sldId="269"/>
            <ac:spMk id="2055" creationId="{4FA4E651-C3D8-4DB8-A026-E8531C6AFACC}"/>
          </ac:spMkLst>
        </pc:spChg>
        <pc:spChg chg="add del">
          <ac:chgData name="Sarah Burney" userId="3ff1fe9c-ec4d-4417-af83-dbc6e1aa8c41" providerId="ADAL" clId="{60AA49A2-7726-48E3-B2CC-10457AD5F08A}" dt="2023-06-20T17:30:56.725" v="11091" actId="26606"/>
          <ac:spMkLst>
            <pc:docMk/>
            <pc:sldMk cId="1053444086" sldId="269"/>
            <ac:spMk id="2060" creationId="{4FA4E651-C3D8-4DB8-A026-E8531C6AFACC}"/>
          </ac:spMkLst>
        </pc:spChg>
        <pc:spChg chg="add del">
          <ac:chgData name="Sarah Burney" userId="3ff1fe9c-ec4d-4417-af83-dbc6e1aa8c41" providerId="ADAL" clId="{60AA49A2-7726-48E3-B2CC-10457AD5F08A}" dt="2023-06-20T17:30:58.105" v="11093" actId="26606"/>
          <ac:spMkLst>
            <pc:docMk/>
            <pc:sldMk cId="1053444086" sldId="269"/>
            <ac:spMk id="2062" creationId="{99413ED5-9ED4-4772-BCE4-2BCAE6B12E35}"/>
          </ac:spMkLst>
        </pc:spChg>
        <pc:spChg chg="add del">
          <ac:chgData name="Sarah Burney" userId="3ff1fe9c-ec4d-4417-af83-dbc6e1aa8c41" providerId="ADAL" clId="{60AA49A2-7726-48E3-B2CC-10457AD5F08A}" dt="2023-06-20T17:30:58.105" v="11093" actId="26606"/>
          <ac:spMkLst>
            <pc:docMk/>
            <pc:sldMk cId="1053444086" sldId="269"/>
            <ac:spMk id="2063" creationId="{E45B1D5C-0827-4AF0-8186-11FC5A8B8B92}"/>
          </ac:spMkLst>
        </pc:spChg>
        <pc:spChg chg="add del">
          <ac:chgData name="Sarah Burney" userId="3ff1fe9c-ec4d-4417-af83-dbc6e1aa8c41" providerId="ADAL" clId="{60AA49A2-7726-48E3-B2CC-10457AD5F08A}" dt="2023-06-20T17:30:58.105" v="11093" actId="26606"/>
          <ac:spMkLst>
            <pc:docMk/>
            <pc:sldMk cId="1053444086" sldId="269"/>
            <ac:spMk id="2064" creationId="{04357C93-F0CB-4A1C-8F77-4E9063789819}"/>
          </ac:spMkLst>
        </pc:spChg>
        <pc:spChg chg="add del">
          <ac:chgData name="Sarah Burney" userId="3ff1fe9c-ec4d-4417-af83-dbc6e1aa8c41" providerId="ADAL" clId="{60AA49A2-7726-48E3-B2CC-10457AD5F08A}" dt="2023-06-20T17:30:58.105" v="11093" actId="26606"/>
          <ac:spMkLst>
            <pc:docMk/>
            <pc:sldMk cId="1053444086" sldId="269"/>
            <ac:spMk id="2066" creationId="{90F533E9-6690-41A8-A372-4C6C622D028D}"/>
          </ac:spMkLst>
        </pc:spChg>
        <pc:spChg chg="add">
          <ac:chgData name="Sarah Burney" userId="3ff1fe9c-ec4d-4417-af83-dbc6e1aa8c41" providerId="ADAL" clId="{60AA49A2-7726-48E3-B2CC-10457AD5F08A}" dt="2023-06-20T17:30:58.109" v="11094" actId="26606"/>
          <ac:spMkLst>
            <pc:docMk/>
            <pc:sldMk cId="1053444086" sldId="269"/>
            <ac:spMk id="2068" creationId="{854DEE1C-7FD6-4FA0-A96A-BDF952F199AB}"/>
          </ac:spMkLst>
        </pc:spChg>
        <pc:picChg chg="add del mod">
          <ac:chgData name="Sarah Burney" userId="3ff1fe9c-ec4d-4417-af83-dbc6e1aa8c41" providerId="ADAL" clId="{60AA49A2-7726-48E3-B2CC-10457AD5F08A}" dt="2023-06-20T17:30:49.449" v="11087" actId="478"/>
          <ac:picMkLst>
            <pc:docMk/>
            <pc:sldMk cId="1053444086" sldId="269"/>
            <ac:picMk id="2050" creationId="{07578F64-A9FB-4C9F-D392-67295AA9BEB9}"/>
          </ac:picMkLst>
        </pc:picChg>
        <pc:picChg chg="add mod">
          <ac:chgData name="Sarah Burney" userId="3ff1fe9c-ec4d-4417-af83-dbc6e1aa8c41" providerId="ADAL" clId="{60AA49A2-7726-48E3-B2CC-10457AD5F08A}" dt="2023-06-20T17:30:58.109" v="11094" actId="26606"/>
          <ac:picMkLst>
            <pc:docMk/>
            <pc:sldMk cId="1053444086" sldId="269"/>
            <ac:picMk id="2052" creationId="{D3150B21-8003-712F-0940-8F6BFFD72A9F}"/>
          </ac:picMkLst>
        </pc:picChg>
      </pc:sldChg>
    </pc:docChg>
  </pc:docChgLst>
  <pc:docChgLst>
    <pc:chgData name="Sarah Burney" userId="3ff1fe9c-ec4d-4417-af83-dbc6e1aa8c41" providerId="ADAL" clId="{09A49E94-42A9-47ED-A81F-BD774E3DF13E}"/>
    <pc:docChg chg="undo custSel addSld delSld modSld sldOrd">
      <pc:chgData name="Sarah Burney" userId="3ff1fe9c-ec4d-4417-af83-dbc6e1aa8c41" providerId="ADAL" clId="{09A49E94-42A9-47ED-A81F-BD774E3DF13E}" dt="2024-06-17T04:00:44.342" v="3249" actId="313"/>
      <pc:docMkLst>
        <pc:docMk/>
      </pc:docMkLst>
      <pc:sldChg chg="addSp delSp modSp mod ord">
        <pc:chgData name="Sarah Burney" userId="3ff1fe9c-ec4d-4417-af83-dbc6e1aa8c41" providerId="ADAL" clId="{09A49E94-42A9-47ED-A81F-BD774E3DF13E}" dt="2024-06-17T04:00:44.342" v="3249" actId="313"/>
        <pc:sldMkLst>
          <pc:docMk/>
          <pc:sldMk cId="3109556760" sldId="258"/>
        </pc:sldMkLst>
        <pc:spChg chg="del mod">
          <ac:chgData name="Sarah Burney" userId="3ff1fe9c-ec4d-4417-af83-dbc6e1aa8c41" providerId="ADAL" clId="{09A49E94-42A9-47ED-A81F-BD774E3DF13E}" dt="2024-06-17T02:38:16.134" v="1452" actId="478"/>
          <ac:spMkLst>
            <pc:docMk/>
            <pc:sldMk cId="3109556760" sldId="258"/>
            <ac:spMk id="2" creationId="{FBA30DEB-B595-A9ED-49A1-50502102C47D}"/>
          </ac:spMkLst>
        </pc:spChg>
        <pc:spChg chg="mod ord">
          <ac:chgData name="Sarah Burney" userId="3ff1fe9c-ec4d-4417-af83-dbc6e1aa8c41" providerId="ADAL" clId="{09A49E94-42A9-47ED-A81F-BD774E3DF13E}" dt="2024-06-17T04:00:44.342" v="3249" actId="313"/>
          <ac:spMkLst>
            <pc:docMk/>
            <pc:sldMk cId="3109556760" sldId="258"/>
            <ac:spMk id="3" creationId="{773EB781-A10C-4007-B97A-7DAE9155A787}"/>
          </ac:spMkLst>
        </pc:spChg>
        <pc:spChg chg="add del mod">
          <ac:chgData name="Sarah Burney" userId="3ff1fe9c-ec4d-4417-af83-dbc6e1aa8c41" providerId="ADAL" clId="{09A49E94-42A9-47ED-A81F-BD774E3DF13E}" dt="2024-06-17T02:38:20.045" v="1453" actId="478"/>
          <ac:spMkLst>
            <pc:docMk/>
            <pc:sldMk cId="3109556760" sldId="258"/>
            <ac:spMk id="6" creationId="{211554A3-B371-83F5-75D1-97D3687FEE22}"/>
          </ac:spMkLst>
        </pc:spChg>
        <pc:spChg chg="del">
          <ac:chgData name="Sarah Burney" userId="3ff1fe9c-ec4d-4417-af83-dbc6e1aa8c41" providerId="ADAL" clId="{09A49E94-42A9-47ED-A81F-BD774E3DF13E}" dt="2024-06-17T02:38:29.072" v="1454" actId="26606"/>
          <ac:spMkLst>
            <pc:docMk/>
            <pc:sldMk cId="3109556760" sldId="258"/>
            <ac:spMk id="9" creationId="{201CC55D-ED54-4C5C-95E6-10947BD1103B}"/>
          </ac:spMkLst>
        </pc:spChg>
        <pc:spChg chg="del">
          <ac:chgData name="Sarah Burney" userId="3ff1fe9c-ec4d-4417-af83-dbc6e1aa8c41" providerId="ADAL" clId="{09A49E94-42A9-47ED-A81F-BD774E3DF13E}" dt="2024-06-17T02:38:29.072" v="1454" actId="26606"/>
          <ac:spMkLst>
            <pc:docMk/>
            <pc:sldMk cId="3109556760" sldId="258"/>
            <ac:spMk id="15" creationId="{3873B707-463F-40B0-8227-E8CC6C67EB25}"/>
          </ac:spMkLst>
        </pc:spChg>
        <pc:spChg chg="del">
          <ac:chgData name="Sarah Burney" userId="3ff1fe9c-ec4d-4417-af83-dbc6e1aa8c41" providerId="ADAL" clId="{09A49E94-42A9-47ED-A81F-BD774E3DF13E}" dt="2024-06-17T02:38:29.072" v="1454" actId="26606"/>
          <ac:spMkLst>
            <pc:docMk/>
            <pc:sldMk cId="3109556760" sldId="258"/>
            <ac:spMk id="17" creationId="{C13237C8-E62C-4F0D-A318-BD6FB6C2D138}"/>
          </ac:spMkLst>
        </pc:spChg>
        <pc:spChg chg="del">
          <ac:chgData name="Sarah Burney" userId="3ff1fe9c-ec4d-4417-af83-dbc6e1aa8c41" providerId="ADAL" clId="{09A49E94-42A9-47ED-A81F-BD774E3DF13E}" dt="2024-06-17T02:38:29.072" v="1454" actId="26606"/>
          <ac:spMkLst>
            <pc:docMk/>
            <pc:sldMk cId="3109556760" sldId="258"/>
            <ac:spMk id="19" creationId="{19C9EAEA-39D0-4B0E-A0EB-51E7B26740B1}"/>
          </ac:spMkLst>
        </pc:spChg>
        <pc:spChg chg="add">
          <ac:chgData name="Sarah Burney" userId="3ff1fe9c-ec4d-4417-af83-dbc6e1aa8c41" providerId="ADAL" clId="{09A49E94-42A9-47ED-A81F-BD774E3DF13E}" dt="2024-06-17T02:38:29.072" v="1454" actId="26606"/>
          <ac:spMkLst>
            <pc:docMk/>
            <pc:sldMk cId="3109556760" sldId="258"/>
            <ac:spMk id="24" creationId="{2EB492CD-616E-47F8-933B-5E2D952A0593}"/>
          </ac:spMkLst>
        </pc:spChg>
        <pc:spChg chg="add">
          <ac:chgData name="Sarah Burney" userId="3ff1fe9c-ec4d-4417-af83-dbc6e1aa8c41" providerId="ADAL" clId="{09A49E94-42A9-47ED-A81F-BD774E3DF13E}" dt="2024-06-17T02:38:29.072" v="1454" actId="26606"/>
          <ac:spMkLst>
            <pc:docMk/>
            <pc:sldMk cId="3109556760" sldId="258"/>
            <ac:spMk id="26" creationId="{59383CF9-23B5-4335-9B21-1791C4CF1C75}"/>
          </ac:spMkLst>
        </pc:spChg>
        <pc:spChg chg="add">
          <ac:chgData name="Sarah Burney" userId="3ff1fe9c-ec4d-4417-af83-dbc6e1aa8c41" providerId="ADAL" clId="{09A49E94-42A9-47ED-A81F-BD774E3DF13E}" dt="2024-06-17T02:38:29.072" v="1454" actId="26606"/>
          <ac:spMkLst>
            <pc:docMk/>
            <pc:sldMk cId="3109556760" sldId="258"/>
            <ac:spMk id="28" creationId="{0007FE00-9498-4706-B255-6437B0252C02}"/>
          </ac:spMkLst>
        </pc:spChg>
        <pc:grpChg chg="del">
          <ac:chgData name="Sarah Burney" userId="3ff1fe9c-ec4d-4417-af83-dbc6e1aa8c41" providerId="ADAL" clId="{09A49E94-42A9-47ED-A81F-BD774E3DF13E}" dt="2024-06-17T02:38:29.072" v="1454" actId="26606"/>
          <ac:grpSpMkLst>
            <pc:docMk/>
            <pc:sldMk cId="3109556760" sldId="258"/>
            <ac:grpSpMk id="11" creationId="{1DE889C7-FAD6-4397-98E2-05D503484459}"/>
          </ac:grpSpMkLst>
        </pc:grpChg>
        <pc:picChg chg="mod">
          <ac:chgData name="Sarah Burney" userId="3ff1fe9c-ec4d-4417-af83-dbc6e1aa8c41" providerId="ADAL" clId="{09A49E94-42A9-47ED-A81F-BD774E3DF13E}" dt="2024-06-17T02:38:29.072" v="1454" actId="26606"/>
          <ac:picMkLst>
            <pc:docMk/>
            <pc:sldMk cId="3109556760" sldId="258"/>
            <ac:picMk id="4" creationId="{E2DB7ABE-D6CB-130C-54FC-2CA4922AAD88}"/>
          </ac:picMkLst>
        </pc:picChg>
      </pc:sldChg>
      <pc:sldChg chg="modSp mod ord">
        <pc:chgData name="Sarah Burney" userId="3ff1fe9c-ec4d-4417-af83-dbc6e1aa8c41" providerId="ADAL" clId="{09A49E94-42A9-47ED-A81F-BD774E3DF13E}" dt="2024-06-17T03:38:10.151" v="3049" actId="20577"/>
        <pc:sldMkLst>
          <pc:docMk/>
          <pc:sldMk cId="3339635675" sldId="259"/>
        </pc:sldMkLst>
        <pc:spChg chg="mod">
          <ac:chgData name="Sarah Burney" userId="3ff1fe9c-ec4d-4417-af83-dbc6e1aa8c41" providerId="ADAL" clId="{09A49E94-42A9-47ED-A81F-BD774E3DF13E}" dt="2024-06-17T03:38:10.151" v="3049" actId="20577"/>
          <ac:spMkLst>
            <pc:docMk/>
            <pc:sldMk cId="3339635675" sldId="259"/>
            <ac:spMk id="3" creationId="{CD4DEC21-9E11-6551-C1AB-513F4488AF71}"/>
          </ac:spMkLst>
        </pc:spChg>
        <pc:spChg chg="mod">
          <ac:chgData name="Sarah Burney" userId="3ff1fe9c-ec4d-4417-af83-dbc6e1aa8c41" providerId="ADAL" clId="{09A49E94-42A9-47ED-A81F-BD774E3DF13E}" dt="2024-06-17T03:36:17.648" v="2980" actId="12"/>
          <ac:spMkLst>
            <pc:docMk/>
            <pc:sldMk cId="3339635675" sldId="259"/>
            <ac:spMk id="10" creationId="{4877844D-0B8C-DCD6-6CB3-75A148C1EAFE}"/>
          </ac:spMkLst>
        </pc:spChg>
      </pc:sldChg>
      <pc:sldChg chg="modSp mod">
        <pc:chgData name="Sarah Burney" userId="3ff1fe9c-ec4d-4417-af83-dbc6e1aa8c41" providerId="ADAL" clId="{09A49E94-42A9-47ED-A81F-BD774E3DF13E}" dt="2024-06-17T03:23:51.229" v="1921" actId="20577"/>
        <pc:sldMkLst>
          <pc:docMk/>
          <pc:sldMk cId="2534521874" sldId="260"/>
        </pc:sldMkLst>
        <pc:spChg chg="mod">
          <ac:chgData name="Sarah Burney" userId="3ff1fe9c-ec4d-4417-af83-dbc6e1aa8c41" providerId="ADAL" clId="{09A49E94-42A9-47ED-A81F-BD774E3DF13E}" dt="2024-06-17T03:23:51.229" v="1921" actId="20577"/>
          <ac:spMkLst>
            <pc:docMk/>
            <pc:sldMk cId="2534521874" sldId="260"/>
            <ac:spMk id="3" creationId="{0AFB00F4-0926-C13F-1725-26F72D7E9D29}"/>
          </ac:spMkLst>
        </pc:spChg>
      </pc:sldChg>
      <pc:sldChg chg="modSp mod">
        <pc:chgData name="Sarah Burney" userId="3ff1fe9c-ec4d-4417-af83-dbc6e1aa8c41" providerId="ADAL" clId="{09A49E94-42A9-47ED-A81F-BD774E3DF13E}" dt="2024-06-17T03:25:46.680" v="1937" actId="5793"/>
        <pc:sldMkLst>
          <pc:docMk/>
          <pc:sldMk cId="776101323" sldId="264"/>
        </pc:sldMkLst>
        <pc:spChg chg="mod">
          <ac:chgData name="Sarah Burney" userId="3ff1fe9c-ec4d-4417-af83-dbc6e1aa8c41" providerId="ADAL" clId="{09A49E94-42A9-47ED-A81F-BD774E3DF13E}" dt="2024-06-17T03:25:46.680" v="1937" actId="5793"/>
          <ac:spMkLst>
            <pc:docMk/>
            <pc:sldMk cId="776101323" sldId="264"/>
            <ac:spMk id="3" creationId="{22D0A7E5-60B5-D480-A57D-68F8434D56E3}"/>
          </ac:spMkLst>
        </pc:spChg>
      </pc:sldChg>
      <pc:sldChg chg="modSp mod">
        <pc:chgData name="Sarah Burney" userId="3ff1fe9c-ec4d-4417-af83-dbc6e1aa8c41" providerId="ADAL" clId="{09A49E94-42A9-47ED-A81F-BD774E3DF13E}" dt="2024-06-17T03:27:21.385" v="1956" actId="20577"/>
        <pc:sldMkLst>
          <pc:docMk/>
          <pc:sldMk cId="2554620627" sldId="266"/>
        </pc:sldMkLst>
        <pc:spChg chg="mod">
          <ac:chgData name="Sarah Burney" userId="3ff1fe9c-ec4d-4417-af83-dbc6e1aa8c41" providerId="ADAL" clId="{09A49E94-42A9-47ED-A81F-BD774E3DF13E}" dt="2024-06-17T03:27:21.385" v="1956" actId="20577"/>
          <ac:spMkLst>
            <pc:docMk/>
            <pc:sldMk cId="2554620627" sldId="266"/>
            <ac:spMk id="3" creationId="{D900CBE6-53EC-EEF0-3CF9-C643B9454F89}"/>
          </ac:spMkLst>
        </pc:spChg>
      </pc:sldChg>
      <pc:sldChg chg="new del">
        <pc:chgData name="Sarah Burney" userId="3ff1fe9c-ec4d-4417-af83-dbc6e1aa8c41" providerId="ADAL" clId="{09A49E94-42A9-47ED-A81F-BD774E3DF13E}" dt="2024-06-17T02:37:47.648" v="1437" actId="47"/>
        <pc:sldMkLst>
          <pc:docMk/>
          <pc:sldMk cId="3478442786" sldId="270"/>
        </pc:sldMkLst>
      </pc:sldChg>
      <pc:sldChg chg="addSp delSp modSp new mod setBg addAnim setClrOvrMap">
        <pc:chgData name="Sarah Burney" userId="3ff1fe9c-ec4d-4417-af83-dbc6e1aa8c41" providerId="ADAL" clId="{09A49E94-42A9-47ED-A81F-BD774E3DF13E}" dt="2024-06-17T03:28:13.619" v="2030" actId="20577"/>
        <pc:sldMkLst>
          <pc:docMk/>
          <pc:sldMk cId="2413338828" sldId="271"/>
        </pc:sldMkLst>
        <pc:spChg chg="mod ord">
          <ac:chgData name="Sarah Burney" userId="3ff1fe9c-ec4d-4417-af83-dbc6e1aa8c41" providerId="ADAL" clId="{09A49E94-42A9-47ED-A81F-BD774E3DF13E}" dt="2024-06-17T03:21:08.942" v="1830" actId="26606"/>
          <ac:spMkLst>
            <pc:docMk/>
            <pc:sldMk cId="2413338828" sldId="271"/>
            <ac:spMk id="2" creationId="{54A001CE-94E9-890C-8B68-164D1B1EFA5E}"/>
          </ac:spMkLst>
        </pc:spChg>
        <pc:spChg chg="add del mod ord">
          <ac:chgData name="Sarah Burney" userId="3ff1fe9c-ec4d-4417-af83-dbc6e1aa8c41" providerId="ADAL" clId="{09A49E94-42A9-47ED-A81F-BD774E3DF13E}" dt="2024-06-17T03:28:13.619" v="2030" actId="20577"/>
          <ac:spMkLst>
            <pc:docMk/>
            <pc:sldMk cId="2413338828" sldId="271"/>
            <ac:spMk id="3" creationId="{20BC4543-F1EC-7204-8770-B506217A8BFB}"/>
          </ac:spMkLst>
        </pc:spChg>
        <pc:spChg chg="add del">
          <ac:chgData name="Sarah Burney" userId="3ff1fe9c-ec4d-4417-af83-dbc6e1aa8c41" providerId="ADAL" clId="{09A49E94-42A9-47ED-A81F-BD774E3DF13E}" dt="2024-06-17T03:19:05.914" v="1803" actId="26606"/>
          <ac:spMkLst>
            <pc:docMk/>
            <pc:sldMk cId="2413338828" sldId="271"/>
            <ac:spMk id="1039" creationId="{F6E384F5-137A-40B1-97F0-694CC6ECD59C}"/>
          </ac:spMkLst>
        </pc:spChg>
        <pc:spChg chg="add del">
          <ac:chgData name="Sarah Burney" userId="3ff1fe9c-ec4d-4417-af83-dbc6e1aa8c41" providerId="ADAL" clId="{09A49E94-42A9-47ED-A81F-BD774E3DF13E}" dt="2024-06-17T03:19:05.914" v="1803" actId="26606"/>
          <ac:spMkLst>
            <pc:docMk/>
            <pc:sldMk cId="2413338828" sldId="271"/>
            <ac:spMk id="1041" creationId="{9DBC4630-03DA-474F-BBCB-BA3AE6B317A4}"/>
          </ac:spMkLst>
        </pc:spChg>
        <pc:spChg chg="add del">
          <ac:chgData name="Sarah Burney" userId="3ff1fe9c-ec4d-4417-af83-dbc6e1aa8c41" providerId="ADAL" clId="{09A49E94-42A9-47ED-A81F-BD774E3DF13E}" dt="2024-06-17T03:19:05.914" v="1803" actId="26606"/>
          <ac:spMkLst>
            <pc:docMk/>
            <pc:sldMk cId="2413338828" sldId="271"/>
            <ac:spMk id="1043" creationId="{78418A25-6EAC-4140-BFE6-284E1925B5EE}"/>
          </ac:spMkLst>
        </pc:spChg>
        <pc:spChg chg="add del">
          <ac:chgData name="Sarah Burney" userId="3ff1fe9c-ec4d-4417-af83-dbc6e1aa8c41" providerId="ADAL" clId="{09A49E94-42A9-47ED-A81F-BD774E3DF13E}" dt="2024-06-17T03:19:05.914" v="1803" actId="26606"/>
          <ac:spMkLst>
            <pc:docMk/>
            <pc:sldMk cId="2413338828" sldId="271"/>
            <ac:spMk id="1045" creationId="{6B9D64DB-4D5C-4A91-B45F-F301E3174F9F}"/>
          </ac:spMkLst>
        </pc:spChg>
        <pc:spChg chg="add del">
          <ac:chgData name="Sarah Burney" userId="3ff1fe9c-ec4d-4417-af83-dbc6e1aa8c41" providerId="ADAL" clId="{09A49E94-42A9-47ED-A81F-BD774E3DF13E}" dt="2024-06-17T03:19:05.914" v="1803" actId="26606"/>
          <ac:spMkLst>
            <pc:docMk/>
            <pc:sldMk cId="2413338828" sldId="271"/>
            <ac:spMk id="1047" creationId="{CB14CE1B-4BC5-4EF2-BE3D-05E4F580B3DB}"/>
          </ac:spMkLst>
        </pc:spChg>
        <pc:spChg chg="add del">
          <ac:chgData name="Sarah Burney" userId="3ff1fe9c-ec4d-4417-af83-dbc6e1aa8c41" providerId="ADAL" clId="{09A49E94-42A9-47ED-A81F-BD774E3DF13E}" dt="2024-06-17T03:19:50.567" v="1824" actId="26606"/>
          <ac:spMkLst>
            <pc:docMk/>
            <pc:sldMk cId="2413338828" sldId="271"/>
            <ac:spMk id="1049" creationId="{AAD8F19F-4A55-467B-BED0-8837659A90A4}"/>
          </ac:spMkLst>
        </pc:spChg>
        <pc:spChg chg="add del">
          <ac:chgData name="Sarah Burney" userId="3ff1fe9c-ec4d-4417-af83-dbc6e1aa8c41" providerId="ADAL" clId="{09A49E94-42A9-47ED-A81F-BD774E3DF13E}" dt="2024-06-17T03:21:08.942" v="1830" actId="26606"/>
          <ac:spMkLst>
            <pc:docMk/>
            <pc:sldMk cId="2413338828" sldId="271"/>
            <ac:spMk id="1054" creationId="{E73BBE33-B533-4661-8A6A-6BD8D05EB19A}"/>
          </ac:spMkLst>
        </pc:spChg>
        <pc:spChg chg="add del">
          <ac:chgData name="Sarah Burney" userId="3ff1fe9c-ec4d-4417-af83-dbc6e1aa8c41" providerId="ADAL" clId="{09A49E94-42A9-47ED-A81F-BD774E3DF13E}" dt="2024-06-17T03:20:50.485" v="1827" actId="26606"/>
          <ac:spMkLst>
            <pc:docMk/>
            <pc:sldMk cId="2413338828" sldId="271"/>
            <ac:spMk id="1059" creationId="{F6E384F5-137A-40B1-97F0-694CC6ECD59C}"/>
          </ac:spMkLst>
        </pc:spChg>
        <pc:spChg chg="add del">
          <ac:chgData name="Sarah Burney" userId="3ff1fe9c-ec4d-4417-af83-dbc6e1aa8c41" providerId="ADAL" clId="{09A49E94-42A9-47ED-A81F-BD774E3DF13E}" dt="2024-06-17T03:20:50.485" v="1827" actId="26606"/>
          <ac:spMkLst>
            <pc:docMk/>
            <pc:sldMk cId="2413338828" sldId="271"/>
            <ac:spMk id="1061" creationId="{9DBC4630-03DA-474F-BBCB-BA3AE6B317A4}"/>
          </ac:spMkLst>
        </pc:spChg>
        <pc:spChg chg="add del">
          <ac:chgData name="Sarah Burney" userId="3ff1fe9c-ec4d-4417-af83-dbc6e1aa8c41" providerId="ADAL" clId="{09A49E94-42A9-47ED-A81F-BD774E3DF13E}" dt="2024-06-17T03:20:50.485" v="1827" actId="26606"/>
          <ac:spMkLst>
            <pc:docMk/>
            <pc:sldMk cId="2413338828" sldId="271"/>
            <ac:spMk id="1063" creationId="{78418A25-6EAC-4140-BFE6-284E1925B5EE}"/>
          </ac:spMkLst>
        </pc:spChg>
        <pc:spChg chg="add del">
          <ac:chgData name="Sarah Burney" userId="3ff1fe9c-ec4d-4417-af83-dbc6e1aa8c41" providerId="ADAL" clId="{09A49E94-42A9-47ED-A81F-BD774E3DF13E}" dt="2024-06-17T03:20:50.485" v="1827" actId="26606"/>
          <ac:spMkLst>
            <pc:docMk/>
            <pc:sldMk cId="2413338828" sldId="271"/>
            <ac:spMk id="1065" creationId="{6B9D64DB-4D5C-4A91-B45F-F301E3174F9F}"/>
          </ac:spMkLst>
        </pc:spChg>
        <pc:spChg chg="add del">
          <ac:chgData name="Sarah Burney" userId="3ff1fe9c-ec4d-4417-af83-dbc6e1aa8c41" providerId="ADAL" clId="{09A49E94-42A9-47ED-A81F-BD774E3DF13E}" dt="2024-06-17T03:20:50.485" v="1827" actId="26606"/>
          <ac:spMkLst>
            <pc:docMk/>
            <pc:sldMk cId="2413338828" sldId="271"/>
            <ac:spMk id="1067" creationId="{CB14CE1B-4BC5-4EF2-BE3D-05E4F580B3DB}"/>
          </ac:spMkLst>
        </pc:spChg>
        <pc:spChg chg="add del">
          <ac:chgData name="Sarah Burney" userId="3ff1fe9c-ec4d-4417-af83-dbc6e1aa8c41" providerId="ADAL" clId="{09A49E94-42A9-47ED-A81F-BD774E3DF13E}" dt="2024-06-17T03:21:08.929" v="1829" actId="26606"/>
          <ac:spMkLst>
            <pc:docMk/>
            <pc:sldMk cId="2413338828" sldId="271"/>
            <ac:spMk id="1069" creationId="{FA28AA74-07C1-441C-AFDB-3FEA62C3B51F}"/>
          </ac:spMkLst>
        </pc:spChg>
        <pc:spChg chg="add">
          <ac:chgData name="Sarah Burney" userId="3ff1fe9c-ec4d-4417-af83-dbc6e1aa8c41" providerId="ADAL" clId="{09A49E94-42A9-47ED-A81F-BD774E3DF13E}" dt="2024-06-17T03:21:08.942" v="1830" actId="26606"/>
          <ac:spMkLst>
            <pc:docMk/>
            <pc:sldMk cId="2413338828" sldId="271"/>
            <ac:spMk id="1071" creationId="{7A7E6B6D-2F84-4166-9F4D-FFA0E086077B}"/>
          </ac:spMkLst>
        </pc:spChg>
        <pc:spChg chg="add">
          <ac:chgData name="Sarah Burney" userId="3ff1fe9c-ec4d-4417-af83-dbc6e1aa8c41" providerId="ADAL" clId="{09A49E94-42A9-47ED-A81F-BD774E3DF13E}" dt="2024-06-17T03:21:08.942" v="1830" actId="26606"/>
          <ac:spMkLst>
            <pc:docMk/>
            <pc:sldMk cId="2413338828" sldId="271"/>
            <ac:spMk id="1072" creationId="{F540AD87-30B2-4359-A33A-86D9F59E3709}"/>
          </ac:spMkLst>
        </pc:spChg>
        <pc:spChg chg="add">
          <ac:chgData name="Sarah Burney" userId="3ff1fe9c-ec4d-4417-af83-dbc6e1aa8c41" providerId="ADAL" clId="{09A49E94-42A9-47ED-A81F-BD774E3DF13E}" dt="2024-06-17T03:21:08.942" v="1830" actId="26606"/>
          <ac:spMkLst>
            <pc:docMk/>
            <pc:sldMk cId="2413338828" sldId="271"/>
            <ac:spMk id="1073" creationId="{D411CC74-416E-4F21-A559-C8B7905D9E36}"/>
          </ac:spMkLst>
        </pc:spChg>
        <pc:picChg chg="add mod ord">
          <ac:chgData name="Sarah Burney" userId="3ff1fe9c-ec4d-4417-af83-dbc6e1aa8c41" providerId="ADAL" clId="{09A49E94-42A9-47ED-A81F-BD774E3DF13E}" dt="2024-06-17T03:21:41.910" v="1835" actId="18131"/>
          <ac:picMkLst>
            <pc:docMk/>
            <pc:sldMk cId="2413338828" sldId="271"/>
            <ac:picMk id="1026" creationId="{7213D6F9-620D-5B10-BBDB-1752E7CF2179}"/>
          </ac:picMkLst>
        </pc:picChg>
        <pc:picChg chg="add mod ord">
          <ac:chgData name="Sarah Burney" userId="3ff1fe9c-ec4d-4417-af83-dbc6e1aa8c41" providerId="ADAL" clId="{09A49E94-42A9-47ED-A81F-BD774E3DF13E}" dt="2024-06-17T03:21:28.247" v="1833" actId="18131"/>
          <ac:picMkLst>
            <pc:docMk/>
            <pc:sldMk cId="2413338828" sldId="271"/>
            <ac:picMk id="1028" creationId="{6ACF377E-F641-B270-B775-B889B4388514}"/>
          </ac:picMkLst>
        </pc:picChg>
        <pc:picChg chg="add mod ord">
          <ac:chgData name="Sarah Burney" userId="3ff1fe9c-ec4d-4417-af83-dbc6e1aa8c41" providerId="ADAL" clId="{09A49E94-42A9-47ED-A81F-BD774E3DF13E}" dt="2024-06-17T03:21:48.092" v="1836" actId="18131"/>
          <ac:picMkLst>
            <pc:docMk/>
            <pc:sldMk cId="2413338828" sldId="271"/>
            <ac:picMk id="1030" creationId="{520E745F-49EC-99C3-93C3-5574B7FC7C53}"/>
          </ac:picMkLst>
        </pc:picChg>
        <pc:picChg chg="add mod ord">
          <ac:chgData name="Sarah Burney" userId="3ff1fe9c-ec4d-4417-af83-dbc6e1aa8c41" providerId="ADAL" clId="{09A49E94-42A9-47ED-A81F-BD774E3DF13E}" dt="2024-06-17T03:21:52.793" v="1837" actId="18131"/>
          <ac:picMkLst>
            <pc:docMk/>
            <pc:sldMk cId="2413338828" sldId="271"/>
            <ac:picMk id="1032" creationId="{8EAEBCEA-EB09-4D31-E52B-BB4893E4F489}"/>
          </ac:picMkLst>
        </pc:picChg>
        <pc:picChg chg="add mod ord">
          <ac:chgData name="Sarah Burney" userId="3ff1fe9c-ec4d-4417-af83-dbc6e1aa8c41" providerId="ADAL" clId="{09A49E94-42A9-47ED-A81F-BD774E3DF13E}" dt="2024-06-17T03:21:59.715" v="1838" actId="18131"/>
          <ac:picMkLst>
            <pc:docMk/>
            <pc:sldMk cId="2413338828" sldId="271"/>
            <ac:picMk id="1034" creationId="{820FF112-7B3B-B883-D09E-CE57C9F216A3}"/>
          </ac:picMkLst>
        </pc:picChg>
        <pc:picChg chg="add mod ord">
          <ac:chgData name="Sarah Burney" userId="3ff1fe9c-ec4d-4417-af83-dbc6e1aa8c41" providerId="ADAL" clId="{09A49E94-42A9-47ED-A81F-BD774E3DF13E}" dt="2024-06-17T03:22:11.102" v="1839" actId="18131"/>
          <ac:picMkLst>
            <pc:docMk/>
            <pc:sldMk cId="2413338828" sldId="271"/>
            <ac:picMk id="1036" creationId="{B92B6ECB-45A3-255C-6CE9-6C9D69924C05}"/>
          </ac:picMkLst>
        </pc:picChg>
      </pc:sldChg>
    </pc:docChg>
  </pc:docChgLst>
  <pc:docChgLst>
    <pc:chgData name="Sarah Burney" userId="3ff1fe9c-ec4d-4417-af83-dbc6e1aa8c41" providerId="ADAL" clId="{A65331B1-0508-49BF-BD83-005CB13CAF16}"/>
    <pc:docChg chg="undo custSel modSld">
      <pc:chgData name="Sarah Burney" userId="3ff1fe9c-ec4d-4417-af83-dbc6e1aa8c41" providerId="ADAL" clId="{A65331B1-0508-49BF-BD83-005CB13CAF16}" dt="2023-06-29T07:54:59.271" v="3565" actId="113"/>
      <pc:docMkLst>
        <pc:docMk/>
      </pc:docMkLst>
      <pc:sldChg chg="modSp mod">
        <pc:chgData name="Sarah Burney" userId="3ff1fe9c-ec4d-4417-af83-dbc6e1aa8c41" providerId="ADAL" clId="{A65331B1-0508-49BF-BD83-005CB13CAF16}" dt="2023-06-29T06:57:04.165" v="708" actId="1035"/>
        <pc:sldMkLst>
          <pc:docMk/>
          <pc:sldMk cId="2646168384" sldId="257"/>
        </pc:sldMkLst>
        <pc:spChg chg="mod">
          <ac:chgData name="Sarah Burney" userId="3ff1fe9c-ec4d-4417-af83-dbc6e1aa8c41" providerId="ADAL" clId="{A65331B1-0508-49BF-BD83-005CB13CAF16}" dt="2023-06-29T06:56:45.209" v="690" actId="20577"/>
          <ac:spMkLst>
            <pc:docMk/>
            <pc:sldMk cId="2646168384" sldId="257"/>
            <ac:spMk id="3" creationId="{D59D5D71-60FC-3D14-55F4-0DA58A84A5AB}"/>
          </ac:spMkLst>
        </pc:spChg>
        <pc:picChg chg="mod">
          <ac:chgData name="Sarah Burney" userId="3ff1fe9c-ec4d-4417-af83-dbc6e1aa8c41" providerId="ADAL" clId="{A65331B1-0508-49BF-BD83-005CB13CAF16}" dt="2023-06-29T06:57:04.165" v="708" actId="1035"/>
          <ac:picMkLst>
            <pc:docMk/>
            <pc:sldMk cId="2646168384" sldId="257"/>
            <ac:picMk id="3074" creationId="{6B295357-6B2A-9FCA-B90D-01290AF92ACC}"/>
          </ac:picMkLst>
        </pc:picChg>
      </pc:sldChg>
      <pc:sldChg chg="modSp mod">
        <pc:chgData name="Sarah Burney" userId="3ff1fe9c-ec4d-4417-af83-dbc6e1aa8c41" providerId="ADAL" clId="{A65331B1-0508-49BF-BD83-005CB13CAF16}" dt="2023-06-29T07:54:21.926" v="3524" actId="20577"/>
        <pc:sldMkLst>
          <pc:docMk/>
          <pc:sldMk cId="3109556760" sldId="258"/>
        </pc:sldMkLst>
        <pc:spChg chg="mod">
          <ac:chgData name="Sarah Burney" userId="3ff1fe9c-ec4d-4417-af83-dbc6e1aa8c41" providerId="ADAL" clId="{A65331B1-0508-49BF-BD83-005CB13CAF16}" dt="2023-06-29T07:54:21.926" v="3524" actId="20577"/>
          <ac:spMkLst>
            <pc:docMk/>
            <pc:sldMk cId="3109556760" sldId="258"/>
            <ac:spMk id="3" creationId="{773EB781-A10C-4007-B97A-7DAE9155A787}"/>
          </ac:spMkLst>
        </pc:spChg>
      </pc:sldChg>
      <pc:sldChg chg="addSp delSp modSp mod">
        <pc:chgData name="Sarah Burney" userId="3ff1fe9c-ec4d-4417-af83-dbc6e1aa8c41" providerId="ADAL" clId="{A65331B1-0508-49BF-BD83-005CB13CAF16}" dt="2023-06-29T07:54:59.271" v="3565" actId="113"/>
        <pc:sldMkLst>
          <pc:docMk/>
          <pc:sldMk cId="3339635675" sldId="259"/>
        </pc:sldMkLst>
        <pc:spChg chg="del mod">
          <ac:chgData name="Sarah Burney" userId="3ff1fe9c-ec4d-4417-af83-dbc6e1aa8c41" providerId="ADAL" clId="{A65331B1-0508-49BF-BD83-005CB13CAF16}" dt="2023-06-29T07:33:37.773" v="3301" actId="478"/>
          <ac:spMkLst>
            <pc:docMk/>
            <pc:sldMk cId="3339635675" sldId="259"/>
            <ac:spMk id="2" creationId="{6251FA80-D715-B7A9-8B77-3ED808D81BE2}"/>
          </ac:spMkLst>
        </pc:spChg>
        <pc:spChg chg="mod">
          <ac:chgData name="Sarah Burney" userId="3ff1fe9c-ec4d-4417-af83-dbc6e1aa8c41" providerId="ADAL" clId="{A65331B1-0508-49BF-BD83-005CB13CAF16}" dt="2023-06-29T07:36:22.367" v="3353" actId="20577"/>
          <ac:spMkLst>
            <pc:docMk/>
            <pc:sldMk cId="3339635675" sldId="259"/>
            <ac:spMk id="3" creationId="{CD4DEC21-9E11-6551-C1AB-513F4488AF71}"/>
          </ac:spMkLst>
        </pc:spChg>
        <pc:spChg chg="add del mod">
          <ac:chgData name="Sarah Burney" userId="3ff1fe9c-ec4d-4417-af83-dbc6e1aa8c41" providerId="ADAL" clId="{A65331B1-0508-49BF-BD83-005CB13CAF16}" dt="2023-06-29T07:35:03.113" v="3322" actId="478"/>
          <ac:spMkLst>
            <pc:docMk/>
            <pc:sldMk cId="3339635675" sldId="259"/>
            <ac:spMk id="6" creationId="{57AC7939-4D78-5649-527A-99BED3FDBFBF}"/>
          </ac:spMkLst>
        </pc:spChg>
        <pc:spChg chg="add del mod">
          <ac:chgData name="Sarah Burney" userId="3ff1fe9c-ec4d-4417-af83-dbc6e1aa8c41" providerId="ADAL" clId="{A65331B1-0508-49BF-BD83-005CB13CAF16}" dt="2023-06-29T07:33:40.353" v="3302" actId="478"/>
          <ac:spMkLst>
            <pc:docMk/>
            <pc:sldMk cId="3339635675" sldId="259"/>
            <ac:spMk id="8" creationId="{410150C7-8D63-0CA0-1F10-39F3CF0D4ADF}"/>
          </ac:spMkLst>
        </pc:spChg>
        <pc:spChg chg="del">
          <ac:chgData name="Sarah Burney" userId="3ff1fe9c-ec4d-4417-af83-dbc6e1aa8c41" providerId="ADAL" clId="{A65331B1-0508-49BF-BD83-005CB13CAF16}" dt="2023-06-29T07:26:00.269" v="2916" actId="26606"/>
          <ac:spMkLst>
            <pc:docMk/>
            <pc:sldMk cId="3339635675" sldId="259"/>
            <ac:spMk id="9" creationId="{FFB60E8C-7224-44A4-87A0-46A1711DD2ED}"/>
          </ac:spMkLst>
        </pc:spChg>
        <pc:spChg chg="add mod">
          <ac:chgData name="Sarah Burney" userId="3ff1fe9c-ec4d-4417-af83-dbc6e1aa8c41" providerId="ADAL" clId="{A65331B1-0508-49BF-BD83-005CB13CAF16}" dt="2023-06-29T07:54:59.271" v="3565" actId="113"/>
          <ac:spMkLst>
            <pc:docMk/>
            <pc:sldMk cId="3339635675" sldId="259"/>
            <ac:spMk id="10" creationId="{4877844D-0B8C-DCD6-6CB3-75A148C1EAFE}"/>
          </ac:spMkLst>
        </pc:spChg>
        <pc:spChg chg="del">
          <ac:chgData name="Sarah Burney" userId="3ff1fe9c-ec4d-4417-af83-dbc6e1aa8c41" providerId="ADAL" clId="{A65331B1-0508-49BF-BD83-005CB13CAF16}" dt="2023-06-29T07:26:00.269" v="2916" actId="26606"/>
          <ac:spMkLst>
            <pc:docMk/>
            <pc:sldMk cId="3339635675" sldId="259"/>
            <ac:spMk id="11" creationId="{5DA32751-37A2-45C0-BE94-63D375E27003}"/>
          </ac:spMkLst>
        </pc:spChg>
        <pc:spChg chg="del">
          <ac:chgData name="Sarah Burney" userId="3ff1fe9c-ec4d-4417-af83-dbc6e1aa8c41" providerId="ADAL" clId="{A65331B1-0508-49BF-BD83-005CB13CAF16}" dt="2023-06-29T07:26:00.269" v="2916" actId="26606"/>
          <ac:spMkLst>
            <pc:docMk/>
            <pc:sldMk cId="3339635675" sldId="259"/>
            <ac:spMk id="13" creationId="{E659831F-0D9A-4C63-9EBB-8435B85A440F}"/>
          </ac:spMkLst>
        </pc:spChg>
        <pc:spChg chg="del">
          <ac:chgData name="Sarah Burney" userId="3ff1fe9c-ec4d-4417-af83-dbc6e1aa8c41" providerId="ADAL" clId="{A65331B1-0508-49BF-BD83-005CB13CAF16}" dt="2023-06-29T07:26:00.269" v="2916" actId="26606"/>
          <ac:spMkLst>
            <pc:docMk/>
            <pc:sldMk cId="3339635675" sldId="259"/>
            <ac:spMk id="15" creationId="{5A55FBCD-CD42-40F5-8A1B-3203F9CAEEAA}"/>
          </ac:spMkLst>
        </pc:spChg>
        <pc:picChg chg="mod ord">
          <ac:chgData name="Sarah Burney" userId="3ff1fe9c-ec4d-4417-af83-dbc6e1aa8c41" providerId="ADAL" clId="{A65331B1-0508-49BF-BD83-005CB13CAF16}" dt="2023-06-29T07:36:04.122" v="3332" actId="1076"/>
          <ac:picMkLst>
            <pc:docMk/>
            <pc:sldMk cId="3339635675" sldId="259"/>
            <ac:picMk id="4" creationId="{E4DBE149-8EE1-DAE2-BA2A-45311625B67E}"/>
          </ac:picMkLst>
        </pc:picChg>
        <pc:cxnChg chg="add">
          <ac:chgData name="Sarah Burney" userId="3ff1fe9c-ec4d-4417-af83-dbc6e1aa8c41" providerId="ADAL" clId="{A65331B1-0508-49BF-BD83-005CB13CAF16}" dt="2023-06-29T07:26:00.269" v="2916" actId="26606"/>
          <ac:cxnSpMkLst>
            <pc:docMk/>
            <pc:sldMk cId="3339635675" sldId="259"/>
            <ac:cxnSpMk id="20" creationId="{FC23E3B9-5ABF-58B3-E2B0-E9A5DAA90037}"/>
          </ac:cxnSpMkLst>
        </pc:cxnChg>
      </pc:sldChg>
      <pc:sldChg chg="modSp mod">
        <pc:chgData name="Sarah Burney" userId="3ff1fe9c-ec4d-4417-af83-dbc6e1aa8c41" providerId="ADAL" clId="{A65331B1-0508-49BF-BD83-005CB13CAF16}" dt="2023-06-29T06:54:39.465" v="263" actId="20577"/>
        <pc:sldMkLst>
          <pc:docMk/>
          <pc:sldMk cId="388695762" sldId="263"/>
        </pc:sldMkLst>
        <pc:spChg chg="mod">
          <ac:chgData name="Sarah Burney" userId="3ff1fe9c-ec4d-4417-af83-dbc6e1aa8c41" providerId="ADAL" clId="{A65331B1-0508-49BF-BD83-005CB13CAF16}" dt="2023-06-29T06:54:39.465" v="263" actId="20577"/>
          <ac:spMkLst>
            <pc:docMk/>
            <pc:sldMk cId="388695762" sldId="263"/>
            <ac:spMk id="3" creationId="{987847C2-E529-371E-F1C2-1837BDE556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778-0170-BFA2-9186-9B1210232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8A56BD5-BB64-2B73-B7E1-3E49686B9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DB6118C-133C-D2C5-6809-FFC8855823CD}"/>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FD43FC2E-0E02-7442-8954-D247E558FD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EE74E0-6A7D-0A5E-22F6-1B2909239C20}"/>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40406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D62C-0890-6E13-C3F6-48103943DA8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597771A-A976-6B77-8B55-F87BF38A4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DDA51F-B812-D604-957E-9CEC83A9E746}"/>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EEEAF228-9C21-6368-D2DB-ABF758784C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094646-A853-9D0F-E839-20399019866F}"/>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81050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26DF4-F341-17C1-5AB8-BDA136602D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1BF82E-8D44-123E-EE39-E3E91C43CF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A2FFFC-F559-3ABC-A336-2B18F6100A82}"/>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7DD8789C-66F9-01C2-1131-593B6475F3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61885F-6CE8-1300-C5E9-7B1FB2EDBA1C}"/>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403104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0408-6908-2022-F1FD-D42BDEF0FE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E641591-935F-4CD8-FCBF-2AC8BE0F0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E8BD42-3D13-1807-4A91-B3F70FE160F9}"/>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5CA433BE-0BAC-6C68-3506-BD83A98D6C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E42D94-626D-1E31-9E8F-F9EAD11676C8}"/>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17029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4023-2B55-3F54-4E2D-E49758ACE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CC92B2-1A3E-D4CC-8BAC-51926EFF8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57605-4FC8-29F6-DA6A-6BF2D80798BA}"/>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40B4034C-5B2F-15C8-FADF-35B78435C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8587B0-553A-A087-664A-CDF4A164C354}"/>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29077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6307-DFC8-B694-65B8-4092AB6E6A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B54C67-3439-1C9E-884D-67ACB6C14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54014AE-B4EF-1605-D813-BD09E1A00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F4FBB55-890E-F687-E12E-F156C7E13074}"/>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6" name="Footer Placeholder 5">
            <a:extLst>
              <a:ext uri="{FF2B5EF4-FFF2-40B4-BE49-F238E27FC236}">
                <a16:creationId xmlns:a16="http://schemas.microsoft.com/office/drawing/2014/main" id="{1B3055DF-21F3-B389-D88C-E572BB9579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362191-5D2D-706F-A6C8-AEBD1B7CDEDF}"/>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06022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63A5-8014-8B69-7944-EFC7EEA66E0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123B98-0714-97F8-898A-F534E6037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08009-4C11-D440-E01E-C1EC1E102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D8EE43F-C08A-33B1-25EE-B2D1EB36F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971CA-7870-A05A-F762-7FC3DACB61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B21E66C-A8E0-A3D6-DFF4-60B7CEB18766}"/>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8" name="Footer Placeholder 7">
            <a:extLst>
              <a:ext uri="{FF2B5EF4-FFF2-40B4-BE49-F238E27FC236}">
                <a16:creationId xmlns:a16="http://schemas.microsoft.com/office/drawing/2014/main" id="{2F3E2619-9B4A-7B28-79CA-7263EB24BAA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64A6F18-4CA5-EC04-B8B6-FB97DC143417}"/>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59133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0F18-29EE-2A48-DF69-69601E1877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3B1814-E25B-B5CF-9DE7-5C6E4F0EF454}"/>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4" name="Footer Placeholder 3">
            <a:extLst>
              <a:ext uri="{FF2B5EF4-FFF2-40B4-BE49-F238E27FC236}">
                <a16:creationId xmlns:a16="http://schemas.microsoft.com/office/drawing/2014/main" id="{27EE4A55-5122-1804-1FD1-DFCF20B13B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BB31A2-808A-B65D-6C94-A24D5A01339D}"/>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4726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3363B-1DF9-14F3-4D3F-37108544A6CC}"/>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3" name="Footer Placeholder 2">
            <a:extLst>
              <a:ext uri="{FF2B5EF4-FFF2-40B4-BE49-F238E27FC236}">
                <a16:creationId xmlns:a16="http://schemas.microsoft.com/office/drawing/2014/main" id="{240A2400-E85B-5DBF-071B-CA73EBE7C5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F9351F-F961-6FC7-0F69-66109797ED18}"/>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0489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B499-1B52-CDDE-1E78-682F86D72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14E131-CFCB-F7AE-0BFE-189FE9BD6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130BEEB-E6B5-8CBF-50AA-3D4CA5CF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607D4-82BE-CAE1-D40D-84C8C6A13A57}"/>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6" name="Footer Placeholder 5">
            <a:extLst>
              <a:ext uri="{FF2B5EF4-FFF2-40B4-BE49-F238E27FC236}">
                <a16:creationId xmlns:a16="http://schemas.microsoft.com/office/drawing/2014/main" id="{42879B6F-EA35-6179-5B66-D9889F6BC3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FF205D-1A7F-93C9-19FB-D868E93519C7}"/>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342024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B9D0-1A1C-C6FE-0FE5-DCBA4985D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C093BD3-6ED3-697F-5EB9-D1EAA5E80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41D92A3-5578-6A6C-BF3B-5FDF17AA8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6D807-4ECF-3879-ADDF-F79D5CF9397E}"/>
              </a:ext>
            </a:extLst>
          </p:cNvPr>
          <p:cNvSpPr>
            <a:spLocks noGrp="1"/>
          </p:cNvSpPr>
          <p:nvPr>
            <p:ph type="dt" sz="half" idx="10"/>
          </p:nvPr>
        </p:nvSpPr>
        <p:spPr/>
        <p:txBody>
          <a:bodyPr/>
          <a:lstStyle/>
          <a:p>
            <a:fld id="{B21709CA-E26D-4631-B3B1-F678C7C6A07C}" type="datetimeFigureOut">
              <a:rPr lang="en-AU" smtClean="0"/>
              <a:t>17/06/2024</a:t>
            </a:fld>
            <a:endParaRPr lang="en-AU"/>
          </a:p>
        </p:txBody>
      </p:sp>
      <p:sp>
        <p:nvSpPr>
          <p:cNvPr id="6" name="Footer Placeholder 5">
            <a:extLst>
              <a:ext uri="{FF2B5EF4-FFF2-40B4-BE49-F238E27FC236}">
                <a16:creationId xmlns:a16="http://schemas.microsoft.com/office/drawing/2014/main" id="{B85A4371-3595-8A4D-AB64-1C3D91A1F1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862C52F-3B2F-5802-0FCA-F18A21E9156D}"/>
              </a:ext>
            </a:extLst>
          </p:cNvPr>
          <p:cNvSpPr>
            <a:spLocks noGrp="1"/>
          </p:cNvSpPr>
          <p:nvPr>
            <p:ph type="sldNum" sz="quarter" idx="12"/>
          </p:nvPr>
        </p:nvSpPr>
        <p:spPr/>
        <p:txBody>
          <a:bodyPr/>
          <a:lstStyle/>
          <a:p>
            <a:fld id="{300D0000-A52C-4AFA-9ABA-DBF05F11B1E5}" type="slidenum">
              <a:rPr lang="en-AU" smtClean="0"/>
              <a:t>‹#›</a:t>
            </a:fld>
            <a:endParaRPr lang="en-AU"/>
          </a:p>
        </p:txBody>
      </p:sp>
    </p:spTree>
    <p:extLst>
      <p:ext uri="{BB962C8B-B14F-4D97-AF65-F5344CB8AC3E}">
        <p14:creationId xmlns:p14="http://schemas.microsoft.com/office/powerpoint/2010/main" val="27727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D1F05-9D19-2019-1425-536907D2D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83961A-9940-C808-C713-491FC55B6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6B9253-274A-70F0-1364-8678A70A4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709CA-E26D-4631-B3B1-F678C7C6A07C}" type="datetimeFigureOut">
              <a:rPr lang="en-AU" smtClean="0"/>
              <a:t>17/06/2024</a:t>
            </a:fld>
            <a:endParaRPr lang="en-AU"/>
          </a:p>
        </p:txBody>
      </p:sp>
      <p:sp>
        <p:nvSpPr>
          <p:cNvPr id="5" name="Footer Placeholder 4">
            <a:extLst>
              <a:ext uri="{FF2B5EF4-FFF2-40B4-BE49-F238E27FC236}">
                <a16:creationId xmlns:a16="http://schemas.microsoft.com/office/drawing/2014/main" id="{B8F31D69-2454-0435-31F1-0566AFE65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89E4A1C-A2EE-925B-40E2-A8D0B7DE6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D0000-A52C-4AFA-9ABA-DBF05F11B1E5}" type="slidenum">
              <a:rPr lang="en-AU" smtClean="0"/>
              <a:t>‹#›</a:t>
            </a:fld>
            <a:endParaRPr lang="en-AU"/>
          </a:p>
        </p:txBody>
      </p:sp>
    </p:spTree>
    <p:extLst>
      <p:ext uri="{BB962C8B-B14F-4D97-AF65-F5344CB8AC3E}">
        <p14:creationId xmlns:p14="http://schemas.microsoft.com/office/powerpoint/2010/main" val="185393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ash: Grammar Rules About How to Use a Slash | Grammarly">
            <a:extLst>
              <a:ext uri="{FF2B5EF4-FFF2-40B4-BE49-F238E27FC236}">
                <a16:creationId xmlns:a16="http://schemas.microsoft.com/office/drawing/2014/main" id="{A818A8D5-708C-BE00-6DC4-A879278E4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1219200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4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Arc 2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5">
            <a:extLst>
              <a:ext uri="{FF2B5EF4-FFF2-40B4-BE49-F238E27FC236}">
                <a16:creationId xmlns:a16="http://schemas.microsoft.com/office/drawing/2014/main" id="{E2DB7ABE-D6CB-130C-54FC-2CA4922AAD88}"/>
              </a:ext>
            </a:extLst>
          </p:cNvPr>
          <p:cNvPicPr>
            <a:picLocks noChangeAspect="1"/>
          </p:cNvPicPr>
          <p:nvPr/>
        </p:nvPicPr>
        <p:blipFill rotWithShape="1">
          <a:blip r:embed="rId2"/>
          <a:srcRect l="4541" r="16542" b="-1"/>
          <a:stretch/>
        </p:blipFill>
        <p:spPr>
          <a:xfrm>
            <a:off x="703182" y="1028573"/>
            <a:ext cx="4777381" cy="46311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773EB781-A10C-4007-B97A-7DAE9155A787}"/>
              </a:ext>
            </a:extLst>
          </p:cNvPr>
          <p:cNvSpPr>
            <a:spLocks noGrp="1"/>
          </p:cNvSpPr>
          <p:nvPr>
            <p:ph idx="1"/>
          </p:nvPr>
        </p:nvSpPr>
        <p:spPr>
          <a:xfrm>
            <a:off x="5894962" y="914400"/>
            <a:ext cx="5458838" cy="5262563"/>
          </a:xfrm>
        </p:spPr>
        <p:txBody>
          <a:bodyPr>
            <a:normAutofit fontScale="92500" lnSpcReduction="10000"/>
          </a:bodyPr>
          <a:lstStyle/>
          <a:p>
            <a:pPr marL="0" indent="0">
              <a:buNone/>
            </a:pPr>
            <a:r>
              <a:rPr lang="en-AU" sz="1800" b="1" dirty="0"/>
              <a:t>What are the issues being considered?</a:t>
            </a:r>
          </a:p>
          <a:p>
            <a:r>
              <a:rPr lang="en-AU" sz="1800" dirty="0"/>
              <a:t>The way Australia Day is celebrated</a:t>
            </a:r>
          </a:p>
          <a:p>
            <a:r>
              <a:rPr lang="en-AU" sz="1800" dirty="0"/>
              <a:t>The way immigrants are treated</a:t>
            </a:r>
          </a:p>
          <a:p>
            <a:pPr marL="0" indent="0">
              <a:buNone/>
            </a:pPr>
            <a:r>
              <a:rPr lang="en-AU" sz="1800" b="1" dirty="0"/>
              <a:t>What behaviour does the cartoonist think needs to change?</a:t>
            </a:r>
          </a:p>
          <a:p>
            <a:r>
              <a:rPr lang="en-AU" sz="1800" dirty="0"/>
              <a:t>White Australians making immigrants feel unwelcome (perpetuating messages like the ones on their shirts). </a:t>
            </a:r>
          </a:p>
          <a:p>
            <a:r>
              <a:rPr lang="en-AU" sz="1800" dirty="0"/>
              <a:t>Bad behaviour on Australia day under the guise of ‘patriotism’ e.g. drinking, rioting, littering</a:t>
            </a:r>
          </a:p>
          <a:p>
            <a:pPr marL="0" indent="0">
              <a:buNone/>
            </a:pPr>
            <a:r>
              <a:rPr lang="en-AU" sz="1800" b="1" dirty="0"/>
              <a:t>How does this comic use satire (irony, stereotypes, ridicule, humour)?</a:t>
            </a:r>
          </a:p>
          <a:p>
            <a:r>
              <a:rPr lang="en-AU" sz="1800" dirty="0"/>
              <a:t>The T-shirt wearers are proud of being Australian and think it is an exclusive privilege or right that they don’t want anyone else to share. However, </a:t>
            </a:r>
            <a:r>
              <a:rPr lang="en-AU" sz="1800" b="1" dirty="0"/>
              <a:t>ironically</a:t>
            </a:r>
            <a:r>
              <a:rPr lang="en-AU" sz="1800" dirty="0"/>
              <a:t>, their own behaviour suggests that Australians aren’t very nice people.</a:t>
            </a:r>
          </a:p>
          <a:p>
            <a:r>
              <a:rPr lang="en-AU" sz="1800" dirty="0"/>
              <a:t>The comic uses </a:t>
            </a:r>
            <a:r>
              <a:rPr lang="en-AU" sz="1800" b="1" dirty="0"/>
              <a:t>ridicule </a:t>
            </a:r>
            <a:r>
              <a:rPr lang="en-AU" sz="1800" dirty="0"/>
              <a:t>to contrast the toxic behaviour of the T-shirt wearers to the behaviour of the migrant family, suggesting that perhaps THEY are not the ones who should be unwelcome</a:t>
            </a:r>
            <a:r>
              <a:rPr lang="en-AU" sz="1500" dirty="0"/>
              <a:t>.</a:t>
            </a:r>
          </a:p>
        </p:txBody>
      </p:sp>
    </p:spTree>
    <p:extLst>
      <p:ext uri="{BB962C8B-B14F-4D97-AF65-F5344CB8AC3E}">
        <p14:creationId xmlns:p14="http://schemas.microsoft.com/office/powerpoint/2010/main" val="310955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4DEC21-9E11-6551-C1AB-513F4488AF71}"/>
              </a:ext>
            </a:extLst>
          </p:cNvPr>
          <p:cNvSpPr>
            <a:spLocks noGrp="1"/>
          </p:cNvSpPr>
          <p:nvPr>
            <p:ph idx="1"/>
          </p:nvPr>
        </p:nvSpPr>
        <p:spPr>
          <a:xfrm>
            <a:off x="779594" y="1052121"/>
            <a:ext cx="4724561" cy="4033028"/>
          </a:xfrm>
        </p:spPr>
        <p:txBody>
          <a:bodyPr>
            <a:normAutofit fontScale="92500" lnSpcReduction="10000"/>
          </a:bodyPr>
          <a:lstStyle/>
          <a:p>
            <a:pPr marL="0" indent="0">
              <a:lnSpc>
                <a:spcPct val="120000"/>
              </a:lnSpc>
              <a:buNone/>
            </a:pPr>
            <a:r>
              <a:rPr lang="en-AU" sz="1500" b="1" dirty="0"/>
              <a:t>What are the issues being considered? </a:t>
            </a:r>
          </a:p>
          <a:p>
            <a:pPr>
              <a:lnSpc>
                <a:spcPct val="120000"/>
              </a:lnSpc>
            </a:pPr>
            <a:r>
              <a:rPr lang="en-AU" sz="1500" dirty="0"/>
              <a:t>Australia Day &amp; Indigenous Australians</a:t>
            </a:r>
          </a:p>
          <a:p>
            <a:pPr>
              <a:lnSpc>
                <a:spcPct val="120000"/>
              </a:lnSpc>
            </a:pPr>
            <a:r>
              <a:rPr lang="en-AU" sz="1500" dirty="0"/>
              <a:t>Many Indigenous Australians consider it disrespectful to celebrate this date with parties &amp; BBQs. For them, this date involved slaughtering their people &amp; taking over their homeland.</a:t>
            </a:r>
            <a:endParaRPr lang="en-AU" sz="1500" b="1" dirty="0"/>
          </a:p>
          <a:p>
            <a:pPr marL="0" indent="0">
              <a:lnSpc>
                <a:spcPct val="120000"/>
              </a:lnSpc>
              <a:buNone/>
            </a:pPr>
            <a:r>
              <a:rPr lang="en-AU" sz="1500" b="1" dirty="0"/>
              <a:t>What behaviour does the cartoonist think needs to change?</a:t>
            </a:r>
          </a:p>
          <a:p>
            <a:pPr>
              <a:lnSpc>
                <a:spcPct val="120000"/>
              </a:lnSpc>
            </a:pPr>
            <a:r>
              <a:rPr lang="en-AU" sz="1500" dirty="0"/>
              <a:t>People who celebrate Australia Day should at least be willing to consider the historical associations of the date for Indigenous Australians</a:t>
            </a:r>
          </a:p>
          <a:p>
            <a:pPr>
              <a:lnSpc>
                <a:spcPct val="120000"/>
              </a:lnSpc>
            </a:pPr>
            <a:r>
              <a:rPr lang="en-AU" sz="1500" dirty="0"/>
              <a:t>The people in the cartoon don’t want to be reminded of the past. They would rather ignore it and enjoy themselves. This shows a lack of respect.  </a:t>
            </a:r>
            <a:endParaRPr lang="en-AU" sz="1100" dirty="0"/>
          </a:p>
        </p:txBody>
      </p:sp>
      <p:pic>
        <p:nvPicPr>
          <p:cNvPr id="4" name="irc_mi">
            <a:extLst>
              <a:ext uri="{FF2B5EF4-FFF2-40B4-BE49-F238E27FC236}">
                <a16:creationId xmlns:a16="http://schemas.microsoft.com/office/drawing/2014/main" id="{E4DBE149-8EE1-DAE2-BA2A-45311625B67E}"/>
              </a:ext>
            </a:extLst>
          </p:cNvPr>
          <p:cNvPicPr>
            <a:picLocks noChangeAspect="1"/>
          </p:cNvPicPr>
          <p:nvPr/>
        </p:nvPicPr>
        <p:blipFill rotWithShape="1">
          <a:blip r:embed="rId2">
            <a:extLst>
              <a:ext uri="{28A0092B-C50C-407E-A947-70E740481C1C}">
                <a14:useLocalDpi xmlns:a14="http://schemas.microsoft.com/office/drawing/2010/main" val="0"/>
              </a:ext>
            </a:extLst>
          </a:blip>
          <a:srcRect l="1845" r="676"/>
          <a:stretch/>
        </p:blipFill>
        <p:spPr bwMode="auto">
          <a:xfrm>
            <a:off x="5862686" y="823045"/>
            <a:ext cx="5871953" cy="4081133"/>
          </a:xfrm>
          <a:prstGeom prst="rect">
            <a:avLst/>
          </a:prstGeom>
          <a:noFill/>
        </p:spPr>
      </p:pic>
      <p:sp>
        <p:nvSpPr>
          <p:cNvPr id="10" name="Content Placeholder 2">
            <a:extLst>
              <a:ext uri="{FF2B5EF4-FFF2-40B4-BE49-F238E27FC236}">
                <a16:creationId xmlns:a16="http://schemas.microsoft.com/office/drawing/2014/main" id="{4877844D-0B8C-DCD6-6CB3-75A148C1EAFE}"/>
              </a:ext>
            </a:extLst>
          </p:cNvPr>
          <p:cNvSpPr txBox="1">
            <a:spLocks/>
          </p:cNvSpPr>
          <p:nvPr/>
        </p:nvSpPr>
        <p:spPr>
          <a:xfrm>
            <a:off x="779594" y="5085152"/>
            <a:ext cx="10507531" cy="12394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1600" b="1" dirty="0"/>
              <a:t>How does this comic use satire (irony, stereotypes, ridicule, humour)?</a:t>
            </a:r>
          </a:p>
          <a:p>
            <a:pPr>
              <a:lnSpc>
                <a:spcPct val="120000"/>
              </a:lnSpc>
            </a:pPr>
            <a:r>
              <a:rPr lang="en-AU" sz="1600" dirty="0"/>
              <a:t>The comic uses a </a:t>
            </a:r>
            <a:r>
              <a:rPr lang="en-AU" sz="1600" b="1" dirty="0"/>
              <a:t>stereotypical</a:t>
            </a:r>
            <a:r>
              <a:rPr lang="en-AU" sz="1600" dirty="0"/>
              <a:t> Australia Day BBQ, and </a:t>
            </a:r>
            <a:r>
              <a:rPr lang="en-AU" sz="1600" b="1" dirty="0"/>
              <a:t>exaggeration</a:t>
            </a:r>
            <a:r>
              <a:rPr lang="en-AU" sz="1600" dirty="0"/>
              <a:t> of the big looming black cloud of Indigenous problems. It </a:t>
            </a:r>
            <a:r>
              <a:rPr lang="en-AU" sz="1600" b="1" dirty="0"/>
              <a:t>ridicules</a:t>
            </a:r>
            <a:r>
              <a:rPr lang="en-AU" sz="1600" dirty="0"/>
              <a:t> the comment “who invited the historian?” which implies Australians are wilfully ignorant and deliberately sticking their heads in the sand.</a:t>
            </a:r>
          </a:p>
          <a:p>
            <a:pPr marL="0" indent="0">
              <a:buFont typeface="Arial" panose="020B0604020202020204" pitchFamily="34" charset="0"/>
              <a:buNone/>
            </a:pPr>
            <a:endParaRPr lang="en-AU" sz="1100" dirty="0"/>
          </a:p>
        </p:txBody>
      </p:sp>
    </p:spTree>
    <p:extLst>
      <p:ext uri="{BB962C8B-B14F-4D97-AF65-F5344CB8AC3E}">
        <p14:creationId xmlns:p14="http://schemas.microsoft.com/office/powerpoint/2010/main" val="333963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B0372-3537-28CE-71CA-458BCC232CE0}"/>
              </a:ext>
            </a:extLst>
          </p:cNvPr>
          <p:cNvSpPr>
            <a:spLocks noGrp="1"/>
          </p:cNvSpPr>
          <p:nvPr>
            <p:ph type="title"/>
          </p:nvPr>
        </p:nvSpPr>
        <p:spPr>
          <a:xfrm>
            <a:off x="5764783" y="349664"/>
            <a:ext cx="5845571" cy="1638377"/>
          </a:xfrm>
        </p:spPr>
        <p:txBody>
          <a:bodyPr anchor="b">
            <a:normAutofit/>
          </a:bodyPr>
          <a:lstStyle/>
          <a:p>
            <a:r>
              <a:rPr lang="en-AU" sz="4800"/>
              <a:t>Activity</a:t>
            </a:r>
          </a:p>
        </p:txBody>
      </p:sp>
      <p:sp>
        <p:nvSpPr>
          <p:cNvPr id="5131" name="Rectangle 513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o it now handdrawn card template. 2982288 Vector Art at Vecteezy">
            <a:extLst>
              <a:ext uri="{FF2B5EF4-FFF2-40B4-BE49-F238E27FC236}">
                <a16:creationId xmlns:a16="http://schemas.microsoft.com/office/drawing/2014/main" id="{F7D7CA8E-919D-1540-85BB-E03695131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680"/>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FB00F4-0926-C13F-1725-26F72D7E9D29}"/>
              </a:ext>
            </a:extLst>
          </p:cNvPr>
          <p:cNvSpPr>
            <a:spLocks noGrp="1"/>
          </p:cNvSpPr>
          <p:nvPr>
            <p:ph idx="1"/>
          </p:nvPr>
        </p:nvSpPr>
        <p:spPr>
          <a:xfrm>
            <a:off x="5766262" y="2620641"/>
            <a:ext cx="5837750" cy="3023702"/>
          </a:xfrm>
        </p:spPr>
        <p:txBody>
          <a:bodyPr anchor="ctr">
            <a:normAutofit/>
          </a:bodyPr>
          <a:lstStyle/>
          <a:p>
            <a:r>
              <a:rPr lang="en-AU" sz="2000" dirty="0"/>
              <a:t>Do the worksheet – questions on stereotypes &amp; satire</a:t>
            </a:r>
          </a:p>
          <a:p>
            <a:r>
              <a:rPr lang="en-AU" sz="2000" dirty="0"/>
              <a:t>Can discuss answers in groups, but must submit answers individually in your own words. </a:t>
            </a:r>
          </a:p>
          <a:p>
            <a:r>
              <a:rPr lang="en-AU" sz="2000" dirty="0"/>
              <a:t>Put your answers on a word doc &amp; email it to me when finished</a:t>
            </a:r>
          </a:p>
          <a:p>
            <a:r>
              <a:rPr lang="en-AU" sz="2000" dirty="0"/>
              <a:t>This activity IS for marks</a:t>
            </a:r>
          </a:p>
        </p:txBody>
      </p:sp>
    </p:spTree>
    <p:extLst>
      <p:ext uri="{BB962C8B-B14F-4D97-AF65-F5344CB8AC3E}">
        <p14:creationId xmlns:p14="http://schemas.microsoft.com/office/powerpoint/2010/main" val="253452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997C9-B337-E1EC-AE8F-229BB109DD07}"/>
              </a:ext>
            </a:extLst>
          </p:cNvPr>
          <p:cNvSpPr>
            <a:spLocks noGrp="1"/>
          </p:cNvSpPr>
          <p:nvPr>
            <p:ph type="title"/>
          </p:nvPr>
        </p:nvSpPr>
        <p:spPr>
          <a:xfrm>
            <a:off x="589560" y="856180"/>
            <a:ext cx="4560584" cy="1128068"/>
          </a:xfrm>
        </p:spPr>
        <p:txBody>
          <a:bodyPr anchor="ctr">
            <a:normAutofit/>
          </a:bodyPr>
          <a:lstStyle/>
          <a:p>
            <a:r>
              <a:rPr lang="en-AU" sz="4000"/>
              <a:t>What is Satire?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7847C2-E529-371E-F1C2-1837BDE55671}"/>
              </a:ext>
            </a:extLst>
          </p:cNvPr>
          <p:cNvSpPr>
            <a:spLocks noGrp="1"/>
          </p:cNvSpPr>
          <p:nvPr>
            <p:ph idx="1"/>
          </p:nvPr>
        </p:nvSpPr>
        <p:spPr>
          <a:xfrm>
            <a:off x="590719" y="2330505"/>
            <a:ext cx="4559425" cy="3979585"/>
          </a:xfrm>
        </p:spPr>
        <p:txBody>
          <a:bodyPr anchor="ctr">
            <a:normAutofit/>
          </a:bodyPr>
          <a:lstStyle/>
          <a:p>
            <a:r>
              <a:rPr lang="en-GB" sz="2000" dirty="0"/>
              <a:t>The use of irony, humour, exaggeration, stereotyping and ridicule to expose and criticise people’s stupidity or vices, particularly in the context of politics and other current issues. </a:t>
            </a:r>
          </a:p>
          <a:p>
            <a:r>
              <a:rPr lang="en-GB" sz="2000" dirty="0"/>
              <a:t>The aim of satire is to encourage people to examine any problematic views or behaviours they might have. Hopefully, to make them see it’s wrong, and change for the better!</a:t>
            </a:r>
          </a:p>
          <a:p>
            <a:endParaRPr lang="en-AU"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CA4978-27CE-79CB-5288-0CAC0F4F7E58}"/>
              </a:ext>
            </a:extLst>
          </p:cNvPr>
          <p:cNvPicPr>
            <a:picLocks noChangeAspect="1"/>
          </p:cNvPicPr>
          <p:nvPr/>
        </p:nvPicPr>
        <p:blipFill rotWithShape="1">
          <a:blip r:embed="rId2"/>
          <a:srcRect r="451" b="-1"/>
          <a:stretch/>
        </p:blipFill>
        <p:spPr>
          <a:xfrm>
            <a:off x="5977788" y="799352"/>
            <a:ext cx="5425410" cy="5259296"/>
          </a:xfrm>
          <a:prstGeom prst="rect">
            <a:avLst/>
          </a:prstGeom>
        </p:spPr>
      </p:pic>
    </p:spTree>
    <p:extLst>
      <p:ext uri="{BB962C8B-B14F-4D97-AF65-F5344CB8AC3E}">
        <p14:creationId xmlns:p14="http://schemas.microsoft.com/office/powerpoint/2010/main" val="38869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FB3B-18D7-0BB4-4B62-11AC3B365A32}"/>
              </a:ext>
            </a:extLst>
          </p:cNvPr>
          <p:cNvSpPr>
            <a:spLocks noGrp="1"/>
          </p:cNvSpPr>
          <p:nvPr>
            <p:ph type="title"/>
          </p:nvPr>
        </p:nvSpPr>
        <p:spPr/>
        <p:txBody>
          <a:bodyPr/>
          <a:lstStyle/>
          <a:p>
            <a:r>
              <a:rPr lang="en-AU" dirty="0"/>
              <a:t>Purpose of Satire</a:t>
            </a:r>
          </a:p>
        </p:txBody>
      </p:sp>
      <p:sp>
        <p:nvSpPr>
          <p:cNvPr id="3" name="Content Placeholder 2">
            <a:extLst>
              <a:ext uri="{FF2B5EF4-FFF2-40B4-BE49-F238E27FC236}">
                <a16:creationId xmlns:a16="http://schemas.microsoft.com/office/drawing/2014/main" id="{D59D5D71-60FC-3D14-55F4-0DA58A84A5AB}"/>
              </a:ext>
            </a:extLst>
          </p:cNvPr>
          <p:cNvSpPr>
            <a:spLocks noGrp="1"/>
          </p:cNvSpPr>
          <p:nvPr>
            <p:ph idx="1"/>
          </p:nvPr>
        </p:nvSpPr>
        <p:spPr/>
        <p:txBody>
          <a:bodyPr>
            <a:normAutofit lnSpcReduction="10000"/>
          </a:bodyPr>
          <a:lstStyle/>
          <a:p>
            <a:pPr marL="0" indent="0">
              <a:buNone/>
            </a:pPr>
            <a:r>
              <a:rPr lang="en-AU" dirty="0"/>
              <a:t>Satire has two main purposes:</a:t>
            </a:r>
          </a:p>
          <a:p>
            <a:r>
              <a:rPr lang="en-AU" dirty="0"/>
              <a:t>To entertain and make people laugh</a:t>
            </a:r>
          </a:p>
          <a:p>
            <a:r>
              <a:rPr lang="en-AU" dirty="0"/>
              <a:t>To make people think/reflect </a:t>
            </a:r>
          </a:p>
          <a:p>
            <a:pPr lvl="1"/>
            <a:r>
              <a:rPr lang="en-AU" dirty="0"/>
              <a:t>It’s true, this IS ridiculous!</a:t>
            </a:r>
          </a:p>
          <a:p>
            <a:pPr lvl="1"/>
            <a:r>
              <a:rPr lang="en-AU" dirty="0"/>
              <a:t>Perhaps I need to change my views</a:t>
            </a:r>
          </a:p>
          <a:p>
            <a:pPr lvl="1"/>
            <a:r>
              <a:rPr lang="en-AU" dirty="0"/>
              <a:t>Perhaps I need to change my behaviour</a:t>
            </a:r>
          </a:p>
          <a:p>
            <a:pPr lvl="1"/>
            <a:endParaRPr lang="en-AU" dirty="0"/>
          </a:p>
          <a:p>
            <a:r>
              <a:rPr lang="en-AU" dirty="0"/>
              <a:t>Satire is a form of </a:t>
            </a:r>
            <a:r>
              <a:rPr lang="en-AU" b="1" dirty="0"/>
              <a:t>social commentary</a:t>
            </a:r>
            <a:r>
              <a:rPr lang="en-AU" dirty="0"/>
              <a:t>. It is often used to highlight or draw attention to flaws or problems in institutions, people, or ideas. It points out behaviour or attitudes that are wrong or bad and need to change.</a:t>
            </a:r>
          </a:p>
          <a:p>
            <a:endParaRPr lang="en-AU" dirty="0"/>
          </a:p>
          <a:p>
            <a:pPr lvl="1"/>
            <a:endParaRPr lang="en-AU" dirty="0"/>
          </a:p>
        </p:txBody>
      </p:sp>
      <p:pic>
        <p:nvPicPr>
          <p:cNvPr id="3074" name="Picture 2" descr="User blog:Seacastles/PSA: not everything comedic is satire | Fantendo -  Game Ideas &amp; More | Fandom">
            <a:extLst>
              <a:ext uri="{FF2B5EF4-FFF2-40B4-BE49-F238E27FC236}">
                <a16:creationId xmlns:a16="http://schemas.microsoft.com/office/drawing/2014/main" id="{6B295357-6B2A-9FCA-B90D-01290AF92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12"/>
          <a:stretch/>
        </p:blipFill>
        <p:spPr bwMode="auto">
          <a:xfrm>
            <a:off x="6662057" y="1134348"/>
            <a:ext cx="5015982" cy="25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1EFCB8-5194-C228-869A-2D43123840E2}"/>
              </a:ext>
            </a:extLst>
          </p:cNvPr>
          <p:cNvSpPr>
            <a:spLocks noGrp="1"/>
          </p:cNvSpPr>
          <p:nvPr>
            <p:ph type="ctrTitle"/>
          </p:nvPr>
        </p:nvSpPr>
        <p:spPr>
          <a:xfrm>
            <a:off x="1524000" y="4370227"/>
            <a:ext cx="9144000" cy="1193138"/>
          </a:xfrm>
        </p:spPr>
        <p:txBody>
          <a:bodyPr>
            <a:normAutofit/>
          </a:bodyPr>
          <a:lstStyle/>
          <a:p>
            <a:r>
              <a:rPr lang="en-AU" sz="4400"/>
              <a:t>Stereotypes</a:t>
            </a:r>
          </a:p>
        </p:txBody>
      </p:sp>
      <p:pic>
        <p:nvPicPr>
          <p:cNvPr id="2052" name="Picture 4" descr="Forget Stereotypes: Here Are The Real Reasons Millennials Are Stuck">
            <a:extLst>
              <a:ext uri="{FF2B5EF4-FFF2-40B4-BE49-F238E27FC236}">
                <a16:creationId xmlns:a16="http://schemas.microsoft.com/office/drawing/2014/main" id="{D3150B21-8003-712F-0940-8F6BFFD72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 r="2" b="8090"/>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26555-4A1B-AFB2-B909-8CFB1E318C11}"/>
              </a:ext>
            </a:extLst>
          </p:cNvPr>
          <p:cNvSpPr>
            <a:spLocks noGrp="1"/>
          </p:cNvSpPr>
          <p:nvPr>
            <p:ph type="title"/>
          </p:nvPr>
        </p:nvSpPr>
        <p:spPr>
          <a:xfrm>
            <a:off x="793662" y="386930"/>
            <a:ext cx="10066122" cy="1298448"/>
          </a:xfrm>
        </p:spPr>
        <p:txBody>
          <a:bodyPr anchor="b">
            <a:normAutofit/>
          </a:bodyPr>
          <a:lstStyle/>
          <a:p>
            <a:r>
              <a:rPr lang="en-AU" sz="4800"/>
              <a:t>Stereotypes</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073369-2A38-E036-A1C6-79232236E8F6}"/>
              </a:ext>
            </a:extLst>
          </p:cNvPr>
          <p:cNvSpPr>
            <a:spLocks noGrp="1"/>
          </p:cNvSpPr>
          <p:nvPr>
            <p:ph idx="1"/>
          </p:nvPr>
        </p:nvSpPr>
        <p:spPr>
          <a:xfrm>
            <a:off x="793661" y="2599509"/>
            <a:ext cx="4530898" cy="3639450"/>
          </a:xfrm>
        </p:spPr>
        <p:txBody>
          <a:bodyPr anchor="ctr">
            <a:normAutofit/>
          </a:bodyPr>
          <a:lstStyle/>
          <a:p>
            <a:r>
              <a:rPr lang="en-GB" sz="1700" dirty="0"/>
              <a:t>Stereotypes are beliefs or assumptions about a particular group of people. They can involve various aspects such as race, ethnicity, gender, religion, nationality, age, occupation, or social class. Stereotypes can be both positive and negative.</a:t>
            </a:r>
          </a:p>
          <a:p>
            <a:r>
              <a:rPr lang="en-GB" sz="1700" dirty="0"/>
              <a:t>Examples:</a:t>
            </a:r>
          </a:p>
          <a:p>
            <a:pPr lvl="1"/>
            <a:r>
              <a:rPr lang="en-GB" sz="1700" dirty="0"/>
              <a:t>Elderly people are wise and experienced</a:t>
            </a:r>
          </a:p>
          <a:p>
            <a:pPr lvl="1"/>
            <a:r>
              <a:rPr lang="en-GB" sz="1700" dirty="0"/>
              <a:t>Blondes are dumb</a:t>
            </a:r>
          </a:p>
          <a:p>
            <a:pPr lvl="1"/>
            <a:r>
              <a:rPr lang="en-GB" sz="1700" dirty="0"/>
              <a:t>Women are nurturing and caring</a:t>
            </a:r>
          </a:p>
          <a:p>
            <a:pPr lvl="1"/>
            <a:r>
              <a:rPr lang="en-GB" sz="1700" dirty="0"/>
              <a:t>Muslims are terrorists</a:t>
            </a:r>
          </a:p>
          <a:p>
            <a:pPr lvl="1"/>
            <a:r>
              <a:rPr lang="en-GB" sz="1700" dirty="0"/>
              <a:t>Asians are good at maths</a:t>
            </a:r>
          </a:p>
          <a:p>
            <a:pPr marL="0" indent="0">
              <a:buNone/>
            </a:pPr>
            <a:endParaRPr lang="en-GB" sz="1700" dirty="0"/>
          </a:p>
        </p:txBody>
      </p:sp>
      <p:pic>
        <p:nvPicPr>
          <p:cNvPr id="1026" name="Picture 2" descr="YourVoice+Achieving True Gender Equality">
            <a:extLst>
              <a:ext uri="{FF2B5EF4-FFF2-40B4-BE49-F238E27FC236}">
                <a16:creationId xmlns:a16="http://schemas.microsoft.com/office/drawing/2014/main" id="{4F069499-697C-2486-318A-952F92E7AD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47797"/>
            <a:ext cx="5150277" cy="298716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13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A409E-550A-2B4C-BB56-CBF74B5CEFAE}"/>
              </a:ext>
            </a:extLst>
          </p:cNvPr>
          <p:cNvSpPr>
            <a:spLocks noGrp="1"/>
          </p:cNvSpPr>
          <p:nvPr>
            <p:ph type="title"/>
          </p:nvPr>
        </p:nvSpPr>
        <p:spPr>
          <a:xfrm>
            <a:off x="4553733" y="548464"/>
            <a:ext cx="6798541" cy="1675623"/>
          </a:xfrm>
        </p:spPr>
        <p:txBody>
          <a:bodyPr anchor="b">
            <a:normAutofit/>
          </a:bodyPr>
          <a:lstStyle/>
          <a:p>
            <a:r>
              <a:rPr lang="en-AU" sz="4000"/>
              <a:t>Why do stereotypes exist?</a:t>
            </a:r>
          </a:p>
        </p:txBody>
      </p:sp>
      <p:pic>
        <p:nvPicPr>
          <p:cNvPr id="2050" name="Picture 2" descr="100 metres - Wikipedia">
            <a:extLst>
              <a:ext uri="{FF2B5EF4-FFF2-40B4-BE49-F238E27FC236}">
                <a16:creationId xmlns:a16="http://schemas.microsoft.com/office/drawing/2014/main" id="{95CE2EFE-ECC9-8B13-836D-30015A9FA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6"/>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D0A7E5-60B5-D480-A57D-68F8434D56E3}"/>
              </a:ext>
            </a:extLst>
          </p:cNvPr>
          <p:cNvSpPr>
            <a:spLocks noGrp="1"/>
          </p:cNvSpPr>
          <p:nvPr>
            <p:ph idx="1"/>
          </p:nvPr>
        </p:nvSpPr>
        <p:spPr>
          <a:xfrm>
            <a:off x="4553734" y="2409830"/>
            <a:ext cx="6798539" cy="3705217"/>
          </a:xfrm>
        </p:spPr>
        <p:txBody>
          <a:bodyPr>
            <a:normAutofit/>
          </a:bodyPr>
          <a:lstStyle/>
          <a:p>
            <a:pPr marL="0" indent="0">
              <a:buNone/>
            </a:pPr>
            <a:r>
              <a:rPr lang="en-GB" sz="1400" dirty="0"/>
              <a:t>Some generalisations exist because data shows a majority occurs within a group. Humans like to generalise and lump things into simplified categories for easy reference. </a:t>
            </a:r>
          </a:p>
          <a:p>
            <a:pPr marL="0" indent="0">
              <a:buNone/>
            </a:pPr>
            <a:r>
              <a:rPr lang="en-GB" sz="1400" b="1" dirty="0"/>
              <a:t>Statistically speaking…</a:t>
            </a:r>
          </a:p>
          <a:p>
            <a:pPr lvl="1"/>
            <a:r>
              <a:rPr lang="en-GB" sz="1400" dirty="0"/>
              <a:t>Most terrorists are male</a:t>
            </a:r>
          </a:p>
          <a:p>
            <a:pPr lvl="1"/>
            <a:r>
              <a:rPr lang="en-GB" sz="1400" dirty="0"/>
              <a:t>Most social media users are teenagers</a:t>
            </a:r>
          </a:p>
          <a:p>
            <a:pPr lvl="1"/>
            <a:r>
              <a:rPr lang="en-GB" sz="1400" dirty="0"/>
              <a:t>Most Italians are Catholic</a:t>
            </a:r>
          </a:p>
          <a:p>
            <a:pPr lvl="1"/>
            <a:r>
              <a:rPr lang="en-GB" sz="1400" dirty="0"/>
              <a:t>Most Olympic sprinters are black</a:t>
            </a:r>
          </a:p>
          <a:p>
            <a:r>
              <a:rPr lang="en-GB" sz="1400" dirty="0"/>
              <a:t>Despite this, it’s important to remember that generalising everyone based on the majority isn’t always useful or true. </a:t>
            </a:r>
          </a:p>
          <a:p>
            <a:r>
              <a:rPr lang="en-GB" sz="1400" b="1" dirty="0"/>
              <a:t>Statistically speaking</a:t>
            </a:r>
            <a:r>
              <a:rPr lang="en-GB" sz="1400" dirty="0"/>
              <a:t>, women are better drivers. However, this doesn’t mean…</a:t>
            </a:r>
          </a:p>
          <a:p>
            <a:pPr lvl="1"/>
            <a:r>
              <a:rPr lang="en-GB" sz="1400" dirty="0"/>
              <a:t>ALL women are good drivers &amp; ALL men are bad drivers</a:t>
            </a:r>
          </a:p>
          <a:p>
            <a:pPr lvl="1"/>
            <a:r>
              <a:rPr lang="en-GB" sz="1400" dirty="0"/>
              <a:t>A man can’t be a good driver and a woman can’t be a bad driver</a:t>
            </a:r>
          </a:p>
          <a:p>
            <a:pPr lvl="1"/>
            <a:r>
              <a:rPr lang="en-GB" sz="1400" dirty="0"/>
              <a:t>Any random guy you meet is probably a bad driver</a:t>
            </a:r>
          </a:p>
          <a:p>
            <a:pPr lvl="1"/>
            <a:r>
              <a:rPr lang="en-GB" sz="1400" dirty="0"/>
              <a:t>Etc </a:t>
            </a:r>
          </a:p>
          <a:p>
            <a:pPr marL="0" indent="0">
              <a:buNone/>
            </a:pPr>
            <a:endParaRPr lang="en-AU" sz="1300" dirty="0"/>
          </a:p>
        </p:txBody>
      </p:sp>
    </p:spTree>
    <p:extLst>
      <p:ext uri="{BB962C8B-B14F-4D97-AF65-F5344CB8AC3E}">
        <p14:creationId xmlns:p14="http://schemas.microsoft.com/office/powerpoint/2010/main" val="77610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9BDD8-2A81-75A2-574F-34C72DAD6CDB}"/>
              </a:ext>
            </a:extLst>
          </p:cNvPr>
          <p:cNvSpPr>
            <a:spLocks noGrp="1"/>
          </p:cNvSpPr>
          <p:nvPr>
            <p:ph type="title"/>
          </p:nvPr>
        </p:nvSpPr>
        <p:spPr>
          <a:xfrm>
            <a:off x="589560" y="856180"/>
            <a:ext cx="4560584" cy="1128068"/>
          </a:xfrm>
        </p:spPr>
        <p:txBody>
          <a:bodyPr anchor="ctr">
            <a:normAutofit/>
          </a:bodyPr>
          <a:lstStyle/>
          <a:p>
            <a:r>
              <a:rPr lang="en-AU" sz="4000"/>
              <a:t>Harmful Stereotypes</a:t>
            </a:r>
          </a:p>
        </p:txBody>
      </p:sp>
      <p:grpSp>
        <p:nvGrpSpPr>
          <p:cNvPr id="3086"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8E2855-6991-CB04-AECA-755F1803EAC9}"/>
              </a:ext>
            </a:extLst>
          </p:cNvPr>
          <p:cNvSpPr>
            <a:spLocks noGrp="1"/>
          </p:cNvSpPr>
          <p:nvPr>
            <p:ph idx="1"/>
          </p:nvPr>
        </p:nvSpPr>
        <p:spPr>
          <a:xfrm>
            <a:off x="590719" y="2330505"/>
            <a:ext cx="4559425" cy="3979585"/>
          </a:xfrm>
        </p:spPr>
        <p:txBody>
          <a:bodyPr anchor="ctr">
            <a:normAutofit/>
          </a:bodyPr>
          <a:lstStyle/>
          <a:p>
            <a:r>
              <a:rPr lang="en-GB" sz="1600" dirty="0"/>
              <a:t>Stereotypes don’t accurately represent the diversity and individuality that exists inside a group </a:t>
            </a:r>
          </a:p>
          <a:p>
            <a:r>
              <a:rPr lang="en-GB" sz="1600" dirty="0"/>
              <a:t>People often base stereotypes on limited data. A single personal experience with one or two individuals can shape their idea of an entire country</a:t>
            </a:r>
          </a:p>
          <a:p>
            <a:r>
              <a:rPr lang="en-GB" sz="1600" dirty="0"/>
              <a:t>Stereotyping can lead prejudice, discrimination, and unfair treatment of individuals based on their perceived group characteristics rather than their individual merits or qualities.</a:t>
            </a:r>
          </a:p>
          <a:p>
            <a:r>
              <a:rPr lang="en-GB" sz="1600" dirty="0"/>
              <a:t>Even positive stereotypes can cause incorrect assumptions. </a:t>
            </a:r>
            <a:endParaRPr lang="en-AU" sz="1600" dirty="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judice, Discrimination, and Stereotyping | Noba">
            <a:extLst>
              <a:ext uri="{FF2B5EF4-FFF2-40B4-BE49-F238E27FC236}">
                <a16:creationId xmlns:a16="http://schemas.microsoft.com/office/drawing/2014/main" id="{3F67C5F0-3E3E-A6FE-E14F-3A227879B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7" t="6" r="16404" b="-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6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0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70C74-C519-BF3F-AA01-DD6A90EA4A18}"/>
              </a:ext>
            </a:extLst>
          </p:cNvPr>
          <p:cNvSpPr>
            <a:spLocks noGrp="1"/>
          </p:cNvSpPr>
          <p:nvPr>
            <p:ph type="title"/>
          </p:nvPr>
        </p:nvSpPr>
        <p:spPr>
          <a:xfrm>
            <a:off x="5952557" y="681037"/>
            <a:ext cx="5529056" cy="1091779"/>
          </a:xfrm>
        </p:spPr>
        <p:txBody>
          <a:bodyPr>
            <a:normAutofit/>
          </a:bodyPr>
          <a:lstStyle/>
          <a:p>
            <a:r>
              <a:rPr lang="en-AU" sz="4000" dirty="0"/>
              <a:t>Stereotypes in Satire</a:t>
            </a:r>
          </a:p>
        </p:txBody>
      </p:sp>
      <p:sp>
        <p:nvSpPr>
          <p:cNvPr id="4133" name="Rounded Rectangle 26">
            <a:extLst>
              <a:ext uri="{FF2B5EF4-FFF2-40B4-BE49-F238E27FC236}">
                <a16:creationId xmlns:a16="http://schemas.microsoft.com/office/drawing/2014/main" id="{6A507CAB-6FAD-4543-BAF2-DD9DD2970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4"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ustralia | Stacey College">
            <a:extLst>
              <a:ext uri="{FF2B5EF4-FFF2-40B4-BE49-F238E27FC236}">
                <a16:creationId xmlns:a16="http://schemas.microsoft.com/office/drawing/2014/main" id="{8DE51874-6040-F7E1-2749-6F8949D7C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192" r="1" b="7308"/>
          <a:stretch/>
        </p:blipFill>
        <p:spPr bwMode="auto">
          <a:xfrm>
            <a:off x="811051" y="804661"/>
            <a:ext cx="4480560"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900CBE6-53EC-EEF0-3CF9-C643B9454F89}"/>
              </a:ext>
            </a:extLst>
          </p:cNvPr>
          <p:cNvSpPr>
            <a:spLocks noGrp="1"/>
          </p:cNvSpPr>
          <p:nvPr>
            <p:ph idx="1"/>
          </p:nvPr>
        </p:nvSpPr>
        <p:spPr>
          <a:xfrm>
            <a:off x="5747657" y="1931437"/>
            <a:ext cx="5733954" cy="4245525"/>
          </a:xfrm>
        </p:spPr>
        <p:txBody>
          <a:bodyPr>
            <a:normAutofit fontScale="92500" lnSpcReduction="10000"/>
          </a:bodyPr>
          <a:lstStyle/>
          <a:p>
            <a:r>
              <a:rPr lang="en-GB" sz="1800" dirty="0"/>
              <a:t>Stereotypes can be used in satire as a tool to criticize or mock societal attitudes, prejudices, and assumptions. </a:t>
            </a:r>
          </a:p>
          <a:p>
            <a:r>
              <a:rPr lang="en-GB" sz="1800" dirty="0"/>
              <a:t>Satire often uses </a:t>
            </a:r>
            <a:r>
              <a:rPr lang="en-GB" sz="1800" b="1" dirty="0"/>
              <a:t>exaggeration</a:t>
            </a:r>
            <a:r>
              <a:rPr lang="en-GB" sz="1800" dirty="0"/>
              <a:t> or </a:t>
            </a:r>
            <a:r>
              <a:rPr lang="en-GB" sz="1800" b="1" dirty="0"/>
              <a:t>subversion </a:t>
            </a:r>
            <a:r>
              <a:rPr lang="en-GB" sz="1800" dirty="0"/>
              <a:t>of stereotypes to expose the absurdity or flaws in them</a:t>
            </a:r>
          </a:p>
          <a:p>
            <a:pPr lvl="1"/>
            <a:r>
              <a:rPr lang="en-GB" sz="1800" b="1" dirty="0"/>
              <a:t>Exaggeration</a:t>
            </a:r>
            <a:r>
              <a:rPr lang="en-GB" sz="1800" dirty="0"/>
              <a:t> – taking the stereotype to extremes to show why it’s ridiculous </a:t>
            </a:r>
          </a:p>
          <a:p>
            <a:pPr lvl="2"/>
            <a:r>
              <a:rPr lang="en-GB" sz="1800" dirty="0"/>
              <a:t>E.g. an alarm goes off every 3 minutes in a British workplace to remind them all to drink another cup of tea</a:t>
            </a:r>
          </a:p>
          <a:p>
            <a:pPr lvl="2"/>
            <a:r>
              <a:rPr lang="en-GB" sz="1800" dirty="0"/>
              <a:t>This challenges the stereotype that British people drink tea constantly</a:t>
            </a:r>
          </a:p>
          <a:p>
            <a:pPr lvl="1"/>
            <a:r>
              <a:rPr lang="en-GB" sz="1800" b="1" dirty="0"/>
              <a:t>Subversion </a:t>
            </a:r>
            <a:r>
              <a:rPr lang="en-GB" sz="1800" dirty="0"/>
              <a:t>– reverse the stereotype to challenge people’s expectations. </a:t>
            </a:r>
          </a:p>
          <a:p>
            <a:pPr lvl="2"/>
            <a:r>
              <a:rPr lang="en-GB" sz="1800" dirty="0"/>
              <a:t>E.g. the creator of an app that went viral and is making billions is revealed to be an old granny.</a:t>
            </a:r>
          </a:p>
          <a:p>
            <a:pPr lvl="2"/>
            <a:r>
              <a:rPr lang="en-GB" sz="1800" dirty="0"/>
              <a:t>This challenges the stereotype that old people know nothing about technology </a:t>
            </a:r>
          </a:p>
        </p:txBody>
      </p:sp>
    </p:spTree>
    <p:extLst>
      <p:ext uri="{BB962C8B-B14F-4D97-AF65-F5344CB8AC3E}">
        <p14:creationId xmlns:p14="http://schemas.microsoft.com/office/powerpoint/2010/main" val="255462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01CE-94E9-890C-8B68-164D1B1EFA5E}"/>
              </a:ext>
            </a:extLst>
          </p:cNvPr>
          <p:cNvSpPr>
            <a:spLocks noGrp="1"/>
          </p:cNvSpPr>
          <p:nvPr>
            <p:ph type="ctrTitle"/>
          </p:nvPr>
        </p:nvSpPr>
        <p:spPr>
          <a:xfrm>
            <a:off x="833120" y="1122363"/>
            <a:ext cx="3200400" cy="2387600"/>
          </a:xfrm>
        </p:spPr>
        <p:txBody>
          <a:bodyPr>
            <a:normAutofit/>
          </a:bodyPr>
          <a:lstStyle/>
          <a:p>
            <a:pPr algn="l"/>
            <a:r>
              <a:rPr lang="en-AU" sz="4800"/>
              <a:t>Satirical Cartoons</a:t>
            </a:r>
          </a:p>
        </p:txBody>
      </p:sp>
      <p:sp>
        <p:nvSpPr>
          <p:cNvPr id="3" name="Subtitle 2">
            <a:extLst>
              <a:ext uri="{FF2B5EF4-FFF2-40B4-BE49-F238E27FC236}">
                <a16:creationId xmlns:a16="http://schemas.microsoft.com/office/drawing/2014/main" id="{20BC4543-F1EC-7204-8770-B506217A8BFB}"/>
              </a:ext>
            </a:extLst>
          </p:cNvPr>
          <p:cNvSpPr>
            <a:spLocks noGrp="1"/>
          </p:cNvSpPr>
          <p:nvPr>
            <p:ph type="subTitle" idx="1"/>
          </p:nvPr>
        </p:nvSpPr>
        <p:spPr>
          <a:xfrm>
            <a:off x="833120" y="3602038"/>
            <a:ext cx="3200400" cy="1655762"/>
          </a:xfrm>
        </p:spPr>
        <p:txBody>
          <a:bodyPr>
            <a:normAutofit/>
          </a:bodyPr>
          <a:lstStyle/>
          <a:p>
            <a:pPr algn="l"/>
            <a:r>
              <a:rPr lang="en-AU" sz="1800" dirty="0"/>
              <a:t>Political cartoons use satire (irony, stereotypes, ridicule &amp; humour) to make a point about something that is wrong or silly and should change. </a:t>
            </a:r>
          </a:p>
        </p:txBody>
      </p:sp>
      <p:sp>
        <p:nvSpPr>
          <p:cNvPr id="1071" name="Rectangle 1070">
            <a:extLst>
              <a:ext uri="{FF2B5EF4-FFF2-40B4-BE49-F238E27FC236}">
                <a16:creationId xmlns:a16="http://schemas.microsoft.com/office/drawing/2014/main" id="{7A7E6B6D-2F84-4166-9F4D-FFA0E0860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23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F540AD87-30B2-4359-A33A-86D9F59E3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206"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a:extLst>
              <a:ext uri="{FF2B5EF4-FFF2-40B4-BE49-F238E27FC236}">
                <a16:creationId xmlns:a16="http://schemas.microsoft.com/office/drawing/2014/main" id="{D411CC74-416E-4F21-A559-C8B7905D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797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Editorial: Crisis waits as MPs argue | The Mercury">
            <a:extLst>
              <a:ext uri="{FF2B5EF4-FFF2-40B4-BE49-F238E27FC236}">
                <a16:creationId xmlns:a16="http://schemas.microsoft.com/office/drawing/2014/main" id="{B92B6ECB-45A3-255C-6CE9-6C9D69924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1" t="739" r="2981" b="-739"/>
          <a:stretch/>
        </p:blipFill>
        <p:spPr bwMode="auto">
          <a:xfrm>
            <a:off x="4653627" y="-1"/>
            <a:ext cx="3719750" cy="22250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using – David Pope Cartoons">
            <a:extLst>
              <a:ext uri="{FF2B5EF4-FFF2-40B4-BE49-F238E27FC236}">
                <a16:creationId xmlns:a16="http://schemas.microsoft.com/office/drawing/2014/main" id="{820FF112-7B3B-B883-D09E-CE57C9F21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 r="-4" b="7269"/>
          <a:stretch/>
        </p:blipFill>
        <p:spPr bwMode="auto">
          <a:xfrm>
            <a:off x="8464815" y="-16426"/>
            <a:ext cx="3719752" cy="226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vocative political cartoons on show in Canberra as Behind the Lines  exhibit looks back on 2022 - ABC News">
            <a:extLst>
              <a:ext uri="{FF2B5EF4-FFF2-40B4-BE49-F238E27FC236}">
                <a16:creationId xmlns:a16="http://schemas.microsoft.com/office/drawing/2014/main" id="{6ACF377E-F641-B270-B775-B889B43885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53" r="-4" b="8391"/>
          <a:stretch/>
        </p:blipFill>
        <p:spPr bwMode="auto">
          <a:xfrm>
            <a:off x="4653626" y="2316480"/>
            <a:ext cx="3719749" cy="22086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using – David Pope Cartoons">
            <a:extLst>
              <a:ext uri="{FF2B5EF4-FFF2-40B4-BE49-F238E27FC236}">
                <a16:creationId xmlns:a16="http://schemas.microsoft.com/office/drawing/2014/main" id="{8EAEBCEA-EB09-4D31-E52B-BB4893E4F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15" r="-4" b="6285"/>
          <a:stretch/>
        </p:blipFill>
        <p:spPr bwMode="auto">
          <a:xfrm>
            <a:off x="8464815" y="2316480"/>
            <a:ext cx="3719748" cy="22086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PM proposes! | Australian Political Cartoon">
            <a:extLst>
              <a:ext uri="{FF2B5EF4-FFF2-40B4-BE49-F238E27FC236}">
                <a16:creationId xmlns:a16="http://schemas.microsoft.com/office/drawing/2014/main" id="{7213D6F9-620D-5B10-BBDB-1752E7CF21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37" r="-4" b="9756"/>
          <a:stretch/>
        </p:blipFill>
        <p:spPr bwMode="auto">
          <a:xfrm>
            <a:off x="4653627" y="4616536"/>
            <a:ext cx="3719748" cy="2241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t's get on with building homes! | Australian Political Cartoon">
            <a:extLst>
              <a:ext uri="{FF2B5EF4-FFF2-40B4-BE49-F238E27FC236}">
                <a16:creationId xmlns:a16="http://schemas.microsoft.com/office/drawing/2014/main" id="{520E745F-49EC-99C3-93C3-5574B7FC7C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98" r="-4" b="5362"/>
          <a:stretch/>
        </p:blipFill>
        <p:spPr bwMode="auto">
          <a:xfrm>
            <a:off x="8464815" y="4607394"/>
            <a:ext cx="3719752" cy="225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388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953</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What is Satire?</vt:lpstr>
      <vt:lpstr>Purpose of Satire</vt:lpstr>
      <vt:lpstr>Stereotypes</vt:lpstr>
      <vt:lpstr>Stereotypes</vt:lpstr>
      <vt:lpstr>Why do stereotypes exist?</vt:lpstr>
      <vt:lpstr>Harmful Stereotypes</vt:lpstr>
      <vt:lpstr>Stereotypes in Satire</vt:lpstr>
      <vt:lpstr>Satirical Cartoons</vt:lpstr>
      <vt:lpstr>PowerPoint Presentation</vt:lpstr>
      <vt:lpstr>PowerPoint Presentation</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Satire</dc:title>
  <dc:creator>Sarah Burney</dc:creator>
  <cp:lastModifiedBy>Sarah Burney</cp:lastModifiedBy>
  <cp:revision>1</cp:revision>
  <dcterms:created xsi:type="dcterms:W3CDTF">2023-06-19T15:20:50Z</dcterms:created>
  <dcterms:modified xsi:type="dcterms:W3CDTF">2024-06-17T04:00:45Z</dcterms:modified>
</cp:coreProperties>
</file>