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77CFE-5B77-EE8A-3264-AD0C426B7740}" v="442" dt="2024-07-04T09:10:09.816"/>
    <p1510:client id="{DC1EF4E5-6386-43E0-BAA5-F0CF4FBBD42C}" v="448" dt="2024-07-04T23:39:1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38:35.853"/>
    </inkml:context>
    <inkml:brush xml:id="br0">
      <inkml:brushProperty name="width" value="0.35" units="cm"/>
      <inkml:brushProperty name="height" value="0.35" units="cm"/>
      <inkml:brushProperty name="color" value="#00CCFF"/>
    </inkml:brush>
  </inkml:definitions>
  <inkml:trace contextRef="#ctx0" brushRef="#br0">1 0 24575,'13'2'0,"0"0"0,-1 0 0,1 2 0,0 0 0,-1 0 0,0 1 0,16 8 0,7 3 0,39 15 0,-19-6 0,93 26 0,-129-47 0,217 67 0,-210-61 0,20 6 0,0 3 0,71 41 0,139 106 0,-225-146 0,0 1 0,-2 2 0,-1 2 0,26 27 0,-17-11 0,-1 1 0,30 49 0,-22-19 0,11 17 0,-19-37 0,28 58 0,-58-97 0,-1 0 0,0 0 0,-1 1 0,3 21 0,8 23 0,60 185 0,-68-216 0,-1 1 0,-2-1 0,2 42 0,-7 87 0,-1-58 0,2 1374 0,-16-1252 0,7-124 0,-14 62 0,13-98 0,-5 81 0,14 414 0,3-267 0,-4-129 0,4 175 0,4-263 0,2 0 0,3-1 0,35 116 0,-34-146 0,1-1 0,2-1 0,34 63 0,-40-88 0,0-1 0,1-1 0,1 0 0,0 0 0,0-1 0,1-1 0,15 10 0,-7-5 0,28 26 0,-39-31 0,0 0 0,0-1 0,1 0 0,21 12 0,-25-17 0,1 0 0,1 0 0,-1-1 0,0 0 0,1 0 0,-1 0 0,1-1 0,-1-1 0,12 1 0,533-5 0,-106 4 0,-429 1 0,-1 1 0,0 1 0,0 1 0,-1 0 0,1 2 0,-1-1 0,0 2 0,16 8 0,35 14 0,-34-17 0,244 82 0,-265-90 0,1 0 0,-1 1 0,0 0 0,-1 1 0,1 0 0,-1 0 0,15 13 0,3 6 0,27 31 0,4 5 0,-25-27 0,42 53 0,-9-7 0,-31-39 0,-2 1 0,48 78 0,-71-101 0,0-1 0,1 0 0,1-2 0,1 1 0,0-1 0,18 14 0,-22-20 0,1 0 0,-1 0 0,10 14 0,-10-10 0,24 21 0,-26-28 0,1 0 0,0-1 0,0 0 0,0-1 0,1 0 0,0 0 0,0-1 0,0 0 0,1-1 0,-1 0 0,1 0 0,0-1 0,-1-1 0,1 0 0,0-1 0,19-1 0,-18 1 0,115-6 0,-104 3 0,-1-1 0,0-1 0,37-12 0,-13-1 0,-1-2 0,-1-2 0,79-53 0,-2 4 0,-80 50 0,45-33 0,-35 21 0,99-47 0,-88 49 0,-11 6 0,1 4 0,1 1 0,96-22 0,170-12 0,-277 48 0,60-10 0,-18 2 0,105-3 0,149 20 0,-238 3 0,136 28 0,-96-1 0,174 68 0,-220-63 0,150 87 0,-93-43 0,-132-72 0,-1 1 0,-1 1 0,0 0 0,24 23 0,53 65 0,-5-3 0,-37-44 0,29 25 0,-74-71 0,1 0 0,-1 1 0,0 0 0,-1 1 0,0 0 0,10 17 0,-4 1 0,10 32 0,-1-3 0,-13-37 0,104 234 0,-92-214 0,2-2 0,2 0 0,1-2 0,43 48 0,2-14 0,93 71 0,91 50 0,-130-100 0,671 428 0,-748-490 0,1-2 0,2-3 0,0-1 0,104 29 0,358 42-1002,8-41-725,-239-27 1167,-264-23 525,502 55-384,-8 36 378,-501-90 46,44 9-105,-2 3 0,60 26 0,-98-36 172,-1 2-1,0 0 1,0 0 0,0 2 0,-1-1-1,-1 1 1,1 1 0,-1 0 0,-1 1-1,0 0 1,-1 0 0,15 24-1,5 24 1042,-3 1 0,23 79-1,-18-49-1303,-12-33 191,37 89 0,-48-131 0,0 0 0,0-1 0,2 0 0,0 0 0,0-1 0,1 0 0,15 13 0,-19-21 0,-1 0 0,1-1 0,0 0 0,0 0 0,0 0 0,1-1 0,-1 0 0,1 0 0,0-1 0,0 0 0,0-1 0,14 2 0,6-2 0,0-2 0,38-4 0,-62 4 0,413-78 0,-130 17 0,-217 51 0,1 3 0,81 1 0,-58 10 0,-37 0 0,71-6 0,-126 2-105,1 1 0,-1 0 0,1-1 0,-1 1 0,0-1 0,1 0 0,-1 0 0,0 0 0,0 0 0,1 0 0,-1-1 0,3-2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4:32.36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1 0 24575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4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2280 282 24575,'-5'3'0,"-1"0"0,0-1 0,1 0 0,-1 0 0,0 0 0,0-1 0,0 0 0,0 0 0,-9 0 0,-3 1 0,-191 21 0,-64 12 0,83 13 0,163-40 0,6-2 0,-13 5 0,-1-1 0,0-3 0,0 0 0,0-2 0,-38 0 0,-122 3 0,152-5 0,11 1 0,28-3 0,-1 0 0,0 0 0,1-1 0,-1 1 0,0-1 0,1-1 0,-1 1 0,0 0 0,0-1 0,1 0 0,-1 0 0,1-1 0,-1 1 0,1-1 0,-1 0 0,1 0 0,-5-3 0,-132-83 0,-60-37 0,-249-113 0,444 235-136,0 0-1,1 1 1,-1 0-1,0 0 1,0 1-1,0 0 1,-1 0-1,1 0 0,-9 1 1,6 1-6690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4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1345 0 24575,'-4'1'0,"0"0"0,0 0 0,0 1 0,0-1 0,0 1 0,1 0 0,-6 3 0,-14 7 0,-64 28 0,70-30 0,0-1 0,-1-1 0,0-1 0,0-1 0,-21 5 0,20-6 0,0 1 0,-34 14 0,-23 8 0,-61 14 0,121-38 0,1 0 0,0 2 0,-19 8 0,23-9 0,1 0 0,-1-1 0,1 0 0,-1-1 0,0 0 0,0-1 0,-1 0 0,-15 0 0,-164-19 0,120 8 0,-30-5-10,55 6-442,-1 2 1,-61 1-1,98 5-6374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24575,'15'25'0,"0"0"0,2-1 0,0-2 0,2 1 0,1-2 0,31 27 0,23 26 0,35 54 0,-82-93 0,27 49 0,21 27 0,63 74 0,43 67 0,-68-103 0,-82-112 0,13 18 0,-42-52 0,0-1 0,-1 1 0,1 0 0,-1 0 0,0 0 0,0 0 0,0 0 0,-1 0 0,1 1 0,-1-1 0,1 0 0,-1 0 0,0 1 0,0-1 0,0 0 0,-1 0 0,-1 6 0,1-7 0,0 1 0,-1-1 0,1 0 0,-1 0 0,1 0 0,-1 0 0,0-1 0,1 1 0,-1 0 0,0-1 0,0 1 0,-1-1 0,1 0 0,0 0 0,0 0 0,-1 0 0,1 0 0,0 0 0,-1 0 0,1-1 0,-4 1 0,-63 6 0,47-5 0,-30 5 0,1 3 0,-57 17 0,67-16 0,28-8-72,0-1 0,0-1 0,0 0 0,-21-2-1,17 1-931,6 0-5822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3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24575,'1'5'0,"0"0"0,1 0 0,-1 0 0,1-1 0,0 1 0,5 8 0,4 9 0,148 369 0,-108-254 0,-5-8 0,-16-37 0,-27-85 0,2 6 0,0 1 0,0-1 0,-1 1 0,-1 1 0,0-1 0,1 26 0,-5-38 0,1-1 0,0 0 0,-1 0 0,1 1 0,-1-1 0,1 0 0,-1 0 0,0 0 0,1 0 0,-1 0 0,0 0 0,0 0 0,0 0 0,0 0 0,0 0 0,0 0 0,0 0 0,0-1 0,0 1 0,0 0 0,-1-1 0,1 1 0,0-1 0,0 1 0,-1-1 0,0 0 0,-45 10 0,24-7 0,-89 23 0,-102 31 0,190-49-119,8-1-59,-1-1 0,0-1 0,0 0 0,-1-2 0,1 1 0,-36 0 0,44-4-6648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4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24575,'2'5'0,"0"-1"0,1 0 0,-1 0 0,1 0 0,0 0 0,0-1 0,0 1 0,0-1 0,1 1 0,0-1 0,-1 0 0,1-1 0,5 3 0,3 5 0,125 112 0,61 51 0,-154-137 0,-29-22 0,1-1 0,0-1 0,0-1 0,1 0 0,1-1 0,25 11 0,-39-20 0,-1 1 0,0-1 0,0 1 0,1 0 0,-1 0 0,0 1 0,0-1 0,-1 1 0,1-1 0,-1 1 0,1 0 0,-1 0 0,0 0 0,2 3 0,-3-4 0,0-1 0,-1 0 0,1 1 0,0-1 0,-1 0 0,0 1 0,1-1 0,-1 1 0,0-1 0,0 1 0,0-1 0,0 1 0,0-1 0,0 0 0,0 1 0,0-1 0,0 1 0,-1-1 0,1 1 0,-1-1 0,1 0 0,-1 1 0,0-1 0,1 0 0,-1 1 0,0-1 0,0 0 0,0 0 0,0 0 0,0 0 0,0 0 0,0 0 0,0 0 0,0 0 0,0 0 0,-1-1 0,-2 2 0,-41 21 0,-54 18 0,21-10 0,-521 210 0,518-209 0,67-27-101,10-3-26,0 0 1,0 0-1,0 0 1,-1-1 0,1 0-1,-1 0 1,1 0 0,-1 0-1,-7-1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5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24575,'309'192'0,"-230"-138"0,78 33 0,-94-54 0,-20-6 0,-36-21 0,0-1 0,1-1 0,-1 1 0,1-1 0,0 0 0,0-1 0,0 0 0,0 0 0,10 2 0,72 16 0,-81-18 0,-1 0 0,0 1 0,1 0 0,-1 0 0,-1 0 0,1 1 0,-1 0 0,8 7 0,-13-10 0,-1 0 0,1 0 0,-1 1 0,0-1 0,0 0 0,0 0 0,0 1 0,0-1 0,0 1 0,0-1 0,-1 1 0,1-1 0,-1 1 0,0-1 0,0 1 0,0-1 0,0 1 0,0-1 0,-1 1 0,1-1 0,-1 1 0,1-1 0,-1 1 0,0-1 0,0 0 0,0 1 0,0-1 0,-1 0 0,1 0 0,0 0 0,-4 3 0,-1 4 0,-1 0 0,-1 0 0,1-1 0,-2 0 0,-15 11 0,15-11 0,0 0 0,0 1 0,1 0 0,0 1 0,-12 18 0,-18 22 0,26-36-86,9-10-56,-1 1 0,1-1 0,-1 0-1,0-1 1,0 1 0,0-1 0,-1 0 0,-8 6 0,4-7-6684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24575,'-2'-2'0,"-2"0"0,-1-3 0,-4 1 0,-1 0 0,0 1-8191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8:05.37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15099 578 16383 0 0,'0'-12'0'0'0,"0"-4"0"0"0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8:32.40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15134 985 16383 0 0,'47'17'0'0'0,"20"12"0"0"0,6 1 0 0 0,-5-5 0 0 0,-13 0 0 0 0,-11-6 0 0 0,-6-4 0 0 0,-5-7 0 0 0,-1 3 0 0 0,-1-1 0 0 0,0 3 0 0 0,1 0 0 0 0,1-3 0 0 0,6 4 0 0 0,2 4 0 0 0,0 0 0 0 0,-1 2 0 0 0,-1 4 0 0 0,-2-3 0 0 0,-7 2 0 0 0,-3 2 0 0 0,0-3 0 0 0,1 0 0 0 0,1 3 0 0 0,2 3 0 0 0,2 2 0 0 0,0 2 0 0 0,1-5 0 0 0,1-1 0 0 0,5 2 0 0 0,2-5 0 0 0,0-1 0 0 0,-2 3 0 0 0,4-4 0 0 0,1 1 0 0 0,4-4 0 0 0,-1 2 0 0 0,3-4 0 0 0,0 2 0 0 0,-5-2 0 0 0,-3 2 0 0 0,-3-2 0 0 0,-3 2 0 0 0,-2-2 0 0 0,-1 2 0 0 0,-1-2 0 0 0,1 2 0 0 0,5 3 0 0 0,2-1 0 0 0,0 2 0 0 0,-1-3 0 0 0,-2 0 0 0 0,5-2 0 0 0,0 2 0 0 0,5-3 0 0 0,0-4 0 0 0,3 2 0 0 0,-1-1 0 0 0,-3-4 0 0 0,2 4 0 0 0,-2-2 0 0 0,3-1 0 0 0,-1 2 0 0 0,-3 0 0 0 0,-4-3 0 0 0,-3-2 0 0 0,-2 3 0 0 0,-2 0 0 0 0,-1-2 0 0 0,-1-2 0 0 0,1-2 0 0 0,5-2 0 0 0,2 5 0 0 0,6 0 0 0 0,1 1 0 0 0,3-3 0 0 0,0-1 0 0 0,2-8 0 0 0,3-2 0 0 0,-1-1 0 0 0,2 1 0 0 0,-4 1 0 0 0,-5 2 0 0 0,1-4 0 0 0,-1-2 0 0 0,-4-4 0 0 0,-4-1 0 0 0,-2 3 0 0 0,-2 3 0 0 0,-1-3 0 0 0,4 0 0 0 0,3 2 0 0 0,-2-3 0 0 0,6 1 0 0 0,-1-4 0 0 0,5 0 0 0 0,-1-2 0 0 0,3 1 0 0 0,-2-3 0 0 0,3-3 0 0 0,-2 2 0 0 0,1 4 0 0 0,-1-1 0 0 0,-4 3 0 0 0,-5-3 0 0 0,-3 2 0 0 0,-2 4 0 0 0,-2-3 0 0 0,-7-4 0 0 0,-3 1 0 0 0,1-3 0 0 0,2 2 0 0 0,1-1 0 0 0,2-4 0 0 0,2 2 0 0 0,0 0 0 0 0,2 2 0 0 0,-7-1 0 0 0,5 3 0 0 0,2-1 0 0 0,0 2 0 0 0,1-2 0 0 0,0 2 0 0 0,0-2 0 0 0,-1-4 0 0 0,-1 2 0 0 0,7-1 0 0 0,1-3 0 0 0,-1 2 0 0 0,-1-1 0 0 0,-2 4 0 0 0,-1 0 0 0 0,4 2 0 0 0,-4-2 0 0 0,-3 3 0 0 0,-2-2 0 0 0,0 3 0 0 0,0 3 0 0 0,1-2 0 0 0,0 1 0 0 0,1 3 0 0 0,0-2 0 0 0,0 0 0 0 0,0 3 0 0 0,0 3 0 0 0,0-4 0 0 0,0 0 0 0 0,1 2 0 0 0,-1 2 0 0 0,0 2 0 0 0,0 2 0 0 0,0-5 0 0 0,0-1 0 0 0,0 1 0 0 0,1 2 0 0 0,-1 1 0 0 0,0 2 0 0 0,0 0 0 0 0,0 2 0 0 0,0 0 0 0 0,0 0 0 0 0,-5-5 0 0 0,-3-2 0 0 0,1-1 0 0 0,1 3 0 0 0,2 6 0 0 0,2 5 0 0 0,0 5 0 0 0,2 2 0 0 0,0-1 0 0 0,0 3 0 0 0,1-2 0 0 0,-1 4 0 0 0,1 4 0 0 0,-1-1 0 0 0,0 1 0 0 0,1-2 0 0 0,-1-5 0 0 0,-6 2 0 0 0,-1-3 0 0 0,-1 3 0 0 0,2 4 0 0 0,2-1 0 0 0,-4 2 0 0 0,-1-3 0 0 0,1 2 0 0 0,2 2 0 0 0,3 5 0 0 0,1 2 0 0 0,1 3 0 0 0,0 1 0 0 0,-4 2 0 0 0,-2-1 0 0 0,-6 1 0 0 0,0-6 0 0 0,-4-2 0 0 0,1-6 0 0 0,-3 0 0 0 0,3 2 0 0 0,-3 2 0 0 0,3 4 0 0 0,-3 2 0 0 0,-3 2 0 0 0,2 0 0 0 0,-1 2 0 0 0,-3-1 0 0 0,2-5 0 0 0,0-2 0 0 0,-3 0 0 0 0,-2 2 0 0 0,3 1 0 0 0,0 2 0 0 0,-2 0 0 0 0,-2 2 0 0 0,3 0 0 0 0,1 0 0 0 0,-2 1 0 0 0,-2-1 0 0 0,-2 1 0 0 0,-1-1 0 0 0,-2 0 0 0 0,-1 0 0 0 0,-1 1 0 0 0,1-1 0 0 0,0 0 0 0 0,-1 0 0 0 0,1 0 0 0 0,0 0 0 0 0,0 0 0 0 0,0 0 0 0 0,0 1 0 0 0,0 5 0 0 0,0 1 0 0 0,0 1 0 0 0,0-2 0 0 0,6 4 0 0 0,1 1 0 0 0,1-2 0 0 0,-2-3 0 0 0,4-1 0 0 0,0 3 0 0 0,-1 1 0 0 0,3-1 0 0 0,0-3 0 0 0,4-1 0 0 0,4-1 0 0 0,0-2 0 0 0,1-1 0 0 0,4 0 0 0 0,-3 0 0 0 0,0 0 0 0 0,4-6 0 0 0,1-2 0 0 0,4-5 0 0 0,1-1 0 0 0,1-3 0 0 0,1-5 0 0 0,1 1 0 0 0,-1-1 0 0 0,1-3 0 0 0,0-3 0 0 0,-1-2 0 0 0,0-2 0 0 0,0-2 0 0 0,1-6 0 0 0,-1-2 0 0 0,0 0 0 0 0,0-4 0 0 0,0-6 0 0 0,0-6 0 0 0,0-5 0 0 0,1-2 0 0 0,-1-3 0 0 0,0-1 0 0 0,6 0 0 0 0,2-6 0 0 0,-1-2 0 0 0,-1-5 0 0 0,-1 0 0 0 0,-3 2 0 0 0,0-3 0 0 0,-1 2 0 0 0,-1-4 0 0 0,-6-4 0 0 0,-2 2 0 0 0,-5-3 0 0 0,-1-3 0 0 0,-4-2 0 0 0,-4-4 0 0 0,2 4 0 0 0,-3 1 0 0 0,-1-1 0 0 0,-4-2 0 0 0,-3-7 0 0 0,5-4 0 0 0,0-1 0 0 0,-1-5 0 0 0,-1 0 0 0 0,-3-4 0 0 0,5-6 0 0 0,1 2 0 0 0,-1-2 0 0 0,3-4 0 0 0,7-2 0 0 0,5-3 0 0 0,5-2 0 0 0,3-1 0 0 0,2 5 0 0 0,2 2 0 0 0,6 5 0 0 0,2 1 0 0 0,0 9 0 0 0,-2 8 0 0 0,-3 3 0 0 0,-1 8 0 0 0,-1 9 0 0 0,-1 7 0 0 0,-1 5 0 0 0,0 5 0 0 0,0 1 0 0 0,-1 7 0 0 0,1 2 0 0 0,0 0 0 0 0,0 4 0 0 0,0 5 0 0 0,0 0 0 0 0,0 3 0 0 0,1 3 0 0 0,-1-2 0 0 0,0 1 0 0 0,0 2 0 0 0,0 2 0 0 0,0 4 0 0 0,1 6 0 0 0,-1 4 0 0 0,0 1 0 0 0,0-2 0 0 0,0 5 0 0 0,0 0 0 0 0,0 4 0 0 0,1 5 0 0 0,-1 5 0 0 0,-6 4 0 0 0,-2-2 0 0 0,-5-1 0 0 0,0 1 0 0 0,1 3 0 0 0,4 1 0 0 0,-3 1 0 0 0,0 1 0 0 0,-3 7 0 0 0,0 2 0 0 0,3 0 0 0 0,-3-2 0 0 0,1 5 0 0 0,3-1 0 0 0,-2 5 0 0 0,0 6 0 0 0,-3-2 0 0 0,0 3 0 0 0,-2 3 0 0 0,2-3 0 0 0,-3 1 0 0 0,1 2 0 0 0,-1 3 0 0 0,-4 8 0 0 0,-4 4 0 0 0,-3 7 0 0 0,-2 7 0 0 0,-3 11 0 0 0,0 7 0 0 0,-1 9 0 0 0,1 7 0 0 0,-7 7 0 0 0,-1 10 0 0 0,-6 10 0 0 0,0 10 0 0 0,-3 0 0 0 0,1 3 0 0 0,-9 25 0 0 0,0 11 0 0 0,-1 0 0 0 0,-2-11 0 0 0,-2-18 0 0 0,3-16 0 0 0,2-11 0 0 0,4-11 0 0 0,0-6 0 0 0,-2-5 0 0 0,3-7 0 0 0,-1 1 0 0 0,3-2 0 0 0,-1-2 0 0 0,-4 4 0 0 0,3-1 0 0 0,-1 4 0 0 0,2 5 0 0 0,0 5 0 0 0,-4-1 0 0 0,3 1 0 0 0,-2 1 0 0 0,4-2 0 0 0,4 0 0 0 0,5 1 0 0 0,4 3 0 0 0,3 3 0 0 0,1-5 0 0 0,1 0 0 0 0,7 1 0 0 0,2 2 0 0 0,5-4 0 0 0,6 0 0 0 0,5 1 0 0 0,5-3 0 0 0,3-6 0 0 0,1-6 0 0 0,7-10 0 0 0,2-6 0 0 0,5-7 0 0 0,7-7 0 0 0,-1-7 0 0 0,2-4 0 0 0,3-3 0 0 0,4-2 0 0 0,-4-5 0 0 0,0-9 0 0 0,-4-7 0 0 0,-6-6 0 0 0,1-3 0 0 0,-3-3 0 0 0,2-7 0 0 0,5-2 0 0 0,5-5 0 0 0,-2-7 0 0 0,0 1 0 0 0,3-2 0 0 0,3-3 0 0 0,-4-3 0 0 0,0-3 0 0 0,-5-1 0 0 0,1-8 0 0 0,2-2 0 0 0,4-6 0 0 0,2-6 0 0 0,2-5 0 0 0,2-11 0 0 0,7-5 0 0 0,3-6 0 0 0,5-8 0 0 0,6-5 0 0 0,0-5 0 0 0,-3-2 0 0 0,0-2 0 0 0,-1-7 0 0 0,-10 5 0 0 0,-6 2 0 0 0,-8 1 0 0 0,-15 1 0 0 0,-9 5 0 0 0,-5 9 0 0 0,-2 6 0 0 0,-6 6 0 0 0,-6 10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8:56.61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16110 1139 16383 0 0,'12'0'0'0'0,"9"0"0"0"0,8 0 0 0 0,3-6 0 0 0,4-2 0 0 0,0 1 0 0 0,0 1 0 0 0,0 2 0 0 0,0 1 0 0 0,-1 2 0 0 0,0 0 0 0 0,-1 1 0 0 0,1 0 0 0 0,-13 1 0 0 0,-15-1 0 0 0,-15 0 0 0 0,-11 0 0 0 0,-9 1 0 0 0,-5-1 0 0 0,-3 0 0 0 0,-2 0 0 0 0,1 0 0 0 0,1 0 0 0 0,0 0 0 0 0,0 0 0 0 0,2 0 0 0 0,-1 0 0 0 0,1 0 0 0 0,0 0 0 0 0,0 0 0 0 0,0 0 0 0 0,0 0 0 0 0,0 0 0 0 0,0 0 0 0 0,0 0 0 0 0,0 0 0 0 0,-1-6 0 0 0,13-2 0 0 0,15 1 0 0 0,14 1 0 0 0,13 2 0 0 0,8 1 0 0 0,5 2 0 0 0,3 0 0 0 0,1 1 0 0 0,0 0 0 0 0,0 1 0 0 0,-1-1 0 0 0,-1 0 0 0 0,0 0 0 0 0,-1 0 0 0 0,1 1 0 0 0,-1-1 0 0 0,0 0 0 0 0,0 0 0 0 0,0 0 0 0 0,0 0 0 0 0,0-1 0 0 0,0 1 0 0 0,0 0 0 0 0,0 0 0 0 0,6-5 0 0 0,2-3 0 0 0,-1 1 0 0 0,0 1 0 0 0,-9-4 0 0 0,-3-1 0 0 0,-1 3 0 0 0,1 1 0 0 0,1-3 0 0 0,1 0 0 0 0,2 1 0 0 0,0 3 0 0 0,1 2 0 0 0,0 2 0 0 0,0 1 0 0 0,1 1 0 0 0,-1 0 0 0 0,6 1 0 0 0,2-1 0 0 0,0 1 0 0 0,-8-7 0 0 0,-3-2 0 0 0,-2 1 0 0 0,1 1 0 0 0,0 2 0 0 0,2 1 0 0 0,0 2 0 0 0,2 0 0 0 0,-1 1 0 0 0,1 1 0 0 0,1 5 0 0 0,-1 2 0 0 0,0-1 0 0 0,-5 5 0 0 0,-3 0 0 0 0,1-1 0 0 0,2-4 0 0 0,0-2 0 0 0,-3 3 0 0 0,-1 1 0 0 0,-4 4 0 0 0,-7 6 0 0 0,-4 6 0 0 0,-5 4 0 0 0,-3 3 0 0 0,-8 2 0 0 0,-14 1 0 0 0,-10-6 0 0 0,-5-7 0 0 0,3-2 0 0 0,1-4 0 0 0,0-6 0 0 0,0-3 0 0 0,-1-4 0 0 0,-1-1 0 0 0,0-2 0 0 0,-1-1 0 0 0,0 0 0 0 0,0 0 0 0 0,-1-6 0 0 0,1-1 0 0 0,0 1 0 0 0,0 1 0 0 0,-6 1 0 0 0,-2 3 0 0 0,0 0 0 0 0,2 2 0 0 0,2 0 0 0 0,1 0 0 0 0,7-5 0 0 0,3-3 0 0 0,1 1 0 0 0,-2 1 0 0 0,4-4 0 0 0,6-6 0 0 0,7-6 0 0 0,10 1 0 0 0,11-3 0 0 0,11-2 0 0 0,6 3 0 0 0,5 6 0 0 0,3-1 0 0 0,-5-3 0 0 0,-1-3 0 0 0,6 2 0 0 0,-4-1 0 0 0,0 4 0 0 0,0-2 0 0 0,0 4 0 0 0,1 4 0 0 0,1 5 0 0 0,0 3 0 0 0,1 3 0 0 0,0 2 0 0 0,0 0 0 0 0,1 1 0 0 0,-7 6 0 0 0,-1 7 0 0 0,-6 7 0 0 0,-1 1 0 0 0,-3 1 0 0 0,1-2 0 0 0,-3 0 0 0 0,-3 3 0 0 0,-4 3 0 0 0,-4 3 0 0 0,-2 2 0 0 0,4-4 0 0 0,2-2 0 0 0,4-5 0 0 0,13-5 0 0 0,7-7 0 0 0,-2-9 0 0 0,1-6 0 0 0,-6-7 0 0 0,-1-2 0 0 0,-5-3 0 0 0,0 0 0 0 0,-2-1 0 0 0,1 1 0 0 0,-3-1 0 0 0,-3-4 0 0 0,1 3 0 0 0,5 4 0 0 0,0-1 0 0 0,1 3 0 0 0,-1-3 0 0 0,1 3 0 0 0,4-4 0 0 0,3 3 0 0 0,-2-3 0 0 0,0 2 0 0 0,2 4 0 0 0,2-2 0 0 0,3 1 0 0 0,1 3 0 0 0,7 3 0 0 0,3 3 0 0 0,0 3 0 0 0,-1 0 0 0 0,-3 1 0 0 0,-1 1 0 0 0,-1-1 0 0 0,-7 7 0 0 0,-8 6 0 0 0,-2 3 0 0 0,-4 3 0 0 0,1 5 0 0 0,3-2 0 0 0,-1 1 0 0 0,-3 3 0 0 0,-5 2 0 0 0,-4 2 0 0 0,-3 3 0 0 0,-2 0 0 0 0,-1 2 0 0 0,-1-1 0 0 0,0 1 0 0 0,6-6 0 0 0,3-14 0 0 0,-2-15 0 0 0,6-8 0 0 0,0-8 0 0 0,-2-7 0 0 0,3 0 0 0 0,-1-1 0 0 0,4 2 0 0 0,-1 1 0 0 0,3 2 0 0 0,-2 0 0 0 0,2 2 0 0 0,-2-1 0 0 0,8 2 0 0 0,6 4 0 0 0,-2-1 0 0 0,-1 0 0 0 0,2 4 0 0 0,1 2 0 0 0,2 3 0 0 0,0 2 0 0 0,2 2 0 0 0,-6 5 0 0 0,-7 9 0 0 0,-8 8 0 0 0,-5 5 0 0 0,-5 5 0 0 0,-2 2 0 0 0,-8-5 0 0 0,-8-7 0 0 0,-1-1 0 0 0,-4-5 0 0 0,1 1 0 0 0,-2-2 0 0 0,-3 2 0 0 0,-3 4 0 0 0,-9-2 0 0 0,2 2 0 0 0,1-3 0 0 0,0-4 0 0 0,0-5 0 0 0,0-3 0 0 0,-1-4 0 0 0,1-1 0 0 0,-1-1 0 0 0,0-1 0 0 0,-1 0 0 0 0,1 0 0 0 0,0 0 0 0 0,0-5 0 0 0,0-2 0 0 0,5-5 0 0 0,3-1 0 0 0,-1-3 0 0 0,5-5 0 0 0,-6 1 0 0 0,-4 5 0 0 0,4-2 0 0 0,0 4 0 0 0,0 2 0 0 0,4-1 0 0 0,0 1 0 0 0,-1 3 0 0 0,-2 3 0 0 0,-3 2 0 0 0,-1 2 0 0 0,-2 1 0 0 0,-1 1 0 0 0,5 7 0 0 0,2 1 0 0 0,12 0 0 0 0,13-2 0 0 0,14-1 0 0 0,10-2 0 0 0,7-2 0 0 0,5 0 0 0 0,2-1 0 0 0,0-1 0 0 0,1 1 0 0 0,0-6 0 0 0,-2-2 0 0 0,0 0 0 0 0,0 2 0 0 0,0 2 0 0 0,-1 1 0 0 0,0 2 0 0 0,0 0 0 0 0,0 1 0 0 0,-6-5 0 0 0,-2-3 0 0 0,1 1 0 0 0,-5-4 0 0 0,1-1 0 0 0,-5-3 0 0 0,-5-6 0 0 0,-4-5 0 0 0,-5-3 0 0 0,-7 2 0 0 0,-5 1 0 0 0,-6 4 0 0 0,-6 7 0 0 0,-6 5 0 0 0,-4 4 0 0 0,-3 4 0 0 0,-2 2 0 0 0,6 6 0 0 0,1 3 0 0 0,6 5 0 0 0,0 1 0 0 0,5 3 0 0 0,4 5 0 0 0,6 3 0 0 0,2 4 0 0 0,-2-3 0 0 0,-1-1 0 0 0,-4 2 0 0 0,-7-5 0 0 0,1 0 0 0 0,-3-4 0 0 0,-4 1 0 0 0,-3 2 0 0 0,-2 4 0 0 0,-3-3 0 0 0,-1-5 0 0 0,0-6 0 0 0,-1-5 0 0 0,0-4 0 0 0,0-1 0 0 0,1-3 0 0 0,-1 0 0 0 0,1 0 0 0 0,0 0 0 0 0,-6 0 0 0 0,-2 1 0 0 0,0 0 0 0 0,2-1 0 0 0,2 1 0 0 0,1 0 0 0 0,2 0 0 0 0,0 0 0 0 0,1 1 0 0 0,0-1 0 0 0,0 0 0 0 0,0 0 0 0 0,1 0 0 0 0,-1 0 0 0 0,0 0 0 0 0,0 0 0 0 0,-6 0 0 0 0,-2 0 0 0 0,0 0 0 0 0,2 0 0 0 0,2-6 0 0 0,1-2 0 0 0,1 1 0 0 0,2 1 0 0 0,0 2 0 0 0,0 1 0 0 0,0 2 0 0 0,0 0 0 0 0,0-5 0 0 0,0-1 0 0 0,0 0 0 0 0,0-5 0 0 0,-6 1 0 0 0,-2 1 0 0 0,1 3 0 0 0,1 2 0 0 0,1 2 0 0 0,3 2 0 0 0,0 1 0 0 0,7-6 0 0 0,3-1 0 0 0,-1 0 0 0 0,11 2 0 0 0,13 7 0 0 0,14 9 0 0 0,10 3 0 0 0,2 4 0 0 0,2 0 0 0 0,-2 2 0 0 0,0-2 0 0 0,2 2 0 0 0,9-3 0 0 0,4-4 0 0 0,1-4 0 0 0,-5 1 0 0 0,-4 0 0 0 0,-6 4 0 0 0,-2 0 0 0 0,2-4 0 0 0,2-2 0 0 0,-3 3 0 0 0,0-1 0 0 0,2-1 0 0 0,3-3 0 0 0,2-3 0 0 0,2-1 0 0 0,1-1 0 0 0,1-1 0 0 0,1 0 0 0 0,-1-1 0 0 0,7 1 0 0 0,1 0 0 0 0,-6-6 0 0 0,-4-2 0 0 0,-1 0 0 0 0,0 2 0 0 0,1 2 0 0 0,0 1 0 0 0,0 2 0 0 0,2 1 0 0 0,0 0 0 0 0,0 0 0 0 0,0-6 0 0 0,0-1 0 0 0,0 0 0 0 0,1 1 0 0 0,-1 2 0 0 0,6 1 0 0 0,2 2 0 0 0,-1 0 0 0 0,-1 1 0 0 0,-1 1 0 0 0,-3-1 0 0 0,0 0 0 0 0,-1 1 0 0 0,-1-1 0 0 0,0 0 0 0 0,0 0 0 0 0,-1 0 0 0 0,1 0 0 0 0,0 0 0 0 0,0 0 0 0 0,0 0 0 0 0,0 0 0 0 0,1 0 0 0 0,-13 0 0 0 0,-9 6 0 0 0,-13 1 0 0 0,-12 1 0 0 0,-10-2 0 0 0,-7-2 0 0 0,-4-1 0 0 0,-3 4 0 0 0,-1 1 0 0 0,1-1 0 0 0,0-1 0 0 0,0-2 0 0 0,1 4 0 0 0,0 1 0 0 0,7 4 0 0 0,1 1 0 0 0,0-3 0 0 0,5 3 0 0 0,0-1 0 0 0,-8-2 0 0 0,1 7 0 0 0,0 2 0 0 0,-1-3 0 0 0,5 8 0 0 0,0-2 0 0 0,-1-3 0 0 0,-1-6 0 0 0,-3-5 0 0 0,-2-4 0 0 0,-1-3 0 0 0,-1-2 0 0 0,0-1 0 0 0,5-6 0 0 0,2-1 0 0 0,0-1 0 0 0,5-9 0 0 0,5-8 0 0 0,0 1 0 0 0,4-1 0 0 0,3-3 0 0 0,3-1 0 0 0,-2 4 0 0 0,0 0 0 0 0,1 0 0 0 0,3-3 0 0 0,1-1 0 0 0,2-2 0 0 0,2-1 0 0 0,0-1 0 0 0,0 0 0 0 0,0-1 0 0 0,1 1 0 0 0,-1-1 0 0 0,0 1 0 0 0,6 6 0 0 0,2 1 0 0 0,5 6 0 0 0,7 0 0 0 0,5 5 0 0 0,4 4 0 0 0,4-2 0 0 0,1 2 0 0 0,1 3 0 0 0,0 3 0 0 0,0 3 0 0 0,1 1 0 0 0,-2 1 0 0 0,-5 7 0 0 0,-2 3 0 0 0,-6 4 0 0 0,5 2 0 0 0,4 2 0 0 0,3 0 0 0 0,-4 2 0 0 0,-8 4 0 0 0,-6-3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10.14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4122 1805 24575,'151'-2'0,"182"-9"0,173-6-164,2010-99-6418,-2487 115 6371,-37 2 123,-78 7 79,-169 12 9,-572 71 787,-2 50-76,545-66-761,272-71 62,3-2 2,-1 1 0,0 1 0,1-1 0,0 1-1,-1 1 1,2 0 0,-1 0 0,1 1 0,-1 0-1,-6 18 2937,41-41-1183,2-3-1521,-6 5-54,28-25 0,-44 34-180,0 0 0,0 0 1,-1-1-1,0 0 0,0 0 0,-1 0 0,0 0 0,6-14 0,-1-5-12,-1 0 0,-1 0 0,-1-1 0,3-38 0,-8 51 0,0 0 0,-2-1 0,1 1 0,-2 0 0,0 0 0,0 0 0,-2 0 0,0 1 0,0-1 0,-10-19 0,-3 3 7,-1 1-1,-1 1 0,-2 1 1,-39-41-1,-114-88-166,67 74 80,-3 4 0,-4 5 0,-3 6 0,-2 4 0,-3 6 0,-3 5 0,-218-60 0,249 91 90,-2 5-1,0 3 1,0 5 0,-1 4 0,-104 9-1,176-3 81,1 0 1,-1 2-1,1 1 0,-45 14 0,55-13-64,1 0 0,-1 0 0,1 1 0,1 1 0,0 0 0,0 1-1,0 1 1,1-1 0,-15 18 0,5-2-26,1 1 0,2 0 0,0 2 0,2 0 0,1 1 0,1 0 0,2 1 0,-15 55 0,21-60 0,1 1 0,1 0 0,1 0 0,2 0 0,0 0 0,2 0 0,1 0 0,1 0 0,1 0 0,1-1 0,12 36 0,-8-38 0,0-1 0,1 0 0,2-1 0,0 0 0,1 0 0,1-2 0,1 0 0,0 0 0,2-1 0,0-1 0,1-1 0,1-1 0,0 0 0,1-1 0,41 21 0,-14-13-111,1-2 1,1-1-1,0-3 0,92 17 0,-30-16-193,138 3 1,-16-16-368,256-29 0,226-73-1886,-423 35 1917,-292 63 640,19-5 153,0 0 0,0-2 0,0 0 0,21-12 0,-38 18-97,0-1 0,0 1 0,0 0 0,0 0 1,0-1-1,-1 1 0,1-1 0,-1 0 1,1 1-1,-1-1 0,0 0 0,1 0 0,-1 0 1,2-4-1,-3 5 42,0-1 0,0 1-1,1 0 1,-1-1 0,0 1 0,0-1-1,0 1 1,-1-1 0,1 1 0,0 0 0,0-1-1,-1 1 1,1-1 0,-1 1 0,1 0 0,-1 0-1,-1-3 1,-2-1 145,0 0 1,0 1-1,-1 0 1,1-1-1,-1 1 0,0 1 1,0-1-1,-12-5 0,-43-21-186,-1 3-1,-122-35 0,-135-14-247,-354-23-1613,-4 61 460,-204 44-1068,625 13 1474,-365 74 0,535-74 1244,-112 41 0,151-42 526,1 2-1,0 1 0,-75 51 1,97-56-235,13-11-110,1 1-1,0 1 0,-10 9 0,16-13-416,1-1 0,0 1 0,0-1 0,0 1 0,0 0 0,1 0 0,-1 0 0,1 0 0,-1 0 0,1 0 0,0 0 0,0 0 0,1 1 0,-1-1 0,0 4 0,1-2-70,0 0 0,0-1 0,0 1 0,0 0 0,1-1 0,-1 1 0,1 0 0,1-1 0,-1 1 0,0-1 0,5 8 0,-4-9 0,1 1 0,-1-1 0,1 0 0,0 0 0,1 0 0,-1-1 0,0 1 0,1-1 0,-1 1 0,1-1 0,0 0 0,0-1 0,6 3 0,198 83 0,-32-13 0,30 7-412,381 93-1,-482-152 275,1-4 1,1-5-1,-1-5 1,2-4-1,193-19 1,-263 10 133,1-2 1,-2-1-1,54-19 1,-74 20 131,1 0 1,-1-2-1,-1 0 1,0 0-1,0-2 1,-1 0-1,0-1 1,-1 0-1,13-15 1,-11 10-102,-1-1 0,-2 0 0,0-1 0,0 0 0,-2-1 0,0 0 0,-2-1 1,0 0-1,-1 0 0,-1-1 0,-1 0 0,-2 0 0,4-31 0,-3-10-221,-3-1 0,-3 0-1,-12-89 1,-57-191-834,38 232 931,-82-194 0,86 246 97,-2 1 0,-3 1 0,-3 3 0,-70-87 0,92 126-4,-1 0 0,0 0 0,-2 2 0,1 0 0,-2 0 0,0 2 0,0 0 0,-1 1 0,-1 1 0,0 1 0,0 1 0,0 1 0,-1 0 0,-24-4 0,-14 2 4,0 3 0,-71 0 0,-120 15 0,244-9 0,-462 45 1010,1 25-800,441-66-187,-397 70 147,417-73-151,-24 5 118,0 1 0,-31 13-1,53-17-119,0 1 0,0 0-1,1 0 1,-1 0 0,1 1-1,0 0 1,0 0 0,1 1 0,0 0-1,0 0 1,0 1 0,-6 8-1,8-8-16,0 0 0,0 0 0,0 0 0,1 0 0,0 1 0,1-1 0,-1 1 0,2 0 0,-2 9 0,2-12 0,1-1 0,1 1 0,-1-1 0,0 0 0,1 1 0,0-1 0,0 0 0,1 0 0,-1 1 0,1-1 0,0 0 0,0 0 0,0 0 0,0-1 0,1 1 0,-1-1 0,1 1 0,4 3 0,7 6 0,0 0 0,1-2 0,0 1 0,18 8 0,70 33 0,-47-25 0,183 86 0,313 102 0,-285-139 0,-217-68 0,-1-1 0,1-3 0,77-2 0,-116-3 0,2 0 0,0-1 0,0 0 0,20-4 0,-31 4 0,0 1 0,-1 0 0,1-1 0,0 1 0,0-1 0,0 0 0,-1 1 0,1-1 0,0 0 0,-1 0 0,1 0 0,-1 0 0,1 0 0,-1-1 0,0 1 0,1 0 0,-1-1 0,0 1 0,0-1 0,0 1 0,0-1 0,0 0 0,0 1 0,0-1 0,-1 0 0,1 0 0,-1 1 0,1-1 0,-1 0 0,1 0 0,-1 0 0,0-2 0,-1 2 0,1-1 0,-1 1 0,1-1 0,-1 1 0,0 0 0,0-1 0,0 1 0,-1 0 0,1 0 0,0 0 0,-1 0 0,1 0 0,-1 0 0,0 0 0,0 1 0,0-1 0,0 1 0,-2-2 0,-6-4 0,0 1 0,-17-7 0,19 9 0,-43-18 8,0 3 1,-1 2-1,-1 3 0,-60-10 0,-222-17-176,309 39 131,-547-28-4,-1 29 246,1016 13-205,-75 1 0,-1-27 0,37-48 0,-340 47 0,-1-3 0,-2-2 0,0-3 0,78-43 0,-89 40 0,2 2 0,0 2 0,69-20 0,-32 16 0,-144 22 0,-1398 6 0,939-2 0,511 0 0,-39-2 0,40 2 0,0-1 0,0 1 0,1-1 0,-1 0 0,0 0 0,0 1 0,0-2 0,1 1 0,-1 0 0,0-1 0,-2-1 0,5-1 0,8 1 0,9 1 0,243-1 0,-133 5 0,-95-2 0,242 4 0,-183 2 0,94 18 0,214 72-328,-7 27-112,-286-89 409,-77-24 31,160 56 0,-157-52 0,0 0 0,-1 3 0,48 33 0,-73-46 30,0 1 1,0 0 0,-1 1 0,1-1-1,-1 1 1,-1 0 0,1 1 0,-1-1-1,0 1 1,0 0 0,-1 0 0,4 10-1,-5-12-11,-1-1-1,0 1 0,-1 0 0,1-1 0,-1 1 0,0 0 1,0-1-1,0 1 0,-1 0 0,1-1 0,-1 1 1,0 0-1,-1-1 0,1 0 0,-1 1 0,0-1 0,0 0 1,0 0-1,0 0 0,-1 0 0,-4 5 0,-2 1-18,-1 0 0,-1 0 0,0-1 0,0-1 0,-1 0 0,0-1 0,0 0 0,0 0 0,-1-2 0,-14 5 0,-6 1 0,-1-2 0,-65 10 0,-180 0 0,-3-20 0,139-1 0,-1047-1 0,1166 3 0,-1 1 0,-37 7 0,50-5 0,1 0 0,0 0 0,1 1 0,-1 0 0,0 1 0,1 0 0,-15 10 0,25-15 0,-1 0 0,1 1 0,-1-1 0,1 0 0,-1 0 0,1 1 0,-1-1 0,1 1 0,0-1 0,-1 0 0,1 1 0,-1-1 0,1 1 0,0-1 0,0 1 0,-1-1 0,1 1 0,0-1 0,0 1 0,-1-1 0,1 1 0,0 0 0,0-1 0,0 2 0,0-2 0,1 1 0,-1-1 0,0 1 0,1-1 0,-1 1 0,1-1 0,-1 0 0,1 1 0,-1-1 0,1 1 0,-1-1 0,1 0 0,-1 1 0,1-1 0,-1 0 0,1 0 0,-1 0 0,1 1 0,0-1 0,43 6 0,-26-4 0,211 61 0,-166-44 0,235 90 0,-6 19 0,-62-25 0,-174-79 0,2-2 0,0-3 0,1-2 0,1-3 0,0-3 0,1-2 0,0-3 0,80-3 0,-128-3 0,-5-1 0,0 1 0,0 0 0,0 0 0,0 1 0,10 2 0,-16-3 0,-1 1 0,1-1 0,-1 1 0,1 0 0,-1-1 0,1 1 0,-1 0 0,0 0 0,1 0 0,-1 0 0,0 0 0,0 0 0,0 0 0,0 0 0,0 0 0,0 1 0,0-1 0,0 0 0,0 1 0,0-1 0,-1 1 0,1-1 0,-1 1 0,1-1 0,-1 1 0,1-1 0,-1 1 0,0-1 0,0 1 0,0 0 0,0-1 0,0 4 0,-1-2 0,0 0 0,0 0 0,1 0 0,-2 0 0,1 0 0,0 0 0,-1 0 0,1 0 0,-1 0 0,0-1 0,0 1 0,0-1 0,0 1 0,0-1 0,-1 0 0,1 0 0,-1 0 0,1 0 0,-1 0 0,-5 2 0,-5 2 0,0 1 0,0-2 0,-19 5 0,-55 12 0,-2-5 0,-123 9 0,89-12 0,-598 84 0,548-71 0,178-28 0,-1-1 0,0 0 0,0 0 0,1 0 0,-2 0 0,1 0 0,0-1 0,4-4 0,35-33 0,-16 14 0,133-110-701,6 8 1,357-211-1,408-110-1624,-909 439 2290,150-62-221,186-52 1,-349 122 515,-1-1 1,0 1-1,1 0 1,-1 1-1,1 0 1,0 1-1,-1-1 1,1 2-1,-1-1 1,1 1-1,0 1 1,11 2-1,-14 0 249,-12-2-5,-15 0 68,20-2-570,-321 26-2,132-3 0,-66 8-164,-63 15-655,-576 123-1512,13 63-253,628-146 1601,-72 52-395,289-119 1793,1 2 0,0 1 0,2 2 0,1 2 1,1 0-1,-39 43 0,55-50 559,0 1 0,-19 33 0,28-41-626,1 0-1,0 0 0,1 1 0,0 0 1,1 0-1,-3 17 0,6-28-347,1 1 0,0 0 0,-1-1 0,1 1 0,0 0 0,1-1 0,-1 1 0,0-1 0,1 1 0,-1 0 0,1-1 0,0 1 0,0-1 0,0 1 0,0-1 0,0 0 0,1 1 0,2 2 0,-3-4 0,0 0 0,1 0 0,-1 0 0,1 0 0,-1 0 0,1 0 0,0-1 0,-1 1 0,1-1 0,0 1 0,-1-1 0,1 0 0,0 1 0,0-1 0,-1 0 0,1 0 0,0 0 0,0 0 0,-1-1 0,1 1 0,0 0 0,-1-1 0,1 1 0,0-1 0,-1 0 0,1 0 0,-1 1 0,1-1 0,1-2 0,104-68 0,324-130 0,-235 117 0,45-26 0,415-176 0,-624 275 0,52-10 0,0 0 0,-66 16 0,0 0 0,0 2 0,1 0 0,0 1 0,-1 1 0,1 0 0,19 3 0,-36-2 0,0 1 0,1-1 0,-1 0 0,0 1 0,0-1 0,0 1 0,0 0 0,0-1 0,0 1 0,0 0 0,0 0 0,-1 1 0,1-1 0,0 0 0,-1 0 0,1 1 0,-1-1 0,1 1 0,-1 0 0,2 1 0,-2 0 0,0 0 0,1-1 0,-1 1 0,-1 0 0,1 0 0,0 0 0,-1 0 0,1 0 0,-1 0 0,0 0 0,0 1 0,-1 3 0,-1 5 0,0-1 0,-1 0 0,-1 1 0,1-1 0,-2-1 0,-7 15 0,-4 3 0,-3-1 0,0-1 0,-1 0 0,-2-1 0,0-2 0,-51 41 0,-172 107 0,209-147 0,16-13 0,-33 15 0,40-21 0,1 0 0,-1 1 0,1 1 0,0 0 0,1 1 0,0 0 0,-15 14 0,-13 18 0,16-17 0,0 1 0,2 0 0,-34 53 0,-26 43 0,65-94 0,0-1 0,-37 40 0,17-18 0,3 1 0,-32 59 0,30-47 0,27-48 0,1 0 0,1 1 0,-7 18 0,12-27 0,0-1 0,0 1 0,0-1 0,0 1 0,1 0 0,-1-1 0,1 1 0,0-1 0,0 1 0,0 0 0,1-1 0,0 1 0,-1-1 0,1 1 0,0-1 0,0 1 0,1-1 0,2 6 0,88 118 0,-35-41 0,74 149 0,-113-198 0,-3 1 0,-1 1 0,-1 1 0,-3 0 0,-1 0 0,-2 1 0,2 42 0,-9 231 0,-3-130 0,3-175 0,-1 0 0,0 0 0,0-1 0,-1 1 0,0 0 0,-1-1 0,-5 13 0,-4 3 0,-17 26 0,19-34 0,1 0 0,0 1 0,1 0 0,-8 23 0,9-16 0,0-2 0,2 0 0,0 0 0,1 1 0,-2 31 0,7 32 0,1-114 0,2-1 0,1 1 0,1 0 0,15-41 0,9-42 0,1-51 0,14-60 0,-29 157 0,35-88 0,-46 139 0,7-19 0,2 1 0,1 0 0,2 0 0,23-33 0,32-47 0,-57 84 0,2 0 0,1 2 0,36-43 0,-10 19 0,-3-2 0,-1-1 0,40-75 0,185-271 0,-222 336 0,-31 46 0,66-92 0,-62 89 0,1 1 0,1 1 0,22-19 0,-38 35 0,0 0 0,0 1 0,1-1 0,-1 1 0,0-1 0,0 1 0,1 0 0,-1 0 0,1 0 0,-1 0 0,1 1 0,-1-1 0,1 1 0,-1-1 0,1 1 0,-1 0 0,1 0 0,3 0 0,-4 1 0,0 0 0,0 0 0,0 0 0,0 0 0,0 0 0,0 0 0,-1 0 0,1 1 0,-1-1 0,1 0 0,-1 1 0,1 0 0,-1-1 0,0 1 0,0 0 0,0-1 0,0 1 0,0 0 0,0 0 0,0 0 0,0 0 0,-1 0 0,1 3 0,2 8 0,0 0 0,-2 1 0,1-1 0,-2 1 0,0 0 0,-2 23 0,-20 81 0,20-108 0,-13 51 0,-3-1 0,-2 0 0,-34 68 0,37-97 0,-38 51 0,26-41 0,10-14 0,2-3 0,0 2 0,-12 27 0,18-30 0,-3 8 0,-1 0 0,-2-1 0,-36 50 0,-8 8 0,43-58 0,-33 39 0,25-34 0,1 1 0,1 1 0,-18 41 0,6-13 0,24-45 0,6-7 0,-2 0 0,1 0 0,-2-1 0,0-1 0,-17 19 0,16-20 0,2 0 0,-15 20 0,0 1 0,13-23 0,8-16 0,8-22 0,-4 23 0,1-5 0,0 0 0,1 1 0,0-1 0,1 1 0,1 0 0,0 0 0,0 0 0,1 1 0,0 0 0,1 0 0,0 1 0,0 0 0,1 0 0,11-7 0,13-16 0,-2-1 0,40-55 0,-57 70 0,-1 1 0,17-22 0,67-68 0,-76 85 0,0-1 0,-2 0 0,25-41 0,-40 58 0,23-30 0,2 2 0,1 0 0,42-34 0,13-15 0,-72 71 0,1 0 0,0 2 0,1-1 0,0 2 0,0 0 0,1 1 0,19-7 0,43-25 0,175-88 0,-104 58 0,-88 40 0,-23 13 0,61-39 0,-87 48 0,-1 2 0,1 0 0,1 0 0,-1 1 0,1 0 0,-1 2 0,19-5 0,-7 5 0,0 0 0,0 1 0,28 2 0,-56 1 0,0 0 0,1 0 0,-1 1 0,1-1 0,-1 1 0,1-1 0,0 1 0,0 0 0,-1 0 0,-2 3 0,-44 36 0,27-22 0,-144 123 0,-2-9 0,145-113 0,-40 23 0,49-33 0,-1 0 0,1 0 0,1 1 0,0 1 0,0 1 0,1 0 0,-18 23 0,20-21 0,-1-1 0,0-1 0,-1 0 0,-29 21 0,-19 19 0,55-47 0,0-1 0,0 0 0,-1 0 0,0-1 0,0 0 0,0 0 0,0-1 0,-1 0 0,-12 4 0,-5 2 0,-22 12 0,33-14 0,0-1 0,-1 0 0,0-1 0,-23 5 0,36-9 0,1-1 0,-1 0 0,0 0 0,1 0 0,-1 0 0,0 0 0,1 0 0,-1 0 0,0-1 0,1 1 0,-1-1 0,1 1 0,-1-1 0,0 1 0,1-1 0,-1 0 0,1 0 0,0 0 0,-1 0 0,1 0 0,0 0 0,0 0 0,-1 0 0,1-1 0,0 1 0,0 0 0,0-1 0,0 1 0,1 0 0,-1-1 0,0 1 0,1-1 0,-1 0 0,1 1 0,-1-3 0,-1-5 0,0-1 0,1 0 0,0-1 0,1-16 0,0 18 0,2-26 0,2 0 0,1 0 0,1 1 0,2-1 0,2 1 0,1 1 0,1 0 0,2 1 0,31-53 0,25-64 0,-20 36 0,-12 22 0,3-3 0,-35 82 0,1 0 0,1 0 0,-1 1 0,2 1 0,15-17 0,-11 17 0,0 0 0,1 0 0,0 1 0,1 1 0,20-9 0,16-9 0,-42 22 0,1 0 0,-1 0 0,1 0 0,11-1 0,-16 4 0,-97 18 0,63-8 0,-258 79 0,232-66 0,1 2 0,1 2 0,2 2 0,-54 40 0,85-54 0,-48 33 0,-2-2 0,-93 43 0,69-41 0,54-27 0,0-1 0,-51 17 0,38-22 0,-1-2 0,0-2 0,0-3 0,-1-2 0,-64-3 0,37-2 0,-96-3 0,169 2 0,0 0 0,0-1 0,0 0 0,0-1 0,0 0 0,-16-8 0,23 10 0,-1-1 0,1 1 0,-1-1 0,1 0 0,0 0 0,0 0 0,0 0 0,0 0 0,0 0 0,0-1 0,-2-3 0,4 5 0,-1-1 0,0 0 0,1 1 0,0-1 0,-1 0 0,1 1 0,0-1 0,0 0 0,0 0 0,0 1 0,0-1 0,0 0 0,0 1 0,1-1 0,-1 0 0,0 0 0,1 1 0,0-1 0,-1 1 0,3-4 0,-2 3 0,1-1 0,0 1 0,0-1 0,1 1 0,-1 0 0,0-1 0,1 1 0,-1 1 0,1-1 0,0 0 0,0 0 0,3 0 0,41-16 0,-25 11 0,-3-2 0,0-1 0,0 0 0,22-17 0,30-16 0,-61 38 0,0 1 0,0 0 0,1 1 0,0 0 0,-1 0 0,1 1 0,0 1 0,0 0 0,0 0 0,0 1 0,1 1 0,-1 0 0,20 4 0,-28-4 0,0 1 0,0-1 0,0 1 0,0 0 0,0 0 0,0 0 0,-1 0 0,1 0 0,-1 0 0,0 1 0,0-1 0,0 1 0,0-1 0,0 1 0,0 0 0,0 0 0,-1 0 0,0 0 0,0 0 0,0 0 0,0 0 0,0 1 0,0 4 0,1 8 0,0 1 0,-2-1 0,-2 27 0,1-20 0,-2 358 0,3-255 0,0-118 0,-1-4 0,1-1 0,0 1 0,0 0 0,0 0 0,1-1 0,-1 1 0,1 0 0,0-1 0,0 1 0,0 0 0,0-1 0,4 7 0,-5-10 0,0 0 0,1 0 0,-1 0 0,0 1 0,1-1 0,-1 0 0,0 0 0,1 0 0,-1 0 0,0 0 0,1 0 0,-1 0 0,0 0 0,1 0 0,-1 0 0,1 0 0,-1 0 0,0 0 0,1 0 0,-1 0 0,0 0 0,1 0 0,-1 0 0,0-1 0,1 1 0,-1 0 0,0 0 0,1 0 0,-1-1 0,0 1 0,1 0 0,-1 0 0,0-1 0,0 1 0,1 0 0,-1-1 0,0 0 0,10-11 0,13-30 0,-2 0 0,-1-2 0,-2 0 0,-2-1 0,-3 0 0,13-72 0,-20 92 0,0-1 0,2 1 0,0 1 0,2-1 0,21-38 0,-24 50 0,9-25 0,-13 29 0,1-1 0,0 1 0,0 1 0,1-1 0,0 1 0,8-10 0,-6 9 0,-1 0 0,0 0 0,0-1 0,5-13 0,-6 12 0,0 0 0,1 0 0,10-12 0,14-8 0,-20 22 0,0 0 0,-1-1 0,9-13 0,-16 21 0,-1 0 0,1-1 0,-1 1 0,0-1 0,1 1 0,-1-1 0,-1 1 0,1-1 0,0 0 0,0 1 0,-1-1 0,0 0 0,0 0 0,1 1 0,-1-1 0,-1 0 0,1 0 0,0 1 0,-1-1 0,-1-4 0,1 4 0,-1 0 0,1 1 0,-1-1 0,0 0 0,0 1 0,0-1 0,0 1 0,0 0 0,-1 0 0,1 0 0,-1 0 0,0 0 0,1 1 0,-1-1 0,-3-1 0,-50-17 0,34 13 0,-20-8 0,-58-17 0,85 28 0,0 0 0,0 2 0,0 0 0,-26 0 0,39 2 0,1 0 0,0 0 0,-1 0 0,1 0 0,-1 1 0,1-1 0,-1 0 0,1 1 0,-1-1 0,1 1 0,-3 0 0,4 0 0,0-1 0,0 0 0,0 0 0,0 0 0,-1 1 0,1-1 0,0 0 0,0 0 0,0 1 0,0-1 0,0 0 0,0 0 0,0 1 0,0-1 0,0 0 0,0 0 0,0 1 0,0-1 0,0 0 0,0 0 0,0 1 0,0-1 0,0 0 0,0 0 0,0 1 0,1-1 0,-1 0 0,0 0 0,0 0 0,0 1 0,0-1 0,0 0 0,1 0 0,-1 0 0,0 1 0,0-1 0,0 0 0,1 0 0,2 3 0,0-1 0,1 0 0,-1 0 0,0 0 0,1 0 0,0 0 0,5 1 0,12 3 0,0-2 0,-1 0 0,41 2 0,67-6 0,-68-1 0,10 0 0,228 6 0,-243-1 0,-1 3 0,0 2 0,76 23 0,-101-21 0,0 2 0,-1 1 0,0 1 0,-1 2 0,37 30 0,-24-18 0,47 25 0,-44-33 0,54 17 0,-92-36 0,5 2 0,-1-1 0,1 0 0,0-1 0,0 0 0,0-1 0,0 0 0,0 0 0,0-1 0,0 0 0,0-1 0,0 0 0,0-1 0,0 0 0,0 0 0,-1-1 0,1-1 0,-1 1 0,0-1 0,0-1 0,13-8 0,4-6 0,-1 0 0,-1-2 0,0 0 0,-2-2 0,0-1 0,27-40 0,-33 41 0,-2-1 0,-1 0 0,13-33 0,-20 40 0,-1 1 0,-1-1 0,0-1 0,-1 1 0,-1-1 0,0-20 0,-2 32 0,-3-104 0,1 98 0,0 0 0,0 0 0,-1 0 0,-1 0 0,0 0 0,-10-20 0,-50-73 0,56 93 0,-2 1 0,1 0 0,-2 0 0,1 0 0,-1 2 0,-16-12 0,-13-3 0,-1 1 0,-2 2 0,0 1 0,-1 3 0,-1 1 0,-48-9 0,16 9 0,0 3 0,-146-4 0,169 13 0,-84-16 0,-34-3 0,171 23 0,-5 0 0,1 0 0,-1 0 0,0 0 0,-9 2 0,15-2 0,-1 0 0,0 0 0,0 1 0,0-1 0,1 0 0,-1 0 0,0 1 0,1-1 0,-1 1 0,0-1 0,0 0 0,1 1 0,-1-1 0,1 1 0,-1-1 0,0 1 0,1 0 0,-1-1 0,1 1 0,0 0 0,-1-1 0,1 1 0,-1 0 0,1-1 0,0 1 0,0 0 0,-1 0 0,1-1 0,0 1 0,0 0 0,0 0 0,0 0 0,0-1 0,0 1 0,0 0 0,0 0 0,0 0 0,0-1 0,0 1 0,1 0 0,-1 1 0,3 3 0,-1 0 0,1 0 0,0 0 0,0 0 0,0-1 0,0 0 0,1 1 0,0-1 0,0 0 0,0-1 0,0 1 0,10 5 0,-3-2 0,2 0 0,-1-1 0,1 0 0,14 4 0,7 0 0,0-2 0,1-1 0,42 2 0,107-2 0,-142-6 0,593-25 0,-71-1 0,-286 27 0,253-3 0,-441-4 0,137-24 0,-209 26 0,0-2 0,23-8 0,-34 11 0,-2 0 0,1-1 0,0 0 0,0-1 0,-1 1 0,0-1 0,1 0 0,-1 0 0,-1-1 0,6-5 0,-9 9 0,0-1 0,0 1 0,0 0 0,0-1 0,0 1 0,-1-1 0,1 0 0,0 1 0,-1-1 0,0 1 0,1-1 0,-1 0 0,0 1 0,0-1 0,1 0 0,-1 0 0,-1 1 0,1-1 0,0 0 0,0 1 0,-1-1 0,1 0 0,-1 1 0,1-1 0,-1 1 0,0-1 0,1 0 0,-1 1 0,0 0 0,0-1 0,0 1 0,0-1 0,0 1 0,-1 0 0,1 0 0,-3-2 0,-1-1 0,0 0 0,0 1 0,0 0 0,-1 0 0,1 0 0,-1 0 0,0 1 0,0 0 0,-6-1 0,-27-2 0,0 1 0,0 3 0,-51 3 0,17 1 0,-354 36 0,335-25 0,0 4 0,1 5 0,1 3 0,-106 47 0,180-67 0,-1 2 0,1 0 0,1 1 0,-17 12 0,28-17 0,-1 0 0,1 0 0,0 0 0,0 1 0,0-1 0,1 1 0,-1 0 0,1 0 0,0 1 0,1-1 0,-1 0 0,1 1 0,0 0 0,1-1 0,-3 12 0,3-11 0,1 0 0,-1 0 0,1 0 0,0 0 0,0 0 0,1 0 0,-1 0 0,1 0 0,1 0 0,-1 0 0,5 10 0,-4-12 0,0-1 0,1 1 0,0 0 0,-1-1 0,1 0 0,0 0 0,0 0 0,1 0 0,-1 0 0,1-1 0,-1 1 0,1-1 0,0 0 0,0 0 0,0 0 0,0-1 0,5 2 0,19 3 0,0-1 0,1-2 0,-1 0 0,52-4 0,-47 1 0,254-20-151,-7-21-273,-109 14 49,-78 13 60,334-46-331,0 22 293,-230 39 2044,-193-1-1654,0 0 0,1 0 0,-1-1 1,0 0-1,0 0 0,0 0 0,0-1 1,0 1-1,0-1 0,0 0 0,6-4 1,-9 5-35,0 0 0,0 0 0,0 0 1,0 0-1,0 0 0,0 0 0,0 0 1,-1-1-1,1 1 0,-1 0 0,1 0 1,0-1-1,-1 1 0,0 0 0,1-1 1,-1 1-1,0 0 0,0-1 0,0 1 1,0-1-1,0 1 0,0 0 0,0-1 1,0 1-1,-1 0 0,1-1 0,0 1 1,-1 0-1,1-1 0,-1 1 0,0 0 1,1 0-1,-1-1 0,0 1 0,0 0 1,1 0-1,-1 0 0,-2-2 0,-6-7-3,-1 0 0,0 0 0,0 1 0,-18-12 0,-54-30 0,44 28 0,-262-145-354,96 56-29,-735-383-1186,905 480 1608,-225-101-321,190 89 624,-131-33 1,176 55-150,1-1 225,-1 1 0,1 1-1,-46-1 1,66 5-418,0 1 0,1-1 0,-1 1 0,1-1 0,-1 1 0,1 0 0,0 0 0,-1 0 0,1 0 0,0 0 0,0 1 0,-1-1 0,1 0 0,0 1 0,1 0 0,-1 0 0,0-1 0,0 1 0,1 0 0,-1 0 0,1 1 0,-1-1 0,1 0 0,0 0 0,0 1 0,0-1 0,0 1 0,1-1 0,-1 1 0,1-1 0,-1 1 0,1-1 0,0 4 0,-1 1 0,1 0 0,0 1 0,0-1 0,1 0 0,0 0 0,0 0 0,1 0 0,0 0 0,0 0 0,1-1 0,3 9 0,4 0 0,1 0 0,0-1 0,0 0 0,1-1 0,1 0 0,17 13 0,-20-19 0,1-1 0,0 0 0,0 0 0,0-1 0,1 0 0,-1-1 0,1-1 0,1 1 0,-1-2 0,0 0 0,14 1 0,19-2 0,78-5 0,-103 2 0,614-21-213,4 23-117,-317 2 265,-269-3 167,0-2-1,-1-2 0,1-3 1,59-16-1,0 3 20,-85 18-125,0-2 1,0 0 0,-1-1 0,1-2-1,27-13 1,-72 22 3,-82 20 0,6 1 0,-528 38-1353,456-50 1074,-346 25-505,-439 25-1533,0-35 128,846-26 3404,243-16 2714,-33 2-2151,149-25-1778,23-3 0,228 11-499,3 29-644,108-5-345,-3-50 781,-495 34 2626,204-69-1,-314 91-1918,-1-1 0,1-1 0,11-7 0,-17 10 0,0 0 0,0 0 0,0 1 0,0-1 0,0 0 0,-1 0 0,1 0 0,0 0 0,0 0 0,-1 0 0,1 0 0,-1 0 0,1 0 0,0-2 0,-1 3 0,0-1 0,0 0 0,-1 1 0,1-1 0,0 1 0,0-1 0,0 0 0,-1 1 0,1-1 0,0 1 0,-1-1 0,1 1 0,0-1 0,-1 1 0,1-1 0,0 1 0,-1 0 0,1-1 0,-1 1 0,1 0 0,-1-1 0,1 1 0,-1 0 0,0-1 0,1 1 0,-1 0 0,1 0 0,-1 0 0,1-1 0,-1 1 0,0 0 0,-15-3 0,0 0 0,1 1 0,-1 0 0,0 1 0,-26 3 0,-11-2 0,-395-49-256,227 19 58,6 3 128,-287-30 45,-2 28 29,-100 33 541,595-4-545,-1 0 0,1 1 0,-18 3 0,26-4 0,-1 0 0,1 1 0,0-1 0,0 0 0,-1 1 0,1-1 0,0 1 0,0-1 0,-1 1 0,1-1 0,0 1 0,0 0 0,0 0 0,0 0 0,0-1 0,0 1 0,0 0 0,0 0 0,0 0 0,1 1 0,-1-1 0,0 0 0,0 0 0,1 0 0,-1 0 0,1 1 0,0-1 0,-1 0 0,1 1 0,0-1 0,-1 0 0,1 0 0,0 1 0,0-1 0,0 0 0,0 1 0,1 1 0,1 0 0,-1 0 0,1 0 0,0-1 0,0 1 0,1-1 0,-1 1 0,0-1 0,1 0 0,-1 0 0,1 0 0,0 0 0,0 0 0,0-1 0,0 1 0,0-1 0,4 1 0,3 3 0,26 11 0,1-1 0,61 15 0,82 9 0,504 68-983,-371-68 0,1389 124-2577,-1505-149 2954,181 21 415,-367-34 335,4 1 182,1 0 1,0 2 0,15 5 0,-29-9-189,1 1 1,-1-1 0,0 1 0,1 0-1,-1 0 1,0 0 0,0 1 0,0-1 0,0 0-1,0 1 1,0-1 0,0 1 0,-1 0 0,1 0-1,-1-1 1,1 1 0,-1 0 0,1 0-1,-1 0 1,0 1 0,0-1 0,0 0 0,0 0-1,-1 1 1,1-1 0,-1 0 0,1 4-1,-1-3-101,-1-1-1,1 1 0,-1 0 0,0 0 0,1-1 0,-2 1 1,1-1-1,0 1 0,0-1 0,-1 1 0,1-1 0,-1 0 1,0 1-1,0-1 0,0 0 0,0 0 0,-4 3 0,-6 4 67,0-1 0,-18 9 0,11-5-76,-7 2-39,-1 0 0,0-2-1,-1 0 1,-47 11 0,30-12-50,0-3 1,-65 4 0,-8-10-308,-175-20 0,-25-19-614,-754-137-1737,385 56 1594,1 25 1021,639 88 42,-44-5 33,-1 3 0,-97 7 0,187 0 32,-3 0 248,1 0 0,-1 0 0,0 1-1,0 0 1,0 0 0,-14 9 864,19-10-1047,0 1-1,-1-1 1,1 1-1,0-1 1,0 1-1,-1 0 1,1-1-1,0 2 1,0-1 42,0 1-1,1 0 1,-1-1 0,0 1 0,1 0 0,-1-1 0,1 1-1,-1-1 1,1 1 0,0-1 0,1 3 0,6 9 18,1-1 1,0 0 0,1 0-1,0-1 1,1 0 0,0-1-1,24 17 1,-8-9 48,1-2 1,51 21-1,-5-7-176,1-3 0,1-3 0,1-3 0,0-5 0,2-2 0,118 5 0,864-39-1198,-10-82 0,-899 83 1166,163-12-72,-284 34 1794,-46-2-942,-1291 26-2461,1289-27 1712,-476 8-76,340 1 41,-182 35-1,184-8 37,135-31 0,0 1 0,0 0 0,1 2 0,0 0 0,0 0 0,-25 20 0,35-23 44,0 0 1,0 0-1,0 0 1,1 1-1,0 0 1,0 0-1,0 0 1,1 0-1,0 0 1,0 1-1,1-1 1,-1 1-1,2 0 1,-1 0-1,1-1 1,0 1 0,0 0-1,1 0 1,-1 0-1,2 0 1,0 11-1,1-8 21,0 0 1,1-1-1,0 1 0,0 0 0,1-1 1,0 0-1,1 0 0,0 0 1,0-1-1,1 1 0,0-1 0,0-1 1,1 1-1,11 9 0,-3-5-65,1-1 0,0 0 0,1-1 0,28 13 0,77 22 0,-109-41 0,83 25-273,159 26 0,110-8-671,-319-41 850,635 50-1804,10-23 187,-47-3-320,-435-17 1209,201 9 2449,-410-22-1625,5 0 255,0 0-1,-1 0 1,1 0 0,0-1 0,8-1-1,-12 2-196,-1-1 0,1 1 0,0 0-1,0-1 1,-1 1 0,1-1 0,0 1-1,-1-1 1,1 1 0,0-1 0,-1 1-1,1-1 1,-1 0 0,1 1 0,-1-1-1,0 0 1,1 1 0,-1-1 0,1 0-1,-1 1 1,0-1 0,0 0 0,1 0-1,-1 0 1,0 1 0,0-1 0,0 0-1,0 0 1,0 0 0,0 1 0,0-1-1,0 0 1,0 0 0,-1 0 0,1 1-1,0-1 1,0 0 0,-1 0 0,0-1-1,-2-4 163,0 0-1,-1 0 0,0 0 0,0 1 1,-1-1-1,0 1 0,0 0 1,0 0-1,-8-5 0,-7-8-34,-6-6-163,-1 1 0,-1 2-1,-44-27 1,-108-43-32,0 18-156,8 17-541,-2 8 0,-183-27 0,-368-5-1610,571 74 1567,-181 16 0,227 1 1495,0 4 0,-156 43-1,161-30 493,27-9-368,1 4-1,-81 36 0,143-53-870,0 0 0,0 2 0,1-1 0,1 2 0,-1-1 0,-17 19 0,26-24 0,1 0 0,-1 0 0,1 1 0,0-1 0,0 1 0,0-1 0,0 1 0,1-1 0,-1 1 0,1 0 0,0 0 0,-1 6 0,2-7 0,0 0 0,1 0 0,-1 0 0,0 0 0,1 0 0,0 1 0,0-1 0,0 0 0,0 0 0,0-1 0,0 1 0,1 0 0,0 0 0,-1-1 0,1 1 0,0 0 0,5 3 0,-3-2 0,0-1 0,1 1 0,-1-1 0,1 0 0,0 0 0,0-1 0,0 1 0,0-1 0,0-1 0,11 4 0,8-1 0,29 3 0,-28-5 0,50 5 0,0-4 0,-1-3 0,129-17 0,217-61 0,-297 52 0,592-161-1137,-103-8 1137,-408 114 1137,-198 79-1137,-3 0 0,1 0 0,0 0 0,0 1 0,0 0 0,7-2 0,-11 3 0,0 0 0,0 0 0,1 0 0,-1 0 0,0 0 0,0 0 0,1 0 0,-1 0 0,0 0 0,0 0 0,1 0 0,-1 0 0,0 1 0,0-1 0,1 0 0,-1 0 0,0 0 0,0 0 0,0 0 0,1 1 0,-1-1 0,0 0 0,0 0 0,0 0 0,0 0 0,1 1 0,-1-1 0,0 0 0,0 0 0,0 1 0,0-1 0,0 0 0,0 0 0,0 1 0,0-1 0,-5 18 0,-5 0 0,0-2 0,-2 1 0,-17 20 0,16-23 0,1 1 0,1 1 0,-19 34 0,-23 88 0,-2 5 0,43-120 0,2 2 0,0 0 0,1 0 0,2 0 0,0 1 0,2 0 0,-3 44 0,7-55 0,1 0 0,0-1 0,1 1 0,1 0 0,0-1 0,1 0 0,1 1 0,10 25 0,-11-34 0,-1 0 0,1 0 0,-1 0 0,-1 0 0,1 1 0,-1-1 0,1 8 0,-2-12 0,0 0 0,-1-1 0,1 1 0,0-1 0,-1 1 0,1-1 0,-1 1 0,1 0 0,-1-1 0,0 0 0,1 1 0,-1-1 0,0 1 0,0-1 0,0 0 0,0 0 0,0 1 0,0-1 0,-1 0 0,1 0 0,0 0 0,-1 0 0,1 0 0,0-1 0,-1 1 0,1 0 0,-1-1 0,0 1 0,1-1 0,-1 1 0,1-1 0,-1 0 0,-2 0 0,-13 3 0,0-2 0,1 0 0,-1-1 0,0-1 0,0-1 0,-29-5 0,7-3 0,-62-24 0,54 15 0,-82-47 0,102 50 0,1-2 0,1 0 0,0-2 0,-25-27 0,42 39 0,1 0 0,1-1 0,0 1 0,0-1 0,0-1 0,1 1 0,1-1 0,-1 0 0,2 0 0,-4-14 0,6 20 0,0 0 0,0 0 0,1 0 0,0 0 0,0 1 0,0-1 0,0 0 0,0 0 0,1 0 0,0 0 0,0 0 0,0 1 0,0-1 0,1 0 0,-1 1 0,1-1 0,0 1 0,0-1 0,0 1 0,0 0 0,1 0 0,-1 0 0,1 0 0,0 1 0,0-1 0,0 1 0,0-1 0,0 1 0,1 0 0,6-3 0,10-4 0,0 1 0,1 2 0,0 0 0,34-6 0,88-2 0,-124 12 0,76-8 0,43-3 0,-12 15 0,-48 0 0,-1-3 0,79-11 0,593-156-503,-428 86 362,379-114 141,-630 175 73,-4 2 213,123-52-1,-186 69-285,6-2 0,0-1 0,-1 0 0,1 0 0,9-9 0,-17 13 0,0 1 0,0-1 0,0 0 0,0 0 0,0 1 0,0-1 0,0 0 0,0 0 0,-1 0 0,1 0 0,-1 0 0,1 0 0,0 0 0,-1 0 0,0-1 0,1 1 0,-1 0 0,0 0 0,1 0 0,-1 0 0,0-1 0,0 1 0,0 0 0,0 0 0,0 0 0,0-1 0,0 1 0,-1 0 0,1 0 0,0 0 0,-1 0 0,1-1 0,-1 1 0,1 0 0,-1 0 0,1 0 0,-1 0 0,0 0 0,0 0 0,1 0 0,-1 1 0,0-1 0,0 0 0,0 0 0,0 0 0,0 1 0,-2-2 0,-4-2 0,0 0 0,-1 0 0,1 0 0,-1 1 0,0 0 0,0 1 0,-15-3 0,-65-5 0,61 8 0,-202-22-157,2-11-1,1-9 1,2-10-1,-253-97 1,279 75 157,19 6 0,-197-48 0,316 105 160,-1 4 0,1 1 1,-63 2-1,-182 20-14,267-10-146,-61 15 0,80-14 0,0 1 0,1 0 0,0 2 0,0 0 0,-18 11 0,22-9 0,1 1 0,0 1 0,0-1 0,1 2 0,1 0 0,0 0 0,-13 22 0,23-33 0,0 0 0,0-1 0,0 1 0,0 0 0,0 0 0,0 0 0,0 0 0,1 0 0,-1 0 0,1 0 0,-1 0 0,1 0 0,0 0 0,-1 0 0,1 0 0,1 0 0,-1 0 0,0 0 0,0 0 0,1 1 0,-1-1 0,1 0 0,-1 0 0,1-1 0,0 1 0,2 4 0,-1-4 0,1 1 0,-1-1 0,1 0 0,0 1 0,0-1 0,0 0 0,0 0 0,0-1 0,0 1 0,0-1 0,1 0 0,-1 1 0,1-2 0,-1 1 0,5 1 0,132 11 0,-56-3 0,1-5 0,101-5 0,-80-1 0,1216 0 0,-1054-21 0,-61 2 0,142-5 0,115-4 0,123 29 0,-490 9 0,126 26 0,-180-27 0,40 3 0,1-4 0,133-5 0,-201-2 0,-10 0 0,1 0 0,0 0 0,-1 1 0,1 0 0,-1 0 0,0 1 0,1 0 0,-1 0 0,0 0 0,0 1 0,0 0 0,0 0 0,0 0 0,-1 1 0,9 7 0,-8-5 0,-1 0 0,0 0 0,0 0 0,-1 0 0,0 1 0,0-1 0,-1 1 0,1 0 0,-2 1 0,1-1 0,-1 0 0,0 1 0,1 9 0,-2-13 0,-1 0 0,1 0 0,-1 0 0,0 0 0,-1 1 0,1-1 0,-1 0 0,0 0 0,0 0 0,0 0 0,0 0 0,-1-1 0,0 1 0,1 0 0,-1-1 0,-1 1 0,1-1 0,0 1 0,-1-1 0,-4 4 0,-4 4 0,-2-1 0,1 0 0,-29 15 0,28-17 0,-164 94 0,146-87 0,0-2 0,-1-1 0,0-2 0,-38 8 0,5-8 0,-94 4 0,-67-13 0,-164-26-398,245 12-167,-137-10-339,-1376-119-2268,886 44 3431,646 79 3573,182 39-2884,13-3-948,1-3 0,139 9 0,151-19 0,-221-5 0,971-49-1814,-356-44 1814,-11-43 0,-571 106 232,-104 20 1212,149-42-1304,-92 19-142,-99 27 2,0 1 0,0 1 0,0 1 0,1 2 0,46 1 0,-70 1 0,-1 1 0,1 0 0,-1-1 0,0 1 0,1 0 0,-1 0 0,0 0 0,0 1 0,1-1 0,-1 0 0,0 1 0,0 0 0,-1-1 0,1 1 0,0 0 0,0 0 0,-1 0 0,1 0 0,-1 0 0,0 0 0,0 1 0,0-1 0,0 0 0,0 1 0,0-1 0,0 1 0,-1-1 0,1 1 0,-1-1 0,0 4 0,1 8 0,0 0 0,-1-1 0,-1 1 0,-2 17 0,0-19 0,-1-1 0,0 1 0,-1-1 0,0 1 0,-1-1 0,0-1 0,-9 12 0,3-5 0,-2-1 0,0-1 0,-30 25 0,2 0 0,-13 16 0,-118 111 0,41-75 0,100-71 0,-104 59 0,111-68 0,-1-1 0,0-1 0,-47 11 0,24-11 0,-101 4 0,-57-12 0,-10 0 0,-507 67-1763,536-48 1792,-937 163-176,1106-178 469,-1 0 0,-20 11 1,-7 1 334,32-14-637,-1-1 0,1 0 0,-1-1-1,1-1 1,-1-1 0,1 0 0,-1-1-1,0-1 1,1 0 0,0-1 0,0 0-1,-24-10 1,26 8-20,-1-1 0,-23-15 0,33 18 0,0 0 0,0 0 0,0 0 0,0 0 0,0-1 0,1 1 0,0-1 0,0 0 0,0 0 0,0-1 0,0 1 0,-1-5 0,3 8 0,1-1 0,0 1 0,-1-1 0,1 1 0,0-1 0,0 1 0,0 0 0,0-1 0,0 1 0,1-1 0,-1 1 0,0-1 0,1 1 0,-1 0 0,1-1 0,-1 1 0,1 0 0,0-1 0,-1 1 0,1 0 0,0 0 0,0-1 0,0 1 0,0 0 0,0 0 0,0 0 0,0 0 0,0 1 0,0-1 0,1 0 0,-1 0 0,2 0 0,5-4 0,1 1 0,1 0 0,14-5 0,-13 6 0,42-16 0,113-42 0,-131 46 0,-1-2 0,54-35 0,-13-1 0,-4 1 0,149-79 0,-83 60 0,-65 33 0,87-34 0,-108 52 0,-26 9 0,0 2 0,1 0 0,40-7 0,-8 4 0,-1-3 0,57-22 0,-57 17 0,116-24 0,-24 24 0,275 0 0,-264 8 0,-20 0 0,193 12 0,-153 1 0,-164 0 0,-1 1 0,1 1 0,0 1 0,-1 0 0,0 1 0,0 0 0,25 14 0,30 9 0,13 1 0,116 35 0,-194-62 0,0-1 0,0 1 0,-1 0 0,1 0 0,0 0 0,0 0 0,-1 1 0,0 0 0,1 0 0,-1 0 0,4 5 0,-6-5 0,0-1 0,0 1 0,0 0 0,-1 0 0,1 0 0,-1 0 0,0 0 0,0 0 0,0 0 0,0 0 0,0 1 0,-1-1 0,0 0 0,1 1 0,-1-1 0,0 0 0,-1 0 0,1 1 0,-1 2 0,-1-1 0,1 0 0,-1 0 0,-1 0 0,1 0 0,-1 0 0,1-1 0,-1 1 0,0-1 0,-1 0 0,1 0 0,-1 0 0,0 0 0,0-1 0,0 1 0,0-1 0,-8 4 0,-6 4 0,-1-1 0,-35 14 0,25-13 0,0-2 0,-1-1 0,1-2 0,-1-1 0,-59 3 0,44-8 0,1-2 0,0-2 0,-63-14 0,28-1 0,-78-30 0,-69-38 0,186 71 0,-242-86 0,219 84 0,-2 3 0,-99-12 0,125 23 0,0 2 0,0 1 0,0 2 0,0 2 0,1 1 0,-53 14 0,-21 18 0,-181 85 0,171-67 0,-104 48 0,-243 95 0,285-148 0,-10 3 0,186-49 0,0 0 0,0 0 0,0 1 0,0 1 0,1-1 0,-1 1 0,1 0 0,0 1 0,1-1 0,-8 10 0,10-11 0,1 0 0,1 0 0,-1 1 0,1 0 0,-1-1 0,1 1 0,1 0 0,-1 0 0,1 0 0,0 0 0,0 0 0,0 0 0,1 1 0,-1-1 0,1 0 0,1 0 0,-1 0 0,2 9 0,2-1 0,0-1 0,1 1 0,0-1 0,0 0 0,2 0 0,-1-1 0,2 1 0,-1-2 0,1 1 0,1-1 0,0 0 0,14 11 0,-6-9 0,1-1 0,1 0 0,33 13 0,-11-5 0,-20-10 0,0 0 0,1-1 0,0-1 0,0-1 0,1-1 0,0-1 0,-1-1 0,2-1 0,24-1 0,-22-1 0,-1 1 0,1 1 0,34 8 0,-49-8 0,0 1 0,0 1 0,-1-1 0,1 2 0,-1 0 0,0 0 0,-1 0 0,1 1 0,-1 1 0,10 9 0,1 4 0,0 1 0,-2 0 0,0 2 0,19 34 0,-14-16 0,32 82 0,185 538 0,-239-658 0,86 213 0,20 61 0,-96-225 0,-10-40 0,2 0 0,-1-1 0,2 1 0,6 16 0,-4-14 0,-1 0 0,0 0 0,-1 0 0,-1 0 0,0 1 0,1 23 0,-5 92 0,-1-59 0,3-16 0,-3 57 0,2-108 0,-1-1 0,0 1 0,0-1 0,-1 0 0,1 0 0,-1 0 0,1 0 0,-1 0 0,0 0 0,0 0 0,-1 0 0,1-1 0,0 1 0,-1-1 0,0 0 0,1 0 0,-1 0 0,0 0 0,-6 3 0,-4 1 0,1 0 0,-1-1 0,-23 7 0,-2-2 0,1-2 0,-1-2 0,-1-1 0,-49 0 0,-584-6 0,663 0 0,-1 0 0,0 0 0,0-1 0,0 0 0,1-1 0,-1 0 0,-14-8 0,-14-4 0,-2 3 0,27 8 0,0 0 0,0-1 0,0 0 0,0 0 0,1-2 0,-23-14 0,21 11 0,0 1 0,-1 0 0,0 1 0,0 1 0,-29-9 0,3 4 0,-45-7 0,72 16 0,1-1 0,-1 0 0,1-1 0,0 0 0,0-1 0,-23-15 0,28 14 0,0 0 0,0 0 0,-7-11 0,11 13 0,0 0 0,-1 0 0,1 0 0,-1 1 0,0-1 0,0 1 0,-1 0 0,1 1 0,-1 0 0,-10-5 0,-39-12 0,27 9 0,-52-12 0,70 21 0,0-1 0,1 0 0,-1-1 0,1 0 0,0-1 0,0 0 0,-11-8 0,-5-5 0,-23-24 0,17 10 0,23 23 0,-1 0 0,0 0 0,-12-8 0,0 4 0,-1 0 0,0 2 0,-46-16 0,38 16 0,-50-26 0,71 31 0,0 1 0,1-1 0,-1 0 0,1-1 0,1 0 0,0 0 0,0-1 0,0 0 0,-9-14 0,12 17 0,0 0 0,0 0 0,-1 1 0,0-1 0,0 1 0,0 0 0,0 0 0,-1 1 0,-9-5 0,-25-18 0,38 24 0,0 0 0,0 1 0,0-1 0,0 1 0,0 0 0,0-1 0,0 1 0,-1 0 0,1 0 0,0 1 0,-1-1 0,-4-1 0,6 3 0,0-1 0,0 0 0,0 0 0,0 1 0,0-1 0,0 0 0,0 1 0,0-1 0,1 1 0,-1-1 0,0 1 0,0 0 0,0-1 0,0 1 0,1 0 0,-1 0 0,0-1 0,1 1 0,-1 0 0,0 0 0,1 0 0,-1 0 0,1 0 0,0 0 0,-1 0 0,1 0 0,0 0 0,0 0 0,-1 0 0,1 0 0,0 0 0,0 0 0,0 1 0,-1 5 0,1 0 0,-1 0 0,1 0 0,0-1 0,1 1 0,0 0 0,0 0 0,0 0 0,1-1 0,0 1 0,0-1 0,1 1 0,0-1 0,5 8 0,4 6 0,2-1 0,30 33 0,-28-34 0,-6-9 0,-1 0 0,1-1 0,1 0 0,-1-1 0,23 11 0,-24-13 0,0 0 0,0 0 0,0 1 0,0 0 0,-1 0 0,0 1 0,0 0 0,-1 1 0,8 9 0,-13-14 0,0 0 0,0 0 0,0 0 0,1-1 0,-1 1 0,1-1 0,-1 0 0,1 0 0,0 0 0,0 0 0,0 0 0,0 0 0,0-1 0,1 0 0,3 2 0,-7-3 0,0-1 0,0 1 0,1 0 0,-1-1 0,0 1 0,0 0 0,0 0 0,0-1 0,0 1 0,1 0 0,-1-1 0,0 1 0,0 0 0,0-1 0,0 1 0,0 0 0,0-1 0,0 1 0,0 0 0,0-1 0,0 1 0,0 0 0,0-1 0,0 1 0,-1 0 0,1-1 0,0 1 0,0 0 0,0 0 0,0-1 0,0 1 0,-1-1 0,-4-13 0,-4 0 0,-1 0 0,0 0 0,-1 1 0,-1 0 0,0 1 0,-21-16 0,-24-26 0,15 7 0,15 15 0,-1 2 0,-50-42 0,9 23 0,-1 2 0,-3 4 0,-120-53 0,143 69 0,41 21 0,0 1 0,0 0 0,-1 0 0,0 1 0,0 0 0,0 0 0,-14-2 0,-19 2 0,0 2 0,-1 2 0,-46 6 0,75-4 0,0 1 0,0 1 0,0 1 0,1 0 0,0 1 0,-17 10 0,11-7 0,15-7 0,0 1 0,0 0 0,0 0 0,1 0 0,-1 0 0,1 1 0,0-1 0,0 1 0,0 0 0,1 1 0,-1-1 0,1 1 0,0-1 0,0 1 0,1 0 0,-1 0 0,1 0 0,0 0 0,0 1 0,1-1 0,0 0 0,0 1 0,0-1 0,0 1 0,1-1 0,0 1 0,0 0 0,1-1 0,0 1 0,-1-1 0,2 1 0,2 7 0,-1-6 0,0-1 0,1 1 0,1 0 0,-1-1 0,1 0 0,0 0 0,0-1 0,1 1 0,-1-1 0,9 6 0,-4-4 0,0 0 0,0-1 0,1 0 0,-1 0 0,22 7 0,-9-9 0,-1 0 0,1-1 0,0-2 0,-1 0 0,42-4 0,-1 1 0,-2 0 0,93 4 0,-142 0 0,-1 1 0,1 0 0,0 1 0,-1 0 0,0 1 0,11 6 0,7 3 0,-10-4 0,0 0 0,-2 2 0,1 0 0,-2 1 0,1 1 0,-2 0 0,18 21 0,-26-28 0,-6-7 0,-1 1 0,0-1 0,1 0 0,-1 0 0,0 1 0,0-1 0,1 0 0,-1 0 0,0 1 0,0-1 0,1 0 0,-1 0 0,0 1 0,0-1 0,0 0 0,1 1 0,-1-1 0,0 1 0,0-1 0,0 0 0,0 1 0,0-1 0,0 0 0,0 1 0,0-1 0,0 0 0,0 1 0,0-1 0,0 1 0,0-1 0,0 0 0,0 1 0,0-1 0,0 0 0,-1 1 0,1-1 0,0 0 0,0 1 0,0-1 0,0 0 0,-1 1 0,1-1 0,-21 6 0,-26-6 0,32-2 0,0-1 0,0 0 0,0-1 0,0 0 0,1-1 0,-18-9 0,-82-51 0,83 45 0,-1 2 0,-55-24 0,-67-19 0,-13-6 0,124 53 0,-86-18 0,57 20 0,-80-15 0,120 20 0,0 2 0,-57-3 0,-68 9 0,55 2 0,-467-4 0,576 0 0,0 0 0,0-1 0,0 0 0,0-1 0,-1 0 0,1 0 0,6-4 0,16-7 0,-11 6 0,-1-2 0,0 0 0,0 0 0,-1-2 0,29-26 0,-23 19 0,41-28 0,56-35 0,-84 55 0,2 1 0,1 3 0,71-34 0,48-1 0,2 7 0,169-30 0,273-66 0,-552 130 0,-30 10 0,0 0 0,0 2 0,38-7 0,-43 11 0,42-3 0,-51 4 0,0 0 0,-1 0 0,1 1 0,0-1 0,0 1 0,0 0 0,0 1 0,5 1 0,-10-3 0,0 0 0,1 0 0,-1 1 0,0-1 0,0 0 0,0 0 0,1 1 0,-1-1 0,0 0 0,0 0 0,0 1 0,1-1 0,-1 0 0,0 0 0,0 1 0,0-1 0,0 0 0,0 1 0,0-1 0,0 0 0,0 1 0,0-1 0,0 0 0,0 1 0,0-1 0,0 0 0,0 0 0,0 1 0,0-1 0,0 0 0,0 1 0,0-1 0,0 0 0,0 1 0,0-1 0,-1 0 0,1 0 0,0 1 0,0-1 0,0 0 0,-1 0 0,1 1 0,0-1 0,0 0 0,-1 0 0,1 1 0,-16 14 0,9-10 0,-169 147 0,164-143 0,-3 1 0,0-1 0,0 0 0,0-2 0,-1 0 0,-28 9 0,-28 12 0,36-12 0,-47 27 0,65-33 0,-1-1 0,0 0 0,-1-1 0,0-1 0,0-1 0,0-1 0,-1-1 0,-28 2 0,-22-1 0,-82-7 0,52 0 0,84 2 0,-17 0 0,-61 7 0,85-5 0,1-1 0,-1 2 0,1-1 0,0 1 0,0 1 0,0 0 0,0 0 0,1 0 0,-1 1 0,1 1 0,-9 7 0,3-1 0,10-9 0,0 0 0,0 0 0,0 1 0,0-1 0,1 1 0,0 0 0,-4 6 0,6-10 0,1 1 0,0-1 0,0 1 0,-1 0 0,1-1 0,0 1 0,0 0 0,0 0 0,0-1 0,0 1 0,0 0 0,0-1 0,0 1 0,0 0 0,0-1 0,0 1 0,1 0 0,-1-1 0,0 1 0,0 0 0,1-1 0,-1 1 0,1 0 0,0 1 0,1-1 0,-1 1 0,1-1 0,-1 0 0,1 0 0,0 1 0,-1-1 0,1 0 0,0 0 0,0-1 0,3 2 0,7 2 0,0-1 0,0-1 0,0 0 0,25 1 0,52-5 0,-36 0 0,143-16 0,-159 13 0,-26 3 0,0-1 0,0 0 0,-1 0 0,1-1 0,-1 0 0,12-7 0,57-39 0,-16 9 0,-22 18 0,1 1 0,78-26 0,-66 29 0,179-51 0,364-12 0,-218 39 0,25 11 0,2 33 0,-160 1 0,277-2 0,-496-1 0,0-1 0,0-1 0,0-1 0,-1-1 0,0-2 0,26-10 0,-46 15 0,-8 2 0,-16 3 0,-30 9 0,-68 25 0,-22 6 0,95-34 0,-1-3 0,1-1 0,-1-3 0,-47-2 0,-39 1 0,-445 74 0,237-22 0,269-44 0,-226 20 0,254-27 0,-1 3 0,-40 9 0,-30 4 0,-170-11 0,203-8 0,74 1 0,-1 0 0,1 1 0,-1-1 0,1 1 0,0 1 0,-1-1 0,1 1 0,0 0 0,-7 3 0,0 2 0,1 0 0,-15 13 0,6-4 0,4-5 0,-1-1 0,-1-1 0,-26 11 0,24-12 0,0 2 0,-25 15 0,42-23 0,0 0 0,0 0 0,0 1 0,0-1 0,1 1 0,-1-1 0,1 1 0,-1 0 0,1 0 0,0 0 0,0 0 0,1 1 0,-1-1 0,0 0 0,1 1 0,0-1 0,-1 7 0,1-7 0,2 0 0,-1 0 0,0 0 0,0 0 0,1 0 0,0 0 0,0 0 0,0 0 0,0 0 0,0 0 0,0-1 0,1 1 0,-1 0 0,1-1 0,0 1 0,-1-1 0,1 0 0,1 0 0,-1 0 0,0 0 0,5 4 0,3 1 0,0 0 0,1-1 0,0 0 0,0 0 0,1-1 0,-1-1 0,1 0 0,0-1 0,0 0 0,17 2 0,12-1 0,75-4 0,-81 0 0,-10-2 0,-1 0 0,0-1 0,38-11 0,69-29 0,23-6 0,-119 43 0,-1 2 0,1 2 0,-1 1 0,68 6 0,-97-5 0,0 1 0,0-1 0,0 1 0,0 0 0,0 0 0,0 1 0,0 0 0,-1-1 0,1 2 0,0-1 0,-1 0 0,1 1 0,-1 0 0,0 0 0,0 0 0,0 1 0,-1-1 0,1 1 0,-1 0 0,0 0 0,0 0 0,0 0 0,0 0 0,2 7 0,8 14 0,-1-3 0,-1 1 0,9 28 0,-12-27 0,2 0 0,0-1 0,2 0 0,0-1 0,25 34 0,-8-20 0,1-1 0,42 37 0,-34-35 0,-18-17 0,1 0 0,23 16 0,-20-17 0,0 2 0,32 36 0,-48-48 0,-4-3 0,-16-15 0,-19-15 0,-380-361 0,396 369 0,-2 0 0,0 1 0,-1 1 0,0 1 0,-38-20 0,50 30 0,-1 0 0,0 0 0,0 0 0,0 1 0,0 0 0,0 1 0,0-1 0,-1 1 0,1 1 0,-1 0 0,1 0 0,0 0 0,-1 1 0,1 0 0,0 0 0,-1 1 0,1-1 0,0 2 0,0-1 0,0 1 0,-10 6 0,9-3 0,1-1 0,0 1 0,0 0 0,1 1 0,0-1 0,0 2 0,0-1 0,-8 16 0,0 3 0,-15 39 0,26-59 0,1 0 0,0 0 0,0 0 0,0 1 0,1-1 0,0 1 0,1-1 0,-1 1 0,1-1 0,0 1 0,1-1 0,-1 1 0,2-1 0,-1 1 0,1-1 0,-1 1 0,6 10 0,-4-12 0,1 1 0,-1-1 0,1 0 0,0-1 0,0 1 0,0-1 0,1 1 0,-1-1 0,1-1 0,0 1 0,0-1 0,1 1 0,-1-2 0,1 1 0,-1 0 0,1-1 0,0 0 0,0-1 0,7 2 0,-3-1 0,0-1 0,-1 0 0,1-1 0,0 0 0,0 0 0,0-1 0,0-1 0,0 1 0,-1-2 0,1 1 0,0-1 0,12-6 0,3-4 0,-1-1 0,-1 0 0,26-22 0,-7 7 0,-27 20 0,-1-1 0,0-1 0,0-1 0,-1 0 0,12-13 0,84-122 0,-88 118 0,-2-1 0,0-1 0,22-56 0,-33 72 0,1 0 0,1 1 0,0 0 0,0 0 0,16-15 0,6-9 0,-28 34 0,15-17 0,-18 21 0,-1 0 0,0 0 0,0 0 0,0 0 0,1 0 0,-1 0 0,0 0 0,0 0 0,1 0 0,-1 0 0,0 0 0,0 0 0,1 0 0,-1 0 0,0 0 0,0 0 0,1 0 0,-1 0 0,0 0 0,0 0 0,1 0 0,-1 0 0,0 0 0,0 0 0,0 0 0,1 0 0,-1 1 0,0-1 0,0 0 0,0 0 0,1 0 0,-1 0 0,0 1 0,4 16 0,-3 74 0,1 16 0,8-10 0,5 0 0,4-2 0,5 0 0,37 98 0,-55-175 0,6 11 0,-2-1 0,-1 2 0,-2-1 0,0 1 0,3 41 0,-10-51 0,1-1 0,2 0 0,0 0 0,1 0 0,9 27 0,-13-44 0,1 0 0,-1-1 0,1 1 0,0-1 0,0 1 0,-1-1 0,1 1 0,0-1 0,0 0 0,0 0 0,0 1 0,1-1 0,-1 0 0,0 0 0,0 0 0,1 0 0,-1 0 0,1 0 0,-1-1 0,4 2 0,-4-2 0,0 0 0,1 0 0,-1 0 0,0-1 0,0 1 0,1-1 0,-1 1 0,0-1 0,0 1 0,0-1 0,1 0 0,-1 1 0,0-1 0,0 0 0,0 0 0,0 0 0,-1 0 0,1 0 0,0 0 0,0 0 0,0 0 0,-1 0 0,1 0 0,-1-1 0,1 1 0,-1 0 0,1-2 0,3-6 0,-1-1 0,0 1 0,0-1 0,-1 0 0,0 0 0,0-13 0,-1-66 0,-2 50 0,-1-1158 0,20 1482 0,23 1 0,-19-136 0,-6-48 0,40 140 0,16-48 0,-36-115 0,-34-73 0,1-1 0,0 1 0,0-1 0,1 1 0,-1-1 0,1 0 0,0 0 0,0-1 0,1 1 0,6 4 0,-8-7 0,0 1 0,0-1 0,0 0 0,0 0 0,1 0 0,-1 0 0,1-1 0,0 1 0,-1-1 0,1 0 0,0 0 0,0-1 0,-1 1 0,1-1 0,0 0 0,0 0 0,5 0 0,-7-1 0,0 1 0,-1-1 0,1 0 0,0 1 0,-1-1 0,1 0 0,-1 0 0,0 0 0,1 0 0,-1-1 0,0 1 0,0 0 0,1 0 0,-1-1 0,0 1 0,0-1 0,-1 1 0,1-1 0,0 1 0,0-1 0,-1 0 0,1 1 0,-1-1 0,1-2 0,1-6 0,0-1 0,-1 1 0,0-11 0,-1 14 0,0-300 0,-2 156 0,-6-260 0,-32-3 0,32 376 0,-3-1 0,0 2 0,-3-1 0,-1 2 0,-29-52 0,44 87 0,-1 0 0,1 0 0,-1 0 0,1 0 0,-1 0 0,1 0 0,-1 0 0,0 0 0,1 1 0,-1-1 0,0 0 0,0 0 0,0 1 0,-1-2 0,2 2 0,0 0 0,0 1 0,-1-1 0,1 0 0,0 0 0,0 0 0,-1 0 0,1 1 0,0-1 0,0 0 0,0 0 0,-1 1 0,1-1 0,0 0 0,0 0 0,0 1 0,0-1 0,0 0 0,-1 1 0,1-1 0,0 0 0,0 0 0,0 1 0,0-1 0,0 0 0,0 1 0,0-1 0,0 0 0,0 1 0,0-1 0,0 0 0,4 40 0,49 143 0,5 23 0,-35-95 0,-14-60 0,2-1 0,2 0 0,34 81 0,81 112 0,-94-187 0,2-2 0,53 59 0,32 13 0,-120-125 0,0 1 0,0-1 0,0 0 0,0 0 0,0 0 0,0 0 0,0 0 0,0 0 0,1 0 0,-1 0 0,0-1 0,1 1 0,-1-1 0,0 1 0,1-1 0,-1 1 0,1-1 0,-1 1 0,1-1 0,1 0 0,-2-1 0,0 1 0,0-1 0,0 0 0,0 1 0,0-1 0,0 0 0,0 0 0,-1 0 0,1 0 0,0 0 0,0 0 0,-1 0 0,1 0 0,-1 0 0,1 0 0,-1-1 0,1 1 0,-1 0 0,0 0 0,0 0 0,1-1 0,-1 1 0,0 0 0,0 0 0,-1-2 0,3-27 0,-1 0 0,-7-58 0,-18-60 0,19 120 0,-46-165 0,33 136 0,2-1 0,-8-65 0,18 85 0,-1 1 0,-2-1 0,-17-43 0,-54-101 0,69 167 0,10 15 0,1 0 0,0 0 0,0 0 0,0 0 0,0 0 0,-1 0 0,1 0 0,0 0 0,0 0 0,0 0 0,-1 0 0,1 0 0,0 0 0,0 0 0,0 0 0,0 0 0,-1 0 0,1 0 0,0 0 0,0 0 0,0 0 0,0 0 0,-1 0 0,1 1 0,0-1 0,0 0 0,0 0 0,0 0 0,0 0 0,-1 0 0,1 1 0,0-1 0,0 0 0,0 0 0,0 0 0,0 0 0,0 1 0,0-1 0,0 0 0,0 0 0,0 0 0,-1 1 0,-2 32 0,4-12 0,0 0 0,2 0 0,9 37 0,25 60 0,-11-37 0,10 39 0,59 133 0,-78-215 0,2 0 0,1-2 0,2-1 0,1 0 0,2-2 0,2-1 0,44 43 0,-54-61 0,0-1 0,1-1 0,0 0 0,35 15 0,-16-11 0,63 18 0,-94-32 0,1 0 0,0-1 0,-1 0 0,1 0 0,0 0 0,0-1 0,0 0 0,0 0 0,10-3 0,-13 2 0,0 0 0,1-1 0,-1 0 0,0 1 0,0-2 0,0 1 0,0 0 0,-1-1 0,1 0 0,-1 1 0,1-2 0,-1 1 0,0 0 0,0-1 0,3-4 0,10-18 0,-12 18 0,1 1 0,-1 0 0,1 0 0,6-6 0,-5 8 0,-6 5 0,0 0 0,1-1 0,-1 1 0,1 0 0,-1-1 0,0 1 0,1-1 0,-1 1 0,0-1 0,1 1 0,-1-1 0,0 1 0,0-1 0,0 1 0,1-1 0,-1 1 0,0-1 0,0 1 0,0-1 0,0 1 0,0-1 0,0 1 0,0-1 0,0 1 0,0-1 0,0 1 0,0-2 0,-1-12 0,1-1 0,1 1 0,0-1 0,1 1 0,1-1 0,7-24 0,73-169 0,-76 185 0,8-39 0,-10 39 0,14-43 0,55-97 0,-66 144 0,-1-1 0,-1 0 0,-1 0 0,0 0 0,-2-1 0,2-40 0,-1 19 0,-2 32 0,0 1 0,1 0 0,0 0 0,0 0 0,1 0 0,4-7 0,-2 4 0,-1 1 0,6-18 0,-8 17 0,0 0 0,1 0 0,1 0 0,0 0 0,13-20 0,-15 28 0,0 0 0,0 0 0,0 1 0,1-1 0,-1 1 0,1 0 0,0 0 0,0 0 0,1 0 0,-1 1 0,0-1 0,1 1 0,-1 0 0,1 1 0,0-1 0,0 1 0,8-2 0,-4 2 0,1 0 0,-1 0 0,1 1 0,0 0 0,17 2 0,-25-1 0,1-1 0,-1 1 0,0 0 0,1 0 0,-1 0 0,0 0 0,0 0 0,1 0 0,-1 0 0,0 1 0,0-1 0,0 1 0,-1 0 0,1-1 0,0 1 0,-1 0 0,1 0 0,-1 0 0,1 0 0,-1 0 0,0 1 0,0-1 0,0 0 0,0 1 0,0-1 0,-1 0 0,1 4 0,2 20 0,-1 0 0,-2 0 0,-1 1 0,-1-1 0,-1 0 0,-12 49 0,7-51 0,-1-1 0,0-1 0,-2 1 0,0-1 0,-19 26 0,-3 7 0,27-43 0,1 0 0,-6 18 0,9-23 0,0 0 0,0 0 0,0-1 0,-1 0 0,0 1 0,0-1 0,-1 0 0,0 0 0,0-1 0,0 1 0,-1-1 0,1 0 0,-7 5 0,-6 2 0,8-6 0,0 0 0,0 1 0,-10 11 0,16-14 0,0-1 0,1 0 0,0 1 0,-1 0 0,1-1 0,1 1 0,-1 0 0,0 0 0,1 0 0,0 0 0,0 1 0,-1 5 0,2-4 0,-1 0 0,0 1 0,0-1 0,-1 0 0,1 0 0,-1 0 0,-1 0 0,1 0 0,-1-1 0,0 1 0,0-1 0,-1 1 0,0-1 0,1 0 0,-2-1 0,1 1 0,-1-1 0,1 0 0,-1 0 0,0 0 0,-1 0 0,1-1 0,-1 0 0,1 0 0,-1-1 0,0 0 0,0 0 0,0 0 0,-9 1 0,0-1 0,0-1 0,0 0 0,0-1 0,0-1 0,1 0 0,-1-1 0,0-1 0,1 0 0,-1-1 0,1-1 0,0 0 0,-15-8 0,-4-4 0,1-1 0,0-2 0,-48-40 0,12 5 0,3-3 0,-70-82 0,125 126 0,0 0 0,1-1 0,1 0 0,-12-28 0,-7-16 0,21 47 0,1 0 0,0-1 0,1 0 0,0 0 0,1 0 0,0 0 0,0-20 0,2 13 0,0 1 0,2-1 0,0 0 0,6-28 0,-4 38 0,0 1 0,1 0 0,-1-1 0,2 1 0,-1 1 0,1-1 0,1 1 0,-1 0 0,2 0 0,-1 0 0,1 1 0,0 0 0,0 0 0,1 1 0,9-7 0,-6 6 0,0 0 0,0 1 0,1 0 0,0 1 0,0 0 0,0 1 0,0 0 0,1 1 0,-1 1 0,1 0 0,18-1 0,-24 3 0,0 1 0,-1 0 0,1 0 0,0 0 0,-1 1 0,1 0 0,-1 0 0,12 7 0,2 2 0,25 19 0,16 8 0,-33-21 0,0 1 0,47 40 0,6 5 0,-35-39 0,-29-15 0,-17-10 0,0 1 0,0 0 0,0 0 0,0 0 0,0 0 0,0 0 0,0 0 0,0 0 0,0 0 0,0 0 0,0 0 0,0 0 0,-1 0 0,1 0 0,0 0 0,0 0 0,0 0 0,0 0 0,0 1 0,0-1 0,0 0 0,0 0 0,0 0 0,0 0 0,0 0 0,0 0 0,0 0 0,0 0 0,-1 0 0,1 0 0,0 0 0,0 0 0,0 0 0,0 0 0,0 0 0,0 0 0,0 0 0,0 1 0,0-1 0,0 0 0,0 0 0,0 0 0,0 0 0,0 0 0,0 0 0,0 0 0,0 0 0,0 0 0,0 0 0,0 0 0,0 1 0,0-1 0,0 0 0,0 0 0,0 0 0,0 0 0,0 0 0,0 0 0,0 0 0,0 0 0,-13 2 0,-19-2 0,22 0 0,1 1 0,-1 0 0,0 0 0,1 1 0,-1 0 0,1 0 0,-1 1 0,1 1 0,-17 8 0,2 2 0,2 0 0,-29 25 0,20-17 0,22-17 0,0 1 0,-14 13 0,20-17 0,1 1 0,-1 0 0,1 0 0,0 0 0,0 0 0,0 0 0,1 0 0,-1 0 0,1 1 0,0-1 0,-1 0 0,0 6 0,0 15 0,0 1 0,2 0 0,3 36 0,0 3 0,-4-14 0,-1-30 0,2 0 0,0-1 0,4 21 0,-4-40 0,0 0 0,0 0 0,0 0 0,0-1 0,0 1 0,0 0 0,0 0 0,1 0 0,-1 0 0,0 0 0,0 0 0,0-1 0,0 1 0,0 0 0,0 0 0,1 0 0,-1 0 0,0 0 0,0 0 0,0 0 0,0 0 0,1 0 0,-1 0 0,0 0 0,0 0 0,0-1 0,0 1 0,1 0 0,-1 0 0,0 0 0,0 0 0,0 1 0,0-1 0,1 0 0,-1 0 0,0 0 0,0 0 0,0 0 0,0 0 0,1 0 0,-1 0 0,0 0 0,0 0 0,0 0 0,0 0 0,0 1 0,0-1 0,1 0 0,-1 0 0,0 0 0,0 0 0,0 0 0,0 0 0,0 1 0,0-1 0,0 0 0,0 0 0,0 0 0,0 0 0,0 1 0,1-1 0,6-15 0,0-10 0,0 0 0,-2 0 0,5-50 0,-6-82 0,-4 119 0,1-46 0,-7-258 0,0 297 0,-1 0 0,-2 1 0,-2 0 0,-2 0 0,-27-59 0,20 53 0,8 19 0,-1 0 0,-29-49 0,39 77 0,0 0 0,0-1 0,0 2 0,0-1 0,-1 0 0,1 1 0,-1-1 0,1 1 0,-1 0 0,0 0 0,0 1 0,0-1 0,0 1 0,-1 0 0,1 0 0,0 0 0,0 0 0,-1 1 0,-6 0 0,-9 0 0,-1 0 0,-34 7 0,51-6 0,-48 7 0,-93 29 0,128-31 0,-1-1 0,0 0 0,0-1 0,-1-1 0,1-1 0,0-1 0,-23-1 0,40 0 0,-1 0 0,0 0 0,0 0 0,0-1 0,0 1 0,1-1 0,-1 0 0,0 1 0,1-1 0,-1 0 0,0 0 0,1 0 0,-1 0 0,1 0 0,-1 0 0,1-1 0,0 1 0,-1 0 0,1-1 0,0 1 0,0-1 0,0 1 0,-1-3 0,2 2 0,-1 1 0,1-1 0,0 0 0,-1 1 0,1-1 0,0 0 0,0 1 0,1-1 0,-1 0 0,0 1 0,0-1 0,1 1 0,-1-1 0,1 0 0,-1 1 0,1-1 0,0 1 0,0-1 0,-1 1 0,1 0 0,0-1 0,0 1 0,0 0 0,1 0 0,-1-1 0,2 0 0,7-6 0,0 0 0,0 1 0,1 1 0,0 0 0,20-8 0,64-18 0,-75 26 0,109-31 0,1 6 0,1 5 0,1 6 0,251-5 0,615 28 0,-1065-1 2,0 3 0,-71 15 0,-127 38-45,175-36-37,-30 5-310,-370 105 193,463-122 266,0 1-1,-45 26 0,61-30-25,1 0-1,0 1 1,0 0-1,0 0 0,1 1 1,1 1-1,-1-1 1,-10 19-1,12-16-28,0 1 0,1 0 0,1 0 1,0 1-1,1-1 0,0 1 0,1 0 0,-2 24 1,4-18-17,1-1 1,1 0-1,0 0 1,1 0-1,1 0 1,6 18-1,-8-32 2,1-1 0,-1 1 0,1-1 0,0 0 0,0 1 0,1-1 0,-1 0 0,1 0 0,0-1 0,0 1 0,0-1 0,1 1 0,-1-1 0,1 0 0,-1 0 0,1 0 0,0-1 0,0 0 0,1 1 0,-1-1 0,0-1 0,1 1 0,-1-1 0,1 1 0,0-1 0,-1-1 0,1 1 0,0-1 0,-1 1 0,1-1 0,0-1 0,0 1 0,-1-1 0,1 0 0,0 0 0,-1 0 0,1 0 0,-1-1 0,1 0 0,-1 0 0,5-3 0,30-23 0,53-48 0,-12 9 0,257-153 0,-272 186 0,2 3 0,113-36 0,-66 27 0,309-85 0,-389 116 0,0-1 0,60-26 0,-91 35 0,0-1 0,0 0 0,0 0 0,0 0 0,0-1 0,2-3 0,-4 6 0,-1 0 0,0 0 0,0 0 0,0 0 0,0 0 0,0 0 0,0 0 0,0 0 0,0 0 0,1 0 0,-1 0 0,0 0 0,0 0 0,0-1 0,0 1 0,0 0 0,0 0 0,0 0 0,0 0 0,0 0 0,0 0 0,0 0 0,0 0 0,0-1 0,0 1 0,0 0 0,0 0 0,0 0 0,0 0 0,0 0 0,0 0 0,0-1 0,0 1 0,0 0 0,0 0 0,0 0 0,0 0 0,0 0 0,0 0 0,0 0 0,0-1 0,0 1 0,0 0 0,0 0 0,0 0 0,0 0 0,0 0 0,0 0 0,-1 0 0,1 0 0,0-1 0,-15 6 0,1 4 0,0-1 0,1 2 0,0 0 0,1 1 0,0 0 0,0 0 0,-16 24 0,-10 7 0,-38 40 0,-97 134 0,137-167 0,25-36 0,0 1 0,0 1 0,2 0 0,0 0 0,0 1 0,2 0 0,-7 20 0,2-7 0,12-28 0,0 0 0,0 0 0,0-1 0,-1 1 0,1 0 0,0-1 0,-1 1 0,1 0 0,0-1 0,-1 1 0,1 0 0,-1-1 0,1 1 0,-1-1 0,1 1 0,-1-1 0,1 1 0,-1-1 0,0 1 0,1-1 0,-1 0 0,0 1 0,1-1 0,-1 0 0,0 0 0,0 1 0,1-1 0,-1 0 0,0 0 0,0 0 0,1 0 0,-1 0 0,0 0 0,0 0 0,0 0 0,0-1 0,0 0 0,0 0 0,1 0 0,-1 0 0,0-1 0,1 1 0,-1 0 0,1 0 0,0 0 0,-1-1 0,1 1 0,0 0 0,-1 0 0,1-1 0,0 1 0,0 0 0,0-1 0,0 1 0,1 0 0,-1 0 0,0-1 0,0 1 0,1-2 0,11-29 0,-7 26 0,1 0 0,0 0 0,0 1 0,0 0 0,1 0 0,-1 0 0,1 1 0,0 0 0,12-5 0,12-8 0,124-72 0,-138 81 0,29-10 0,-29 13 0,0-2 0,15-8 0,59-34 0,135-82 0,-211 120-455,-1 0 0,16-15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08.50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22124 4516 16383 0 0,'-6'11'0'0'0,"-7"10"0"0"0,-8 8 0 0 0,-12 3 0 0 0,-12 4 0 0 0,-9 0 0 0 0,-2 6 0 0 0,-3 2 0 0 0,-3-1 0 0 0,3-2 0 0 0,6-2 0 0 0,1-2 0 0 0,2-1 0 0 0,5-7 0 0 0,4-9 0 0 0,9-1 0 0 0,10-5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09.35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22449 4427 16383 0 0,'-6'6'0'0'0,"-8"8"0"0"0,-7 1 0 0 0,-11 4 0 0 0,-13 10 0 0 0,-9 7 0 0 0,-8 2 0 0 0,-11 1 0 0 0,-4-1 0 0 0,0 0 0 0 0,6-2 0 0 0,4-6 0 0 0,2-3 0 0 0,6-6 0 0 0,7 0 0 0 0,1-5 0 0 0,4-4 0 0 0,3-4 0 0 0,10 1 0 0 0,10-5 0 0 0,4-4 0 0 0,4-2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09.70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22497 4198 16383 0 0,'-11'12'0'0'0,"-11"9"0"0"0,-12 7 0 0 0,-12 11 0 0 0,-16 4 0 0 0,-9 6 0 0 0,-9 1 0 0 0,-4 4 0 0 0,2-2 0 0 0,-3 2 0 0 0,-5-3 0 0 0,-4 2 0 0 0,-3-2 0 0 0,-3-4 0 0 0,4-4 0 0 0,12-10 0 0 0,15-10 0 0 0,20-9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10.56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22593 3916 16383 0 0,'-6'6'0'0'0,"-7"7"0"0"0,-14 8 0 0 0,-13 6 0 0 0,-18 10 0 0 0,-10 10 0 0 0,-17 15 0 0 0,-12 8 0 0 0,-6 10 0 0 0,-3 8 0 0 0,4 7 0 0 0,9 5 0 0 0,2-3 0 0 0,5-7 0 0 0,11-6 0 0 0,13-13 0 0 0,12-11 0 0 0,13-17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10.56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22384 4322 16383 0 0,'-12'5'0'0'0,"-9"15"0"0"0,-19 8 0 0 0,-14 12 0 0 0,-15 11 0 0 0,-14 8 0 0 0,-3 11 0 0 0,0 6 0 0 0,4 1 0 0 0,4-7 0 0 0,3-8 0 0 0,9-5 0 0 0,10-11 0 0 0,15-8 0 0 0,14-10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11.29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22510 3810 16383 0 0,'-6'6'0'0'0,"-13"7"0"0"0,-16 14 0 0 0,-12 13 0 0 0,-17 18 0 0 0,-20 16 0 0 0,-13 19 0 0 0,-8 22 0 0 0,-4 21 0 0 0,1 17 0 0 0,5 5 0 0 0,10-7 0 0 0,9-12 0 0 0,6-11 0 0 0,18-23 0 0 0,12-23 0 0 0,15-25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0.06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22877 7043 16383 0 0,'-11'-6'0'0'0,"-10"-13"0"0"0,-8-33 0 0 0,-3-54 0 0 0,-4-66 0 0 0,0-81 0 0 0,-6-65 0 0 0,-2-44 0 0 0,1-12 0 0 0,2 17 0 0 0,2 46 0 0 0,8 52 0 0 0,3 59 0 0 0,6 58 0 0 0,8 47 0 0 0,5 51 0 0 0,5 51 0 0 0,2 70 0 0 0,-9 109 0 0 0,-9 122 0 0 0,-7 84 0 0 0,-4 39 0 0 0,2-1 0 0 0,13-28 0 0 0,8-47 0 0 0,12-55 0 0 0,11-55 0 0 0,3-52 0 0 0,-2-47 0 0 0,3-43 0 0 0,-3-33 0 0 0,-9-63 0 0 0,-6-67 0 0 0,3-88 0 0 0,6-94 0 0 0,13-87 0 0 0,20-69 0 0 0,15-31 0 0 0,3-6 0 0 0,-4 13 0 0 0,-4 38 0 0 0,-13 48 0 0 0,-12 59 0 0 0,-11 54 0 0 0,-9 52 0 0 0,-11 55 0 0 0,-5 66 0 0 0,-1 69 0 0 0,-11 96 0 0 0,-20 116 0 0 0,-14 105 0 0 0,-9 65 0 0 0,-1 22 0 0 0,12-8 0 0 0,8-28 0 0 0,11-51 0 0 0,12-48 0 0 0,16-50 0 0 0,7-41 0 0 0,5-44 0 0 0,0-35 0 0 0,-6-56 0 0 0,-10-73 0 0 0,-9-92 0 0 0,-1-105 0 0 0,9-104 0 0 0,11-85 0 0 0,5-63 0 0 0,9-23 0 0 0,0 13 0 0 0,-1 40 0 0 0,-4 63 0 0 0,-3 78 0 0 0,-3 82 0 0 0,-8 98 0 0 0,-15 104 0 0 0,-27 139 0 0 0,-41 146 0 0 0,-34 112 0 0 0,-9 59 0 0 0,6 5 0 0 0,19-22 0 0 0,27-45 0 0 0,27-54 0 0 0,28-48 0 0 0,17-50 0 0 0,16-43 0 0 0,7-42 0 0 0,-1-41 0 0 0,4-34 0 0 0,-14-59 0 0 0,-13-79 0 0 0,-11-104 0 0 0,-9-129 0 0 0,6-113 0 0 0,7-75 0 0 0,5-18 0 0 0,11 28 0 0 0,10 55 0 0 0,4 68 0 0 0,-2 71 0 0 0,-2 71 0 0 0,-4 65 0 0 0,3 80 0 0 0,-1 73 0 0 0,-2 82 0 0 0,-8 100 0 0 0,-15 99 0 0 0,-6 69 0 0 0,1 25 0 0 0,4 0 0 0 0,4-20 0 0 0,11-31 0 0 0,11-43 0 0 0,9-49 0 0 0,8-48 0 0 0,-1-39 0 0 0,1-42 0 0 0,-4-33 0 0 0,-7-36 0 0 0,-5-44 0 0 0,-10-57 0 0 0,-6-76 0 0 0,-2-103 0 0 0,6-99 0 0 0,10-57 0 0 0,2-19 0 0 0,-6 19 0 0 0,-4 47 0 0 0,-8 59 0 0 0,-8 66 0 0 0,-8 65 0 0 0,-11 64 0 0 0,-7 59 0 0 0,-6 52 0 0 0,-14 63 0 0 0,-25 76 0 0 0,-27 68 0 0 0,-6 42 0 0 0,5 16 0 0 0,17-12 0 0 0,25-29 0 0 0,24-34 0 0 0,27-28 0 0 0,22-23 0 0 0,23-21 0 0 0,13-23 0 0 0,6-19 0 0 0,7-26 0 0 0,-5-19 0 0 0,-4-25 0 0 0,3-22 0 0 0,-1-30 0 0 0,4-39 0 0 0,0-56 0 0 0,-2-77 0 0 0,-3-74 0 0 0,-3-67 0 0 0,-2-34 0 0 0,-8 0 0 0 0,-8 29 0 0 0,-8 48 0 0 0,-12 58 0 0 0,-6 58 0 0 0,-8 52 0 0 0,-2 43 0 0 0,-4 36 0 0 0,-5 37 0 0 0,2 32 0 0 0,4 25 0 0 0,6 27 0 0 0,-1 42 0 0 0,-10 59 0 0 0,-7 65 0 0 0,2 54 0 0 0,5 31 0 0 0,13 0 0 0 0,19-14 0 0 0,15-19 0 0 0,14-24 0 0 0,12-35 0 0 0,16-33 0 0 0,7-39 0 0 0,4-41 0 0 0,0-34 0 0 0,-8-27 0 0 0,-3-28 0 0 0,-2-38 0 0 0,0-45 0 0 0,-4-67 0 0 0,-2-105 0 0 0,-5-125 0 0 0,-11-96 0 0 0,-12-30 0 0 0,-18 26 0 0 0,-17 65 0 0 0,-12 93 0 0 0,-11 90 0 0 0,1 91 0 0 0,5 76 0 0 0,-1 79 0 0 0,-13 107 0 0 0,-23 127 0 0 0,-8 97 0 0 0,1 55 0 0 0,13 6 0 0 0,20-25 0 0 0,23-40 0 0 0,17-50 0 0 0,21-50 0 0 0,10-48 0 0 0,5-44 0 0 0,1-47 0 0 0,-1-40 0 0 0,-9-48 0 0 0,-9-53 0 0 0,-15-73 0 0 0,-15-97 0 0 0,-6-89 0 0 0,4-61 0 0 0,9-34 0 0 0,4 5 0 0 0,7 27 0 0 0,2 31 0 0 0,-3 37 0 0 0,-8 33 0 0 0,-11 40 0 0 0,-5 45 0 0 0,-5 42 0 0 0,-1 62 0 0 0,-2 66 0 0 0,-15 99 0 0 0,-26 122 0 0 0,-19 93 0 0 0,4 54 0 0 0,9 6 0 0 0,21-23 0 0 0,19-42 0 0 0,20-54 0 0 0,11-58 0 0 0,11-54 0 0 0,2-62 0 0 0,-1-66 0 0 0,-4-81 0 0 0,-3-102 0 0 0,2-115 0 0 0,11-118 0 0 0,2-87 0 0 0,-4-53 0 0 0,-4-8 0 0 0,-6 28 0 0 0,-4 45 0 0 0,2 53 0 0 0,1 59 0 0 0,4 53 0 0 0,-1 51 0 0 0,-1 43 0 0 0,2 37 0 0 0,0 32 0 0 0,-3 32 0 0 0,3 26 0 0 0,5 52 0 0 0,5 70 0 0 0,5 88 0 0 0,3 96 0 0 0,2 70 0 0 0,1 46 0 0 0,-4 9 0 0 0,3-23 0 0 0,2-41 0 0 0,2-54 0 0 0,-1-58 0 0 0,-6-49 0 0 0,-8-43 0 0 0,-2-39 0 0 0,-4-34 0 0 0,-11-34 0 0 0,-7-49 0 0 0,-2-68 0 0 0,-1-93 0 0 0,7-97 0 0 0,2-82 0 0 0,7-48 0 0 0,7-18 0 0 0,6 17 0 0 0,6 39 0 0 0,2 59 0 0 0,2 60 0 0 0,-4 56 0 0 0,-2 51 0 0 0,0 43 0 0 0,-5 41 0 0 0,0 42 0 0 0,-4 37 0 0 0,-6 33 0 0 0,-4 49 0 0 0,-4 72 0 0 0,-9 100 0 0 0,-9 97 0 0 0,-15 67 0 0 0,-2 31 0 0 0,-1-7 0 0 0,3-34 0 0 0,8-48 0 0 0,1-54 0 0 0,3-51 0 0 0,5-50 0 0 0,4-44 0 0 0,4-40 0 0 0,2-32 0 0 0,-5-23 0 0 0,-7-29 0 0 0,-7-37 0 0 0,-6-43 0 0 0,-5-64 0 0 0,-2-86 0 0 0,-7-93 0 0 0,-3-71 0 0 0,5-41 0 0 0,11-8 0 0 0,8 22 0 0 0,14 39 0 0 0,14 53 0 0 0,5 61 0 0 0,6 56 0 0 0,0 55 0 0 0,1 74 0 0 0,-1 96 0 0 0,-11 122 0 0 0,-19 129 0 0 0,-12 92 0 0 0,-10 52 0 0 0,2 5 0 0 0,-1-29 0 0 0,6-43 0 0 0,7-53 0 0 0,6-56 0 0 0,-1-52 0 0 0,3-49 0 0 0,2-44 0 0 0,3-33 0 0 0,-4-30 0 0 0,0-39 0 0 0,-10-55 0 0 0,-14-70 0 0 0,-7-91 0 0 0,-8-90 0 0 0,-1-69 0 0 0,6-23 0 0 0,12 3 0 0 0,16 21 0 0 0,17 34 0 0 0,14 45 0 0 0,15 55 0 0 0,3 55 0 0 0,2 54 0 0 0,0 54 0 0 0,-6 45 0 0 0,-8 34 0 0 0,-3 50 0 0 0,-3 87 0 0 0,-5 99 0 0 0,1 84 0 0 0,-1 57 0 0 0,-2 22 0 0 0,-4-18 0 0 0,-1-33 0 0 0,-2-49 0 0 0,-2-46 0 0 0,0-49 0 0 0,-6-50 0 0 0,-3-45 0 0 0,2-36 0 0 0,-6-32 0 0 0,-4-23 0 0 0,-13-34 0 0 0,-12-37 0 0 0,-16-46 0 0 0,-5-59 0 0 0,4-62 0 0 0,11-69 0 0 0,19-68 0 0 0,16-50 0 0 0,14-25 0 0 0,14 6 0 0 0,10 30 0 0 0,7 39 0 0 0,-3 58 0 0 0,-6 66 0 0 0,-1 67 0 0 0,-4 65 0 0 0,-5 62 0 0 0,-5 60 0 0 0,-10 77 0 0 0,-16 91 0 0 0,-16 82 0 0 0,-9 58 0 0 0,4 31 0 0 0,7-7 0 0 0,5-24 0 0 0,6-27 0 0 0,6-37 0 0 0,7-42 0 0 0,4-35 0 0 0,3-40 0 0 0,1-34 0 0 0,1-32 0 0 0,1-24 0 0 0,-7-29 0 0 0,-7-26 0 0 0,-9-32 0 0 0,-11-40 0 0 0,-6-51 0 0 0,-3-46 0 0 0,0-54 0 0 0,1-48 0 0 0,7-43 0 0 0,10-28 0 0 0,8-10 0 0 0,13 14 0 0 0,6 22 0 0 0,9 34 0 0 0,8 41 0 0 0,6 48 0 0 0,-2 50 0 0 0,1 42 0 0 0,-4 60 0 0 0,1 53 0 0 0,-5 64 0 0 0,-5 70 0 0 0,-4 72 0 0 0,-4 62 0 0 0,-3 34 0 0 0,-2 15 0 0 0,-1-10 0 0 0,0-19 0 0 0,0-28 0 0 0,1-32 0 0 0,-1-35 0 0 0,1-42 0 0 0,-6-33 0 0 0,-2-34 0 0 0,0-29 0 0 0,-3-21 0 0 0,-7-32 0 0 0,-5-31 0 0 0,-6-37 0 0 0,-2-40 0 0 0,-3-40 0 0 0,5-39 0 0 0,2-33 0 0 0,10-28 0 0 0,9-11 0 0 0,17 0 0 0 0,19 5 0 0 0,16 14 0 0 0,13 14 0 0 0,7 25 0 0 0,5 19 0 0 0,-3 20 0 0 0,-8 22 0 0 0,-7 19 0 0 0,-7 21 0 0 0,-11 12 0 0 0,-11 11 0 0 0,-9 10 0 0 0,-7 18 0 0 0,-4 19 0 0 0,3 23 0 0 0,0 32 0 0 0,1 48 0 0 0,-2 73 0 0 0,-8 82 0 0 0,-13 75 0 0 0,-17 51 0 0 0,-7 26 0 0 0,-4-9 0 0 0,1-25 0 0 0,2-34 0 0 0,2-39 0 0 0,8-42 0 0 0,4-33 0 0 0,6-26 0 0 0,2-17 0 0 0,-3-15 0 0 0,4-18 0 0 0,-1-21 0 0 0,2-27 0 0 0,-1-23 0 0 0,-3-30 0 0 0,2-34 0 0 0,-1-41 0 0 0,3-51 0 0 0,-2-51 0 0 0,3-62 0 0 0,4-60 0 0 0,-1-57 0 0 0,2-34 0 0 0,8 3 0 0 0,5 30 0 0 0,3 45 0 0 0,0 57 0 0 0,-1 58 0 0 0,0 86 0 0 0,-1 76 0 0 0,-1 72 0 0 0,-12 69 0 0 0,-10 61 0 0 0,-7 48 0 0 0,-5 19 0 0 0,-2 5 0 0 0,-2-18 0 0 0,1-24 0 0 0,5-18 0 0 0,9-24 0 0 0,8-28 0 0 0,6-31 0 0 0,4-28 0 0 0,4-21 0 0 0,7-20 0 0 0,2-16 0 0 0,0-11 0 0 0,-2-37 0 0 0,-2-42 0 0 0,4-50 0 0 0,7-57 0 0 0,11-67 0 0 0,14-52 0 0 0,4-32 0 0 0,8-7 0 0 0,-7 13 0 0 0,-4 26 0 0 0,-10 40 0 0 0,-10 47 0 0 0,-3 40 0 0 0,-5 39 0 0 0,-10 35 0 0 0,-6 51 0 0 0,-9 45 0 0 0,-8 39 0 0 0,-6 48 0 0 0,-12 50 0 0 0,-15 48 0 0 0,-12 26 0 0 0,-6 13 0 0 0,3-3 0 0 0,7-10 0 0 0,8-12 0 0 0,7-23 0 0 0,11-24 0 0 0,6-26 0 0 0,7-29 0 0 0,8-26 0 0 0,5-18 0 0 0,5-19 0 0 0,3-16 0 0 0,6-16 0 0 0,-2-38 0 0 0,-3-48 0 0 0,-1-50 0 0 0,-1-49 0 0 0,6-40 0 0 0,7-23 0 0 0,14-4 0 0 0,2 5 0 0 0,3 20 0 0 0,1 32 0 0 0,-5 37 0 0 0,-6 32 0 0 0,-8 38 0 0 0,1 34 0 0 0,-3 24 0 0 0,-3 30 0 0 0,4 36 0 0 0,-2 42 0 0 0,-1 41 0 0 0,-3 41 0 0 0,-2 27 0 0 0,-2 23 0 0 0,-1 9 0 0 0,4 2 0 0 0,9-8 0 0 0,12-12 0 0 0,14-17 0 0 0,5-23 0 0 0,8-27 0 0 0,6-27 0 0 0,4-25 0 0 0,3-21 0 0 0,3-22 0 0 0,0-18 0 0 0,12-13 0 0 0,10-8 0 0 0,6-5 0 0 0,-1-7 0 0 0,-5-3 0 0 0,-7-5 0 0 0,-12-5 0 0 0,-12-5 0 0 0,-11-9 0 0 0,-7-11 0 0 0,-6-13 0 0 0,-9-21 0 0 0,-8-20 0 0 0,-8-21 0 0 0,-12-19 0 0 0,-5-21 0 0 0,-14-17 0 0 0,-9-7 0 0 0,-11 4 0 0 0,-10 11 0 0 0,-9 16 0 0 0,-11 18 0 0 0,-12 14 0 0 0,-3 17 0 0 0,-4 9 0 0 0,0 15 0 0 0,11 10 0 0 0,12 17 0 0 0,12 12 0 0 0,9 14 0 0 0,6 12 0 0 0,10 14 0 0 0,10 13 0 0 0,14 24 0 0 0,8 27 0 0 0,9 34 0 0 0,8 30 0 0 0,13 22 0 0 0,6 9 0 0 0,9-4 0 0 0,12-16 0 0 0,3-32 0 0 0,2-27 0 0 0,2-27 0 0 0,0-22 0 0 0,2-21 0 0 0,-7-18 0 0 0,-6-13 0 0 0,-3-14 0 0 0,-3-11 0 0 0,-6-16 0 0 0,-3-20 0 0 0,-9-24 0 0 0,-10-16 0 0 0,-9-23 0 0 0,-12-15 0 0 0,-13-20 0 0 0,-15-8 0 0 0,-15 0 0 0 0,-17 14 0 0 0,-11 26 0 0 0,-5 28 0 0 0,-1 28 0 0 0,0 24 0 0 0,8 25 0 0 0,4 20 0 0 0,6 15 0 0 0,2 15 0 0 0,5 12 0 0 0,5 15 0 0 0,10 15 0 0 0,6 10 0 0 0,8 8 0 0 0,7 15 0 0 0,12 13 0 0 0,13 14 0 0 0,10 5 0 0 0,14-3 0 0 0,12-9 0 0 0,10-16 0 0 0,7-21 0 0 0,-1-22 0 0 0,0-17 0 0 0,2-19 0 0 0,-5-15 0 0 0,-6-12 0 0 0,-7-8 0 0 0,-5-4 0 0 0,-10-8 0 0 0,-4-8 0 0 0,-6-8 0 0 0,-2 2 0 0 0,-3 4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0.06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21409 3157 16383 0 0,'-12'12'0'0'0,"-3"15"0"0"0,-6 21 0 0 0,-4 30 0 0 0,1 50 0 0 0,6 42 0 0 0,5 29 0 0 0,5 14 0 0 0,10 6 0 0 0,10-11 0 0 0,14-18 0 0 0,10-23 0 0 0,3-35 0 0 0,-4-34 0 0 0,-8-33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0.64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21304 3387 16383 0 0,'-6'11'0'0'0,"-8"11"0"0"0,-1 12 0 0 0,2 23 0 0 0,3 32 0 0 0,3 30 0 0 0,15 29 0 0 0,11 24 0 0 0,14 6 0 0 0,14-3 0 0 0,4-21 0 0 0,5-24 0 0 0,-1-29 0 0 0,-4-32 0 0 0,-5-21 0 0 0,-5-25 0 0 0,3-22 0 0 0,11-23 0 0 0,8-25 0 0 0,10-28 0 0 0,5-24 0 0 0,0-19 0 0 0,-6-12 0 0 0,-11-7 0 0 0,-9 1 0 0 0,-8 14 0 0 0,-12 15 0 0 0,-11 20 0 0 0,-8 19 0 0 0,-14 15 0 0 0,-11 40 0 0 0,-10 40 0 0 0,-7 44 0 0 0,-10 45 0 0 0,-10 37 0 0 0,-9 22 0 0 0,1 10 0 0 0,3-9 0 0 0,11-16 0 0 0,8-25 0 0 0,9-23 0 0 0,9-25 0 0 0,7-22 0 0 0,12-21 0 0 0,5-13 0 0 0,13-23 0 0 0,9-25 0 0 0,6-26 0 0 0,1-18 0 0 0,2-11 0 0 0,6 3 0 0 0,0 5 0 0 0,11 15 0 0 0,20 10 0 0 0,-4 11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1.39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22440 4251 16383 0 0,'0'6'0'0'0,"-5"7"0"0"0,-3 14 0 0 0,-5 8 0 0 0,-1 9 0 0 0,-3 3 0 0 0,-5 5 0 0 0,-11 0 0 0 0,-4 3 0 0 0,-15 3 0 0 0,-9-2 0 0 0,-6 0 0 0 0,-4-2 0 0 0,0-6 0 0 0,-1-4 0 0 0,1-5 0 0 0,1-2 0 0 0,-6-2 0 0 0,5-8 0 0 0,9-1 0 0 0,8-6 0 0 0,9-6 0 0 0,17-6 0 0 0,19-4 0 0 0,17-2 0 0 0,13-2 0 0 0,14-1 0 0 0,14-1 0 0 0,9-4 0 0 0,7-3 0 0 0,3 1 0 0 0,-3-4 0 0 0,-2 0 0 0 0,-5-4 0 0 0,-7 1 0 0 0,-6 3 0 0 0,-6-3 0 0 0,-8 2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25.549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1816 1537 24575,'-11'-1'0,"1"0"0,-1-1 0,1 0 0,-1-1 0,-15-6 0,-12-3 0,11 5 0,-33-10 0,0 3 0,-1 3 0,-88-6 0,-120 17 0,-158-8 0,-99-7 0,517 15 0,-1 0 0,1 1 0,0 1 0,0 0 0,-1 0 0,-11 5 0,19-7 0,-1 1 0,1 0 0,0 0 0,-1 0 0,1 0 0,0 1 0,0-1 0,0 1 0,0-1 0,0 1 0,0 0 0,0 0 0,1 0 0,-1 0 0,1 0 0,-1 0 0,1 0 0,0 0 0,-1 1 0,1-1 0,1 0 0,-1 1 0,0-1 0,0 1 0,1-1 0,0 1 0,-1-1 0,1 4 0,1-3 0,0 0 0,0 0 0,0 0 0,0 0 0,1 0 0,-1 0 0,1 0 0,-1-1 0,1 1 0,0 0 0,0-1 0,1 0 0,-1 1 0,0-1 0,1 0 0,5 3 0,0 1 0,1 0 0,1-1 0,-1 0 0,12 4 0,-7-4 0,0-1 0,1-1 0,0 0 0,22 1 0,64-2 0,-68-2 0,86 0 0,303-4 0,-171-22 0,-5-22 0,1-1 0,721-107 0,-845 127 0,-59 12 0,80-9 0,-131 24 0,-3 0 0,0 0 0,0-1 0,0 0 0,16-7 0,-25 10 0,1-1 0,-1 1 0,0-1 0,1 0 0,-1 0 0,0 0 0,0 1 0,1-1 0,-1 0 0,0-1 0,0 1 0,0 0 0,-1 0 0,1 0 0,0-1 0,0 1 0,0 0 0,-1-1 0,1 1 0,-1 0 0,1-1 0,-1 1 0,0-1 0,0 1 0,1-1 0,-1 1 0,0-1 0,0 1 0,0-1 0,0 1 0,-1-1 0,1 1 0,0-1 0,-1 1 0,1-1 0,-1 1 0,1 0 0,-1-1 0,-1-1 0,0 1 0,1-1 0,-1 1 0,0 0 0,0 0 0,0 0 0,-1 0 0,1 0 0,0 1 0,-1-1 0,1 1 0,-1-1 0,1 1 0,-1 0 0,-3-1 0,-46-12 0,26 7 0,-29-8 0,-30-9 0,-104-43 0,87 21 0,-166-71 0,-9 20 0,-107 0 0,288 78 0,0 5 0,-106-2 0,-170 16 0,236 1 0,115-1 0,0 0 0,0 2 0,0 0 0,0 1 0,0 1 0,0 1 0,1 1 0,-31 14 0,46-18 0,0 0 0,0 1 0,0-2 0,0 1 0,-6 1 0,10-3 0,0 0 0,1 0 0,-1 0 0,0 0 0,1 0 0,-1 0 0,0 0 0,1 0 0,-1 0 0,0 0 0,1 0 0,-1-1 0,1 1 0,-1 0 0,0 0 0,1-1 0,-1 1 0,1 0 0,-1-1 0,1 1 0,-2-1 0,2 0 0,0 0 0,-1 0 0,1 0 0,0 0 0,-1 0 0,1 0 0,0 0 0,0 0 0,0 0 0,0 0 0,0 0 0,0 0 0,0 0 0,0 0 0,1 1 0,-1-1 0,0 0 0,0 0 0,1-2 0,2-4 0,0 1 0,1-1 0,0 0 0,0 1 0,0 0 0,1 0 0,-1 0 0,2 0 0,5-4 0,56-45 0,-5 15 0,2 2 0,1 3 0,113-44 0,-49 33 0,2 5 0,2 6 0,159-21 0,-184 45 0,0 4 0,114 8 0,-81 1 0,-130-3 0,1 2 0,0-1 0,0 2 0,-1 0 0,1 0 0,-1 1 0,1 0 0,-1 1 0,0 0 0,11 7 0,-21-11 0,0 1 0,1 0 0,-1-1 0,0 1 0,0 0 0,0 0 0,0 0 0,0 0 0,0 0 0,0 0 0,0 0 0,0 1 0,0-1 0,-1 0 0,1 0 0,0 1 0,-1-1 0,1 0 0,-1 1 0,0-1 0,1 1 0,-1 1 0,0-1 0,0 0 0,-1 0 0,1 0 0,-1 0 0,1 0 0,-1-1 0,0 1 0,0 0 0,0 0 0,0-1 0,0 1 0,0 0 0,0-1 0,-2 3 0,-6 4 0,0 0 0,0 0 0,-1-1 0,-12 7 0,18-11 0,-29 16 0,-1-2 0,0-1 0,-50 16 0,-112 24 0,57-18 0,-23 13 0,-169 45 0,324-95 0,-264 67 0,81-18 0,172-44 0,1 1 0,0 0 0,1 2 0,-22 13 0,-60 47 0,61-40 0,31-25 0,0 2 0,0-1 0,1 1 0,-1-1 0,1 1 0,1 1 0,-8 10 0,10-13 0,1-1 0,-1 0 0,0 1 0,1-1 0,0 1 0,0 0 0,0-1 0,0 1 0,1 0 0,-1-1 0,1 1 0,0 0 0,0 0 0,1 0 0,-1-1 0,1 1 0,1 6 0,-1-7 0,1-1 0,-1 0 0,1 0 0,-1 0 0,1 0 0,0 0 0,-1 0 0,1 0 0,0-1 0,0 1 0,1 0 0,-1-1 0,0 0 0,0 0 0,1 0 0,-1 0 0,0 0 0,1 0 0,-1 0 0,1-1 0,0 1 0,4-1 0,8 2 0,0-2 0,27-2 0,-24 1 0,414-1 0,-353 9 0,-1 4 0,0 4 0,105 33 0,-148-38 0,69 18 0,-23-12 0,99 18 0,-170-32 0,0 1 0,1 0 0,-2 0 0,1 1 0,0 1 0,-1 0 0,1 0 0,-2 1 0,1 0 0,12 11 0,34 21 0,-38-29 0,0-1 0,20 6 0,10 4 0,-20-7 0,1 0 0,36 8 0,-19-6 0,53 25 0,29 8 0,-56-26 0,2-2 0,0-4 0,0-3 0,83 1 0,-117-10 0,43 8 0,-42-4 0,40 0 0,-54-5 0,-13-1 0,0 1 0,26-4 0,-36 3 0,0-1 0,1 1 0,-1-1 0,0 0 0,0 0 0,0-1 0,0 1 0,0-1 0,0 1 0,0-1 0,-1 0 0,1 0 0,-1 0 0,1 0 0,-1-1 0,4-3 0,6-12 0,-9 12 0,1 0 0,1 0 0,-1 0 0,1 0 0,0 0 0,1 1 0,-1 0 0,1 0 0,12-7 0,47-20 0,115-39 0,-55 25 0,194-64 0,-166 61 0,-17 12 0,22-7 0,-73 15 0,-45 17 0,0-2 0,-2-2 0,60-33 0,-76 35 0,30-25 0,-45 33 0,0-1 0,0 0 0,-1-1 0,0 1 0,0-1 0,-1-1 0,6-10 0,5-12 0,-9 18 0,0 0 0,-1-1 0,0 0 0,-1 1 0,0-2 0,-2 1 0,5-28 0,-8 41 0,2-20 0,-1 0 0,-1 0 0,-5-34 0,5 53 0,0 1 0,-1 0 0,1 0 0,0 0 0,0-1 0,-1 1 0,1 0 0,-1 0 0,1 0 0,-1 0 0,0 0 0,1 0 0,-1 0 0,0 0 0,0 0 0,0 0 0,1 0 0,-1 0 0,-1 0 0,1 1 0,0-1 0,0 1 0,0 0 0,0 0 0,0 0 0,0 0 0,1 0 0,-1 0 0,0 0 0,0 0 0,0 0 0,0 0 0,0 1 0,0-1 0,1 0 0,-1 1 0,0-1 0,0 0 0,0 1 0,0 0 0,-6 4 0,0 1 0,1 0 0,-1 0 0,-7 10 0,8-8 0,-654 723 0,630-698 0,-16 17 0,-93 98 0,110-122 0,0-1 0,-2-1 0,-40 24 0,18-17 0,0-3 0,-2-2 0,-92 29 0,112-47 0,0-2 0,0-1 0,0-2 0,0-1 0,-1-2 0,-62-7 0,94 6 0,0 1 0,0-1 0,0-1 0,0 1 0,0 0 0,1-1 0,-1 0 0,0 0 0,1 0 0,-1 0 0,1-1 0,0 1 0,0-1 0,0 0 0,0 0 0,0 0 0,0 0 0,1 0 0,0-1 0,-1 1 0,1-1 0,1 0 0,-1 1 0,0-1 0,1 0 0,-2-8 0,-1-8 0,0 0 0,2-1 0,0 1 0,2-25 0,0 25 0,0-13 0,1 0 0,1 1 0,2 0 0,14-53 0,-12 63 0,2 1 0,0 0 0,1 0 0,2 1 0,0 0 0,1 0 0,22-26 0,-3 11 0,2 1 0,1 2 0,1 2 0,2 1 0,1 2 0,54-30 0,-81 51 0,235-130 0,135-15 0,-166 72 0,-132 45 0,64-24 0,-122 50 0,1 2 0,0 0 0,53-4 0,134 11 0,-170 0 0,-93 0 0,-88 15 0,-52 22 0,52-9 0,136-29 0,-329 57 0,-5-28 0,256-28 0,-135-18 0,168 10 0,1-3 0,1-1 0,0-2 0,-56-26 0,-5-11 0,-67-27 0,143 66 0,0 1 0,0 2 0,-61-10 0,327 22 0,-136-5 0,779 1 0,-514-23 0,-7-31 0,-120 11 0,-149 26 0,-112 34 0,-1-1 0,0-1 0,-1-1 0,-1-1 0,0-1 0,-31 9 0,-71 12 0,-154 18 0,-137-12 0,364-35 0,0-3 0,0-2 0,0-3 0,0-2 0,-58-14 0,-54-24 0,-95-23 0,-171-55 0,225 59 0,94 27 0,53 15 0,0 3 0,-81-12 0,128 28 0,1 0 0,-1 1 0,1 1 0,-1 0 0,-22 3 0,33-2 0,-1 0 0,1 0 0,0 0 0,0 0 0,0 0 0,0 1 0,0-1 0,0 1 0,0 0 0,0 0 0,1 0 0,-1 0 0,1 0 0,0 1 0,-1-1 0,1 1 0,0-1 0,0 1 0,1 0 0,-1 0 0,0 0 0,1 0 0,0 0 0,0 0 0,0 0 0,0 1 0,0-1 0,0 4 0,-2 27 0,2 0 0,4 59 0,0-10 0,-3-78 0,0 0 0,0 0 0,1 0 0,-1 0 0,1-1 0,0 1 0,0 0 0,1 0 0,-1-1 0,1 1 0,0-1 0,1 1 0,-1-1 0,1 0 0,-1 0 0,1 0 0,0 0 0,1-1 0,-1 1 0,1-1 0,-1 0 0,1 0 0,7 4 0,40 22 0,1-2 0,1-3 0,95 30 0,-133-49 0,6 3 0,-1 2 0,22 12 0,-27-13 0,0-1 0,1 0 0,-1-1 0,26 6 0,-4-4 0,1-1 0,1-2 0,46 1 0,18-9 0,-51-1 0,0 3 0,60 8 0,-98-5 0,1 0 0,-2 1 0,1 0 0,0 1 0,16 9 0,60 40 0,-63-37 0,0 0 0,42 17 0,-53-26 0,-26-7 0,-29-9 0,-66-28 0,-51-20 0,53 14 0,-48-22 0,81 28 0,2-3 0,2-2 0,2-4 0,2-2 0,2-3 0,-59-63 0,105 96 0,2-1 0,0 0 0,1-1 0,-17-39 0,26 55 0,1 1 0,0 1 0,0-1 0,1 1 0,-1-1 0,0 1 0,1-1 0,-1 1 0,1-1 0,0 0 0,-1 1 0,1-1 0,0 0 0,0 1 0,0-1 0,0 0 0,1 1 0,-1-1 0,0 1 0,1-1 0,-1 0 0,1 1 0,-1-1 0,1 1 0,0-1 0,-1 1 0,1-1 0,0 1 0,1-2 0,1 1 0,-1 1 0,1-1 0,-1 1 0,1 0 0,0-1 0,-1 1 0,1 0 0,0 1 0,0-1 0,0 0 0,0 1 0,0 0 0,-1 0 0,1-1 0,6 2 0,-4 0 0,1-1 0,0 1 0,-1 1 0,1-1 0,-1 1 0,1 0 0,-1 0 0,0 0 0,9 6 0,2 3 0,23 20 0,-26-20 0,1 0 0,18 11 0,105 67 0,-63-38 0,-58-39 0,-1 1 0,0 1 0,-1 0 0,20 28 0,13 11 0,57 58 0,-100-107 0,0 0 0,1 0 0,0-1 0,0 0 0,9 5 0,-14-7 0,1-1 0,0 0 0,-1 1 0,1-1 0,0 0 0,0 0 0,-1 0 0,1 1 0,0-1 0,0 0 0,-1 0 0,1 0 0,0 0 0,0 0 0,-1 0 0,1-1 0,0 1 0,0 0 0,-1 0 0,1 0 0,0-1 0,0 0 0,0 0 0,-1 0 0,1 1 0,-1-1 0,0 0 0,1 0 0,-1 0 0,0 0 0,0 0 0,1 0 0,-1 0 0,0 0 0,0 0 0,0 0 0,0 0 0,0 0 0,0 0 0,0 0 0,-1 1 0,1-1 0,0 0 0,-1-1 0,-1-4 0,0 1 0,-1-1 0,1 1 0,-1 0 0,0 0 0,-1 0 0,1 1 0,-1-1 0,0 1 0,0-1 0,-1 1 0,-6-4 0,4 1 0,0 1 0,0-1 0,-9-12 0,9 7-341,-1-1 0,2 0-1,-6-15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2.44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22612 4616 16383 0 0,'-6'6'0'0'0,"-7"2"0"0"0,-8 5 0 0 0,-12 0 0 0 0,-11 11 0 0 0,-16 5 0 0 0,-16 5 0 0 0,-11 8 0 0 0,-4 2 0 0 0,3 0 0 0 0,5-7 0 0 0,4-5 0 0 0,11-8 0 0 0,4-7 0 0 0,8-7 0 0 0,7-6 0 0 0,1-2 0 0 0,8-9 0 0 0,6-2 0 0 0,8-5 0 0 0,14-13 0 0 0,15-7 0 0 0,25-15 0 0 0,25-11 0 0 0,26-7 0 0 0,29-10 0 0 0,14-2 0 0 0,3 5 0 0 0,-2 10 0 0 0,-16 16 0 0 0,-15 10 0 0 0,-17 12 0 0 0,-16 10 0 0 0,-11 8 0 0 0,-9 5 0 0 0,-5 3 0 0 0,-2 2 0 0 0,-7 6 0 0 0,-25 13 0 0 0,-24 10 0 0 0,-20 10 0 0 0,-19 4 0 0 0,-23 7 0 0 0,-20-1 0 0 0,-14 3 0 0 0,-6 5 0 0 0,3-3 0 0 0,4 1 0 0 0,5-4 0 0 0,10 2 0 0 0,11-4 0 0 0,16-4 0 0 0,15-5 0 0 0,24-9 0 0 0,24-10 0 0 0,26-9 0 0 0,17-13 0 0 0,15-6 0 0 0,12-3 0 0 0,2-6 0 0 0,3 0 0 0 0,2 3 0 0 0,8-4 0 0 0,-7 1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3.234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22525 5347 16383 0 0,'-11'6'0'0'0,"-11"2"0"0"0,-6 5 0 0 0,-5 1 0 0 0,-2-3 0 0 0,-7 4 0 0 0,-8-2 0 0 0,-1 3 0 0 0,-4 0 0 0 0,-4 1 0 0 0,-3 5 0 0 0,-4-2 0 0 0,5-4 0 0 0,6 1 0 0 0,1-3 0 0 0,5-3 0 0 0,3-4 0 0 0,5-3 0 0 0,3-2 0 0 0,3-7 0 0 0,0-3 0 0 0,2-6 0 0 0,0 0 0 0 0,-1-4 0 0 0,7-5 0 0 0,1-4 0 0 0,-1-3 0 0 0,-1-2 0 0 0,-2-2 0 0 0,-1-7 0 0 0,-2-2 0 0 0,0-5 0 0 0,-2-6 0 0 0,-5-6 0 0 0,-8-4 0 0 0,-7-8 0 0 0,-6-5 0 0 0,1-5 0 0 0,0-7 0 0 0,4 0 0 0 0,5-1 0 0 0,7 1 0 0 0,9 6 0 0 0,18 4 0 0 0,17-1 0 0 0,14 2 0 0 0,5 13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3.86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22552 4854 16383 0 0,'-6'12'0'0'0,"-2"9"0"0"0,-5 7 0 0 0,-7 5 0 0 0,-5-3 0 0 0,2-2 0 0 0,-2 1 0 0 0,-2-4 0 0 0,-2-2 0 0 0,-8 3 0 0 0,-3-5 0 0 0,-7 1 0 0 0,-7-4 0 0 0,-11-4 0 0 0,-7-5 0 0 0,-8-4 0 0 0,-3-3 0 0 0,2-8 0 0 0,-3-2 0 0 0,2-12 0 0 0,-4-8 0 0 0,-4-11 0 0 0,-4-11 0 0 0,-3-13 0 0 0,-4-9 0 0 0,-1-9 0 0 0,5-8 0 0 0,8-6 0 0 0,12 1 0 0 0,20 5 0 0 0,20 6 0 0 0,21 5 0 0 0,20 11 0 0 0,15 16 0 0 0,3 17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5.20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22283 5560 16383 0 0,'-11'0'0'0'0,"-11"0"0"0"0,-12-6 0 0 0,-6-8 0 0 0,-9-7 0 0 0,-12-11 0 0 0,-14-13 0 0 0,-12-9 0 0 0,-2-14 0 0 0,-3-6 0 0 0,1-9 0 0 0,0-7 0 0 0,-2-6 0 0 0,-4-9 0 0 0,-7-5 0 0 0,-4-1 0 0 0,4 1 0 0 0,10 2 0 0 0,13 7 0 0 0,16 10 0 0 0,18 14 0 0 0,18 15 0 0 0,13 12 0 0 0,16 8 0 0 0,19 6 0 0 0,6 9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5.204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21917 5345 16383 0 0,'-5'6'0'0'0,"-9"1"0"0"0,-7 1 0 0 0,-6-2 0 0 0,-4-8 0 0 0,-8-9 0 0 0,-4-8 0 0 0,-6-13 0 0 0,-6-19 0 0 0,-5-17 0 0 0,-5-15 0 0 0,-8-17 0 0 0,-3-14 0 0 0,-7-5 0 0 0,0-6 0 0 0,2 1 0 0 0,3 10 0 0 0,10 7 0 0 0,4 10 0 0 0,7 10 0 0 0,14 8 0 0 0,7 12 0 0 0,11 5 0 0 0,4 8 0 0 0,5 7 0 0 0,5 0 0 0 0,11 2 0 0 0,10 4 0 0 0,11-4 0 0 0,0 6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5.53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21524 4857 16383 0 0,'-11'6'0'0'0,"-5"-4"0"0"0,-4-3 0 0 0,-6-6 0 0 0,-3-2 0 0 0,-9-6 0 0 0,-4-6 0 0 0,-5-5 0 0 0,-2-4 0 0 0,-4-8 0 0 0,2-4 0 0 0,3-1 0 0 0,-1-4 0 0 0,1 0 0 0 0,4-4 0 0 0,2-4 0 0 0,4 0 0 0 0,2-1 0 0 0,1-3 0 0 0,1-3 0 0 0,7-2 0 0 0,1-3 0 0 0,5-1 0 0 0,1 5 0 0 0,4 2 0 0 0,4 6 0 0 0,5 5 0 0 0,8 7 0 0 0,5 4 0 0 0,7 8 0 0 0,1 11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6.87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20095 758 16383 0 0,'0'6'0'0'0,"0"8"0"0"0,-6 7 0 0 0,-2 17 0 0 0,-5 20 0 0 0,-6 23 0 0 0,-12 22 0 0 0,-6 15 0 0 0,-9 12 0 0 0,-2 1 0 0 0,1-5 0 0 0,4-11 0 0 0,7-15 0 0 0,12-18 0 0 0,8-22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7.67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20263 829 16383 0 0,'0'12'0'0'0,"-5"3"0"0"0,-3 6 0 0 0,0 10 0 0 0,-3 6 0 0 0,-1 8 0 0 0,-4 8 0 0 0,1 13 0 0 0,-3 12 0 0 0,-4 11 0 0 0,-4 7 0 0 0,-4 4 0 0 0,-2-2 0 0 0,-2-7 0 0 0,0-7 0 0 0,-1-6 0 0 0,0-5 0 0 0,0-3 0 0 0,6-2 0 0 0,2-7 0 0 0,0-2 0 0 0,5-5 0 0 0,5 0 0 0 0,1-4 0 0 0,2-4 0 0 0,-1-5 0 0 0,0-2 0 0 0,5-4 0 0 0,2-6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8.92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20267 1429 16383 0 0,'-6'6'0'0'0,"-1"7"0"0"0,-6 8 0 0 0,-1 6 0 0 0,2 4 0 0 0,4 2 0 0 0,-4 3 0 0 0,1-1 0 0 0,-3 1 0 0 0,0-1 0 0 0,-3 6 0 0 0,1 1 0 0 0,-2 0 0 0 0,2-1 0 0 0,-3-3 0 0 0,3-1 0 0 0,-2 4 0 0 0,1 1 0 0 0,5 0 0 0 0,-2-2 0 0 0,1-2 0 0 0,-2-8 0 0 0,0-2 0 0 0,-2-1 0 0 0,1 1 0 0 0,-2 2 0 0 0,-3 1 0 0 0,-5 1 0 0 0,-4-4 0 0 0,4-2 0 0 0,0-5 0 0 0,-1 0 0 0 0,-2-4 0 0 0,-1-5 0 0 0,-3-4 0 0 0,-6-4 0 0 0,3-8 0 0 0,2-9 0 0 0,7-9 0 0 0,2-11 0 0 0,0-13 0 0 0,3-9 0 0 0,1-13 0 0 0,3-13 0 0 0,-1-3 0 0 0,3-6 0 0 0,4-4 0 0 0,10 2 0 0 0,5 4 0 0 0,14 1 0 0 0,4 15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29.68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20022 2211 16383 0 0,'-12'11'0'0'0,"-9"11"0"0"0,-7 6 0 0 0,1 5 0 0 0,-1 2 0 0 0,-1 1 0 0 0,5 1 0 0 0,-1-1 0 0 0,6 5 0 0 0,-2 2 0 0 0,5-1 0 0 0,-2-1 0 0 0,-4-3 0 0 0,3-1 0 0 0,-2-2 0 0 0,2 0 0 0 0,0-7 0 0 0,2-13 0 0 0,4-16 0 0 0,-1-13 0 0 0,2-22 0 0 0,-4-27 0 0 0,2-33 0 0 0,-3-34 0 0 0,1-42 0 0 0,4-33 0 0 0,4-15 0 0 0,3 0 0 0 0,2 14 0 0 0,8 20 0 0 0,3 28 0 0 0,0 31 0 0 0,-1 31 0 0 0,3 25 0 0 0,7 43 0 0 0,0 38 0 0 0,-3 34 0 0 0,-4 27 0 0 0,-3 25 0 0 0,-3 25 0 0 0,-9 15 0 0 0,-2 8 0 0 0,-7 3 0 0 0,0-7 0 0 0,2-21 0 0 0,3-25 0 0 0,3-23 0 0 0,2-23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13.47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0 986 24575,'17'-1'0,"-1"-1"0,1-1 0,-1 0 0,19-7 0,2 0 0,68-16 0,201-40 0,-283 62 0,0 0 0,0-1 0,-1-1 0,1-1 0,-1-1 0,-1-1 0,0-1 0,21-13 0,19-13 0,2 3 0,81-30 0,-41 19 0,249-121 0,-116 55 0,9-3 0,219-112-1365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32.64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19385 2064 16383 0 0,'0'0'0'0'0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34.05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19491 2028 16383 0 0,'0'0'0'0'0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37.52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19415 3041 16383 0 0,'-6'-6'0'0'0,"-2"-8"0"0"0,1-7 0 0 0,1-5 0 0 0,2-5 0 0 0,1-3 0 0 0,-4 5 0 0 0,-1 1 0 0 0,0-1 0 0 0,2 0 0 0 0,3-2 0 0 0,0-1 0 0 0,2-1 0 0 0,1-1 0 0 0,0 0 0 0 0,0 0 0 0 0,1-6 0 0 0,-1-3 0 0 0,0 2 0 0 0,-6 1 0 0 0,-1 1 0 0 0,0 2 0 0 0,1 2 0 0 0,1 0 0 0 0,3 1 0 0 0,-5 6 0 0 0,-2 2 0 0 0,-4 5 0 0 0,0 1 0 0 0,1-3 0 0 0,4-2 0 0 0,-3 2 0 0 0,0 0 0 0 0,3-2 0 0 0,1-3 0 0 0,4-8 0 0 0,0-4 0 0 0,3-1 0 0 0,0 1 0 0 0,0 2 0 0 0,0 0 0 0 0,1 2 0 0 0,-1 1 0 0 0,1 1 0 0 0,-1 0 0 0 0,0 0 0 0 0,0 0 0 0 0,0 0 0 0 0,0 0 0 0 0,0 0 0 0 0,0 0 0 0 0,0-6 0 0 0,0-2 0 0 0,0 1 0 0 0,0 1 0 0 0,0 1 0 0 0,0 3 0 0 0,0 0 0 0 0,0 1 0 0 0,0 1 0 0 0,6 0 0 0 0,1 0 0 0 0,1 1 0 0 0,3 5 0 0 0,1 1 0 0 0,-2 1 0 0 0,-2-2 0 0 0,-4-8 0 0 0,5 8 0 0 0,0 15 0 0 0,4 10 0 0 0,6 16 0 0 0,6 18 0 0 0,4 16 0 0 0,-3-1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38.21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19173 1570 16383 0 0,'0'0'0'0'0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40.04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19315 2022 16383 0 0,'0'-6'0'0'0,"0"-7"0"0"0,0-14 0 0 0,0-7 0 0 0,0-5 0 0 0,0 0 0 0 0,0-1 0 0 0,0 2 0 0 0,0 1 0 0 0,0 1 0 0 0,0 1 0 0 0,0 0 0 0 0,0-4 0 0 0,5 3 0 0 0,3-4 0 0 0,-1 0 0 0 0,-1 1 0 0 0,-1 0 0 0 0,-3 2 0 0 0,0 1 0 0 0,-2 1 0 0 0,0 1 0 0 0,0 0 0 0 0,0 0 0 0 0,-1 0 0 0 0,1 0 0 0 0,0 0 0 0 0,0 0 0 0 0,0 0 0 0 0,0 0 0 0 0,0 0 0 0 0,0 0 0 0 0,0-1 0 0 0,0 1 0 0 0,0 6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41.81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19696 2174 16383 0 0,'0'-17'0'0'0,"0"-24"0"0"0,0-22 0 0 0,-6-11 0 0 0,-2-12 0 0 0,1-1 0 0 0,-5 1 0 0 0,0-7 0 0 0,2 5 0 0 0,3 14 0 0 0,2 6 0 0 0,3 9 0 0 0,1 10 0 0 0,0 6 0 0 0,2 5 0 0 0,-1-2 0 0 0,1-1 0 0 0,-1 2 0 0 0,0-5 0 0 0,1-1 0 0 0,-1 2 0 0 0,0 2 0 0 0,0 3 0 0 0,0 1 0 0 0,0 2 0 0 0,6 6 0 0 0,1 3 0 0 0,1 0 0 0 0,-8 9 0 0 0,-4 15 0 0 0,-6 13 0 0 0,-8 10 0 0 0,-1 7 0 0 0,3 5 0 0 0,4 9 0 0 0,4 2 0 0 0,4 6 0 0 0,2 6 0 0 0,2 11 0 0 0,0 11 0 0 0,1 16 0 0 0,-12 15 0 0 0,-4 6 0 0 0,1 7 0 0 0,3 1 0 0 0,-3-10 0 0 0,1-12 0 0 0,3-6 0 0 0,3-13 0 0 0,2-10 0 0 0,3-4 0 0 0,1-14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43.93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19632 2280 16383 0 0,'0'-11'0'0'0,"0"-11"0"0"0,0-6 0 0 0,0-5 0 0 0,0-2 0 0 0,0-1 0 0 0,0-1 0 0 0,0-5 0 0 0,0-7 0 0 0,0-1 0 0 0,0 2 0 0 0,0-8 0 0 0,0-1 0 0 0,0 5 0 0 0,0 4 0 0 0,0 5 0 0 0,0 4 0 0 0,0 2 0 0 0,0 3 0 0 0,0 0 0 0 0,0 1 0 0 0,6 0 0 0 0,2-1 0 0 0,-1 1 0 0 0,-1-1 0 0 0,-2 0 0 0 0,-1-6 0 0 0,-2-1 0 0 0,0-1 0 0 0,-1 2 0 0 0,-1 2 0 0 0,1 1 0 0 0,0 1 0 0 0,0 2 0 0 0,-1-1 0 0 0,7 1 0 0 0,2 6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45.67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19926 1194 16383 0 0,'0'-5'0'0'0,"0"-9"0"0"0,0-7 0 0 0,0-6 0 0 0,-6 2 0 0 0,-1-1 0 0 0,-1-2 0 0 0,2-1 0 0 0,-4 3 0 0 0,-6 7 0 0 0,-6 6 0 0 0,-5 6 0 0 0,-5 3 0 0 0,-1 3 0 0 0,-2 2 0 0 0,6 6 0 0 0,7 8 0 0 0,8 7 0 0 0,6 6 0 0 0,4 3 0 0 0,3-3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48.76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19114 1189 16383 0 0,'0'-6'0'0'0,"0"-8"0"0"0,0-6 0 0 0,0-7 0 0 0,-6-4 0 0 0,-1-3 0 0 0,-7 5 0 0 0,1 1 0 0 0,-5 5 0 0 0,2 2 0 0 0,3-3 0 0 0,-2 4 0 0 0,2-1 0 0 0,3-3 0 0 0,3 3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50.48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19050 1094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14.43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51.35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19173 1129 16383 0 0,'0'0'0'0'0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9:52.48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19279 1147 16383 0 0,'0'0'0'0'0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59:44.73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1005 8079 16383 0 0,'0'0'0'0'0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5:49:13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4763 53 16383 0 0,'0'0'0'0'0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3563 12679 16383 0 0,'6'-111'0'0'0,"2"-99"0"0"0,5-38 0 0 0,0 0 0 0 0,-1 19 0 0 0,2 2 0 0 0,5 11 0 0 0,6 18 0 0 0,3 21 0 0 0,3 16 0 0 0,2 13 0 0 0,8 13 0 0 0,2 8 0 0 0,-1 1 0 0 0,5 5 0 0 0,-1 6 0 0 0,-1 5 0 0 0,3 3 0 0 0,-2 3 0 0 0,-1 8 0 0 0,-4 8 0 0 0,-3 13 0 0 0,-1 8 0 0 0,4 10 0 0 0,0 8 0 0 0,0 7 0 0 0,-1 5 0 0 0,4 8 0 0 0,0 4 0 0 0,-2 6 0 0 0,4 0 0 0 0,6 4 0 0 0,0 4 0 0 0,2 4 0 0 0,4 3 0 0 0,4 3 0 0 0,-3 1 0 0 0,0 0 0 0 0,1-5 0 0 0,3-2 0 0 0,7-5 0 0 0,10-1 0 0 0,9-4 0 0 0,6 0 0 0 0,4-1 0 0 0,-2-5 0 0 0,-7 2 0 0 0,-7 5 0 0 0,-11-1 0 0 0,-7 2 0 0 0,-8-1 0 0 0,-3 1 0 0 0,2-2 0 0 0,2 1 0 0 0,9-2 0 0 0,5-3 0 0 0,13-11 0 0 0,10-5 0 0 0,6-8 0 0 0,3-2 0 0 0,-4-5 0 0 0,-8-5 0 0 0,-2-4 0 0 0,1 2 0 0 0,3-1 0 0 0,2-1 0 0 0,3-8 0 0 0,1-4 0 0 0,-4-1 0 0 0,-7-5 0 0 0,-7-7 0 0 0,-11-6 0 0 0,-13-5 0 0 0,-10-3 0 0 0,-7-2 0 0 0,-11 4 0 0 0,-4 2 0 0 0,-7 0 0 0 0,-7-2 0 0 0,-5-1 0 0 0,-4-7 0 0 0,-8-8 0 0 0,-4-9 0 0 0,1-7 0 0 0,-5-3 0 0 0,0-4 0 0 0,-4 0 0 0 0,-4-7 0 0 0,0-2 0 0 0,-1 0 0 0 0,3 3 0 0 0,-1 2 0 0 0,3 7 0 0 0,4 4 0 0 0,10 0 0 0 0,6 5 0 0 0,8 6 0 0 0,2 7 0 0 0,5-2 0 0 0,5 2 0 0 0,-2 2 0 0 0,2 2 0 0 0,3 3 0 0 0,2 7 0 0 0,-3 8 0 0 0,0 9 0 0 0,1 12 0 0 0,3 5 0 0 0,1 3 0 0 0,8 6 0 0 0,3 6 0 0 0,6 0 0 0 0,1 3 0 0 0,4 3 0 0 0,-1 9 0 0 0,2 4 0 0 0,-2 8 0 0 0,3 1 0 0 0,-4 5 0 0 0,-3 4 0 0 0,-4 5 0 0 0,-4 4 0 0 0,-2 1 0 0 0,-3 2 0 0 0,0 1 0 0 0,6 0 0 0 0,1 0 0 0 0,-1 6 0 0 0,6 1 0 0 0,-1-1 0 0 0,5 5 0 0 0,5 6 0 0 0,5 0 0 0 0,-2 2 0 0 0,0 4 0 0 0,3 4 0 0 0,-4 3 0 0 0,0 1 0 0 0,-3-4 0 0 0,0-1 0 0 0,-3 1 0 0 0,-5 1 0 0 0,-3 1 0 0 0,-5 8 0 0 0,-2 3 0 0 0,5 6 0 0 0,0 1 0 0 0,6-2 0 0 0,0 2 0 0 0,9 0 0 0 0,8 3 0 0 0,3 4 0 0 0,9-1 0 0 0,2 1 0 0 0,6 4 0 0 0,0-3 0 0 0,-2 1 0 0 0,-5-4 0 0 0,-8 1 0 0 0,1-3 0 0 0,0 2 0 0 0,0-3 0 0 0,-1 2 0 0 0,1-2 0 0 0,4-4 0 0 0,2-4 0 0 0,0-3 0 0 0,-2-2 0 0 0,-7-8 0 0 0,-4-9 0 0 0,-6-1 0 0 0,-2-5 0 0 0,-4 1 0 0 0,-6-1 0 0 0,3-4 0 0 0,3-3 0 0 0,6-3 0 0 0,4-2 0 0 0,3-1 0 0 0,3-2 0 0 0,1 1 0 0 0,1-7 0 0 0,0-1 0 0 0,1-6 0 0 0,-1-5 0 0 0,-1-7 0 0 0,-5-3 0 0 0,-2-4 0 0 0,-6-1 0 0 0,-6-1 0 0 0,-6 0 0 0 0,2-1 0 0 0,-2 1 0 0 0,-1 1 0 0 0,3-1 0 0 0,5 1 0 0 0,1-6 0 0 0,3-2 0 0 0,3 0 0 0 0,5 2 0 0 0,2 2 0 0 0,-3 1 0 0 0,-6-4 0 0 0,-2-1 0 0 0,-3 0 0 0 0,-4 2 0 0 0,1 2 0 0 0,4-4 0 0 0,6-1 0 0 0,4-5 0 0 0,9 1 0 0 0,5-5 0 0 0,6 2 0 0 0,2 4 0 0 0,-2 3 0 0 0,-3 3 0 0 0,-4 3 0 0 0,-8 8 0 0 0,-3 2 0 0 0,-8 7 0 0 0,0 0 0 0 0,-5 4 0 0 0,1 5 0 0 0,4-3 0 0 0,4 3 0 0 0,3 2 0 0 0,3 3 0 0 0,2 2 0 0 0,2-3 0 0 0,0-2 0 0 0,0 2 0 0 0,0 2 0 0 0,0 1 0 0 0,-1 2 0 0 0,1 1 0 0 0,5 1 0 0 0,8-6 0 0 0,7-1 0 0 0,12-6 0 0 0,6 0 0 0 0,2-5 0 0 0,-5 2 0 0 0,-4-2 0 0 0,-1-5 0 0 0,0-3 0 0 0,1-4 0 0 0,6-8 0 0 0,9-9 0 0 0,13-15 0 0 0,3-7 0 0 0,2-10 0 0 0,2-9 0 0 0,1-7 0 0 0,0-4 0 0 0,1-10 0 0 0,0 4 0 0 0,-6 1 0 0 0,-7-5 0 0 0,-8-1 0 0 0,-12 1 0 0 0,-6 1 0 0 0,-8 2 0 0 0,-3 1 0 0 0,-3 8 0 0 0,1 7 0 0 0,-3 9 0 0 0,-9 6 0 0 0,-5 9 0 0 0,-9 11 0 0 0,-14 9 0 0 0,-9 6 0 0 0,-11 5 0 0 0,-4 7 0 0 0,-5 4 0 0 0,1 5 0 0 0,2 0 0 0 0,-1-2 0 0 0,2 2 0 0 0,-3-1 0 0 0,2-4 0 0 0,-3-2 0 0 0,-3-4 0 0 0,1 4 0 0 0,-1 0 0 0 0,-3-1 0 0 0,2 4 0 0 0,5 12 0 0 0,0 8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6733 3311 16383 0 0,'-5'5'0'0'0,"-15"9"0"0"0,-14 18 0 0 0,-14 34 0 0 0,-27 40 0 0 0,-30 54 0 0 0,-33 58 0 0 0,-21 50 0 0 0,-6 31 0 0 0,12 18 0 0 0,15 1 0 0 0,25-13 0 0 0,27-23 0 0 0,21-31 0 0 0,22-35 0 0 0,25-37 0 0 0,14-36 0 0 0,14-32 0 0 0,18-35 0 0 0,26-29 0 0 0,34-36 0 0 0,42-47 0 0 0,28-48 0 0 0,16-49 0 0 0,2-49 0 0 0,-12-40 0 0 0,-16-23 0 0 0,-27-10 0 0 0,-29 9 0 0 0,-30 17 0 0 0,-31 25 0 0 0,-27 23 0 0 0,-26 31 0 0 0,-14 24 0 0 0,-8 27 0 0 0,-7 20 0 0 0,-1 16 0 0 0,2 20 0 0 0,4 16 0 0 0,4 8 0 0 0,4 12 0 0 0,2 8 0 0 0,1 10 0 0 0,1 13 0 0 0,-5 22 0 0 0,-13 30 0 0 0,-11 39 0 0 0,-4 39 0 0 0,-4 41 0 0 0,5 33 0 0 0,13 18 0 0 0,17 3 0 0 0,13-12 0 0 0,11-18 0 0 0,14-28 0 0 0,6-36 0 0 0,7-31 0 0 0,8-32 0 0 0,5-32 0 0 0,9-31 0 0 0,11-38 0 0 0,14-41 0 0 0,14-59 0 0 0,6-62 0 0 0,6-66 0 0 0,-6-63 0 0 0,-11-38 0 0 0,-12-20 0 0 0,-16 10 0 0 0,-21 36 0 0 0,-14 47 0 0 0,-15 52 0 0 0,-11 50 0 0 0,-3 47 0 0 0,-4 37 0 0 0,3 27 0 0 0,-2 22 0 0 0,-1 39 0 0 0,3 36 0 0 0,5 33 0 0 0,6 61 0 0 0,4 77 0 0 0,4 83 0 0 0,2 72 0 0 0,1 49 0 0 0,-4 21 0 0 0,-3-16 0 0 0,1-41 0 0 0,-5-57 0 0 0,-1-65 0 0 0,2-67 0 0 0,3-60 0 0 0,-3-77 0 0 0,-7-94 0 0 0,-5-111 0 0 0,-5-123 0 0 0,-9-103 0 0 0,-11-75 0 0 0,-8-37 0 0 0,-7 1 0 0 0,-5 18 0 0 0,-2 42 0 0 0,5 58 0 0 0,2 63 0 0 0,5 59 0 0 0,6 60 0 0 0,7 49 0 0 0,5 36 0 0 0,3 36 0 0 0,2 27 0 0 0,0 20 0 0 0,7 25 0 0 0,8 28 0 0 0,1 54 0 0 0,-2 76 0 0 0,2 90 0 0 0,5 95 0 0 0,3 86 0 0 0,-1 67 0 0 0,1 35 0 0 0,2-5 0 0 0,2-35 0 0 0,3-62 0 0 0,1-83 0 0 0,7-83 0 0 0,3-83 0 0 0,6-73 0 0 0,6-92 0 0 0,-1-101 0 0 0,3-108 0 0 0,4-92 0 0 0,-4-69 0 0 0,-4-44 0 0 0,-6-21 0 0 0,0 2 0 0 0,0 13 0 0 0,-4 26 0 0 0,-2 31 0 0 0,-3 37 0 0 0,4 42 0 0 0,1 35 0 0 0,0 34 0 0 0,-3 25 0 0 0,-1 24 0 0 0,-2 24 0 0 0,-1 21 0 0 0,-7 21 0 0 0,-1 17 0 0 0,-13 48 0 0 0,-60 125 0 0 0,-62 130 0 0 0,-38 87 0 0 0,-21 51 0 0 0,-7 13 0 0 0,10-14 0 0 0,20-37 0 0 0,35-60 0 0 0,36-66 0 0 0,36-65 0 0 0,36-87 0 0 0,48-113 0 0 0,49-136 0 0 0,39-111 0 0 0,24-88 0 0 0,9-43 0 0 0,-1-6 0 0 0,-5 22 0 0 0,-14 48 0 0 0,-20 60 0 0 0,-25 65 0 0 0,-20 60 0 0 0,-17 55 0 0 0,-21 42 0 0 0,-11 29 0 0 0,-13 22 0 0 0,-14 29 0 0 0,-15 30 0 0 0,-36 69 0 0 0,-38 75 0 0 0,-29 66 0 0 0,-25 44 0 0 0,-6 14 0 0 0,14-8 0 0 0,30-43 0 0 0,31-52 0 0 0,56-82 0 0 0,83-124 0 0 0,86-154 0 0 0,80-141 0 0 0,52-95 0 0 0,12-31 0 0 0,-22 16 0 0 0,-42 57 0 0 0,-44 71 0 0 0,-49 78 0 0 0,-37 70 0 0 0,-32 63 0 0 0,-29 57 0 0 0,-22 37 0 0 0,-21 28 0 0 0,-34 51 0 0 0,-54 80 0 0 0,-35 56 0 0 0,-9 29 0 0 0,6 5 0 0 0,17-15 0 0 0,21-26 0 0 0,31-40 0 0 0,30-46 0 0 0,36-70 0 0 0,74-116 0 0 0,86-150 0 0 0,54-116 0 0 0,18-58 0 0 0,-10 0 0 0 0,-33 39 0 0 0,-40 70 0 0 0,-46 74 0 0 0,-68 132 0 0 0,-116 203 0 0 0,-94 182 0 0 0,-71 121 0 0 0,-54 88 0 0 0,-19 23 0 0 0,13-21 0 0 0,40-68 0 0 0,50-96 0 0 0,61-107 0 0 0,71-122 0 0 0,106-214 0 0 0,87-172 0 0 0,58-103 0 0 0,28-39 0 0 0,1 14 0 0 0,-18 42 0 0 0,-29 58 0 0 0,-30 57 0 0 0,-27 52 0 0 0,-20 47 0 0 0,-17 37 0 0 0,-16 36 0 0 0,-10 19 0 0 0,-1 6 0 0 0,10-17 0 0 0,31-45 0 0 0,42-57 0 0 0,36-57 0 0 0,18-38 0 0 0,3-10 0 0 0,-12 19 0 0 0,-24 28 0 0 0,-24 35 0 0 0,-27 37 0 0 0,-24 34 0 0 0,-18 36 0 0 0,-12 31 0 0 0,-7 32 0 0 0,-3 23 0 0 0,-8 23 0 0 0,-6 24 0 0 0,-7 15 0 0 0,-4 13 0 0 0,-4 17 0 0 0,-1 9 0 0 0,4 10 0 0 0,8-4 0 0 0,8-3 0 0 0,11-8 0 0 0,13-16 0 0 0,16-16 0 0 0,3-14 0 0 0,3-17 0 0 0,2-14 0 0 0,0-18 0 0 0,1-9 0 0 0,0-10 0 0 0,6-15 0 0 0,2-13 0 0 0,4-24 0 0 0,1-24 0 0 0,-2-25 0 0 0,-9-23 0 0 0,-11-17 0 0 0,-15-11 0 0 0,-16-1 0 0 0,-13 5 0 0 0,-14 12 0 0 0,-14 20 0 0 0,-11 20 0 0 0,-12 23 0 0 0,-13 21 0 0 0,-15 20 0 0 0,-15 25 0 0 0,-11 27 0 0 0,-2 35 0 0 0,2 29 0 0 0,12 24 0 0 0,11 21 0 0 0,19 13 0 0 0,22 7 0 0 0,21 11 0 0 0,23 15 0 0 0,20 14 0 0 0,26 18 0 0 0,26 11 0 0 0,26-6 0 0 0,16-19 0 0 0,15-35 0 0 0,5-42 0 0 0,-6-44 0 0 0,2-50 0 0 0,26-72 0 0 0,31-84 0 0 0,9-81 0 0 0,-8-53 0 0 0,-29-20 0 0 0,-32 1 0 0 0,-36 16 0 0 0,-36 22 0 0 0,-37 26 0 0 0,-36 25 0 0 0,-30 24 0 0 0,-21 22 0 0 0,-15 27 0 0 0,-1 30 0 0 0,4 23 0 0 0,2 26 0 0 0,-2 17 0 0 0,-1 15 0 0 0,-1 13 0 0 0,-2 15 0 0 0,4 12 0 0 0,8 10 0 0 0,12 8 0 0 0,19 9 0 0 0,20 4 0 0 0,21 6 0 0 0,26 7 0 0 0,22 4 0 0 0,18-2 0 0 0,11-4 0 0 0,8-13 0 0 0,3-13 0 0 0,1-17 0 0 0,6-16 0 0 0,12-20 0 0 0,20-34 0 0 0,26-37 0 0 0,13-48 0 0 0,-8-40 0 0 0,-16-30 0 0 0,-24-14 0 0 0,-23 3 0 0 0,-31 17 0 0 0,-24 19 0 0 0,-21 26 0 0 0,-24 22 0 0 0,-19 23 0 0 0,-20 20 0 0 0,-18 27 0 0 0,-18 25 0 0 0,-11 26 0 0 0,-16 34 0 0 0,-21 49 0 0 0,-34 60 0 0 0,-21 55 0 0 0,-5 45 0 0 0,8 35 0 0 0,21 21 0 0 0,33 9 0 0 0,36 1 0 0 0,36-12 0 0 0,35-26 0 0 0,35-32 0 0 0,30-42 0 0 0,27-45 0 0 0,21-45 0 0 0,32-50 0 0 0,38-48 0 0 0,58-74 0 0 0,57-88 0 0 0,20-72 0 0 0,-16-52 0 0 0,-30-29 0 0 0,-38-5 0 0 0,-35 13 0 0 0,-40 20 0 0 0,-35 31 0 0 0,-33 32 0 0 0,-25 32 0 0 0,-25 34 0 0 0,-18 33 0 0 0,-20 29 0 0 0,-9 26 0 0 0,-4 20 0 0 0,-6 22 0 0 0,-11 16 0 0 0,-19 30 0 0 0,-25 31 0 0 0,-28 49 0 0 0,-27 68 0 0 0,-21 60 0 0 0,-3 39 0 0 0,8 18 0 0 0,21 2 0 0 0,32-22 0 0 0,37-37 0 0 0,45-43 0 0 0,41-45 0 0 0,26-45 0 0 0,22-42 0 0 0,7-33 0 0 0,7-31 0 0 0,22-39 0 0 0,31-62 0 0 0,26-62 0 0 0,12-57 0 0 0,-2-46 0 0 0,-16-26 0 0 0,-24-11 0 0 0,-31 3 0 0 0,-29 16 0 0 0,-28 26 0 0 0,-25 31 0 0 0,-22 29 0 0 0,-26 35 0 0 0,-20 31 0 0 0,-10 37 0 0 0,-4 33 0 0 0,2 24 0 0 0,4 23 0 0 0,2 24 0 0 0,4 26 0 0 0,3 28 0 0 0,-5 36 0 0 0,-7 41 0 0 0,-7 52 0 0 0,-5 44 0 0 0,1 26 0 0 0,11 2 0 0 0,25-17 0 0 0,28-35 0 0 0,25-43 0 0 0,19-48 0 0 0,18-45 0 0 0,10-38 0 0 0,14-44 0 0 0,27-58 0 0 0,40-79 0 0 0,39-85 0 0 0,22-71 0 0 0,1-43 0 0 0,-18-13 0 0 0,-27 18 0 0 0,-37 34 0 0 0,-36 51 0 0 0,-30 48 0 0 0,-27 52 0 0 0,-27 49 0 0 0,-22 46 0 0 0,-28 49 0 0 0,-27 40 0 0 0,-19 43 0 0 0,-21 53 0 0 0,-22 49 0 0 0,-20 45 0 0 0,-15 35 0 0 0,-3 19 0 0 0,12 0 0 0 0,21-13 0 0 0,31-18 0 0 0,37-36 0 0 0,35-37 0 0 0,33-45 0 0 0,26-39 0 0 0,19-37 0 0 0,22-29 0 0 0,29-37 0 0 0,35-48 0 0 0,35-54 0 0 0,35-69 0 0 0,20-67 0 0 0,13-57 0 0 0,0-36 0 0 0,-19-12 0 0 0,-36 11 0 0 0,-39 34 0 0 0,-33 46 0 0 0,-36 54 0 0 0,-27 55 0 0 0,-22 48 0 0 0,-28 58 0 0 0,-32 52 0 0 0,-29 61 0 0 0,-34 75 0 0 0,-42 94 0 0 0,-51 105 0 0 0,-34 80 0 0 0,-16 55 0 0 0,4 33 0 0 0,6 16 0 0 0,17-24 0 0 0,38-51 0 0 0,49-69 0 0 0,55-82 0 0 0,51-82 0 0 0,39-72 0 0 0,33-62 0 0 0,29-51 0 0 0,36-56 0 0 0,60-82 0 0 0,68-106 0 0 0,39-87 0 0 0,10-63 0 0 0,-6-35 0 0 0,-11-20 0 0 0,-20 2 0 0 0,-25 12 0 0 0,-30 28 0 0 0,-27 36 0 0 0,-33 39 0 0 0,-30 48 0 0 0,-29 54 0 0 0,-24 47 0 0 0,-23 50 0 0 0,-13 34 0 0 0,-23 40 0 0 0,-18 36 0 0 0,-20 31 0 0 0,-14 33 0 0 0,-18 43 0 0 0,-39 82 0 0 0,-36 94 0 0 0,-30 66 0 0 0,-14 36 0 0 0,5 1 0 0 0,28-32 0 0 0,39-50 0 0 0,45-67 0 0 0,44-70 0 0 0,38-61 0 0 0,34-56 0 0 0,37-56 0 0 0,44-71 0 0 0,64-99 0 0 0,63-98 0 0 0,45-92 0 0 0,12-56 0 0 0,-1-34 0 0 0,-14 7 0 0 0,-22 29 0 0 0,-36 56 0 0 0,-42 64 0 0 0,-48 69 0 0 0,-51 83 0 0 0,-54 81 0 0 0,-58 91 0 0 0,-68 115 0 0 0,-96 187 0 0 0,-82 158 0 0 0,-38 87 0 0 0,-33 55 0 0 0,-13 5 0 0 0,17-31 0 0 0,35-68 0 0 0,48-93 0 0 0,60-98 0 0 0,66-106 0 0 0,59-88 0 0 0,56-83 0 0 0,57-79 0 0 0,59-102 0 0 0,74-121 0 0 0,69-116 0 0 0,36-86 0 0 0,21-59 0 0 0,14-39 0 0 0,3-17 0 0 0,-8 7 0 0 0,-7 25 0 0 0,-18 47 0 0 0,-30 67 0 0 0,-44 77 0 0 0,-48 82 0 0 0,-44 74 0 0 0,-38 60 0 0 0,-42 64 0 0 0,-29 56 0 0 0,-26 43 0 0 0,-23 33 0 0 0,-20 37 0 0 0,-14 30 0 0 0,-20 40 0 0 0,-21 55 0 0 0,-21 43 0 0 0,-15 22 0 0 0,-7 4 0 0 0,9-14 0 0 0,21-36 0 0 0,30-47 0 0 0,34-57 0 0 0,32-51 0 0 0,35-59 0 0 0,44-67 0 0 0,51-92 0 0 0,54-104 0 0 0,43-93 0 0 0,28-67 0 0 0,13-35 0 0 0,-7 9 0 0 0,-28 31 0 0 0,-39 51 0 0 0,-39 67 0 0 0,-36 69 0 0 0,-37 56 0 0 0,-34 55 0 0 0,-41 47 0 0 0,-36 51 0 0 0,-34 40 0 0 0,-26 43 0 0 0,-25 35 0 0 0,-19 26 0 0 0,-14 10 0 0 0,-1 2 0 0 0,9 2 0 0 0,19-8 0 0 0,27-14 0 0 0,32-25 0 0 0,35-32 0 0 0,30-31 0 0 0,30-29 0 0 0,33-43 0 0 0,56-58 0 0 0,55-63 0 0 0,42-65 0 0 0,20-50 0 0 0,1-29 0 0 0,-9 0 0 0 0,-23 19 0 0 0,-33 37 0 0 0,-33 40 0 0 0,-37 47 0 0 0,-34 46 0 0 0,-33 46 0 0 0,-31 54 0 0 0,-38 61 0 0 0,-58 78 0 0 0,-57 78 0 0 0,-31 53 0 0 0,-11 21 0 0 0,5-5 0 0 0,19-34 0 0 0,29-50 0 0 0,39-60 0 0 0,44-55 0 0 0,46-48 0 0 0,43-50 0 0 0,47-58 0 0 0,47-77 0 0 0,56-95 0 0 0,56-95 0 0 0,36-66 0 0 0,3-24 0 0 0,-22 8 0 0 0,-29 33 0 0 0,-34 46 0 0 0,-36 52 0 0 0,-31 55 0 0 0,-30 56 0 0 0,-29 50 0 0 0,-24 46 0 0 0,-24 48 0 0 0,-24 45 0 0 0,-44 55 0 0 0,-71 102 0 0 0,-53 91 0 0 0,-42 70 0 0 0,-23 42 0 0 0,1 8 0 0 0,26-8 0 0 0,39-35 0 0 0,51-57 0 0 0,53-66 0 0 0,46-71 0 0 0,40-60 0 0 0,31-51 0 0 0,20-43 0 0 0,35-39 0 0 0,66-70 0 0 0,69-91 0 0 0,72-97 0 0 0,48-85 0 0 0,12-57 0 0 0,2-24 0 0 0,-13 11 0 0 0,-38 42 0 0 0,-54 62 0 0 0,-53 74 0 0 0,-56 85 0 0 0,-53 81 0 0 0,-54 82 0 0 0,-98 164 0 0 0,-161 314 0 0 0,-73 144 0 0 0,-21 54 0 0 0,-22 22 0 0 0,-1-11 0 0 0,34-63 0 0 0,56-99 0 0 0,70-115 0 0 0,70-116 0 0 0,65-109 0 0 0,68-121 0 0 0,105-165 0 0 0,111-194 0 0 0,100-180 0 0 0,57-120 0 0 0,29-76 0 0 0,17-29 0 0 0,-21 24 0 0 0,-48 72 0 0 0,-54 105 0 0 0,-58 114 0 0 0,-69 115 0 0 0,-57 103 0 0 0,-45 85 0 0 0,-34 63 0 0 0,-33 56 0 0 0,-33 57 0 0 0,-44 110 0 0 0,-84 183 0 0 0,-66 117 0 0 0,-34 60 0 0 0,-29 27 0 0 0,-17-7 0 0 0,16-33 0 0 0,29-65 0 0 0,49-80 0 0 0,50-93 0 0 0,54-94 0 0 0,69-114 0 0 0,107-150 0 0 0,106-173 0 0 0,84-149 0 0 0,68-104 0 0 0,32-67 0 0 0,-3-23 0 0 0,-8 2 0 0 0,-27 38 0 0 0,-50 71 0 0 0,-58 95 0 0 0,-57 96 0 0 0,-55 85 0 0 0,-54 89 0 0 0,-63 94 0 0 0,-91 149 0 0 0,-137 221 0 0 0,-83 139 0 0 0,-48 85 0 0 0,-35 49 0 0 0,-5 25 0 0 0,1-17 0 0 0,31-52 0 0 0,59-94 0 0 0,68-112 0 0 0,74-114 0 0 0,68-94 0 0 0,67-98 0 0 0,84-118 0 0 0,106-167 0 0 0,94-167 0 0 0,84-157 0 0 0,46-102 0 0 0,33-69 0 0 0,12-30 0 0 0,-21 26 0 0 0,-29 59 0 0 0,-47 90 0 0 0,-57 113 0 0 0,-65 110 0 0 0,-65 104 0 0 0,-76 121 0 0 0,-68 111 0 0 0,-88 167 0 0 0,-113 180 0 0 0,-63 113 0 0 0,-48 74 0 0 0,-47 63 0 0 0,-12 32 0 0 0,-1-9 0 0 0,25-43 0 0 0,53-73 0 0 0,63-95 0 0 0,69-105 0 0 0,66-102 0 0 0,53-83 0 0 0,45-66 0 0 0,31-52 0 0 0,31-47 0 0 0,56-77 0 0 0,70-116 0 0 0,75-130 0 0 0,62-118 0 0 0,30-83 0 0 0,24-60 0 0 0,8-30 0 0 0,-17 5 0 0 0,-27 35 0 0 0,-39 61 0 0 0,-50 81 0 0 0,-53 94 0 0 0,-56 98 0 0 0,-56 87 0 0 0,-45 73 0 0 0,-37 61 0 0 0,-28 49 0 0 0,-30 40 0 0 0,-61 82 0 0 0,-100 141 0 0 0,-74 112 0 0 0,-55 72 0 0 0,-29 46 0 0 0,-23 30 0 0 0,-12 13 0 0 0,16-10 0 0 0,30-33 0 0 0,46-55 0 0 0,62-73 0 0 0,66-83 0 0 0,68-79 0 0 0,87-104 0 0 0,105-146 0 0 0,106-159 0 0 0,102-144 0 0 0,60-106 0 0 0,26-65 0 0 0,13-26 0 0 0,-15 16 0 0 0,-36 49 0 0 0,-53 72 0 0 0,-60 92 0 0 0,-56 93 0 0 0,-47 84 0 0 0,-50 82 0 0 0,-44 79 0 0 0,-46 87 0 0 0,-61 105 0 0 0,-64 109 0 0 0,-43 68 0 0 0,-33 36 0 0 0,-25 9 0 0 0,-1-25 0 0 0,16-36 0 0 0,35-54 0 0 0,44-70 0 0 0,47-68 0 0 0,39-65 0 0 0,48-95 0 0 0,60-115 0 0 0,62-131 0 0 0,60-114 0 0 0,34-78 0 0 0,6-20 0 0 0,-15 11 0 0 0,-24 41 0 0 0,-35 62 0 0 0,-36 73 0 0 0,-28 72 0 0 0,-51 94 0 0 0,-63 118 0 0 0,-106 198 0 0 0,-81 168 0 0 0,-42 78 0 0 0,2 22 0 0 0,29-25 0 0 0,49-58 0 0 0,63-84 0 0 0,58-89 0 0 0,48-80 0 0 0,61-93 0 0 0,77-113 0 0 0,81-124 0 0 0,61-118 0 0 0,43-80 0 0 0,17-50 0 0 0,-5-20 0 0 0,-33 17 0 0 0,-41 43 0 0 0,-44 67 0 0 0,-43 72 0 0 0,-54 93 0 0 0,-50 92 0 0 0,-62 106 0 0 0,-69 118 0 0 0,-56 97 0 0 0,-22 48 0 0 0,5 4 0 0 0,23-31 0 0 0,28-50 0 0 0,37-60 0 0 0,36-58 0 0 0,47-84 0 0 0,66-110 0 0 0,78-125 0 0 0,64-111 0 0 0,34-75 0 0 0,20-43 0 0 0,9-15 0 0 0,-9 2 0 0 0,-30 34 0 0 0,-38 55 0 0 0,-44 68 0 0 0,-39 75 0 0 0,-40 88 0 0 0,-48 92 0 0 0,-81 165 0 0 0,-99 243 0 0 0,-71 172 0 0 0,-46 95 0 0 0,-14 33 0 0 0,16-18 0 0 0,28-54 0 0 0,47-80 0 0 0,49-103 0 0 0,52-107 0 0 0,51-104 0 0 0,37-84 0 0 0,29-66 0 0 0,24-57 0 0 0,50-78 0 0 0,92-128 0 0 0,92-158 0 0 0,90-155 0 0 0,49-124 0 0 0,32-85 0 0 0,6-31 0 0 0,-25 18 0 0 0,-42 62 0 0 0,-55 97 0 0 0,-70 122 0 0 0,-70 124 0 0 0,-66 110 0 0 0,-57 109 0 0 0,-55 95 0 0 0,-56 111 0 0 0,-83 200 0 0 0,-74 171 0 0 0,-48 96 0 0 0,-14 33 0 0 0,6 6 0 0 0,19-26 0 0 0,24-49 0 0 0,39-74 0 0 0,46-94 0 0 0,47-97 0 0 0,46-89 0 0 0,43-76 0 0 0,40-74 0 0 0,61-106 0 0 0,84-139 0 0 0,75-126 0 0 0,30-94 0 0 0,2-48 0 0 0,-7-18 0 0 0,-22 18 0 0 0,-38 49 0 0 0,-43 70 0 0 0,-46 84 0 0 0,-45 83 0 0 0,-42 93 0 0 0,-52 91 0 0 0,-59 124 0 0 0,-82 199 0 0 0,-67 162 0 0 0,-43 88 0 0 0,-17 35 0 0 0,8-21 0 0 0,34-49 0 0 0,39-81 0 0 0,47-86 0 0 0,50-100 0 0 0,41-88 0 0 0,37-73 0 0 0,33-77 0 0 0,45-95 0 0 0,70-128 0 0 0,66-128 0 0 0,35-96 0 0 0,14-63 0 0 0,7-29 0 0 0,1-9 0 0 0,-18 27 0 0 0,-31 51 0 0 0,-37 74 0 0 0,-42 82 0 0 0,-41 79 0 0 0,-39 99 0 0 0,-39 97 0 0 0,-37 93 0 0 0,-36 90 0 0 0,-34 88 0 0 0,-24 51 0 0 0,0 16 0 0 0,9-19 0 0 0,20-38 0 0 0,21-51 0 0 0,23-58 0 0 0,23-48 0 0 0,15-61 0 0 0,41-96 0 0 0,74-161 0 0 0,61-156 0 0 0,39-114 0 0 0,20-63 0 0 0,3-8 0 0 0,-19 49 0 0 0,-32 86 0 0 0,-44 97 0 0 0,-68 113 0 0 0,-71 134 0 0 0,-191 357 0 0 0,-101 222 0 0 0,-50 125 0 0 0,-47 93 0 0 0,0 29 0 0 0,27-33 0 0 0,54-93 0 0 0,71-130 0 0 0,77-143 0 0 0,75-127 0 0 0,65-108 0 0 0,62-120 0 0 0,96-171 0 0 0,102-190 0 0 0,60-149 0 0 0,38-105 0 0 0,17-51 0 0 0,-21 5 0 0 0,-35 41 0 0 0,-49 78 0 0 0,-54 109 0 0 0,-50 116 0 0 0,-61 129 0 0 0,-53 126 0 0 0,-88 184 0 0 0,-102 204 0 0 0,-56 117 0 0 0,-25 46 0 0 0,-3-7 0 0 0,12-51 0 0 0,36-75 0 0 0,42-87 0 0 0,61-112 0 0 0,77-147 0 0 0,84-174 0 0 0,73-157 0 0 0,55-112 0 0 0,20-45 0 0 0,-8 17 0 0 0,-25 59 0 0 0,-42 85 0 0 0,-48 109 0 0 0,-56 112 0 0 0,-131 346 0 0 0,-64 194 0 0 0,-39 109 0 0 0,-12 53 0 0 0,2 16 0 0 0,38-97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6289 1411 16383 0 0,'-11'76'0'0'0,"-5"41"0"0"0,-4 20 0 0 0,-6 2 0 0 0,-3-3 0 0 0,-3-3 0 0 0,-8-1 0 0 0,-8 7 0 0 0,-8 9 0 0 0,-6 2 0 0 0,-4-1 0 0 0,4-3 0 0 0,0-3 0 0 0,5-8 0 0 0,6-4 0 0 0,7-7 0 0 0,4-7 0 0 0,10-6 0 0 0,9-10 0 0 0,3-11 0 0 0,4-15 0 0 0,5-14 0 0 0,3-12 0 0 0,4-9 0 0 0,1-4 0 0 0,13-21 0 0 0,4-13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7156 1323 16383 0 0,'0'6'0'0'0,"-5"7"0"0"0,-3 8 0 0 0,-11 6 0 0 0,-8 16 0 0 0,-12 12 0 0 0,-9 14 0 0 0,-10 13 0 0 0,-6 3 0 0 0,-3 6 0 0 0,3-1 0 0 0,7-5 0 0 0,8-5 0 0 0,5-5 0 0 0,6-3 0 0 0,2-2 0 0 0,3 4 0 0 0,0 1 0 0 0,0 6 0 0 0,0 6 0 0 0,0 5 0 0 0,0 6 0 0 0,-1-4 0 0 0,0 1 0 0 0,0-5 0 0 0,0-6 0 0 0,0-5 0 0 0,-1-5 0 0 0,-5-4 0 0 0,-2-1 0 0 0,1-2 0 0 0,-5 1 0 0 0,0 5 0 0 0,-4 2 0 0 0,1-1 0 0 0,3 0 0 0 0,3-2 0 0 0,9-1 0 0 0,5-1 0 0 0,7-7 0 0 0,1-2 0 0 0,5-6 0 0 0,5-1 0 0 0,4-4 0 0 0,-3-4 0 0 0,1-4 0 0 0,2-4 0 0 0,8-8 0 0 0,3-3 0 0 0,2-7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6921 1270 16383 0 0,'-6'6'0'0'0,"-8"13"0"0"0,-12 10 0 0 0,-15 11 0 0 0,-11 16 0 0 0,-8 16 0 0 0,-6 20 0 0 0,-4 10 0 0 0,6 12 0 0 0,6 4 0 0 0,8-1 0 0 0,7-3 0 0 0,4-3 0 0 0,4-3 0 0 0,-4-3 0 0 0,-2 4 0 0 0,1 7 0 0 0,2 1 0 0 0,-6-2 0 0 0,1 3 0 0 0,-6-7 0 0 0,1-6 0 0 0,3-2 0 0 0,-4-2 0 0 0,2 0 0 0 0,3-1 0 0 0,-3 1 0 0 0,0 1 0 0 0,4-7 0 0 0,7 0 0 0 0,6-6 0 0 0,1-6 0 0 0,6-6 0 0 0,1-10 0 0 0,4-4 0 0 0,5-8 0 0 0,5-7 0 0 0,4 0 0 0 0,2-9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6734 935 16383 0 0,'-6'6'0'0'0,"-8"7"0"0"0,-6 8 0 0 0,-7 12 0 0 0,-10 17 0 0 0,-10 24 0 0 0,-3 28 0 0 0,-5 20 0 0 0,-4 24 0 0 0,-5 22 0 0 0,-1 29 0 0 0,-3 22 0 0 0,-1 8 0 0 0,0 12 0 0 0,0 6 0 0 0,6-4 0 0 0,7-8 0 0 0,8-8 0 0 0,7-9 0 0 0,3-11 0 0 0,4-6 0 0 0,6-8 0 0 0,3-7 0 0 0,0 0 0 0 0,-2-2 0 0 0,4-4 0 0 0,0-8 0 0 0,4-16 0 0 0,5-16 0 0 0,-1-21 0 0 0,2-18 0 0 0,4-14 0 0 0,2-17 0 0 0,4-13 0 0 0,1-10 0 0 0,2-8 0 0 0,0-9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14.85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5746 2081 16383 0 0,'0'18'0'0'0,"-6"11"0"0"0,-2 12 0 0 0,1 17 0 0 0,1 16 0 0 0,7 19 0 0 0,4 16 0 0 0,1 13 0 0 0,6 9 0 0 0,5 12 0 0 0,1 4 0 0 0,3 0 0 0 0,-2-7 0 0 0,-5-4 0 0 0,2-8 0 0 0,-2-2 0 0 0,2 0 0 0 0,-2-4 0 0 0,-2-5 0 0 0,1-4 0 0 0,0-11 0 0 0,-3-11 0 0 0,-4-15 0 0 0,4-9 0 0 0,0-9 0 0 0,-2-16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5518 1958 16383 0 0,'0'12'0'0'0,"0"15"0"0"0,0 20 0 0 0,0 26 0 0 0,0 29 0 0 0,0 39 0 0 0,0 34 0 0 0,-5 36 0 0 0,-3 21 0 0 0,0 13 0 0 0,3 4 0 0 0,0 2 0 0 0,8-14 0 0 0,4-12 0 0 0,5-21 0 0 0,2-22 0 0 0,-2-18 0 0 0,3-15 0 0 0,-2-15 0 0 0,-2-18 0 0 0,-3-23 0 0 0,2-23 0 0 0,0-21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5362 2258 16383 0 0,'6'6'0'0'0,"2"7"0"0"0,5 8 0 0 0,1 12 0 0 0,3 11 0 0 0,5 22 0 0 0,5 23 0 0 0,3 25 0 0 0,2 17 0 0 0,2 15 0 0 0,-5 5 0 0 0,4 7 0 0 0,-3 0 0 0 0,-2 1 0 0 0,7 3 0 0 0,3-2 0 0 0,1-6 0 0 0,-1-6 0 0 0,-6-4 0 0 0,-4-4 0 0 0,1-3 0 0 0,-6-6 0 0 0,-1-9 0 0 0,-3-8 0 0 0,-6-11 0 0 0,-5-11 0 0 0,-4-11 0 0 0,-2-12 0 0 0,-2-19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5468 2346 16383 0 0,'0'6'0'0'0,"6"7"0"0"0,2 8 0 0 0,-1 6 0 0 0,5 10 0 0 0,0 10 0 0 0,3 15 0 0 0,6 14 0 0 0,5 17 0 0 0,3 16 0 0 0,4 14 0 0 0,6 7 0 0 0,4 7 0 0 0,-1 1 0 0 0,-1 2 0 0 0,-2-6 0 0 0,-7-2 0 0 0,-4-7 0 0 0,-6-6 0 0 0,-2-7 0 0 0,-3-11 0 0 0,-5-10 0 0 0,-5-10 0 0 0,-3-6 0 0 0,-3-11 0 0 0,-1-4 0 0 0,0-7 0 0 0,-1-12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5680 2311 16383 0 0,'0'11'0'0'0,"6"11"0"0"0,1 12 0 0 0,6 18 0 0 0,1 17 0 0 0,9 21 0 0 0,1 12 0 0 0,2 12 0 0 0,3 10 0 0 0,-4 1 0 0 0,0 9 0 0 0,-5 4 0 0 0,-5 8 0 0 0,0 2 0 0 0,-2 0 0 0 0,-4-3 0 0 0,-3-8 0 0 0,-2-10 0 0 0,-2-10 0 0 0,-2-6 0 0 0,-6-12 0 0 0,-3-4 0 0 0,1-7 0 0 0,-4-1 0 0 0,0-4 0 0 0,-4-4 0 0 0,-5 1 0 0 0,-5 0 0 0 0,2-9 0 0 0,0-4 0 0 0,-3-3 0 0 0,4-6 0 0 0,0-1 0 0 0,4-4 0 0 0,5-6 0 0 0,5-11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4092 5728 16383 0 0,'23'-12'0'0'0,"14"-9"0"0"0,6-7 0 0 0,2-5 0 0 0,4-2 0 0 0,0 4 0 0 0,-2 3 0 0 0,-4-1 0 0 0,-3 5 0 0 0,-3 1 0 0 0,-1 4 0 0 0,-2 5 0 0 0,0 0 0 0 0,-1 2 0 0 0,1 2 0 0 0,-1 4 0 0 0,1 3 0 0 0,6-5 0 0 0,7-6 0 0 0,14-6 0 0 0,8-12 0 0 0,9-12 0 0 0,4-10 0 0 0,-1-13 0 0 0,-3-19 0 0 0,-3-18 0 0 0,-14-8 0 0 0,-17-9 0 0 0,-22-12 0 0 0,-27-31 0 0 0,-35-45 0 0 0,-12 13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4039 6313 16383 0 0,'0'-12'0'0'0,"6"-15"0"0"0,8-14 0 0 0,12-19 0 0 0,15-27 0 0 0,11-28 0 0 0,8-30 0 0 0,6-36 0 0 0,-2-28 0 0 0,-7-19 0 0 0,-13-12 0 0 0,-14 6 0 0 0,-11 15 0 0 0,-10 20 0 0 0,-6 15 0 0 0,-10 22 0 0 0,-9 21 0 0 0,-2 22 0 0 0,-3 27 0 0 0,-5 22 0 0 0,-3 17 0 0 0,-2 13 0 0 0,3 6 0 0 0,7 10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4191 6495 16383 0 0,'0'-12'0'0'0,"0"-9"0"0"0,6-19 0 0 0,2-20 0 0 0,-1-17 0 0 0,-1-18 0 0 0,-2-17 0 0 0,-1-19 0 0 0,-2-15 0 0 0,0-6 0 0 0,-1-1 0 0 0,-1 8 0 0 0,1 6 0 0 0,0 9 0 0 0,-6 15 0 0 0,-2 10 0 0 0,0 11 0 0 0,2 9 0 0 0,-4 9 0 0 0,0 4 0 0 0,1 10 0 0 0,3 9 0 0 0,2 8 0 0 0,1 5 0 0 0,-4 11 0 0 0,-1 3 0 0 0,-10 41 0 0 0,-9 48 0 0 0,-5 53 0 0 0,-3 47 0 0 0,-1 38 0 0 0,-1 12 0 0 0,6-6 0 0 0,9-21 0 0 0,8-30 0 0 0,6-36 0 0 0,4-33 0 0 0,9-25 0 0 0,4-18 0 0 0,6-15 0 0 0,12-26 0 0 0,7-23 0 0 0,9-21 0 0 0,16-15 0 0 0,8-16 0 0 0,11-12 0 0 0,9-9 0 0 0,2-7 0 0 0,-3-4 0 0 0,-10 5 0 0 0,-7 1 0 0 0,-8 0 0 0 0,-4 0 0 0 0,-6-8 0 0 0,-11-2 0 0 0,-7-7 0 0 0,-8-6 0 0 0,-4-1 0 0 0,-5 4 0 0 0,-5 9 0 0 0,-4 13 0 0 0,-4 10 0 0 0,-2 9 0 0 0,-7 5 0 0 0,-3 4 0 0 0,1 7 0 0 0,1 9 0 0 0,-4 12 0 0 0,0 8 0 0 0,-4 9 0 0 0,-5 26 0 0 0,-5 30 0 0 0,2 38 0 0 0,4 54 0 0 0,6 58 0 0 0,5 49 0 0 0,4 39 0 0 0,3 12 0 0 0,7-5 0 0 0,2-28 0 0 0,1-39 0 0 0,-3-43 0 0 0,0-40 0 0 0,-3-34 0 0 0,-2-29 0 0 0,0-47 0 0 0,-1-40 0 0 0,0-26 0 0 0,0-30 0 0 0,5-29 0 0 0,3-32 0 0 0,4-21 0 0 0,2-19 0 0 0,-3-7 0 0 0,-2-2 0 0 0,-3 3 0 0 0,-9 9 0 0 0,-3 12 0 0 0,-7 10 0 0 0,-1 14 0 0 0,-4 13 0 0 0,1 17 0 0 0,-2 21 0 0 0,2 20 0 0 0,-2 16 0 0 0,-4 17 0 0 0,-9 26 0 0 0,-5 27 0 0 0,-2 21 0 0 0,-1 29 0 0 0,2 30 0 0 0,-6 41 0 0 0,-5 37 0 0 0,-2 29 0 0 0,-3 9 0 0 0,2-2 0 0 0,10-9 0 0 0,6-21 0 0 0,9-29 0 0 0,9-29 0 0 0,8-30 0 0 0,0-31 0 0 0,7-43 0 0 0,10-36 0 0 0,15-39 0 0 0,11-33 0 0 0,10-25 0 0 0,4-21 0 0 0,0-18 0 0 0,-3-11 0 0 0,-2-12 0 0 0,-9-7 0 0 0,-10 1 0 0 0,-2 6 0 0 0,-6 11 0 0 0,-5 16 0 0 0,-4 22 0 0 0,-4 20 0 0 0,-1 17 0 0 0,-1 19 0 0 0,-13 37 0 0 0,-9 44 0 0 0,-1 36 0 0 0,-3 40 0 0 0,-3 40 0 0 0,-1 39 0 0 0,-3 26 0 0 0,6 10 0 0 0,0-6 0 0 0,6-13 0 0 0,6-25 0 0 0,-1-29 0 0 0,4-30 0 0 0,2-25 0 0 0,-2-26 0 0 0,1-26 0 0 0,-3-23 0 0 0,0-23 0 0 0,3-18 0 0 0,9-13 0 0 0,4-16 0 0 0,9-12 0 0 0,2-9 0 0 0,4-7 0 0 0,5 3 0 0 0,0 0 0 0 0,1 10 0 0 0,-4 15 0 0 0,-4 37 0 0 0,-5 42 0 0 0,-10 48 0 0 0,-5 50 0 0 0,-2 65 0 0 0,1 62 0 0 0,7 38 0 0 0,3 13 0 0 0,1-12 0 0 0,0-23 0 0 0,-2-36 0 0 0,6-43 0 0 0,0-44 0 0 0,-1-38 0 0 0,4-33 0 0 0,12-32 0 0 0,13-26 0 0 0,17-17 0 0 0,12-17 0 0 0,6-14 0 0 0,2-4 0 0 0,1-9 0 0 0,-2-6 0 0 0,5-8 0 0 0,7-14 0 0 0,5-14 0 0 0,12-12 0 0 0,5-21 0 0 0,2-22 0 0 0,0-11 0 0 0,-13-6 0 0 0,-11 10 0 0 0,-14 10 0 0 0,-7 16 0 0 0,-10 14 0 0 0,-7 11 0 0 0,-6 15 0 0 0,-5 13 0 0 0,-8 16 0 0 0,-8 15 0 0 0,-9 11 0 0 0,-5 9 0 0 0,-10 10 0 0 0,-22 22 0 0 0,-35 30 0 0 0,-42 39 0 0 0,-39 45 0 0 0,-23 33 0 0 0,-2 15 0 0 0,10 6 0 0 0,21-3 0 0 0,15-9 0 0 0,23-14 0 0 0,22-18 0 0 0,19-22 0 0 0,12-23 0 0 0,15-17 0 0 0,11-12 0 0 0,10-8 0 0 0,12-4 0 0 0,6-1 0 0 0,6-6 0 0 0,8-1 0 0 0,4-5 0 0 0,10-5 0 0 0,5-5 0 0 0,6-9 0 0 0,19-11 0 0 0,20-15 0 0 0,20-20 0 0 0,14-13 0 0 0,10-15 0 0 0,0-11 0 0 0,1-9 0 0 0,1-6 0 0 0,2-2 0 0 0,0-8 0 0 0,-5-2 0 0 0,-1-5 0 0 0,-5-6 0 0 0,-13-5 0 0 0,-13 3 0 0 0,-17 4 0 0 0,-17 6 0 0 0,-14 11 0 0 0,-14 12 0 0 0,-9 16 0 0 0,-14 15 0 0 0,-9 12 0 0 0,-6 10 0 0 0,-8 10 0 0 0,-8 11 0 0 0,-18 15 0 0 0,-21 25 0 0 0,-24 32 0 0 0,-33 42 0 0 0,-20 40 0 0 0,-10 26 0 0 0,1 8 0 0 0,14 0 0 0 0,17-13 0 0 0,16-14 0 0 0,12-21 0 0 0,16-19 0 0 0,12-14 0 0 0,17-18 0 0 0,8-14 0 0 0,11-11 0 0 0,7-7 0 0 0,7-5 0 0 0,10-7 0 0 0,10-9 0 0 0,8-7 0 0 0,13-11 0 0 0,11-17 0 0 0,16-16 0 0 0,20-21 0 0 0,20-18 0 0 0,15-20 0 0 0,11-17 0 0 0,8-20 0 0 0,-9-15 0 0 0,-8-14 0 0 0,-12-7 0 0 0,-20-6 0 0 0,-17-1 0 0 0,-10 4 0 0 0,-10 8 0 0 0,-12 15 0 0 0,-7 13 0 0 0,-10 19 0 0 0,-1 23 0 0 0,-5 15 0 0 0,-5 14 0 0 0,-4 13 0 0 0,-3 8 0 0 0,-2 6 0 0 0,-7 8 0 0 0,-8 21 0 0 0,-14 23 0 0 0,-13 26 0 0 0,-18 40 0 0 0,-15 47 0 0 0,-19 42 0 0 0,-17 26 0 0 0,-7 9 0 0 0,5-1 0 0 0,10-14 0 0 0,10-21 0 0 0,10-23 0 0 0,12-24 0 0 0,19-28 0 0 0,12-24 0 0 0,12-19 0 0 0,12-13 0 0 0,19-18 0 0 0,20-25 0 0 0,25-24 0 0 0,20-18 0 0 0,17-25 0 0 0,10-24 0 0 0,7-20 0 0 0,-3-18 0 0 0,-6-11 0 0 0,-9-4 0 0 0,-11 0 0 0 0,-8-4 0 0 0,-9 0 0 0 0,-9 3 0 0 0,-6 8 0 0 0,-4 12 0 0 0,-10 15 0 0 0,-8 16 0 0 0,-9 18 0 0 0,-5 17 0 0 0,-10 13 0 0 0,-10 15 0 0 0,-9 13 0 0 0,-5 11 0 0 0,-5 12 0 0 0,-2 11 0 0 0,-1 16 0 0 0,-6 21 0 0 0,-1 18 0 0 0,-6 21 0 0 0,0 13 0 0 0,-3 1 0 0 0,7 0 0 0 0,6 0 0 0 0,3-6 0 0 0,2-2 0 0 0,2-5 0 0 0,5-7 0 0 0,2 0 0 0 0,-1-8 0 0 0,5-5 0 0 0,-1-4 0 0 0,4-6 0 0 0,-1-8 0 0 0,3-7 0 0 0,-2-11 0 0 0,2-11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4367 3641 16383 0 0,'0'-6'0'0'0,"6"-1"0"0"0,7-1 0 0 0,8 2 0 0 0,6 2 0 0 0,4 2 0 0 0,2 12 0 0 0,3 5 0 0 0,5 5 0 0 0,2 6 0 0 0,-6 4 0 0 0,2 2 0 0 0,1 2 0 0 0,-8 1 0 0 0,-2 0 0 0 0,-1-5 0 0 0,-5-3 0 0 0,-7 0 0 0 0,5 2 0 0 0,-1 1 0 0 0,2-4 0 0 0,-3-1 0 0 0,1-5 0 0 0,-4 1 0 0 0,-9-10 0 0 0,-19-12 0 0 0,-19-12 0 0 0,-9-16 0 0 0,-11-8 0 0 0,-8-9 0 0 0,0-3 0 0 0,-1 1 0 0 0,2-3 0 0 0,7 1 0 0 0,5 4 0 0 0,4-2 0 0 0,10 1 0 0 0,4 9 0 0 0,0 4 0 0 0,0 4 0 0 0,4-1 0 0 0,6 1 0 0 0,6 10 0 0 0,5 21 0 0 0,3 21 0 0 0,2 30 0 0 0,2 36 0 0 0,0 26 0 0 0,6 28 0 0 0,2 19 0 0 0,-1 0 0 0 0,-2-10 0 0 0,-1-14 0 0 0,-3-18 0 0 0,0-18 0 0 0,-2-14 0 0 0,0-17 0 0 0,0-13 0 0 0,0-6 0 0 0,-1-6 0 0 0,1-4 0 0 0,6-9 0 0 0,7-10 0 0 0,8-9 0 0 0,6-13 0 0 0,4-17 0 0 0,2-12 0 0 0,3-13 0 0 0,-7-4 0 0 0,-7-13 0 0 0,-1-7 0 0 0,1-5 0 0 0,8-1 0 0 0,-1 0 0 0 0,1 0 0 0 0,1-5 0 0 0,-5 0 0 0 0,-1 0 0 0 0,1 8 0 0 0,-4 4 0 0 0,-5 8 0 0 0,-6 7 0 0 0,-5 6 0 0 0,8 5 0 0 0,2 4 0 0 0,4 1 0 0 0,4 7 0 0 0,5 8 0 0 0,-4 13 0 0 0,-6 13 0 0 0,-5 12 0 0 0,-6 7 0 0 0,2 7 0 0 0,-1 2 0 0 0,-2 7 0 0 0,-2 3 0 0 0,-2 4 0 0 0,-2 13 0 0 0,0 6 0 0 0,-1 3 0 0 0,-7-4 0 0 0,-7-7 0 0 0,-7-15 0 0 0,0-3 0 0 0,-9-3 0 0 0,-4-2 0 0 0,-2-2 0 0 0,-2-1 0 0 0,1-6 0 0 0,1-8 0 0 0,0-7 0 0 0,0 0 0 0 0,2-3 0 0 0,-1-2 0 0 0,1-3 0 0 0,0-3 0 0 0,0-1 0 0 0,0 0 0 0 0,0-2 0 0 0,0 6 0 0 0,12 3 0 0 0,15-1 0 0 0,14-2 0 0 0,13-1 0 0 0,8-1 0 0 0,5-2 0 0 0,3 0 0 0 0,1-1 0 0 0,0-1 0 0 0,0 1 0 0 0,-1 0 0 0 0,-1-1 0 0 0,0 1 0 0 0,-1 6 0 0 0,6 7 0 0 0,2 3 0 0 0,-1 8 0 0 0,-1 8 0 0 0,-7 3 0 0 0,-4 2 0 0 0,-7 0 0 0 0,-1 0 0 0 0,2-1 0 0 0,2 0 0 0 0,-3-1 0 0 0,1-1 0 0 0,2 0 0 0 0,-3 1 0 0 0,-5-1 0 0 0,-6 0 0 0 0,1-6 0 0 0,-1-2 0 0 0,-3 1 0 0 0,-2 7 0 0 0,-9-2 0 0 0,-9-7 0 0 0,-8-7 0 0 0,-7-7 0 0 0,-5-6 0 0 0,-2-8 0 0 0,-2-5 0 0 0,1 0 0 0 0,-13 0 0 0 0,-3 3 0 0 0,1 1 0 0 0,4 2 0 0 0,3 1 0 0 0,3 0 0 0 0,3 1 0 0 0,2 1 0 0 0,1-1 0 0 0,0 0 0 0 0,1 1 0 0 0,0-1 0 0 0,-1 0 0 0 0,0 0 0 0 0,0 0 0 0 0,0 0 0 0 0,0 0 0 0 0,6-6 0 0 0,7-7 0 0 0,8-8 0 0 0,11 0 0 0 0,7-3 0 0 0,8-2 0 0 0,7 3 0 0 0,7-1 0 0 0,-2-2 0 0 0,1-2 0 0 0,1-2 0 0 0,3 4 0 0 0,2 0 0 0 0,0 0 0 0 0,2 3 0 0 0,-5 0 0 0 0,-3 4 0 0 0,-4 0 0 0 0,-2 2 0 0 0,-2-1 0 0 0,0 3 0 0 0,3-3 0 0 0,4 2 0 0 0,-2-7 0 0 0,6-1 0 0 0,4 5 0 0 0,3 4 0 0 0,-5 1 0 0 0,-3 1 0 0 0,1 3 0 0 0,1 4 0 0 0,0 2 0 0 0,3 3 0 0 0,-1 0 0 0 0,2 2 0 0 0,-6 11 0 0 0,-7 10 0 0 0,-13 1 0 0 0,-8 2 0 0 0,-10-2 0 0 0,-9 0 0 0 0,-7-4 0 0 0,-5-5 0 0 0,-3-5 0 0 0,-1 2 0 0 0,-1 5 0 0 0,-6-1 0 0 0,4 4 0 0 0,4 3 0 0 0,6 5 0 0 0,3-3 0 0 0,0 1 0 0 0,-2-4 0 0 0,3 0 0 0 0,1-4 0 0 0,4 2 0 0 0,5 3 0 0 0,-1-3 0 0 0,3 2 0 0 0,-4-2 0 0 0,2 0 0 0 0,-2-2 0 0 0,0 1 0 0 0,-1-2 0 0 0,1 8 0 0 0,-3 0 0 0 0,3 1 0 0 0,4 3 0 0 0,3 2 0 0 0,-2-4 0 0 0,1-1 0 0 0,-4-4 0 0 0,1 0 0 0 0,2 2 0 0 0,3 3 0 0 0,-2 3 0 0 0,-1 2 0 0 0,3 2 0 0 0,-4-5 0 0 0,-5-7 0 0 0,0-2 0 0 0,2 3 0 0 0,-1-3 0 0 0,2 1 0 0 0,3 3 0 0 0,4 3 0 0 0,-3-2 0 0 0,0 0 0 0 0,2 1 0 0 0,-4-2 0 0 0,1 0 0 0 0,2 2 0 0 0,8-4 0 0 0,4-10 0 0 0,2-14 0 0 0,6-6 0 0 0,7-1 0 0 0,0-5 0 0 0,3 0 0 0 0,3-3 0 0 0,4-5 0 0 0,3 3 0 0 0,-4-3 0 0 0,0 4 0 0 0,0 5 0 0 0,2 4 0 0 0,2 5 0 0 0,1 2 0 0 0,1 3 0 0 0,-5-6 0 0 0,-2-1 0 0 0,1 1 0 0 0,-4-5 0 0 0,0 0 0 0 0,1 1 0 0 0,9 3 0 0 0,4-3 0 0 0,-4-7 0 0 0,-2 1 0 0 0,0 3 0 0 0,0 3 0 0 0,1 3 0 0 0,1 4 0 0 0,0 1 0 0 0,0 2 0 0 0,1 1 0 0 0,1-1 0 0 0,-1 1 0 0 0,-6 5 0 0 0,-7 8 0 0 0,-8 7 0 0 0,-5 6 0 0 0,-5 5 0 0 0,-8-5 0 0 0,-4 1 0 0 0,-6-6 0 0 0,0 0 0 0 0,-3-4 0 0 0,0 1 0 0 0,-1-3 0 0 0,2 1 0 0 0,-2 5 0 0 0,-3-3 0 0 0,1 2 0 0 0,0-2 0 0 0,-4-6 0 0 0,3 2 0 0 0,0-2 0 0 0,-3-3 0 0 0,-8-3 0 0 0,1 3 0 0 0,6-7 0 0 0,14-3 0 0 0,8-7 0 0 0,11-3 0 0 0,4-6 0 0 0,0-5 0 0 0,5 1 0 0 0,-1-3 0 0 0,2 3 0 0 0,0 0 0 0 0,-5-4 0 0 0,3-3 0 0 0,4-2 0 0 0,-2-3 0 0 0,3 4 0 0 0,-2 2 0 0 0,2 5 0 0 0,2 5 0 0 0,-1 1 0 0 0,1-4 0 0 0,2 2 0 0 0,4 4 0 0 0,-4-3 0 0 0,0 3 0 0 0,-4-3 0 0 0,1 1 0 0 0,2 4 0 0 0,3 3 0 0 0,9 3 0 0 0,4 3 0 0 0,2 1 0 0 0,-1 1 0 0 0,-2 1 0 0 0,0-1 0 0 0,-2 1 0 0 0,-1-1 0 0 0,0 1 0 0 0,-1-1 0 0 0,0 0 0 0 0,-1 0 0 0 0,1 0 0 0 0,-6-6 0 0 0,-1-1 0 0 0,-6-7 0 0 0,-1 1 0 0 0,-3-5 0 0 0,1 2 0 0 0,-3-3 0 0 0,8 2 0 0 0,0-1 0 0 0,2 1 0 0 0,-3-1 0 0 0,0 1 0 0 0,-4-7 0 0 0,2 1 0 0 0,-3-3 0 0 0,-5-2 0 0 0,2 4 0 0 0,-2 0 0 0 0,3 4 0 0 0,5 0 0 0 0,5 3 0 0 0,-2-2 0 0 0,1 4 0 0 0,-4-3 0 0 0,1 2 0 0 0,2 4 0 0 0,4 4 0 0 0,2 4 0 0 0,3 1 0 0 0,1 3 0 0 0,1 0 0 0 0,6 1 0 0 0,3-1 0 0 0,-1 1 0 0 0,-2 0 0 0 0,-1-1 0 0 0,-2 0 0 0 0,-7-6 0 0 0,-9-7 0 0 0,-2-2 0 0 0,-4-4 0 0 0,1 1 0 0 0,-2-2 0 0 0,-4-4 0 0 0,3 3 0 0 0,-1-1 0 0 0,-3-3 0 0 0,3 3 0 0 0,0-1 0 0 0,-3-1 0 0 0,-2-10 0 0 0,-3-3 0 0 0,4 3 0 0 0,0 3 0 0 0,0 0 0 0 0,-3-1 0 0 0,-1 1 0 0 0,-2-2 0 0 0,-1 0 0 0 0,-1-1 0 0 0,0 0 0 0 0,0 0 0 0 0,-1 0 0 0 0,7 5 0 0 0,1 3 0 0 0,6 5 0 0 0,1 0 0 0 0,3 4 0 0 0,5 5 0 0 0,-1-1 0 0 0,1 1 0 0 0,-2-3 0 0 0,-12-10 0 0 0,-11-8 0 0 0,-13-2 0 0 0,-8 3 0 0 0,-1 2 0 0 0,-1 6 0 0 0,-2 7 0 0 0,-3 6 0 0 0,-1 6 0 0 0,-2 3 0 0 0,0-4 0 0 0,0-1 0 0 0,-1 1 0 0 0,1-4 0 0 0,-1-1 0 0 0,-5-4 0 0 0,-2 0 0 0 0,6-2 0 0 0,4 0 0 0 0,1-1 0 0 0,0 1 0 0 0,5-1 0 0 0,2 1 0 0 0,-1 5 0 0 0,-3-2 0 0 0,-1-5 0 0 0,-3-4 0 0 0,0-5 0 0 0,-2-2 0 0 0,0-9 0 0 0,-1 3 0 0 0,0 1 0 0 0,7 1 0 0 0,7 1 0 0 0,2 0 0 0 0,3-1 0 0 0,6 1 0 0 0,3-1 0 0 0,10 6 0 0 0,9 7 0 0 0,9 14 0 0 0,13 7 0 0 0,5 10 0 0 0,3 15 0 0 0,-6 9 0 0 0,2 10 0 0 0,1-2 0 0 0,-6 9 0 0 0,-3-5 0 0 0,-1-3 0 0 0,-6-4 0 0 0,0-2 0 0 0,1-3 0 0 0,-3 0 0 0 0,1 0 0 0 0,2-1 0 0 0,-3 0 0 0 0,-5 1 0 0 0,-5 0 0 0 0,-5 5 0 0 0,-3 3 0 0 0,-2 5 0 0 0,-1 1 0 0 0,-1 4 0 0 0,0-2 0 0 0,0 3 0 0 0,-6-2 0 0 0,-1-4 0 0 0,0 2 0 0 0,2-2 0 0 0,2-3 0 0 0,1-3 0 0 0,2-2 0 0 0,1-3 0 0 0,-6 4 0 0 0,-2 2 0 0 0,1-1 0 0 0,-4-8 0 0 0,-7-8 0 0 0,1-4 0 0 0,-3-5 0 0 0,1 1 0 0 0,-1 3 0 0 0,-3-2 0 0 0,-4-4 0 0 0,9-4 0 0 0,7-10 0 0 0,12-5 0 0 0,5-7 0 0 0,8-8 0 0 0,7 0 0 0 0,0-2 0 0 0,2-10 0 0 0,3 1 0 0 0,9 0 0 0 0,-2 0 0 0 0,0 4 0 0 0,0 2 0 0 0,-1 4 0 0 0,-4 1 0 0 0,-3 3 0 0 0,2-1 0 0 0,1 3 0 0 0,2 3 0 0 0,1 5 0 0 0,2 2 0 0 0,1 3 0 0 0,-12 1 0 0 0,-14 2 0 0 0,-16 5 0 0 0,-11 3 0 0 0,-3 5 0 0 0,-3 6 0 0 0,-3-1 0 0 0,-9 3 0 0 0,-4-2 0 0 0,-6-6 0 0 0,-7 14 0 0 0,0 1 0 0 0,-3 2 0 0 0,3-5 0 0 0,5-1 0 0 0,5-4 0 0 0,-2 0 0 0 0,7 2 0 0 0,-2-3 0 0 0,1 1 0 0 0,1 3 0 0 0,2 3 0 0 0,0-4 0 0 0,-4 2 0 0 0,-7-5 0 0 0,-1 0 0 0 0,8 3 0 0 0,4 3 0 0 0,4-2 0 0 0,1-6 0 0 0,0 0 0 0 0,0-3 0 0 0,0-5 0 0 0,-1 3 0 0 0,-1-1 0 0 0,1-3 0 0 0,-1-3 0 0 0,-1-2 0 0 0,1 3 0 0 0,-6 2 0 0 0,-2-2 0 0 0,1-1 0 0 0,0-3 0 0 0,3-1 0 0 0,1-1 0 0 0,8 5 0 0 0,2 2 0 0 0,6 11 0 0 0,0 2 0 0 0,5 3 0 0 0,10-2 0 0 0,12-5 0 0 0,11-5 0 0 0,8-5 0 0 0,6-15 0 0 0,4-13 0 0 0,6-7 0 0 0,4 0 0 0 0,-8-1 0 0 0,-2 5 0 0 0,3-5 0 0 0,1-4 0 0 0,0-2 0 0 0,5 0 0 0 0,1-7 0 0 0,-2-1 0 0 0,-2 0 0 0 0,3-3 0 0 0,-5-1 0 0 0,2 3 0 0 0,0-4 0 0 0,4 8 0 0 0,7 3 0 0 0,-6 3 0 0 0,1 2 0 0 0,-2 5 0 0 0,-3 3 0 0 0,-2-2 0 0 0,-3-1 0 0 0,5-2 0 0 0,0 3 0 0 0,-1 7 0 0 0,-7 1 0 0 0,-4-3 0 0 0,-1 2 0 0 0,-5-1 0 0 0,-2-3 0 0 0,2-3 0 0 0,8-4 0 0 0,5 4 0 0 0,-4 0 0 0 0,-8 0 0 0 0,-2 3 0 0 0,-5 0 0 0 0,-12 10 0 0 0,-18 12 0 0 0,-12 8 0 0 0,-9 7 0 0 0,1 7 0 0 0,1 7 0 0 0,0 3 0 0 0,-1 3 0 0 0,-1 1 0 0 0,0-5 0 0 0,-1-2 0 0 0,6 0 0 0 0,1 1 0 0 0,0-4 0 0 0,-1-1 0 0 0,-2 2 0 0 0,-2-4 0 0 0,5 0 0 0 0,1-4 0 0 0,0-4 0 0 0,-9-6 0 0 0,-3-3 0 0 0,-1-3 0 0 0,0-1 0 0 0,1-2 0 0 0,1 0 0 0 0,-4 0 0 0 0,-2 1 0 0 0,1-1 0 0 0,-4 1 0 0 0,-5-1 0 0 0,-1 1 0 0 0,3 0 0 0 0,5 0 0 0 0,-3 0 0 0 0,1 0 0 0 0,3 0 0 0 0,3 0 0 0 0,2 0 0 0 0,2 0 0 0 0,1 0 0 0 0,1 0 0 0 0,1 0 0 0 0,-1 0 0 0 0,12 0 0 0 0,15 0 0 0 0,21 0 0 0 0,13-5 0 0 0,15-3 0 0 0,10-5 0 0 0,15-7 0 0 0,7-5 0 0 0,3-4 0 0 0,0-4 0 0 0,-2-1 0 0 0,-1-1 0 0 0,3 0 0 0 0,-11-1 0 0 0,-5 1 0 0 0,-7 0 0 0 0,4 1 0 0 0,5 0 0 0 0,-9-1 0 0 0,-2 7 0 0 0,-4 2 0 0 0,-5 5 0 0 0,-3-5 0 0 0,-3 1 0 0 0,-2 6 0 0 0,-1 5 0 0 0,0 6 0 0 0,-1 3 0 0 0,0 4 0 0 0,-5 7 0 0 0,-8 8 0 0 0,-7 8 0 0 0,-11 0 0 0 0,-13 2 0 0 0,-9 3 0 0 0,-8-3 0 0 0,-10 0 0 0 0,-5 2 0 0 0,-12 2 0 0 0,3 2 0 0 0,4 2 0 0 0,-6 1 0 0 0,-1 1 0 0 0,-2 1 0 0 0,3-1 0 0 0,5 1 0 0 0,-2-6 0 0 0,3-3 0 0 0,4 1 0 0 0,-3-4 0 0 0,2-7 0 0 0,1 6 0 0 0,10 6 0 0 0,3-3 0 0 0,2-6 0 0 0,6 1 0 0 0,1-4 0 0 0,4 1 0 0 0,-6-2 0 0 0,-5 3 0 0 0,2 3 0 0 0,6 4 0 0 0,7 4 0 0 0,-1-3 0 0 0,3-1 0 0 0,3 2 0 0 0,3 2 0 0 0,3 2 0 0 0,2 1 0 0 0,-5-4 0 0 0,-7-8 0 0 0,-2-12 0 0 0,3-14 0 0 0,-4-11 0 0 0,2-9 0 0 0,3-6 0 0 0,3-3 0 0 0,3-7 0 0 0,3-3 0 0 0,1-5 0 0 0,1-5 0 0 0,1-6 0 0 0,5 3 0 0 0,3-1 0 0 0,4 3 0 0 0,7 1 0 0 0,5 9 0 0 0,-1 6 0 0 0,7 5 0 0 0,3 2 0 0 0,3 1 0 0 0,0 0 0 0 0,5 0 0 0 0,2-1 0 0 0,-1 6 0 0 0,-2 1 0 0 0,-2 5 0 0 0,-2-5 0 0 0,-1 2 0 0 0,4 4 0 0 0,-4 1 0 0 0,-3-3 0 0 0,6 2 0 0 0,6 5 0 0 0,2 5 0 0 0,-1 4 0 0 0,-2 3 0 0 0,-4 2 0 0 0,-14 2 0 0 0,-17-1 0 0 0,-16 1 0 0 0,-18 0 0 0 0,-11 0 0 0 0,0 5 0 0 0,2 2 0 0 0,5 11 0 0 0,9 3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7395 3515 16383 0 0,'-6'-6'0'0'0,"-7"-7"0"0"0,-8-3 0 0 0,0-3 0 0 0,-2-10 0 0 0,2-7 0 0 0,0-2 0 0 0,3-1 0 0 0,4 1 0 0 0,-1 0 0 0 0,-3 2 0 0 0,-5-5 0 0 0,-5-14 0 0 0,-2-8 0 0 0,-9-16 0 0 0,-8-14 0 0 0,-3-1 0 0 0,1 3 0 0 0,4 6 0 0 0,3 5 0 0 0,-2 11 0 0 0,0-6 0 0 0,7 3 0 0 0,5 9 0 0 0,8 9 0 0 0,1 8 0 0 0,6 6 0 0 0,5 4 0 0 0,4 2 0 0 0,-1 2 0 0 0,-6-1 0 0 0,0 1 0 0 0,-3-1 0 0 0,1 0 0 0 0,-2-1 0 0 0,2 0 0 0 0,4 0 0 0 0,4-6 0 0 0,-2-2 0 0 0,-5-5 0 0 0,0-1 0 0 0,3-4 0 0 0,4 2 0 0 0,3 3 0 0 0,3 3 0 0 0,1 5 0 0 0,2 2 0 0 0,-5 1 0 0 0,-2 2 0 0 0,0 1 0 0 0,-4 5 0 0 0,-1 2 0 0 0,3 0 0 0 0,-4 4 0 0 0,0 0 0 0 0,3 10 0 0 0,3 12 0 0 0,3 13 0 0 0,1 9 0 0 0,2 7 0 0 0,1 10 0 0 0,7-2 0 0 0,1 5 0 0 0,0 7 0 0 0,-2 1 0 0 0,-1 3 0 0 0,-3 4 0 0 0,0-1 0 0 0,-1 7 0 0 0,-7 4 0 0 0,-2 3 0 0 0,0-5 0 0 0,2-8 0 0 0,1-8 0 0 0,2 0 0 0 0,-4-9 0 0 0,-1-5 0 0 0,0-3 0 0 0,-3-7 0 0 0,-1-1 0 0 0,-3-6 0 0 0,0 1 0 0 0,-3-4 0 0 0,-9-3 0 0 0,-7-5 0 0 0,-3-3 0 0 0,4-8 0 0 0,9-9 0 0 0,8-9 0 0 0,6-5 0 0 0,6-5 0 0 0,2-2 0 0 0,9-8 0 0 0,2-1 0 0 0,6-1 0 0 0,6 3 0 0 0,-1 2 0 0 0,3 1 0 0 0,2-3 0 0 0,3-2 0 0 0,3 8 0 0 0,-4 2 0 0 0,-1 3 0 0 0,2 5 0 0 0,0 2 0 0 0,-3-2 0 0 0,-1-1 0 0 0,2-3 0 0 0,-4-2 0 0 0,1 4 0 0 0,-5 1 0 0 0,-4 10 0 0 0,-5 21 0 0 0,-10 20 0 0 0,-5 17 0 0 0,-7 14 0 0 0,-1 14 0 0 0,-4 13 0 0 0,0 4 0 0 0,-1-1 0 0 0,1-4 0 0 0,5-10 0 0 0,4-5 0 0 0,4-9 0 0 0,2-8 0 0 0,2-1 0 0 0,1 3 0 0 0,1-2 0 0 0,0-4 0 0 0,0-3 0 0 0,-1-4 0 0 0,1-2 0 0 0,-1-2 0 0 0,0-1 0 0 0,0 0 0 0 0,0-1 0 0 0,0 1 0 0 0,0-1 0 0 0,-6 1 0 0 0,-2 0 0 0 0,-5 0 0 0 0,0 0 0 0 0,-5-6 0 0 0,2-1 0 0 0,-3-1 0 0 0,2 3 0 0 0,4 1 0 0 0,4 1 0 0 0,-2-4 0 0 0,1-1 0 0 0,8-5 0 0 0,4-12 0 0 0,7-7 0 0 0,9-10 0 0 0,6-4 0 0 0,0-5 0 0 0,1 0 0 0 0,2-3 0 0 0,3-4 0 0 0,2 2 0 0 0,-5 0 0 0 0,-1 2 0 0 0,1 6 0 0 0,1-2 0 0 0,3 3 0 0 0,1 3 0 0 0,1 4 0 0 0,6 2 0 0 0,3 3 0 0 0,0 0 0 0 0,-1 1 0 0 0,-3 1 0 0 0,-1 0 0 0 0,-1-1 0 0 0,-1 1 0 0 0,-7 5 0 0 0,-2 8 0 0 0,-5 7 0 0 0,-7 5 0 0 0,1 0 0 0 0,-3-1 0 0 0,3-3 0 0 0,-2 0 0 0 0,4-3 0 0 0,-2 0 0 0 0,-3 3 0 0 0,-4 3 0 0 0,-3 4 0 0 0,-8-3 0 0 0,-10-7 0 0 0,-8-6 0 0 0,-6-5 0 0 0,-5-4 0 0 0,-3-3 0 0 0,0-1 0 0 0,5-7 0 0 0,2-2 0 0 0,-1 0 0 0 0,0 3 0 0 0,-7 1 0 0 0,-4 2 0 0 0,0 1 0 0 0,1-4 0 0 0,0-2 0 0 0,2 1 0 0 0,2 2 0 0 0,0-5 0 0 0,0 0 0 0 0,1 1 0 0 0,0 3 0 0 0,0 2 0 0 0,1 1 0 0 0,-1 2 0 0 0,0 1 0 0 0,0 0 0 0 0,-6 1 0 0 0,-2-1 0 0 0,0 1 0 0 0,2-1 0 0 0,2-6 0 0 0,7-7 0 0 0,9-8 0 0 0,8-6 0 0 0,12 2 0 0 0,13 5 0 0 0,4 0 0 0 0,5 3 0 0 0,12 0 0 0 0,11 1 0 0 0,4 5 0 0 0,-6-3 0 0 0,-3 2 0 0 0,-4-3 0 0 0,0 0 0 0 0,-2 4 0 0 0,7-2 0 0 0,1 0 0 0 0,1-3 0 0 0,-2 2 0 0 0,-1 2 0 0 0,-1-2 0 0 0,-1 2 0 0 0,-2 2 0 0 0,1-3 0 0 0,-2 1 0 0 0,1 3 0 0 0,0 2 0 0 0,0-3 0 0 0,0 0 0 0 0,0 2 0 0 0,-6-4 0 0 0,-1 1 0 0 0,-6-4 0 0 0,-1 0 0 0 0,-3-2 0 0 0,-5-5 0 0 0,-4-4 0 0 0,-4-4 0 0 0,-8-2 0 0 0,-4-7 0 0 0,-6-4 0 0 0,-6 7 0 0 0,-6 3 0 0 0,-4 7 0 0 0,-3 2 0 0 0,-2 5 0 0 0,0 1 0 0 0,0 2 0 0 0,-1-1 0 0 0,1-3 0 0 0,1-5 0 0 0,-1-4 0 0 0,7-2 0 0 0,1 3 0 0 0,6 2 0 0 0,6-7 0 0 0,6-4 0 0 0,5-1 0 0 0,2 0 0 0 0,2-11 0 0 0,1-9 0 0 0,0-12 0 0 0,1-17 0 0 0,10-11 0 0 0,10-7 0 0 0,1 4 0 0 0,2-11 0 0 0,-3-4 0 0 0,1 7 0 0 0,-4 10 0 0 0,1 16 0 0 0,8 11 0 0 0,0 11 0 0 0,1 11 0 0 0,1 7 0 0 0,-5 7 0 0 0,0 8 0 0 0,1 9 0 0 0,-3 2 0 0 0,-1 4 0 0 0,2 4 0 0 0,9 4 0 0 0,10 14 0 0 0,10 12 0 0 0,13 13 0 0 0,6 7 0 0 0,4 2 0 0 0,-12 0 0 0 0,-5 4 0 0 0,-13 0 0 0 0,-8 4 0 0 0,-10-2 0 0 0,-11 3 0 0 0,-7-1 0 0 0,-6 1 0 0 0,-4 5 0 0 0,-1 3 0 0 0,-1 4 0 0 0,0 8 0 0 0,-6 9 0 0 0,-6 2 0 0 0,-8 0 0 0 0,-5 7 0 0 0,-5 2 0 0 0,-1-5 0 0 0,-2-4 0 0 0,-1-6 0 0 0,1-9 0 0 0,-1-5 0 0 0,1-8 0 0 0,6-7 0 0 0,3-5 0 0 0,-1-6 0 0 0,-1-2 0 0 0,-2 5 0 0 0,-2 0 0 0 0,0-6 0 0 0,-2-2 0 0 0,0-2 0 0 0,0-6 0 0 0,-1-7 0 0 0,-5-6 0 0 0,-2-5 0 0 0,0-9 0 0 0,8-10 0 0 0,-3-15 0 0 0,0-8 0 0 0,-6-15 0 0 0,5-5 0 0 0,3-11 0 0 0,7-5 0 0 0,8-2 0 0 0,8 6 0 0 0,6 3 0 0 0,4-6 0 0 0,2 5 0 0 0,2 7 0 0 0,-1 7 0 0 0,7 14 0 0 0,6 6 0 0 0,14 10 0 0 0,7 2 0 0 0,10 4 0 0 0,14 6 0 0 0,8 4 0 0 0,6 3 0 0 0,7 13 0 0 0,-5 6 0 0 0,3 5 0 0 0,0 0 0 0 0,-8 1 0 0 0,-4 10 0 0 0,-13 4 0 0 0,-4 2 0 0 0,-5 0 0 0 0,-4 0 0 0 0,-3-6 0 0 0,-1-4 0 0 0,-2 0 0 0 0,-7 1 0 0 0,-7 1 0 0 0,-2 1 0 0 0,-3 2 0 0 0,0-6 0 0 0,-1-1 0 0 0,3 1 0 0 0,-3 2 0 0 0,-2 1 0 0 0,-10 2 0 0 0,-11 1 0 0 0,-9-5 0 0 0,-8-8 0 0 0,-11-6 0 0 0,-5-7 0 0 0,-1-3 0 0 0,-5-3 0 0 0,-6-8 0 0 0,-11-8 0 0 0,-12-19 0 0 0,-16-15 0 0 0,-10-11 0 0 0,1-7 0 0 0,1-10 0 0 0,0-3 0 0 0,16 7 0 0 0,19 9 0 0 0,13-2 0 0 0,10 11 0 0 0,7 14 0 0 0,4 9 0 0 0,6 4 0 0 0,9 0 0 0 0,19 6 0 0 0,20 12 0 0 0,18 13 0 0 0,19 13 0 0 0,13 26 0 0 0,4 12 0 0 0,13 2 0 0 0,3-1 0 0 0,-3 0 0 0 0,-4-3 0 0 0,-12-10 0 0 0,-6-7 0 0 0,-2-3 0 0 0,-2-1 0 0 0,-5-7 0 0 0,-1 0 0 0 0,1 0 0 0 0,-3-3 0 0 0,-5 1 0 0 0,-5-4 0 0 0,1-5 0 0 0,-2-5 0 0 0,-2-3 0 0 0,4-3 0 0 0,5-1 0 0 0,-1-2 0 0 0,-7-6 0 0 0,-13-7 0 0 0,-10-8 0 0 0,-9-5 0 0 0,-7-5 0 0 0,-3-1 0 0 0,-2-3 0 0 0,-13 7 0 0 0,-4 1 0 0 0,-10 0 0 0 0,-12-1 0 0 0,-11-2 0 0 0,-9-6 0 0 0,-5-4 0 0 0,-9 6 0 0 0,-16 2 0 0 0,-3 2 0 0 0,2 0 0 0 0,5 0 0 0 0,-1-2 0 0 0,4 0 0 0 0,4 0 0 0 0,3-1 0 0 0,10 0 0 0 0,9 6 0 0 0,9 1 0 0 0,7 0 0 0 0,17 5 0 0 0,17 5 0 0 0,16 7 0 0 0,18 4 0 0 0,11 9 0 0 0,4 4 0 0 0,6 7 0 0 0,8 1 0 0 0,-1-3 0 0 0,2 4 0 0 0,-2-2 0 0 0,0-3 0 0 0,-3-4 0 0 0,-4-2 0 0 0,-6-3 0 0 0,-2-1 0 0 0,-4-1 0 0 0,-1 5 0 0 0,-2 2 0 0 0,-5 6 0 0 0,-3 0 0 0 0,1-2 0 0 0,2-2 0 0 0,1-4 0 0 0,3 4 0 0 0,0 0 0 0 0,8-1 0 0 0,2-2 0 0 0,-1-3 0 0 0,0-6 0 0 0,-8-10 0 0 0,-10-8 0 0 0,-14 0 0 0 0,-14 3 0 0 0,-13 5 0 0 0,-14 4 0 0 0,-8 5 0 0 0,-3 1 0 0 0,12 3 0 0 0,16 1 0 0 0,35 5 0 0 0,31 15 0 0 0,25 8 0 0 0,21 0 0 0 0,13 1 0 0 0,5-6 0 0 0,11 1 0 0 0,3-6 0 0 0,-10-5 0 0 0,-7-5 0 0 0,-6 2 0 0 0,-9-2 0 0 0,-3-1 0 0 0,5-3 0 0 0,-3 4 0 0 0,-11 0 0 0 0,-15-1 0 0 0,-13-2 0 0 0,-11-2 0 0 0,-7-2 0 0 0,-5-1 0 0 0,-1-1 0 0 0,-14 0 0 0 0,-14 0 0 0 0,-21-1 0 0 0,-13 1 0 0 0,-7 0 0 0 0,-21-6 0 0 0,-36-14 0 0 0,-19-14 0 0 0,-20-8 0 0 0,-16-14 0 0 0,0-3 0 0 0,-11 2 0 0 0,0 6 0 0 0,2 5 0 0 0,18 4 0 0 0,14 11 0 0 0,17 3 0 0 0,15 7 0 0 0,0 8 0 0 0,5 5 0 0 0,11 4 0 0 0,13 3 0 0 0,11 2 0 0 0,10 0 0 0 0,11 6 0 0 0,11 8 0 0 0,10 7 0 0 0,12 5 0 0 0,12 4 0 0 0,9 3 0 0 0,7 1 0 0 0,5 1 0 0 0,13-6 0 0 0,11-3 0 0 0,6 1 0 0 0,5-5 0 0 0,2-6 0 0 0,0-1 0 0 0,1-2 0 0 0,4-4 0 0 0,7-4 0 0 0,13 3 0 0 0,8 1 0 0 0,2-3 0 0 0,-4 16 0 0 0,4 4 0 0 0,-11-3 0 0 0,-10-6 0 0 0,-7 1 0 0 0,-6-4 0 0 0,-3-4 0 0 0,-2-4 0 0 0,-7-3 0 0 0,-7-2 0 0 0,-1-2 0 0 0,1-18 0 0 0,5-6 0 0 0,3-4 0 0 0,-3 1 0 0 0,1 1 0 0 0,-5 4 0 0 0,1 1 0 0 0,-3 3 0 0 0,-5 5 0 0 0,-5 4 0 0 0,-9-1 0 0 0,-5 0 0 0 0,-6-3 0 0 0,-2 0 0 0 0,-4-4 0 0 0,1-4 0 0 0,-3-5 0 0 0,-9-3 0 0 0,-11 3 0 0 0,-11 0 0 0 0,-13-2 0 0 0,-20-1 0 0 0,-7-2 0 0 0,-5 5 0 0 0,2 0 0 0 0,5 0 0 0 0,6-3 0 0 0,7 5 0 0 0,-3-6 0 0 0,2 2 0 0 0,1 7 0 0 0,3 5 0 0 0,8 13 0 0 0,9 12 0 0 0,14 10 0 0 0,14 8 0 0 0,12-1 0 0 0,9 2 0 0 0,5-5 0 0 0,-2 0 0 0 0,-7 1 0 0 0,-1 4 0 0 0,1 1 0 0 0,3 3 0 0 0,9 1 0 0 0,3 1 0 0 0,8 0 0 0 0,7 1 0 0 0,-5-1 0 0 0,-5 1 0 0 0,-5-6 0 0 0,4-9 0 0 0,6-6 0 0 0,1-1 0 0 0,3-2 0 0 0,5 8 0 0 0,4 2 0 0 0,9 2 0 0 0,-1-2 0 0 0,-7-5 0 0 0,-8 0 0 0 0,-8-2 0 0 0,-5-3 0 0 0,-4-4 0 0 0,-15-3 0 0 0,-16-3 0 0 0,-15 0 0 0 0,-18-2 0 0 0,-21-5 0 0 0,-15-2 0 0 0,-25-18 0 0 0,-15-9 0 0 0,-8-5 0 0 0,-14-8 0 0 0,-26 0 0 0 0,-16-11 0 0 0,2 0 0 0 0,6 4 0 0 0,8 5 0 0 0,16 5 0 0 0,10 11 0 0 0,13 5 0 0 0,20 8 0 0 0,21 7 0 0 0,15 6 0 0 0,13 4 0 0 0,6 3 0 0 0,5 2 0 0 0,2 1 0 0 0,0-1 0 0 0,-1 0 0 0 0,0 0 0 0 0,10 6 0 0 0,20 7 0 0 0,17 7 0 0 0,23 6 0 0 0,16-2 0 0 0,10 1 0 0 0,12 1 0 0 0,10 3 0 0 0,14 1 0 0 0,1 2 0 0 0,0 1 0 0 0,-5-6 0 0 0,-7 10 0 0 0,-3 5 0 0 0,-9 0 0 0 0,-1-7 0 0 0,-1-3 0 0 0,-3-8 0 0 0,-8-8 0 0 0,-3-1 0 0 0,0-4 0 0 0,0-3 0 0 0,2-3 0 0 0,1-3 0 0 0,-4-2 0 0 0,4-1 0 0 0,9-1 0 0 0,4 1 0 0 0,-1-1 0 0 0,0 0 0 0 0,2-5 0 0 0,1-2 0 0 0,-2 1 0 0 0,-3 1 0 0 0,3 1 0 0 0,1 3 0 0 0,-3 0 0 0 0,-7 2 0 0 0,-5 0 0 0 0,-6 0 0 0 0,-9 1 0 0 0,-5-1 0 0 0,-6 0 0 0 0,-8-6 0 0 0,-16-1 0 0 0,-21-6 0 0 0,-22-1 0 0 0,-17-9 0 0 0,-12-7 0 0 0,-14 2 0 0 0,-24-6 0 0 0,-7 3 0 0 0,-3 0 0 0 0,4 7 0 0 0,8 6 0 0 0,9 7 0 0 0,13 5 0 0 0,12 3 0 0 0,11 3 0 0 0,9 1 0 0 0,-2 6 0 0 0,1 2 0 0 0,2 0 0 0 0,8 3 0 0 0,2 1 0 0 0,1-3 0 0 0,12-3 0 0 0,7-8 0 0 0,12-9 0 0 0,11-4 0 0 0,20 0 0 0 0,11 4 0 0 0,3 2 0 0 0,5 4 0 0 0,5 2 0 0 0,5 1 0 0 0,2 1 0 0 0,3 0 0 0 0,1 1 0 0 0,0-1 0 0 0,6 1 0 0 0,2-1 0 0 0,-7 0 0 0 0,-3 0 0 0 0,-7 0 0 0 0,-3 6 0 0 0,-4 2 0 0 0,-7-1 0 0 0,2-1 0 0 0,3-2 0 0 0,23-1 0 0 0,4-2 0 0 0,13 0 0 0 0,7-7 0 0 0,5-2 0 0 0,3 0 0 0 0,-6 2 0 0 0,-8 2 0 0 0,4 1 0 0 0,-9 1 0 0 0,-14 2 0 0 0,-12 0 0 0 0,-24 0 0 0 0,-29 0 0 0 0,-33 1 0 0 0,-18-1 0 0 0,-20 0 0 0 0,-10 0 0 0 0,-5 0 0 0 0,-6 0 0 0 0,5 0 0 0 0,5 0 0 0 0,3-11 0 0 0,-4-5 0 0 0,-1 2 0 0 0,7 2 0 0 0,4 3 0 0 0,7 4 0 0 0,7 2 0 0 0,7 2 0 0 0,5 1 0 0 0,3 1 0 0 0,8 5 0 0 0,3 8 0 0 0,5 8 0 0 0,1-1 0 0 0,4 3 0 0 0,-3 8 0 0 0,3 10 0 0 0,4 5 0 0 0,4-1 0 0 0,2-2 0 0 0,3-2 0 0 0,2-4 0 0 0,0-1 0 0 0,6-2 0 0 0,9-1 0 0 0,6-6 0 0 0,7-2 0 0 0,3-5 0 0 0,3-1 0 0 0,1-4 0 0 0,6-4 0 0 0,3 1 0 0 0,4-1 0 0 0,7-3 0 0 0,4-3 0 0 0,5-2 0 0 0,3-2 0 0 0,1-2 0 0 0,2-6 0 0 0,-7-2 0 0 0,-1 0 0 0 0,-6 2 0 0 0,-1 1 0 0 0,8-4 0 0 0,5 0 0 0 0,-4 1 0 0 0,-7 2 0 0 0,-6 2 0 0 0,-2 2 0 0 0,-2 1 0 0 0,-4 1 0 0 0,-3 0 0 0 0,-3 0 0 0 0,-2 1 0 0 0,-1-1 0 0 0,-6-6 0 0 0,-8-7 0 0 0,-7-8 0 0 0,-18 0 0 0 0,-20-2 0 0 0,-16 2 0 0 0,-14 6 0 0 0,-8-2 0 0 0,-12 4 0 0 0,-10 2 0 0 0,-2-1 0 0 0,-10-6 0 0 0,1-4 0 0 0,4-6 0 0 0,1-2 0 0 0,4-3 0 0 0,5 4 0 0 0,5 2 0 0 0,-2 5 0 0 0,-4-5 0 0 0,5 1 0 0 0,11 7 0 0 0,10 5 0 0 0,10 5 0 0 0,12 11 0 0 0,13 10 0 0 0,15 9 0 0 0,15 0 0 0 0,12 4 0 0 0,8 2 0 0 0,12-2 0 0 0,9-1 0 0 0,3-4 0 0 0,-1-5 0 0 0,-4-6 0 0 0,1-3 0 0 0,-1-4 0 0 0,3-2 0 0 0,10-6 0 0 0,-4-9 0 0 0,-2-1 0 0 0,3-4 0 0 0,3-4 0 0 0,15 1 0 0 0,0 6 0 0 0,-1-1 0 0 0,-2 3 0 0 0,-1 3 0 0 0,-7 5 0 0 0,-2 3 0 0 0,-1 2 0 0 0,1 2 0 0 0,13 0 0 0 0,6-10 0 0 0,12-5 0 0 0,8 1 0 0 0,-2 2 0 0 0,0-1 0 0 0,-12 0 0 0 0,-2 3 0 0 0,-11-3 0 0 0,1 1 0 0 0,-14-3 0 0 0,-11 0 0 0 0,-7-2 0 0 0,-13-5 0 0 0,-4 2 0 0 0,-7-2 0 0 0,-7-2 0 0 0,-11 2 0 0 0,-11 5 0 0 0,-5 0 0 0 0,-17 2 0 0 0,-14 5 0 0 0,-11-3 0 0 0,-2 1 0 0 0,-2 3 0 0 0,-3-3 0 0 0,-2 1 0 0 0,-1 1 0 0 0,-7 4 0 0 0,4-4 0 0 0,-10 0 0 0 0,-3 2 0 0 0,-4 2 0 0 0,0-4 0 0 0,4 0 0 0 0,-2 2 0 0 0,3 2 0 0 0,3 2 0 0 0,-3 2 0 0 0,2 1 0 0 0,8 1 0 0 0,11 0 0 0 0,10 0 0 0 0,7 1 0 0 0,12 5 0 0 0,11 8 0 0 0,9 7 0 0 0,7 6 0 0 0,4 10 0 0 0,14 4 0 0 0,10 7 0 0 0,13 1 0 0 0,18-1 0 0 0,12 1 0 0 0,5 0 0 0 0,3-4 0 0 0,0-9 0 0 0,0-5 0 0 0,-2-8 0 0 0,-1-7 0 0 0,-2-7 0 0 0,0 1 0 0 0,5-2 0 0 0,-4-1 0 0 0,-2-2 0 0 0,-7-3 0 0 0,-2 0 0 0 0,0-2 0 0 0,-4 0 0 0 0,-5-1 0 0 0,0 1 0 0 0,-3 0 0 0 0,3-1 0 0 0,10 1 0 0 0,0 0 0 0 0,2 0 0 0 0,3 0 0 0 0,0 0 0 0 0,8 0 0 0 0,3 0 0 0 0,-1 0 0 0 0,0 0 0 0 0,-8 0 0 0 0,2 0 0 0 0,-4 0 0 0 0,-3 0 0 0 0,-5 0 0 0 0,-12-6 0 0 0,-21-2 0 0 0,-19 1 0 0 0,-22 1 0 0 0,-20 2 0 0 0,-16 1 0 0 0,-4 2 0 0 0,-4-5 0 0 0,-3-2 0 0 0,-3 1 0 0 0,-7-10 0 0 0,-8-3 0 0 0,-2-3 0 0 0,-22 2 0 0 0,-4-1 0 0 0,-1 4 0 0 0,-5-2 0 0 0,6 3 0 0 0,4-8 0 0 0,9 2 0 0 0,3-3 0 0 0,6 4 0 0 0,12 0 0 0 0,8 4 0 0 0,3 4 0 0 0,7 0 0 0 0,8 1 0 0 0,1-2 0 0 0,2-5 0 0 0,4 1 0 0 0,-2-2 0 0 0,0 3 0 0 0,2-2 0 0 0,3 3 0 0 0,2 4 0 0 0,2 5 0 0 0,25 3 0 0 0,25 2 0 0 0,22 14 0 0 0,23 11 0 0 0,18 13 0 0 0,8 12 0 0 0,18 4 0 0 0,4 5 0 0 0,12-1 0 0 0,4-10 0 0 0,-2-7 0 0 0,-10 1 0 0 0,-1 7 0 0 0,-7 0 0 0 0,-9-1 0 0 0,-4-9 0 0 0,-11-4 0 0 0,-8-2 0 0 0,-4-6 0 0 0,-7-7 0 0 0,-9-1 0 0 0,-6-3 0 0 0,-6-3 0 0 0,-4-5 0 0 0,-1-1 0 0 0,-1-3 0 0 0,-1-1 0 0 0,1-6 0 0 0,0-3 0 0 0,0 1 0 0 0,7 2 0 0 0,-4-5 0 0 0,-8-5 0 0 0,-9-7 0 0 0,-8-4 0 0 0,1-10 0 0 0,-2-4 0 0 0,2-1 0 0 0,1 1 0 0 0,-3 1 0 0 0,-3 2 0 0 0,-3 2 0 0 0,-8 7 0 0 0,-2 2 0 0 0,-13 6 0 0 0,-9 7 0 0 0,-5 5 0 0 0,-3 5 0 0 0,-1 2 0 0 0,0 2 0 0 0,0 1 0 0 0,13 6 0 0 0,10 8 0 0 0,19 7 0 0 0,9 5 0 0 0,7-1 0 0 0,7 0 0 0 0,9 2 0 0 0,5-4 0 0 0,1-6 0 0 0,-1-7 0 0 0,-2-4 0 0 0,-2-4 0 0 0,-2-2 0 0 0,0-1 0 0 0,-2-2 0 0 0,0 1 0 0 0,0 0 0 0 0,0 0 0 0 0,-1 1 0 0 0,1 0 0 0 0,0-1 0 0 0,0 1 0 0 0,6 0 0 0 0,2 0 0 0 0,-1 0 0 0 0,0 1 0 0 0,-3-1 0 0 0,-7-6 0 0 0,-3-2 0 0 0,-1 1 0 0 0,1 1 0 0 0,2 2 0 0 0,1 1 0 0 0,2 2 0 0 0,0 0 0 0 0,1 1 0 0 0,0 0 0 0 0,1 1 0 0 0,-7-7 0 0 0,-1-1 0 0 0,6-1 0 0 0,3 3 0 0 0,1 0 0 0 0,1 3 0 0 0,-2 0 0 0 0,1 2 0 0 0,-2 0 0 0 0,0 0 0 0 0,0 0 0 0 0,-1 1 0 0 0,0-1 0 0 0,0 0 0 0 0,0 0 0 0 0,0 0 0 0 0,0 0 0 0 0,0 0 0 0 0,0 0 0 0 0,0 0 0 0 0,0 0 0 0 0,1 0 0 0 0,-1 0 0 0 0,0 0 0 0 0,0 0 0 0 0,0 0 0 0 0,0 0 0 0 0,0 0 0 0 0,1 0 0 0 0,-1 0 0 0 0,0 0 0 0 0,0 0 0 0 0,0 0 0 0 0,0 0 0 0 0,6 0 0 0 0,8 0 0 0 0,1 0 0 0 0,-1 0 0 0 0,-4 0 0 0 0,-3 0 0 0 0,-9 6 0 0 0,-15 2 0 0 0,-11 5 0 0 0,-12 1 0 0 0,-11-3 0 0 0,-8-2 0 0 0,0 2 0 0 0,-2 0 0 0 0,-2 4 0 0 0,-1-1 0 0 0,3 3 0 0 0,8 10 0 0 0,0 1 0 0 0,3 1 0 0 0,0-4 0 0 0,1-1 0 0 0,-2-4 0 0 0,2 0 0 0 0,-8-3 0 0 0,-6-5 0 0 0,2 2 0 0 0,-1-2 0 0 0,6 3 0 0 0,-1-1 0 0 0,5 3 0 0 0,-2-2 0 0 0,4 3 0 0 0,-2-2 0 0 0,-3-3 0 0 0,2 1 0 0 0,-3-1 0 0 0,4 3 0 0 0,-1-2 0 0 0,2 3 0 0 0,-2-1 0 0 0,-3 2 0 0 0,-3-2 0 0 0,-5-4 0 0 0,5 3 0 0 0,-1-2 0 0 0,5 2 0 0 0,0 0 0 0 0,-2-4 0 0 0,2 3 0 0 0,-6-2 0 0 0,1 4 0 0 0,-1-2 0 0 0,-1-2 0 0 0,4 8 0 0 0,0 0 0 0 0,-2 3 0 0 0,-2-2 0 0 0,-2 0 0 0 0,-1-3 0 0 0,-2-4 0 0 0,-1-5 0 0 0,-1-4 0 0 0,1-2 0 0 0,-1-3 0 0 0,1 0 0 0 0,-1-1 0 0 0,1 0 0 0 0,-6 0 0 0 0,-2 1 0 0 0,0-1 0 0 0,2 1 0 0 0,2 0 0 0 0,1-6 0 0 0,2-13 0 0 0,-6-4 0 0 0,-1-4 0 0 0,1 4 0 0 0,1-2 0 0 0,2 5 0 0 0,2 5 0 0 0,0 0 0 0 0,2-4 0 0 0,0 1 0 0 0,6-1 0 0 0,-4 2 0 0 0,3-2 0 0 0,2 2 0 0 0,-1-1 0 0 0,-2-4 0 0 0,-1 2 0 0 0,-2 4 0 0 0,0 5 0 0 0,5-1 0 0 0,2-5 0 0 0,-1 1 0 0 0,-2-3 0 0 0,-1-4 0 0 0,-2-4 0 0 0,-1-3 0 0 0,5-2 0 0 0,14 4 0 0 0,14 7 0 0 0,13 7 0 0 0,10 6 0 0 0,8 4 0 0 0,3 3 0 0 0,2 2 0 0 0,1 0 0 0 0,0-11 0 0 0,0-4 0 0 0,-2 0 0 0 0,12 2 0 0 0,3 4 0 0 0,-1 3 0 0 0,-3 3 0 0 0,-4 0 0 0 0,-2 2 0 0 0,-3 1 0 0 0,-2-6 0 0 0,-1-3 0 0 0,-1 2 0 0 0,1 0 0 0 0,-1 2 0 0 0,-5-4 0 0 0,-2-1 0 0 0,1 1 0 0 0,-5-4 0 0 0,0 0 0 0 0,-3-3 0 0 0,0 0 0 0 0,9 3 0 0 0,5-2 0 0 0,-3-5 0 0 0,0 1 0 0 0,-6-2 0 0 0,-1 2 0 0 0,-4-1 0 0 0,0-4 0 0 0,2-4 0 0 0,5 4 0 0 0,2 4 0 0 0,-2 1 0 0 0,-1 3 0 0 0,-4-2 0 0 0,0 2 0 0 0,2 4 0 0 0,3 3 0 0 0,3-2 0 0 0,3 0 0 0 0,1 2 0 0 0,1 3 0 0 0,6 1 0 0 0,2 2 0 0 0,0 1 0 0 0,-1 1 0 0 0,-2 1 0 0 0,-2 5 0 0 0,-2 2 0 0 0,-6 6 0 0 0,-2-1 0 0 0,-1-1 0 0 0,-4 3 0 0 0,0-2 0 0 0,-4 3 0 0 0,1-1 0 0 0,-3 3 0 0 0,2-2 0 0 0,-3 2 0 0 0,3 4 0 0 0,-2 4 0 0 0,2-2 0 0 0,-3 0 0 0 0,3 2 0 0 0,-2 3 0 0 0,-3 1 0 0 0,-5 8 0 0 0,-3 4 0 0 0,-3-1 0 0 0,-1-1 0 0 0,-1-1 0 0 0,-1-2 0 0 0,0-1 0 0 0,-5-7 0 0 0,-8-8 0 0 0,-7-8 0 0 0,-6 0 0 0 0,-5-2 0 0 0,5 2 0 0 0,-1 0 0 0 0,0 2 0 0 0,-2 0 0 0 0,-1-3 0 0 0,-1 2 0 0 0,-1-1 0 0 0,-1 2 0 0 0,-1 0 0 0 0,-5-4 0 0 0,-2-3 0 0 0,0-3 0 0 0,2-2 0 0 0,1-2 0 0 0,3 5 0 0 0,0 1 0 0 0,1-1 0 0 0,1 0 0 0 0,0-3 0 0 0,1 0 0 0 0,-1-2 0 0 0,0-1 0 0 0,0 0 0 0 0,-6 0 0 0 0,-8 0 0 0 0,-1-1 0 0 0,2 1 0 0 0,3 0 0 0 0,3-6 0 0 0,-3-2 0 0 0,6-5 0 0 0,-3 0 0 0 0,1 1 0 0 0,1-2 0 0 0,-5 0 0 0 0,6-2 0 0 0,3 1 0 0 0,1-3 0 0 0,2 2 0 0 0,0 4 0 0 0,-7 3 0 0 0,-2 4 0 0 0,1 3 0 0 0,0 1 0 0 0,2 1 0 0 0,7-5 0 0 0,15-2 0 0 0,15 0 0 0 0,15 2 0 0 0,15 1 0 0 0,10 2 0 0 0,3 0 0 0 0,1 2 0 0 0,-2 0 0 0 0,-1 0 0 0 0,4 0 0 0 0,0 1 0 0 0,-2-1 0 0 0,-2 0 0 0 0,-2 0 0 0 0,5 0 0 0 0,0 0 0 0 0,-2 0 0 0 0,-1 0 0 0 0,4 0 0 0 0,0 0 0 0 0,-1 0 0 0 0,-3 0 0 0 0,-2 0 0 0 0,-1 0 0 0 0,-2-6 0 0 0,-1-1 0 0 0,0-7 0 0 0,0 1 0 0 0,-1-5 0 0 0,1 2 0 0 0,0 3 0 0 0,-6-2 0 0 0,-2 2 0 0 0,1-3 0 0 0,1 1 0 0 0,-3-8 0 0 0,4-1 0 0 0,4-1 0 0 0,2 3 0 0 0,-5 0 0 0 0,-7-3 0 0 0,-3 3 0 0 0,2 6 0 0 0,3 5 0 0 0,3 5 0 0 0,2 3 0 0 0,3 2 0 0 0,0 1 0 0 0,1 1 0 0 0,1 0 0 0 0,0 0 0 0 0,-12 0 0 0 0,-16-1 0 0 0,-14 1 0 0 0,-12-1 0 0 0,-9 0 0 0 0,-5 0 0 0 0,-3 0 0 0 0,-1 6 0 0 0,-1 1 0 0 0,2 6 0 0 0,0 1 0 0 0,-5-2 0 0 0,-2 8 0 0 0,1 1 0 0 0,2 3 0 0 0,2-3 0 0 0,7 0 0 0 0,3-2 0 0 0,1-5 0 0 0,-1-5 0 0 0,4 2 0 0 0,1-1 0 0 0,-2-2 0 0 0,3 3 0 0 0,0 0 0 0 0,-2-2 0 0 0,-3-2 0 0 0,-3-9 0 0 0,-2-3 0 0 0,-1-8 0 0 0,-7-6 0 0 0,-2-18 0 0 0,-6-8 0 0 0,0-3 0 0 0,2 1 0 0 0,3 4 0 0 0,9 2 0 0 0,4-3 0 0 0,2 0 0 0 0,-1 7 0 0 0,5 5 0 0 0,7 2 0 0 0,6-1 0 0 0,4 1 0 0 0,5 10 0 0 0,7 14 0 0 0,4 15 0 0 0,5 5 0 0 0,7 6 0 0 0,11 0 0 0 0,5 2 0 0 0,4 4 0 0 0,5 2 0 0 0,1-3 0 0 0,-1-6 0 0 0,2 0 0 0 0,5 2 0 0 0,0-2 0 0 0,-4 1 0 0 0,-5-2 0 0 0,-3-5 0 0 0,-3-4 0 0 0,-3-4 0 0 0,-1-3 0 0 0,0-1 0 0 0,-1-2 0 0 0,1 1 0 0 0,5-1 0 0 0,2 0 0 0 0,1 0 0 0 0,-3 1 0 0 0,0 0 0 0 0,-2 0 0 0 0,-2 5 0 0 0,0 3 0 0 0,-7 5 0 0 0,-7 7 0 0 0,-8 5 0 0 0,-6 4 0 0 0,-5 4 0 0 0,-1 1 0 0 0,-8-5 0 0 0,-2-1 0 0 0,-6-6 0 0 0,-6 0 0 0 0,-5-5 0 0 0,-4-5 0 0 0,-3-4 0 0 0,-7-4 0 0 0,-3-2 0 0 0,1-2 0 0 0,1 0 0 0 0,1-1 0 0 0,3 0 0 0 0,1 0 0 0 0,1 0 0 0 0,1 1 0 0 0,0 0 0 0 0,6-6 0 0 0,2-2 0 0 0,0-5 0 0 0,-2 0 0 0 0,-2 1 0 0 0,-2-2 0 0 0,0 0 0 0 0,4-2 0 0 0,-4-5 0 0 0,3 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15.55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15214 1510 16383 0 0,'-6'0'0'0'0,"-1"6"0"0"0,-7 1 0 0 0,1 7 0 0 0,-5-1 0 0 0,-4 5 0 0 0,-4-2 0 0 0,2 3 0 0 0,-1 3 0 0 0,4 5 0 0 0,0 3 0 0 0,-3 2 0 0 0,-2-4 0 0 0,3-2 0 0 0,-1-4 0 0 0,4-1 0 0 0,-1-3 0 0 0,4 0 0 0 0,-1-2 0 0 0,2 1 0 0 0,-2-1 0 0 0,3 1 0 0 0,-3-1 0 0 0,-4 2 0 0 0,-9-2 0 0 0,-6 8 0 0 0,4 5 0 0 0,1-2 0 0 0,7 1 0 0 0,7 1 0 0 0,0 1 0 0 0,5 1 0 0 0,-3-4 0 0 0,-3-7 0 0 0,1-1 0 0 0,-3-4 0 0 0,-2-4 0 0 0,1 2 0 0 0,0-2 0 0 0,3 3 0 0 0,-1 0 0 0 0,-3-3 0 0 0,-3-3 0 0 0,2 2 0 0 0,1 1 0 0 0,-3-3 0 0 0,-2-2 0 0 0,3 3 0 0 0,0 1 0 0 0,-6-2 0 0 0,-5 4 0 0 0,-2 0 0 0 0,6 3 0 0 0,2 0 0 0 0,1-4 0 0 0,-1-2 0 0 0,-1-4 0 0 0,-1-2 0 0 0,0-2 0 0 0,-2-1 0 0 0,0-1 0 0 0,6 6 0 0 0,1 2 0 0 0,6 6 0 0 0,0 0 0 0 0,-1-1 0 0 0,-4-4 0 0 0,3 4 0 0 0,-6-2 0 0 0,-10-1 0 0 0,2 3 0 0 0,1 0 0 0 0,1-3 0 0 0,1-2 0 0 0,0 9 0 0 0,0 2 0 0 0,1 3 0 0 0,-1-1 0 0 0,0-5 0 0 0,0-4 0 0 0,5 1 0 0 0,3-1 0 0 0,-1-2 0 0 0,5 2 0 0 0,0 1 0 0 0,-2-3 0 0 0,3 3 0 0 0,-7 0 0 0 0,-4 3 0 0 0,-2 0 0 0 0,-2-4 0 0 0,0-3 0 0 0,6 3 0 0 0,2 0 0 0 0,6 3 0 0 0,1 0 0 0 0,-2-3 0 0 0,-2-3 0 0 0,-4-3 0 0 0,-2-3 0 0 0,-1-1 0 0 0,-2-1 0 0 0,-1 0 0 0 0,1-1 0 0 0,-1 1 0 0 0,0-1 0 0 0,1 1 0 0 0,0 0 0 0 0,-1 0 0 0 0,1 0 0 0 0,6 5 0 0 0,1 3 0 0 0,1-1 0 0 0,-3-1 0 0 0,-1-1 0 0 0,5 3 0 0 0,0 1 0 0 0,-1-1 0 0 0,-3-2 0 0 0,-1-2 0 0 0,-2-2 0 0 0,-1-1 0 0 0,-1 0 0 0 0,0-1 0 0 0,0-1 0 0 0,-7 7 0 0 0,-1 1 0 0 0,0 0 0 0 0,2-1 0 0 0,2-2 0 0 0,1-1 0 0 0,1-2 0 0 0,2-1 0 0 0,-1 0 0 0 0,7-6 0 0 0,8-7 0 0 0,13-3 0 0 0,13 3 0 0 0,12-3 0 0 0,9 1 0 0 0,5 3 0 0 0,3 4 0 0 0,2-2 0 0 0,5-6 0 0 0,2 0 0 0 0,0 3 0 0 0,-9-2 0 0 0,-3 1 0 0 0,-3 3 0 0 0,-5-2 0 0 0,-1 1 0 0 0,1 2 0 0 0,3-2 0 0 0,1 0 0 0 0,4 2 0 0 0,0 4 0 0 0,2 2 0 0 0,0 1 0 0 0,1 3 0 0 0,-1 0 0 0 0,1-6 0 0 0,0-1 0 0 0,-1 0 0 0 0,0 2 0 0 0,0 1 0 0 0,1 1 0 0 0,-1 2 0 0 0,0 0 0 0 0,0 1 0 0 0,0 1 0 0 0,0-13 0 0 0,0-3 0 0 0,0 1 0 0 0,1 2 0 0 0,-1 4 0 0 0,-6-3 0 0 0,-2 0 0 0 0,1 3 0 0 0,1 2 0 0 0,2 2 0 0 0,-4-4 0 0 0,5 0 0 0 0,3 0 0 0 0,1 3 0 0 0,2 1 0 0 0,-7-4 0 0 0,-2-1 0 0 0,0 2 0 0 0,1 1 0 0 0,1 2 0 0 0,-4-4 0 0 0,-1-1 0 0 0,1 1 0 0 0,2 3 0 0 0,2 1 0 0 0,2 2 0 0 0,1 0 0 0 0,7 2 0 0 0,7 0 0 0 0,3 1 0 0 0,-8 5 0 0 0,-5 8 0 0 0,-9 7 0 0 0,-3 0 0 0 0,-7 8 0 0 0,-5 5 0 0 0,-5 3 0 0 0,-5 0 0 0 0,-2-11 0 0 0,-1-17 0 0 0,-1-20 0 0 0,-1-15 0 0 0,1-9 0 0 0,0-4 0 0 0,1-1 0 0 0,0 0 0 0 0,-1 1 0 0 0,7 2 0 0 0,2 1 0 0 0,5 1 0 0 0,1 0 0 0 0,3 7 0 0 0,0-4 0 0 0,-4-2 0 0 0,2-2 0 0 0,-2 1 0 0 0,3-1 0 0 0,-1 1 0 0 0,-4 0 0 0 0,-3 0 0 0 0,-3 1 0 0 0,3 0 0 0 0,1-1 0 0 0,4 1 0 0 0,6 0 0 0 0,5 0 0 0 0,5 0 0 0 0,3 6 0 0 0,2 7 0 0 0,7 8 0 0 0,2 6 0 0 0,-1 4 0 0 0,-1 2 0 0 0,-2 2 0 0 0,-2 0 0 0 0,-1 1 0 0 0,-1-1 0 0 0,-1 0 0 0 0,-6 5 0 0 0,-2 3 0 0 0,1 4 0 0 0,1 1 0 0 0,-5 3 0 0 0,-5 5 0 0 0,-6 4 0 0 0,-5 4 0 0 0,-4 3 0 0 0,-2 1 0 0 0,-2 0 0 0 0,0 1 0 0 0,0 0 0 0 0,0 0 0 0 0,0 0 0 0 0,-5-6 0 0 0,-2-3 0 0 0,-6-5 0 0 0,-5-6 0 0 0,-6-6 0 0 0,-5-4 0 0 0,4 2 0 0 0,-1 1 0 0 0,0-2 0 0 0,-3 5 0 0 0,-1-1 0 0 0,-1-1 0 0 0,-8 4 0 0 0,-1-1 0 0 0,-1-2 0 0 0,2-3 0 0 0,7-9 0 0 0,15-3 0 0 0,17-7 0 0 0,8-7 0 0 0,14-1 0 0 0,5-2 0 0 0,2-4 0 0 0,4-3 0 0 0,-5-2 0 0 0,-1 4 0 0 0,-4 1 0 0 0,-7-2 0 0 0,-5 0 0 0 0,-11 3 0 0 0,-10 12 0 0 0,-16 9 0 0 0,-8 4 0 0 0,-10 14 0 0 0,-4 5 0 0 0,2-1 0 0 0,2-3 0 0 0,3-5 0 0 0,3-4 0 0 0,8-8 0 0 0,10-10 0 0 0,8-9 0 0 0,6-7 0 0 0,4-4 0 0 0,3-2 0 0 0,2-2 0 0 0,0 0 0 0 0,-1 0 0 0 0,1 1 0 0 0,-1 0 0 0 0,-1 0 0 0 0,1 0 0 0 0,-7 7 0 0 0,-8 7 0 0 0,-7 2 0 0 0,-6 4 0 0 0,2-1 0 0 0,-1 2 0 0 0,-2 4 0 0 0,-1 3 0 0 0,-8 2 0 0 0,-10-2 0 0 0,-2-2 0 0 0,2 2 0 0 0,2 2 0 0 0,4-4 0 0 0,3-1 0 0 0,7-4 0 0 0,4 0 0 0 0,0 3 0 0 0,-1 2 0 0 0,-1 4 0 0 0,-2 2 0 0 0,5-4 0 0 0,0-1 0 0 0,5-4 0 0 0,1-1 0 0 0,-3 2 0 0 0,-3-3 0 0 0,-9 1 0 0 0,2-3 0 0 0,1-5 0 0 0,-1 1 0 0 0,1-1 0 0 0,-7-4 0 0 0,-3 4 0 0 0,-5 4 0 0 0,0-1 0 0 0,1-2 0 0 0,3-4 0 0 0,-2 2 0 0 0,0-1 0 0 0,2-3 0 0 0,2 4 0 0 0,9-1 0 0 0,3 4 0 0 0,8 11 0 0 0,12 12 0 0 0,14 12 0 0 0,5 9 0 0 0,3 5 0 0 0,-3 5 0 0 0,-8-5 0 0 0,-4-1 0 0 0,-8-6 0 0 0,-2-1 0 0 0,-5-3 0 0 0,1-1 0 0 0,-4-2 0 0 0,3 1 0 0 0,-2-1 0 0 0,-4-5 0 0 0,-3 3 0 0 0,-4-2 0 0 0,4 4 0 0 0,12-2 0 0 0,14-3 0 0 0,19-3 0 0 0,23-3 0 0 0,11 3 0 0 0,1 1 0 0 0,4-2 0 0 0,-2-1 0 0 0,-5-3 0 0 0,0-1 0 0 0,-2-1 0 0 0,2-1 0 0 0,-3 0 0 0 0,-2 0 0 0 0,-4 0 0 0 0,2-1 0 0 0,12 1 0 0 0,2 6 0 0 0,2 1 0 0 0,-3 1 0 0 0,-5-3 0 0 0,-6 6 0 0 0,-5-1 0 0 0,-3-1 0 0 0,-3-3 0 0 0,-7 4 0 0 0,-3 0 0 0 0,1-1 0 0 0,1-3 0 0 0,-3 4 0 0 0,-1 0 0 0 0,-4 4 0 0 0,7 0 0 0 0,-2 3 0 0 0,-4 4 0 0 0,-6 5 0 0 0,-5 4 0 0 0,-5 2 0 0 0,-2 2 0 0 0,-2 1 0 0 0,-1 0 0 0 0,-6 0 0 0 0,-2 0 0 0 0,-5-7 0 0 0,-6-7 0 0 0,1 4 0 0 0,-3-2 0 0 0,2 1 0 0 0,0-4 0 0 0,2 1 0 0 0,-1-4 0 0 0,-3 2 0 0 0,-4-3 0 0 0,-3 2 0 0 0,-3-3 0 0 0,-1-3 0 0 0,-7-3 0 0 0,-8-5 0 0 0,-8-1 0 0 0,-6-3 0 0 0,2 0 0 0 0,6-1 0 0 0,-1-5 0 0 0,-7-9 0 0 0,-5-6 0 0 0,-3-12 0 0 0,-1 0 0 0 0,-1-1 0 0 0,8 7 0 0 0,7 0 0 0 0,9 1 0 0 0,6 3 0 0 0,4 1 0 0 0,3 4 0 0 0,2-1 0 0 0,1-3 0 0 0,-1 2 0 0 0,0-1 0 0 0,0 3 0 0 0,5-2 0 0 0,2 3 0 0 0,6-1 0 0 0,11 2 0 0 0,13 4 0 0 0,12 4 0 0 0,9 3 0 0 0,12 3 0 0 0,11 1 0 0 0,15 1 0 0 0,3 1 0 0 0,7 0 0 0 0,3 0 0 0 0,-6-1 0 0 0,-3 1 0 0 0,-1-1 0 0 0,-6 0 0 0 0,-14 6 0 0 0,-2 1 0 0 0,-3 1 0 0 0,-4-2 0 0 0,-1-2 0 0 0,5-2 0 0 0,1 0 0 0 0,-7 4 0 0 0,-3 2 0 0 0,-2-1 0 0 0,0-1 0 0 0,1-3 0 0 0,-4 6 0 0 0,-3 0 0 0 0,2-2 0 0 0,2-1 0 0 0,-9-2 0 0 0,-15-1 0 0 0,-13-2 0 0 0,-11-1 0 0 0,-13 0 0 0 0,-8 5 0 0 0,-8 3 0 0 0,-1-1 0 0 0,-4-2 0 0 0,1-1 0 0 0,-2-1 0 0 0,3-2 0 0 0,-1 0 0 0 0,2-1 0 0 0,4-1 0 0 0,4 1 0 0 0,4 0 0 0 0,3 5 0 0 0,7 9 0 0 0,9 7 0 0 0,13 11 0 0 0,14 1 0 0 0,11-5 0 0 0,9-8 0 0 0,6-7 0 0 0,2-6 0 0 0,2-4 0 0 0,5-2 0 0 0,3-2 0 0 0,-2-1 0 0 0,-2 1 0 0 0,4 0 0 0 0,0 0 0 0 0,-2 0 0 0 0,3 1 0 0 0,0 0 0 0 0,-2 0 0 0 0,-3 0 0 0 0,-2 0 0 0 0,-3 0 0 0 0,-1 0 0 0 0,-1 0 0 0 0,0 0 0 0 0,0 0 0 0 0,-1 0 0 0 0,7 0 0 0 0,7 0 0 0 0,2 0 0 0 0,-7 6 0 0 0,-6 2 0 0 0,-8 5 0 0 0,-3 6 0 0 0,-7 6 0 0 0,1-1 0 0 0,-4 1 0 0 0,2-4 0 0 0,-3 0 0 0 0,-2 3 0 0 0,-5 3 0 0 0,-3 2 0 0 0,-1 3 0 0 0,-3 1 0 0 0,-6-5 0 0 0,-8-7 0 0 0,-8-1 0 0 0,-5-5 0 0 0,-10-4 0 0 0,-11-4 0 0 0,-2-4 0 0 0,1-1 0 0 0,3-2 0 0 0,4-1 0 0 0,3 0 0 0 0,2 0 0 0 0,2 0 0 0 0,1 1 0 0 0,0 0 0 0 0,1 0 0 0 0,-1-1 0 0 0,1 1 0 0 0,-1 1 0 0 0,0-1 0 0 0,0 0 0 0 0,0 0 0 0 0,0 0 0 0 0,0 0 0 0 0,-1 0 0 0 0,1 0 0 0 0,0 0 0 0 0,0 0 0 0 0,0 0 0 0 0,0 0 0 0 0,0 0 0 0 0,-1-6 0 0 0,1-2 0 0 0,0 1 0 0 0,0 1 0 0 0,0-4 0 0 0,0-1 0 0 0,-6 3 0 0 0,-2-5 0 0 0,0 1 0 0 0,2-3 0 0 0,2 0 0 0 0,1-2 0 0 0,2 1 0 0 0,0-3 0 0 0,1 3 0 0 0,0 3 0 0 0,0 5 0 0 0,0 3 0 0 0,0 2 0 0 0,0 2 0 0 0,0 1 0 0 0,6-5 0 0 0,8-7 0 0 0,6-9 0 0 0,13-5 0 0 0,5-4 0 0 0,3-10 0 0 0,6 3 0 0 0,6 8 0 0 0,6 3 0 0 0,5-1 0 0 0,2 5 0 0 0,2 1 0 0 0,2 3 0 0 0,-1 5 0 0 0,0 5 0 0 0,6 3 0 0 0,7 3 0 0 0,14 2 0 0 0,1 1 0 0 0,2 5 0 0 0,-5 3 0 0 0,-6 5 0 0 0,-7 0 0 0 0,1 4 0 0 0,-3-1 0 0 0,-2 7 0 0 0,-4 1 0 0 0,4 1 0 0 0,0-4 0 0 0,-1 1 0 0 0,3-4 0 0 0,1-5 0 0 0,-3-5 0 0 0,-2-5 0 0 0,-8 4 0 0 0,-4 0 0 0 0,-1-1 0 0 0,0-2 0 0 0,2-2 0 0 0,1-1 0 0 0,1-1 0 0 0,1-1 0 0 0,1 0 0 0 0,0 0 0 0 0,1-1 0 0 0,-1 1 0 0 0,6 0 0 0 0,2 0 0 0 0,0 0 0 0 0,-2-1 0 0 0,-2 1 0 0 0,-1 0 0 0 0,-1 0 0 0 0,-2 1 0 0 0,-5 4 0 0 0,-9 9 0 0 0,-13 1 0 0 0,-13-2 0 0 0,-12-3 0 0 0,-15-3 0 0 0,-12-3 0 0 0,-17-2 0 0 0,-9-1 0 0 0,-10-1 0 0 0,-9-1 0 0 0,-6 0 0 0 0,-16 1 0 0 0,-18-7 0 0 0,-10-6 0 0 0,1-14 0 0 0,7-14 0 0 0,9-11 0 0 0,7 4 0 0 0,18 3 0 0 0,14 4 0 0 0,10 3 0 0 0,11 2 0 0 0,11 8 0 0 0,9 7 0 0 0,5 3 0 0 0,3-2 0 0 0,3-3 0 0 0,0 2 0 0 0,6-1 0 0 0,1-3 0 0 0,0 3 0 0 0,3 0 0 0 0,0 3 0 0 0,-2-1 0 0 0,-2 3 0 0 0,2-1 0 0 0,0 2 0 0 0,-2-2 0 0 0,-8 2 0 0 0,-4 4 0 0 0,-1 4 0 0 0,0 3 0 0 0,1 3 0 0 0,-5 1 0 0 0,-7 2 0 0 0,0-1 0 0 0,-15 1 0 0 0,-9 0 0 0 0,-14-6 0 0 0,-4-3 0 0 0,2 1 0 0 0,-1 1 0 0 0,3 2 0 0 0,6-4 0 0 0,4-2 0 0 0,10 2 0 0 0,5 2 0 0 0,1-3 0 0 0,0-1 0 0 0,5 1 0 0 0,6 3 0 0 0,6 2 0 0 0,5-4 0 0 0,3-1 0 0 0,-4 2 0 0 0,-6 1 0 0 0,-1-4 0 0 0,2 0 0 0 0,-3-4 0 0 0,-5 0 0 0 0,1 3 0 0 0,-7-3 0 0 0,0 1 0 0 0,4 3 0 0 0,7 3 0 0 0,5 2 0 0 0,4-3 0 0 0,-2 0 0 0 0,0 0 0 0 0,1 3 0 0 0,-3 1 0 0 0,-1 2 0 0 0,2-4 0 0 0,2-2 0 0 0,2 0 0 0 0,-3 3 0 0 0,-1 1 0 0 0,1 2 0 0 0,2 0 0 0 0,3 2 0 0 0,0 0 0 0 0,2 0 0 0 0,1 1 0 0 0,0-1 0 0 0,0 0 0 0 0,-6 1 0 0 0,-7-1 0 0 0,-8 5 0 0 0,-11 3 0 0 0,-1 0 0 0 0,-1-2 0 0 0,1-2 0 0 0,-1-2 0 0 0,5 0 0 0 0,3-2 0 0 0,4 0 0 0 0,7 0 0 0 0,6 0 0 0 0,-1-1 0 0 0,0 1 0 0 0,-3 0 0 0 0,0 0 0 0 0,2 0 0 0 0,4 0 0 0 0,2 0 0 0 0,2 0 0 0 0,2 0 0 0 0,1 0 0 0 0,0 0 0 0 0,1 0 0 0 0,-1 0 0 0 0,0 0 0 0 0,0 0 0 0 0,6 6 0 0 0,2 1 0 0 0,-1 1 0 0 0,-1-2 0 0 0,10-2 0 0 0,13-2 0 0 0,20 0 0 0 0,24-2 0 0 0,18 0 0 0 0,10 6 0 0 0,6 1 0 0 0,19 6 0 0 0,6 1 0 0 0,3 3 0 0 0,-4-1 0 0 0,-6-3 0 0 0,-8 2 0 0 0,-11-2 0 0 0,-7-3 0 0 0,-3 9 0 0 0,6 1 0 0 0,-4-4 0 0 0,-6-3 0 0 0,-7-5 0 0 0,-7-3 0 0 0,-5-3 0 0 0,-3-7 0 0 0,-2-3 0 0 0,-1 0 0 0 0,0 1 0 0 0,0 2 0 0 0,0 2 0 0 0,0-5 0 0 0,1 0 0 0 0,0 0 0 0 0,0 2 0 0 0,0 3 0 0 0,6 0 0 0 0,2 2 0 0 0,-1 1 0 0 0,0 0 0 0 0,-3 0 0 0 0,-1 1 0 0 0,4-1 0 0 0,7 0 0 0 0,7 6 0 0 0,18 2 0 0 0,19-1 0 0 0,5 5 0 0 0,16 0 0 0 0,6 4 0 0 0,0 5 0 0 0,9-1 0 0 0,5 1 0 0 0,10-2 0 0 0,-2 2 0 0 0,-8-4 0 0 0,-15-4 0 0 0,-9 1 0 0 0,-13-1 0 0 0,-16-3 0 0 0,-11-4 0 0 0,-10 4 0 0 0,-10-1 0 0 0,-8-1 0 0 0,-10 4 0 0 0,-5-1 0 0 0,-1-2 0 0 0,6 4 0 0 0,5-1 0 0 0,1 4 0 0 0,7 4 0 0 0,6 5 0 0 0,2-1 0 0 0,3 0 0 0 0,9-4 0 0 0,0 1 0 0 0,-5-3 0 0 0,-1-5 0 0 0,1 7 0 0 0,-3 0 0 0 0,-6-3 0 0 0,0 7 0 0 0,-2 5 0 0 0,-3-2 0 0 0,-5 0 0 0 0,-2 1 0 0 0,-2-4 0 0 0,-8 0 0 0 0,-7 1 0 0 0,3-3 0 0 0,-8-6 0 0 0,-12-5 0 0 0,-13 1 0 0 0,-11-1 0 0 0,-7 3 0 0 0,-11-1 0 0 0,-17 3 0 0 0,-10-1 0 0 0,-18-3 0 0 0,-23-3 0 0 0,-17-4 0 0 0,-22-3 0 0 0,-16-6 0 0 0,-10-10 0 0 0,2-7 0 0 0,0-13 0 0 0,11-5 0 0 0,10-9 0 0 0,12-1 0 0 0,18-4 0 0 0,17 1 0 0 0,15 4 0 0 0,15 4 0 0 0,9 9 0 0 0,9 5 0 0 0,1 2 0 0 0,5 6 0 0 0,-8 0 0 0 0,-12-1 0 0 0,-11-3 0 0 0,-22-3 0 0 0,-12-2 0 0 0,2-1 0 0 0,9-2 0 0 0,3 5 0 0 0,13 2 0 0 0,14 6 0 0 0,9 0 0 0 0,9 4 0 0 0,7 4 0 0 0,6 6 0 0 0,-2 2 0 0 0,6-2 0 0 0,3-1 0 0 0,2 1 0 0 0,1 2 0 0 0,-2 2 0 0 0,-6 1 0 0 0,-2 1 0 0 0,-1 1 0 0 0,2 0 0 0 0,0 1 0 0 0,2-1 0 0 0,2 0 0 0 0,-6 6 0 0 0,-7 2 0 0 0,-12 5 0 0 0,-3 1 0 0 0,4 3 0 0 0,1 0 0 0 0,4 1 0 0 0,5-1 0 0 0,6-4 0 0 0,4-4 0 0 0,2 2 0 0 0,3 0 0 0 0,1-3 0 0 0,-1 3 0 0 0,1 0 0 0 0,0-1 0 0 0,5 2 0 0 0,2 0 0 0 0,-6-2 0 0 0,-4-4 0 0 0,-1-1 0 0 0,-1-3 0 0 0,1-1 0 0 0,1-1 0 0 0,1 0 0 0 0,0-1 0 0 0,0 1 0 0 0,13-1 0 0 0,15 1 0 0 0,20 0 0 0 0,26 0 0 0 0,35-1 0 0 0,28 7 0 0 0,15 2 0 0 0,10 11 0 0 0,1 2 0 0 0,-4-2 0 0 0,-6 2 0 0 0,1-4 0 0 0,-9-4 0 0 0,-16-4 0 0 0,-14-10 0 0 0,-14-4 0 0 0,-12-2 0 0 0,-5 1 0 0 0,-3 1 0 0 0,-5-4 0 0 0,2-1 0 0 0,6 1 0 0 0,6 3 0 0 0,6 2 0 0 0,-3 1 0 0 0,-4 2 0 0 0,-7 1 0 0 0,-4 0 0 0 0,-5 1 0 0 0,-2-1 0 0 0,-2 0 0 0 0,5 1 0 0 0,2-1 0 0 0,-1 0 0 0 0,-1 0 0 0 0,5 0 0 0 0,0 0 0 0 0,-1 0 0 0 0,-3 0 0 0 0,-1 0 0 0 0,-3 0 0 0 0,-1 0 0 0 0,0 0 0 0 0,5 0 0 0 0,1 0 0 0 0,-6 6 0 0 0,3 1 0 0 0,0 1 0 0 0,6-2 0 0 0,1-2 0 0 0,10-1 0 0 0,8-2 0 0 0,4-1 0 0 0,3 0 0 0 0,-5 0 0 0 0,-2 0 0 0 0,0 0 0 0 0,-5-1 0 0 0,-6 1 0 0 0,-7 0 0 0 0,7 0 0 0 0,12 0 0 0 0,0 0 0 0 0,8 0 0 0 0,2 6 0 0 0,1 2 0 0 0,-7-1 0 0 0,-3 5 0 0 0,-7 0 0 0 0,-7-2 0 0 0,-8-3 0 0 0,2 3 0 0 0,-1 1 0 0 0,-3-3 0 0 0,-2-2 0 0 0,-2-2 0 0 0,-14-1 0 0 0,-15-3 0 0 0,-16 1 0 0 0,-18-2 0 0 0,-10 1 0 0 0,-5-1 0 0 0,-1 1 0 0 0,-5 0 0 0 0,-1-1 0 0 0,-3 13 0 0 0,1 3 0 0 0,3 0 0 0 0,4-3 0 0 0,-3-4 0 0 0,1 4 0 0 0,-3-2 0 0 0,-11-1 0 0 0,-2-4 0 0 0,4-1 0 0 0,1-2 0 0 0,3-1 0 0 0,-1-1 0 0 0,4 0 0 0 0,3-1 0 0 0,5 1 0 0 0,3-1 0 0 0,3 1 0 0 0,13 0 0 0 0,17 0 0 0 0,14 0 0 0 0,18 0 0 0 0,11 0 0 0 0,4 0 0 0 0,1 0 0 0 0,5 0 0 0 0,1 0 0 0 0,9 0 0 0 0,6 0 0 0 0,5 0 0 0 0,-4 0 0 0 0,-6 0 0 0 0,-9 0 0 0 0,-5 0 0 0 0,-6 0 0 0 0,-2 0 0 0 0,-2 0 0 0 0,-1 0 0 0 0,-1 0 0 0 0,1 0 0 0 0,0 0 0 0 0,1 0 0 0 0,5 0 0 0 0,3 0 0 0 0,-1 0 0 0 0,-6 6 0 0 0,-5 1 0 0 0,-12 1 0 0 0,-15-2 0 0 0,-20-2 0 0 0,-7 4 0 0 0,-6 1 0 0 0,-2-1 0 0 0,-3-2 0 0 0,0 4 0 0 0,-1 0 0 0 0,0-1 0 0 0,-5-3 0 0 0,-1-2 0 0 0,0-2 0 0 0,1-1 0 0 0,3-1 0 0 0,-10 0 0 0 0,-15 0 0 0 0,-2-7 0 0 0,-1-1 0 0 0,-2-5 0 0 0,0-1 0 0 0,5-3 0 0 0,2 0 0 0 0,5-7 0 0 0,1-1 0 0 0,10-1 0 0 0,6 3 0 0 0,5 1 0 0 0,-4-3 0 0 0,-7 4 0 0 0,-2-2 0 0 0,-4-1 0 0 0,0 3 0 0 0,4 4 0 0 0,3 1 0 0 0,4 1 0 0 0,3-1 0 0 0,1 2 0 0 0,8-3 0 0 0,2 1 0 0 0,0-1 0 0 0,-2 1 0 0 0,-1 4 0 0 0,-2-3 0 0 0,-1 3 0 0 0,-8 2 0 0 0,-1 3 0 0 0,-1 3 0 0 0,1-4 0 0 0,3 0 0 0 0,1 1 0 0 0,1 1 0 0 0,1 3 0 0 0,1 1 0 0 0,0 1 0 0 0,0 0 0 0 0,0 2 0 0 0,0-1 0 0 0,0 0 0 0 0,0 1 0 0 0,0-1 0 0 0,-11 0 0 0 0,-5 0 0 0 0,1 0 0 0 0,3 6 0 0 0,4 2 0 0 0,-4 5 0 0 0,-4 0 0 0 0,-6-1 0 0 0,1 2 0 0 0,-2 0 0 0 0,3 2 0 0 0,5-1 0 0 0,-13 3 0 0 0,-7-2 0 0 0,-3 2 0 0 0,-2-2 0 0 0,12 2 0 0 0,6-1 0 0 0,-1 1 0 0 0,-1-2 0 0 0,-2 2 0 0 0,-4-2 0 0 0,-7 2 0 0 0,2-2 0 0 0,-4-3 0 0 0,4-5 0 0 0,8-3 0 0 0,8-3 0 0 0,9-1 0 0 0,-2 5 0 0 0,3 1 0 0 0,2-1 0 0 0,-3-1 0 0 0,-7 11 0 0 0,1 1 0 0 0,-3-1 0 0 0,-5-3 0 0 0,2 1 0 0 0,5-1 0 0 0,6-4 0 0 0,3-2 0 0 0,5-3 0 0 0,1-2 0 0 0,2-1 0 0 0,1-1 0 0 0,0-1 0 0 0,0 0 0 0 0,-1 1 0 0 0,1-1 0 0 0,5 7 0 0 0,7 7 0 0 0,14 8 0 0 0,19 0 0 0 0,13 2 0 0 0,15-2 0 0 0,11 0 0 0 0,15 3 0 0 0,8-2 0 0 0,14 0 0 0 0,4-4 0 0 0,-2-4 0 0 0,-5 1 0 0 0,-5-2 0 0 0,-4-3 0 0 0,-4-4 0 0 0,-9-2 0 0 0,-2-2 0 0 0,-7-2 0 0 0,-6 0 0 0 0,0-1 0 0 0,-2 1 0 0 0,-4-1 0 0 0,-2 1 0 0 0,-3-1 0 0 0,-1 1 0 0 0,-2 0 0 0 0,6 0 0 0 0,1 0 0 0 0,0 0 0 0 0,-2 0 0 0 0,-1 0 0 0 0,-1 0 0 0 0,4 0 0 0 0,1 0 0 0 0,6 0 0 0 0,5-6 0 0 0,0-1 0 0 0,-3-7 0 0 0,1 1 0 0 0,-2-5 0 0 0,-3 2 0 0 0,-4-3 0 0 0,-4 2 0 0 0,4 4 0 0 0,1 5 0 0 0,-2 2 0 0 0,4 4 0 0 0,6-11 0 0 0,6-2 0 0 0,11 1 0 0 0,5 3 0 0 0,8 3 0 0 0,1 4 0 0 0,11 1 0 0 0,-6 2 0 0 0,13 1 0 0 0,0 1 0 0 0,0 0 0 0 0,-10-1 0 0 0,-4 1 0 0 0,-4-1 0 0 0,1 0 0 0 0,-2 0 0 0 0,8 6 0 0 0,13 2 0 0 0,0-1 0 0 0,-11-1 0 0 0,-10-2 0 0 0,-7-1 0 0 0,-4-2 0 0 0,-8 0 0 0 0,-4-1 0 0 0,1 0 0 0 0,-5-1 0 0 0,-5 1 0 0 0,-5 0 0 0 0,-10 5 0 0 0,-11 9 0 0 0,-15 7 0 0 0,-27 5 0 0 0,-15 0 0 0 0,-14 0 0 0 0,-16 1 0 0 0,-9-3 0 0 0,-9-6 0 0 0,-14-6 0 0 0,-9-5 0 0 0,-20-4 0 0 0,-19-8 0 0 0,-19-3 0 0 0,-5-7 0 0 0,2-11 0 0 0,-5-8 0 0 0,-2-4 0 0 0,10 5 0 0 0,16 8 0 0 0,15 2 0 0 0,19 6 0 0 0,11-1 0 0 0,11 3 0 0 0,16 4 0 0 0,14-2 0 0 0,12 1 0 0 0,8 3 0 0 0,6 3 0 0 0,9-4 0 0 0,2 1 0 0 0,0-11 0 0 0,-1-1 0 0 0,-9 2 0 0 0,-10 5 0 0 0,-3 5 0 0 0,-12 4 0 0 0,0 2 0 0 0,3 2 0 0 0,5 2 0 0 0,1 0 0 0 0,2 0 0 0 0,-3-1 0 0 0,3 1 0 0 0,3-1 0 0 0,3 1 0 0 0,3-1 0 0 0,3 0 0 0 0,1 0 0 0 0,1 0 0 0 0,1 0 0 0 0,-1 0 0 0 0,1 0 0 0 0,-1 0 0 0 0,-6 0 0 0 0,-1 0 0 0 0,-1 0 0 0 0,2 0 0 0 0,-4 0 0 0 0,0 0 0 0 0,1 0 0 0 0,2 0 0 0 0,3 5 0 0 0,1 3 0 0 0,2-1 0 0 0,6 5 0 0 0,3 0 0 0 0,-6-2 0 0 0,-3 3 0 0 0,-2 0 0 0 0,0-3 0 0 0,6 3 0 0 0,2-1 0 0 0,1-3 0 0 0,-1-2 0 0 0,-1-2 0 0 0,-2-3 0 0 0,-1-1 0 0 0,0-1 0 0 0,-1-1 0 0 0,0 1 0 0 0,11-1 0 0 0,16 1 0 0 0,14-1 0 0 0,7 7 0 0 0,11 2 0 0 0,15 5 0 0 0,5 0 0 0 0,7 5 0 0 0,23-2 0 0 0,12 3 0 0 0,1-2 0 0 0,-2-4 0 0 0,-10-4 0 0 0,-12-4 0 0 0,-11-2 0 0 0,-3-3 0 0 0,-4 0 0 0 0,1-1 0 0 0,5 1 0 0 0,5-1 0 0 0,-2-5 0 0 0,2-3 0 0 0,-3 2 0 0 0,-5 1 0 0 0,-5 1 0 0 0,-4 3 0 0 0,3-5 0 0 0,-1-2 0 0 0,-1 2 0 0 0,-2 1 0 0 0,-1 3 0 0 0,-2 0 0 0 0,-2 2 0 0 0,1 1 0 0 0,-1 0 0 0 0,-1 0 0 0 0,1 1 0 0 0,0-1 0 0 0,0-6 0 0 0,0-1 0 0 0,0 0 0 0 0,0-5 0 0 0,0 0 0 0 0,0 2 0 0 0,0 3 0 0 0,1 2 0 0 0,-1 2 0 0 0,0 2 0 0 0,6 1 0 0 0,13 0 0 0 0,10 1 0 0 0,5-1 0 0 0,4 1 0 0 0,0-1 0 0 0,-1 0 0 0 0,1 0 0 0 0,-2 6 0 0 0,-6 2 0 0 0,-3-1 0 0 0,6 5 0 0 0,-3 0 0 0 0,-6-2 0 0 0,-8-3 0 0 0,0-2 0 0 0,-3 3 0 0 0,-4 1 0 0 0,-3-1 0 0 0,-2-3 0 0 0,-3-1 0 0 0,-1-2 0 0 0,6-1 0 0 0,1 5 0 0 0,5 2 0 0 0,7-1 0 0 0,0-2 0 0 0,3-1 0 0 0,-3-2 0 0 0,2 0 0 0 0,8-2 0 0 0,0 0 0 0 0,7 6 0 0 0,2 1 0 0 0,1 0 0 0 0,11-1 0 0 0,4 4 0 0 0,-3 0 0 0 0,-3-1 0 0 0,-11 3 0 0 0,-5 0 0 0 0,-2-2 0 0 0,-6-3 0 0 0,-8-3 0 0 0,-6-2 0 0 0,-5-1 0 0 0,3 0 0 0 0,0-2 0 0 0,-2 1 0 0 0,-1-1 0 0 0,-2 1 0 0 0,-1 5 0 0 0,-1 3 0 0 0,-1-1 0 0 0,0-1 0 0 0,0-2 0 0 0,-1-1 0 0 0,1-2 0 0 0,0 0 0 0 0,0-1 0 0 0,0-1 0 0 0,0 1 0 0 0,6 0 0 0 0,2 0 0 0 0,0-1 0 0 0,-2 1 0 0 0,-2 0 0 0 0,-1 0 0 0 0,-2 0 0 0 0,0 0 0 0 0,-1 0 0 0 0,0 6 0 0 0,-6 8 0 0 0,-8 6 0 0 0,-7 7 0 0 0,-11 4 0 0 0,-13-3 0 0 0,-9-6 0 0 0,-8 4 0 0 0,-5-2 0 0 0,-2 1 0 0 0,-1-4 0 0 0,0-5 0 0 0,-6-6 0 0 0,-2-5 0 0 0,2-2 0 0 0,1-3 0 0 0,2 0 0 0 0,2-1 0 0 0,2 0 0 0 0,0 0 0 0 0,1 0 0 0 0,0 1 0 0 0,1-1 0 0 0,-1 1 0 0 0,0 0 0 0 0,0 0 0 0 0,0 0 0 0 0,0 0 0 0 0,-6 0 0 0 0,-2 0 0 0 0,1 0 0 0 0,1 0 0 0 0,1-11 0 0 0,2-5 0 0 0,2 2 0 0 0,0 2 0 0 0,1 3 0 0 0,0 4 0 0 0,0 2 0 0 0,1-4 0 0 0,-1 0 0 0 0,0 0 0 0 0,0 1 0 0 0,0 3 0 0 0,5-5 0 0 0,-3-1 0 0 0,-2 2 0 0 0,-2 1 0 0 0,0-4 0 0 0,0 0 0 0 0,1 2 0 0 0,0-5 0 0 0,0 2 0 0 0,1 1 0 0 0,0 3 0 0 0,5-3 0 0 0,3 0 0 0 0,-1 1 0 0 0,-1 3 0 0 0,-2 2 0 0 0,-1 2 0 0 0,-2 1 0 0 0,0 1 0 0 0,-2 1 0 0 0,1-1 0 0 0,0 1 0 0 0,-1-1 0 0 0,1 0 0 0 0,-1-5 0 0 0,1-3 0 0 0,0 1 0 0 0,0 1 0 0 0,-6 1 0 0 0,-8 3 0 0 0,-1 0 0 0 0,2 2 0 0 0,-4 0 0 0 0,-3 0 0 0 0,-5 0 0 0 0,-4 1 0 0 0,-3-1 0 0 0,-1 0 0 0 0,-2 0 0 0 0,6 0 0 0 0,7 0 0 0 0,8 0 0 0 0,6 0 0 0 0,4 0 0 0 0,3 0 0 0 0,2 0 0 0 0,0 0 0 0 0,1 0 0 0 0,-1 0 0 0 0,0 0 0 0 0,-1 0 0 0 0,0 0 0 0 0,0 0 0 0 0,0 0 0 0 0,0 0 0 0 0,0 0 0 0 0,0 0 0 0 0,-1 0 0 0 0,1 0 0 0 0,0 0 0 0 0,0 0 0 0 0,0 0 0 0 0,0 0 0 0 0,-6 0 0 0 0,-2 0 0 0 0,0 0 0 0 0,2 6 0 0 0,2 2 0 0 0,1-1 0 0 0,2-1 0 0 0,0-2 0 0 0,1-1 0 0 0,0-2 0 0 0,0 0 0 0 0,0 5 0 0 0,0 1 0 0 0,0 0 0 0 0,-5-1 0 0 0,-9 4 0 0 0,-7 0 0 0 0,-6-2 0 0 0,-4-1 0 0 0,3 3 0 0 0,0 0 0 0 0,6-2 0 0 0,5-1 0 0 0,7-4 0 0 0,-2 0 0 0 0,2-2 0 0 0,3-1 0 0 0,1 0 0 0 0,-3-1 0 0 0,0 1 0 0 0,1-1 0 0 0,2 1 0 0 0,2 0 0 0 0,2 0 0 0 0,1 0 0 0 0,1 0 0 0 0,0 0 0 0 0,0 0 0 0 0,0 0 0 0 0,0 0 0 0 0,0 0 0 0 0,0 0 0 0 0,0 0 0 0 0,0 0 0 0 0,6-6 0 0 0,7-2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8:39:10.5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13982 1968 16383 0 0,'-6'0'0'0'0,"-7"0"0"0"0,-8 0 0 0 0,-6 0 0 0 0,-4 0 0 0 0,-2 0 0 0 0,-3 0 0 0 0,1 6 0 0 0,-1 2 0 0 0,1 5 0 0 0,0 1 0 0 0,0-3 0 0 0,1-2 0 0 0,5 2 0 0 0,3 0 0 0 0,-1-2 0 0 0,-7 3 0 0 0,-4 0 0 0 0,0-3 0 0 0,-1-2 0 0 0,1 3 0 0 0,1 0 0 0 0,2-2 0 0 0,0-2 0 0 0,0-2 0 0 0,1-2 0 0 0,0-1 0 0 0,0-1 0 0 0,0 0 0 0 0,-6-1 0 0 0,-13 1 0 0 0,-10 0 0 0 0,1-1 0 0 0,-2 1 0 0 0,0 0 0 0 0,4 0 0 0 0,0 0 0 0 0,6 0 0 0 0,-1 0 0 0 0,4 0 0 0 0,5 0 0 0 0,-2 0 0 0 0,-4 0 0 0 0,1 0 0 0 0,3 0 0 0 0,-1 0 0 0 0,1 0 0 0 0,3 0 0 0 0,4 0 0 0 0,-3 0 0 0 0,0 0 0 0 0,2 0 0 0 0,2 6 0 0 0,2 2 0 0 0,2-1 0 0 0,1-1 0 0 0,-5-2 0 0 0,-1 4 0 0 0,-6 2 0 0 0,-1-2 0 0 0,-3-3 0 0 0,-5-1 0 0 0,-4-1 0 0 0,-4-2 0 0 0,-3-1 0 0 0,-7 0 0 0 0,-14 0 0 0 0,2-1 0 0 0,4 1 0 0 0,10 0 0 0 0,11-1 0 0 0,5 1 0 0 0,0 0 0 0 0,4 0 0 0 0,-1 0 0 0 0,3 0 0 0 0,-2 0 0 0 0,2 0 0 0 0,4 0 0 0 0,4 0 0 0 0,4 0 0 0 0,1 0 0 0 0,2 0 0 0 0,2 0 0 0 0,-1 0 0 0 0,1 0 0 0 0,-1 0 0 0 0,1 0 0 0 0,-1 0 0 0 0,0 0 0 0 0,0 0 0 0 0,-12 0 0 0 0,-3 0 0 0 0,0-6 0 0 0,3-1 0 0 0,3-1 0 0 0,4 2 0 0 0,-4 2 0 0 0,0 2 0 0 0,-4-6 0 0 0,-7 0 0 0 0,2 1 0 0 0,2 1 0 0 0,-1 2 0 0 0,-3 2 0 0 0,1 1 0 0 0,4 0 0 0 0,4 1 0 0 0,5 1 0 0 0,2-1 0 0 0,9-5 0 0 0,8-9 0 0 0,15-1 0 0 0,7-4 0 0 0,10 2 0 0 0,8 2 0 0 0,19 6 0 0 0,21 2 0 0 0,11 4 0 0 0,11 2 0 0 0,4 1 0 0 0,-1 1 0 0 0,2 11 0 0 0,-7 4 0 0 0,6 0 0 0 0,-6-4 0 0 0,-4-3 0 0 0,-10-4 0 0 0,-9-2 0 0 0,-9-2 0 0 0,-7-1 0 0 0,-4-1 0 0 0,-2 1 0 0 0,-2-1 0 0 0,0 1 0 0 0,1-1 0 0 0,0 1 0 0 0,0 0 0 0 0,0 0 0 0 0,1 0 0 0 0,6 0 0 0 0,2 0 0 0 0,-1 0 0 0 0,0 0 0 0 0,-3 0 0 0 0,-1 0 0 0 0,-2 0 0 0 0,0 0 0 0 0,-1 0 0 0 0,0 0 0 0 0,0 0 0 0 0,0 0 0 0 0,0 0 0 0 0,0 0 0 0 0,6 0 0 0 0,7 0 0 0 0,2 0 0 0 0,-7-6 0 0 0,-5-2 0 0 0,-10-5 0 0 0,-8-6 0 0 0,-14-1 0 0 0,-19 4 0 0 0,-7 11 0 0 0,-12 11 0 0 0,-6 5 0 0 0,-8 1 0 0 0,4 3 0 0 0,4 0 0 0 0,-4-2 0 0 0,0 1 0 0 0,2-1 0 0 0,-4-2 0 0 0,-6-4 0 0 0,-6-3 0 0 0,1-2 0 0 0,-2-1 0 0 0,-2-1 0 0 0,-3-1 0 0 0,-2 1 0 0 0,-14-13 0 0 0,-10-3 0 0 0,-2-4 0 0 0,9-6 0 0 0,12 2 0 0 0,2 0 0 0 0,5 3 0 0 0,14 0 0 0 0,9 4 0 0 0,7 4 0 0 0,7-2 0 0 0,4 3 0 0 0,4-3 0 0 0,1 1 0 0 0,-4 3 0 0 0,3-3 0 0 0,-2 2 0 0 0,-4 2 0 0 0,-2 3 0 0 0,-4 3 0 0 0,-2 2 0 0 0,10 1 0 0 0,21 1 0 0 0,27 12 0 0 0,27 16 0 0 0,16 8 0 0 0,26 5 0 0 0,7 0 0 0 0,-1-6 0 0 0,-6-3 0 0 0,-14-8 0 0 0,-9-1 0 0 0,-11-5 0 0 0,-4-6 0 0 0,-6-5 0 0 0,-6-3 0 0 0,-5-2 0 0 0,-3-8 0 0 0,-2-3 0 0 0,-2 1 0 0 0,0 1 0 0 0,0-4 0 0 0,1 0 0 0 0,-1 2 0 0 0,1 2 0 0 0,-1 3 0 0 0,1 2 0 0 0,1 1 0 0 0,-1 1 0 0 0,-6-6 0 0 0,-7-7 0 0 0,-8-7 0 0 0,-6-7 0 0 0,-3-4 0 0 0,-4-2 0 0 0,-7 4 0 0 0,-2 1 0 0 0,-5 5 0 0 0,-1 2 0 0 0,2-3 0 0 0,-2 4 0 0 0,-4 5 0 0 0,-6 4 0 0 0,-3 5 0 0 0,-3 4 0 0 0,-2 1 0 0 0,-2 1 0 0 0,0 1 0 0 0,0 0 0 0 0,0 0 0 0 0,0 0 0 0 0,1-1 0 0 0,-1 1 0 0 0,1-1 0 0 0,-6 0 0 0 0,-2 0 0 0 0,1 0 0 0 0,1 0 0 0 0,1 0 0 0 0,3 0 0 0 0,0-1 0 0 0,2 1 0 0 0,-6 0 0 0 0,-2 0 0 0 0,1 0 0 0 0,1 0 0 0 0,2 0 0 0 0,1 0 0 0 0,2 0 0 0 0,0 0 0 0 0,1 0 0 0 0,0 0 0 0 0,0 0 0 0 0,1 0 0 0 0,5-5 0 0 0,1-3 0 0 0,1 1 0 0 0,-2 1 0 0 0,-2 1 0 0 0,-8 3 0 0 0,-2 0 0 0 0,-1 2 0 0 0,1 0 0 0 0,1 0 0 0 0,2 0 0 0 0,1 1 0 0 0,1-1 0 0 0,1 0 0 0 0,0 0 0 0 0,0 0 0 0 0,0 0 0 0 0,0 0 0 0 0,0 0 0 0 0,0 0 0 0 0,0 0 0 0 0,-6 0 0 0 0,-1 0 0 0 0,-1 0 0 0 0,2 0 0 0 0,2 0 0 0 0,1 0 0 0 0,7 6 0 0 0,3 2 0 0 0,0-1 0 0 0,-1-1 0 0 0,-1-2 0 0 0,-2 5 0 0 0,-8 0 0 0 0,-2-1 0 0 0,0-2 0 0 0,0 4 0 0 0,-3 0 0 0 0,-7-2 0 0 0,1-2 0 0 0,1-2 0 0 0,-1-1 0 0 0,2-2 0 0 0,2 5 0 0 0,5 1 0 0 0,2 0 0 0 0,-3-2 0 0 0,-7-1 0 0 0,-5-1 0 0 0,-1 4 0 0 0,-7 1 0 0 0,-6-1 0 0 0,-2-1 0 0 0,5 4 0 0 0,7 0 0 0 0,2-2 0 0 0,5-2 0 0 0,6-1 0 0 0,4-3 0 0 0,3-1 0 0 0,2-1 0 0 0,-3 6 0 0 0,-8 1 0 0 0,-1 0 0 0 0,1-1 0 0 0,4-3 0 0 0,2 0 0 0 0,3-2 0 0 0,2 6 0 0 0,2 0 0 0 0,0 0 0 0 0,6 5 0 0 0,2-1 0 0 0,0-1 0 0 0,-2-3 0 0 0,-1 4 0 0 0,-3-1 0 0 0,11-1 0 0 0,15-3 0 0 0,13-2 0 0 0,12 4 0 0 0,15 0 0 0 0,12 0 0 0 0,5-3 0 0 0,5 5 0 0 0,-1 0 0 0 0,7-2 0 0 0,0-2 0 0 0,0-2 0 0 0,1-1 0 0 0,-4-2 0 0 0,-6-1 0 0 0,-7 0 0 0 0,-5-1 0 0 0,2 1 0 0 0,0 0 0 0 0,4-1 0 0 0,5 1 0 0 0,6-6 0 0 0,-1-2 0 0 0,-5 1 0 0 0,-5 1 0 0 0,-5 2 0 0 0,-4 1 0 0 0,-2 2 0 0 0,-2 0 0 0 0,0 1 0 0 0,-1 1 0 0 0,0-1 0 0 0,0 0 0 0 0,1 1 0 0 0,0-1 0 0 0,0 0 0 0 0,0 0 0 0 0,6 0 0 0 0,1 0 0 0 0,1 0 0 0 0,-2 0 0 0 0,-2 0 0 0 0,5 0 0 0 0,6 0 0 0 0,1 0 0 0 0,-3 0 0 0 0,-3 0 0 0 0,-3 0 0 0 0,-3 0 0 0 0,-2 0 0 0 0,-2 0 0 0 0,0 0 0 0 0,5 0 0 0 0,3 0 0 0 0,-2 0 0 0 0,0 0 0 0 0,-2 0 0 0 0,-1 0 0 0 0,-2 0 0 0 0,-6-6 0 0 0,-2-2 0 0 0,-1-5 0 0 0,2-6 0 0 0,-4-6 0 0 0,-1 1 0 0 0,3 5 0 0 0,1 6 0 0 0,3 4 0 0 0,2 5 0 0 0,1 3 0 0 0,7 1 0 0 0,-10 0 0 0 0,-15 1 0 0 0,-11 6 0 0 0,-11 2 0 0 0,-10 5 0 0 0,-9 0 0 0 0,-5-3 0 0 0,2 4 0 0 0,1-2 0 0 0,-1 3 0 0 0,-7-1 0 0 0,-3-3 0 0 0,-2-3 0 0 0,2-4 0 0 0,1-3 0 0 0,1-1 0 0 0,1 5 0 0 0,1 1 0 0 0,-5 0 0 0 0,-2-2 0 0 0,1-1 0 0 0,1-2 0 0 0,2-1 0 0 0,1-1 0 0 0,2 0 0 0 0,6-6 0 0 0,9-8 0 0 0,12-1 0 0 0,9-4 0 0 0,10 1 0 0 0,2-2 0 0 0,5-4 0 0 0,6 3 0 0 0,4-1 0 0 0,9-3 0 0 0,4 3 0 0 0,1-1 0 0 0,-1-1 0 0 0,-1 2 0 0 0,-9 0 0 0 0,-2 3 0 0 0,-7-1 0 0 0,-1 3 0 0 0,1 5 0 0 0,-2 10 0 0 0,-11 10 0 0 0,-13 11 0 0 0,-11 2 0 0 0,-10 3 0 0 0,-5 3 0 0 0,-16 3 0 0 0,-5 2 0 0 0,0 1 0 0 0,2-4 0 0 0,5-2 0 0 0,-3 0 0 0 0,-4-4 0 0 0,-6 0 0 0 0,-4-4 0 0 0,-3-6 0 0 0,-4 1 0 0 0,-6-1 0 0 0,-3-4 0 0 0,1-3 0 0 0,6-2 0 0 0,5-2 0 0 0,1-2 0 0 0,6 0 0 0 0,0-1 0 0 0,6 1 0 0 0,5-1 0 0 0,4 1 0 0 0,5-1 0 0 0,-4 1 0 0 0,1 0 0 0 0,0 0 0 0 0,2 0 0 0 0,1 0 0 0 0,2 0 0 0 0,1 0 0 0 0,1 0 0 0 0,0 0 0 0 0,6 6 0 0 0,2 2 0 0 0,5 5 0 0 0,7 6 0 0 0,5 6 0 0 0,4 5 0 0 0,4 2 0 0 0,1 2 0 0 0,7-4 0 0 0,2-3 0 0 0,-1 1 0 0 0,5-4 0 0 0,-1-1 0 0 0,4-5 0 0 0,0 2 0 0 0,2-4 0 0 0,4 8 0 0 0,-2 5 0 0 0,2-3 0 0 0,3-4 0 0 0,3-8 0 0 0,8-5 0 0 0,4 2 0 0 0,-5 4 0 0 0,-3 0 0 0 0,0-3 0 0 0,-1-3 0 0 0,1-3 0 0 0,1-3 0 0 0,0-2 0 0 0,0-1 0 0 0,-5 6 0 0 0,-1 1 0 0 0,-1 0 0 0 0,3-2 0 0 0,-5 5 0 0 0,0 0 0 0 0,1-2 0 0 0,-3 4 0 0 0,0 0 0 0 0,3-2 0 0 0,-4 3 0 0 0,7-1 0 0 0,4-2 0 0 0,3-3 0 0 0,0-3 0 0 0,-4 4 0 0 0,-3 1 0 0 0,0-2 0 0 0,1-1 0 0 0,-4 3 0 0 0,-1 1 0 0 0,1 4 0 0 0,-3 6 0 0 0,0-1 0 0 0,-3 2 0 0 0,0-2 0 0 0,-2 2 0 0 0,-5 2 0 0 0,-4 3 0 0 0,-9 10 0 0 0,-11-2 0 0 0,-2-1 0 0 0,-6-6 0 0 0,-4-8 0 0 0,-5-7 0 0 0,-2-5 0 0 0,-3-4 0 0 0,0-3 0 0 0,-2-1 0 0 0,-4 0 0 0 0,-3-1 0 0 0,1 1 0 0 0,1 0 0 0 0,8-11 0 0 0,4-4 0 0 0,1-4 0 0 0,-1 0 0 0 0,5-2 0 0 0,1 4 0 0 0,3-2 0 0 0,1 2 0 0 0,2-1 0 0 0,5-3 0 0 0,4-9 0 0 0,4-6 0 0 0,2-2 0 0 0,-4 5 0 0 0,-1 4 0 0 0,-6 0 0 0 0,-5-1 0 0 0,-1 0 0 0 0,4-1 0 0 0,-2 5 0 0 0,2 1 0 0 0,9 6 0 0 0,12 5 0 0 0,11 6 0 0 0,2 10 0 0 0,3 10 0 0 0,5 4 0 0 0,3-1 0 0 0,2 4 0 0 0,1-3 0 0 0,-4 3 0 0 0,-2-1 0 0 0,1 1 0 0 0,1-2 0 0 0,7-3 0 0 0,3-5 0 0 0,2-3 0 0 0,-7 3 0 0 0,-4 1 0 0 0,-6 4 0 0 0,-2 0 0 0 0,2-2 0 0 0,-4 2 0 0 0,0 0 0 0 0,4-3 0 0 0,-3 3 0 0 0,0-1 0 0 0,-2 4 0 0 0,0 4 0 0 0,4-1 0 0 0,3-3 0 0 0,-3 0 0 0 0,1-1 0 0 0,2-4 0 0 0,-4 2 0 0 0,1-1 0 0 0,-4 3 0 0 0,-5 11 0 0 0,-11 1 0 0 0,-11-5 0 0 0,-11-5 0 0 0,-8-6 0 0 0,-4-5 0 0 0,-4-3 0 0 0,-1-2 0 0 0,0-2 0 0 0,-1 0 0 0 0,2 0 0 0 0,-1 0 0 0 0,2 0 0 0 0,-1 1 0 0 0,-5-7 0 0 0,-2 0 0 0 0,1-1 0 0 0,7-3 0 0 0,3-1 0 0 0,7-4 0 0 0,14 1 0 0 0,14 3 0 0 0,18 3 0 0 0,11 4 0 0 0,6 2 0 0 0,2 2 0 0 0,0 1 0 0 0,-2 0 0 0 0,-1 1 0 0 0,-1 0 0 0 0,-2-1 0 0 0,0 1 0 0 0,-1-1 0 0 0,0 0 0 0 0,0 0 0 0 0,-6 6 0 0 0,-2 2 0 0 0,1 10 0 0 0,1 4 0 0 0,8-3 0 0 0,3 1 0 0 0,1-2 0 0 0,0-5 0 0 0,-2-5 0 0 0,-1-2 0 0 0,-7 2 0 0 0,-3 0 0 0 0,-5 5 0 0 0,-2 0 0 0 0,2-3 0 0 0,4-2 0 0 0,-4 3 0 0 0,1-1 0 0 0,-3 5 0 0 0,0-1 0 0 0,-3 3 0 0 0,1-2 0 0 0,-2 4 0 0 0,2-3 0 0 0,4-3 0 0 0,-3 1 0 0 0,3 5 0 0 0,-4 4 0 0 0,-4 5 0 0 0,7-3 0 0 0,-1 0 0 0 0,4-4 0 0 0,-4 1 0 0 0,1-5 0 0 0,-3 8 0 0 0,-5 4 0 0 0,-9-2 0 0 0,-7 0 0 0 0,-14-4 0 0 0,-4-1 0 0 0,-4-4 0 0 0,-4-5 0 0 0,-2-4 0 0 0,-3-5 0 0 0,0-2 0 0 0,-1-2 0 0 0,0 0 0 0 0,0-1 0 0 0,0 0 0 0 0,1 0 0 0 0,-1 0 0 0 0,1 1 0 0 0,0 0 0 0 0,0 0 0 0 0,0-6 0 0 0,-6-2 0 0 0,-2-5 0 0 0,0-1 0 0 0,8-9 0 0 0,9-7 0 0 0,4 2 0 0 0,4 0 0 0 0,6-1 0 0 0,-1 4 0 0 0,1 1 0 0 0,3-2 0 0 0,2-1 0 0 0,3-3 0 0 0,7 4 0 0 0,10 6 0 0 0,1 2 0 0 0,4 2 0 0 0,11 5 0 0 0,6 5 0 0 0,3-4 0 0 0,0 1 0 0 0,0 2 0 0 0,-2 1 0 0 0,0 3 0 0 0,-2 1 0 0 0,0 1 0 0 0,-1 1 0 0 0,0 0 0 0 0,0 1 0 0 0,0-1 0 0 0,0 1 0 0 0,-11-1 0 0 0,-16 0 0 0 0,-15 6 0 0 0,-12 7 0 0 0,-8 3 0 0 0,-5-3 0 0 0,-3-3 0 0 0,-1 3 0 0 0,6 4 0 0 0,8 6 0 0 0,8 4 0 0 0,6 4 0 0 0,5 2 0 0 0,9-4 0 0 0,10 4 0 0 0,7-3 0 0 0,7-7 0 0 0,3-8 0 0 0,-3-11 0 0 0,-1-7 0 0 0,1-3 0 0 0,0 0 0 0 0,3 0 0 0 0,0 2 0 0 0,-4-4 0 0 0,3-2 0 0 0,4 2 0 0 0,1-4 0 0 0,0 1 0 0 0,0 1 0 0 0,-6-3 0 0 0,-3 1 0 0 0,-5-4 0 0 0,-2 1 0 0 0,3 4 0 0 0,3 2 0 0 0,2 4 0 0 0,-3-3 0 0 0,0-1 0 0 0,2 2 0 0 0,1 1 0 0 0,-3-3 0 0 0,-1-1 0 0 0,2 2 0 0 0,-4-4 0 0 0,1 1 0 0 0,1 1 0 0 0,3 3 0 0 0,3 2 0 0 0,2 3 0 0 0,-5-5 0 0 0,-1-1 0 0 0,2 1 0 0 0,0 2 0 0 0,3 1 0 0 0,-5-4 0 0 0,-1-1 0 0 0,2 2 0 0 0,-5 7 0 0 0,-11 4 0 0 0,-14 6 0 0 0,-11 3 0 0 0,-10 4 0 0 0,-7-1 0 0 0,-3-2 0 0 0,-2-5 0 0 0,-1-3 0 0 0,1-3 0 0 0,-1-1 0 0 0,2-2 0 0 0,6 5 0 0 0,2 2 0 0 0,0 0 0 0 0,-1-2 0 0 0,4 5 0 0 0,0 0 0 0 0,-1-2 0 0 0,3 5 0 0 0,6 4 0 0 0,-1 1 0 0 0,3 2 0 0 0,-2-2 0 0 0,-4-4 0 0 0,1 7 0 0 0,10 0 0 0 0,12-3 0 0 0,11-5 0 0 0,10-5 0 0 0,6-9 0 0 0,3-5 0 0 0,3-1 0 0 0,1 0 0 0 0,-7-4 0 0 0,-1 0 0 0 0,-7-4 0 0 0,-1 0 0 0 0,-3-3 0 0 0,5 2 0 0 0,1-3 0 0 0,0-3 0 0 0,3-4 0 0 0,3 2 0 0 0,1 6 0 0 0,2-1 0 0 0,-5-2 0 0 0,-2 2 0 0 0,-4-1 0 0 0,-1-4 0 0 0,2-2 0 0 0,-3-4 0 0 0,1 4 0 0 0,3 6 0 0 0,-3 1 0 0 0,1-8 0 0 0,2-6 0 0 0,-2-2 0 0 0,0 4 0 0 0,2 8 0 0 0,4 7 0 0 0,-4 2 0 0 0,6 2 0 0 0,4 3 0 0 0,-5-2 0 0 0,0 0 0 0 0,0 3 0 0 0,1 2 0 0 0,1-4 0 0 0,1 1 0 0 0,2 1 0 0 0,-6-4 0 0 0,-2 0 0 0 0,1 3 0 0 0,1 2 0 0 0,3 3 0 0 0,0 1 0 0 0,2-4 0 0 0,7 0 0 0 0,7-1 0 0 0,3-3 0 0 0,-2 0 0 0 0,-4 1 0 0 0,-3 3 0 0 0,-8-3 0 0 0,-5 0 0 0 0,0 1 0 0 0,0 3 0 0 0,1-4 0 0 0,2 0 0 0 0,1-4 0 0 0,-5-5 0 0 0,0 0 0 0 0,-6-3 0 0 0,-1 4 0 0 0,3 3 0 0 0,-3 0 0 0 0,1 1 0 0 0,9 4 0 0 0,-1-2 0 0 0,0 0 0 0 0,1 3 0 0 0,-4-9 0 0 0,-1-2 0 0 0,-5-2 0 0 0,0 2 0 0 0,-3-2 0 0 0,1 3 0 0 0,-2 0 0 0 0,1-4 0 0 0,-1-3 0 0 0,2 3 0 0 0,-3-1 0 0 0,-3-2 0 0 0,-3-2 0 0 0,-5-3 0 0 0,-1-1 0 0 0,-8 4 0 0 0,-9 8 0 0 0,-7 6 0 0 0,-7 6 0 0 0,-4 5 0 0 0,-2 2 0 0 0,-7 2 0 0 0,-3 6 0 0 0,-5 2 0 0 0,0 5 0 0 0,3 7 0 0 0,8 4 0 0 0,6-1 0 0 0,2 1 0 0 0,0 2 0 0 0,0-4 0 0 0,-1 1 0 0 0,-1 1 0 0 0,-1-3 0 0 0,-1 0 0 0 0,0-3 0 0 0,-6 6 0 0 0,-8 0 0 0 0,-1-6 0 0 0,1-5 0 0 0,4-5 0 0 0,3-4 0 0 0,-3-3 0 0 0,0-2 0 0 0,2-1 0 0 0,2 0 0 0 0,2 6 0 0 0,2 2 0 0 0,1-1 0 0 0,1 0 0 0 0,0-2 0 0 0,0-2 0 0 0,7 6 0 0 0,0 0 0 0 0,1-1 0 0 0,-2-1 0 0 0,-2-2 0 0 0,-1-2 0 0 0,-2-1 0 0 0,5 6 0 0 0,2 0 0 0 0,-1 0 0 0 0,-2 5 0 0 0,-1-1 0 0 0,-2 5 0 0 0,-1-1 0 0 0,5 3 0 0 0,2-2 0 0 0,-1-3 0 0 0,-2-5 0 0 0,-1-2 0 0 0,-8-4 0 0 0,4 5 0 0 0,0 1 0 0 0,7 4 0 0 0,2 1 0 0 0,0-2 0 0 0,-3 3 0 0 0,-1-1 0 0 0,-2-3 0 0 0,4 3 0 0 0,1-1 0 0 0,0-2 0 0 0,-3-3 0 0 0,-1 3 0 0 0,4 5 0 0 0,12 1 0 0 0,15-2 0 0 0,12 1 0 0 0,10-1 0 0 0,8-3 0 0 0,3-4 0 0 0,2 4 0 0 0,1-1 0 0 0,0-2 0 0 0,5-3 0 0 0,1-1 0 0 0,0-2 0 0 0,3-1 0 0 0,0-7 0 0 0,-2-2 0 0 0,-2 0 0 0 0,-9-4 0 0 0,-4 0 0 0 0,-1-4 0 0 0,0 1 0 0 0,2-3 0 0 0,0 1 0 0 0,-3-1 0 0 0,-2-5 0 0 0,2-3 0 0 0,7 3 0 0 0,9-2 0 0 0,4 5 0 0 0,0-1 0 0 0,-3 4 0 0 0,-9-2 0 0 0,-10-3 0 0 0,-4 3 0 0 0,-5-3 0 0 0,0 4 0 0 0,-2-1 0 0 0,2 2 0 0 0,-2-2 0 0 0,3 3 0 0 0,-7 4 0 0 0,-12 4 0 0 0,-11 3 0 0 0,-8 9 0 0 0,-8 3 0 0 0,-4 1 0 0 0,-8 4 0 0 0,-3 1 0 0 0,0-3 0 0 0,8 4 0 0 0,4-1 0 0 0,2 3 0 0 0,0 5 0 0 0,-1-2 0 0 0,-1-3 0 0 0,0 1 0 0 0,-1 3 0 0 0,-1-1 0 0 0,0-5 0 0 0,0 2 0 0 0,-1-2 0 0 0,1-3 0 0 0,6 1 0 0 0,1 0 0 0 0,-6-2 0 0 0,3 2 0 0 0,1 0 0 0 0,-1-3 0 0 0,-1-2 0 0 0,-1-3 0 0 0,5 4 0 0 0,1 0 0 0 0,-1 0 0 0 0,-1-3 0 0 0,-2-1 0 0 0,-2-2 0 0 0,-1-1 0 0 0,-1-1 0 0 0,0 0 0 0 0,0 0 0 0 0,5-6 0 0 0,2-3 0 0 0,0 2 0 0 0,-7 1 0 0 0,-4 1 0 0 0,-1 3 0 0 0,1 0 0 0 0,0 2 0 0 0,1 0 0 0 0,1 0 0 0 0,1 0 0 0 0,1 1 0 0 0,0-1 0 0 0,0 0 0 0 0,0 0 0 0 0,6 6 0 0 0,7 8 0 0 0,8 7 0 0 0,12 5 0 0 0,11 5 0 0 0,16 9 0 0 0,10 3 0 0 0,4 0 0 0 0,7-8 0 0 0,1-3 0 0 0,-2-1 0 0 0,4-7 0 0 0,-2-7 0 0 0,-3 0 0 0 0,-3-4 0 0 0,-3-3 0 0 0,-3-4 0 0 0,-1-3 0 0 0,-6-7 0 0 0,-9-10 0 0 0,-14-2 0 0 0,-7-3 0 0 0,-9-6 0 0 0,-9-9 0 0 0,-8-5 0 0 0,-4 4 0 0 0,-8 3 0 0 0,-5 0 0 0 0,-5 0 0 0 0,0 6 0 0 0,-4 1 0 0 0,7-1 0 0 0,6 4 0 0 0,4 0 0 0 0,2-2 0 0 0,1 3 0 0 0,6-1 0 0 0,2 4 0 0 0,5-2 0 0 0,1 4 0 0 0,-3 3 0 0 0,2-1 0 0 0,0 2 0 0 0,2-3 0 0 0,-1 1 0 0 0,-4-3 0 0 0,-3-5 0 0 0,-3-3 0 0 0,-2 1 0 0 0,-3 0 0 0 0,0 4 0 0 0,5-1 0 0 0,2 3 0 0 0,5-1 0 0 0,1 3 0 0 0,-2 4 0 0 0,-2 4 0 0 0,-4 4 0 0 0,-2 2 0 0 0,-2 1 0 0 0,-1 1 0 0 0,0 1 0 0 0,-1 0 0 0 0,1 0 0 0 0,-1-1 0 0 0,-5 1 0 0 0,-2-1 0 0 0,0 0 0 0 0,2 0 0 0 0,1 0 0 0 0,3 0 0 0 0,0 0 0 0 0,2 0 0 0 0,-1 0 0 0 0,2 0 0 0 0,-1 0 0 0 0,0 0 0 0 0,0 0 0 0 0,0 0 0 0 0,0 0 0 0 0,0 0 0 0 0,-6 0 0 0 0,4-6 0 0 0,2-2 0 0 0,7-5 0 0 0,8-6 0 0 0,8-7 0 0 0,5-3 0 0 0,3-3 0 0 0,3-3 0 0 0,2 0 0 0 0,-1 0 0 0 0,1 0 0 0 0,-1 0 0 0 0,11 6 0 0 0,10 8 0 0 0,7 7 0 0 0,3 7 0 0 0,4 4 0 0 0,0 2 0 0 0,0 2 0 0 0,0 1 0 0 0,0 5 0 0 0,-1 8 0 0 0,0 7 0 0 0,-1 5 0 0 0,0 4 0 0 0,0-3 0 0 0,1-6 0 0 0,-1-2 0 0 0,0 3 0 0 0,0 2 0 0 0,0-3 0 0 0,0 1 0 0 0,0-4 0 0 0,0 2 0 0 0,-5 1 0 0 0,-3-1 0 0 0,1 6 0 0 0,1-1 0 0 0,2-5 0 0 0,1 0 0 0 0,2-4 0 0 0,-5 1 0 0 0,-2-3 0 0 0,1-3 0 0 0,-4 2 0 0 0,-6 4 0 0 0,-1-1 0 0 0,4 2 0 0 0,4 5 0 0 0,3-3 0 0 0,9 1 0 0 0,4-3 0 0 0,-4 1 0 0 0,-9 3 0 0 0,-3 4 0 0 0,0 2 0 0 0,-4 2 0 0 0,1-3 0 0 0,-4-2 0 0 0,-10 2 0 0 0,-12-5 0 0 0,-11-6 0 0 0,-15-6 0 0 0,-7-5 0 0 0,-4-3 0 0 0,0-3 0 0 0,1 0 0 0 0,8-7 0 0 0,-2-2 0 0 0,-2-5 0 0 0,-5-7 0 0 0,-2-10 0 0 0,-4-6 0 0 0,-1-9 0 0 0,-3-14 0 0 0,1 4 0 0 0,4-1 0 0 0,-8 4 0 0 0,0-12 0 0 0,-2-1 0 0 0,2-2 0 0 0,5 7 0 0 0,5 12 0 0 0,5 9 0 0 0,3 6 0 0 0,8 2 0 0 0,3 2 0 0 0,6-1 0 0 0,6 0 0 0 0,6-1 0 0 0,10 5 0 0 0,10 7 0 0 0,9 7 0 0 0,7 5 0 0 0,10 5 0 0 0,10 2 0 0 0,9 2 0 0 0,1 1 0 0 0,-5-1 0 0 0,1 6 0 0 0,-3 2 0 0 0,-10 4 0 0 0,-6 7 0 0 0,-4 0 0 0 0,-1 1 0 0 0,1 4 0 0 0,0-2 0 0 0,1-6 0 0 0,-5 1 0 0 0,-2-4 0 0 0,2 3 0 0 0,1-2 0 0 0,2-4 0 0 0,2-3 0 0 0,1-4 0 0 0,0-2 0 0 0,1-1 0 0 0,1-1 0 0 0,-1-1 0 0 0,1 1 0 0 0,-1-1 0 0 0,1 0 0 0 0,-1 1 0 0 0,0 0 0 0 0,0 0 0 0 0,0 0 0 0 0,0 0 0 0 0,1 0 0 0 0,-1 0 0 0 0,-6 6 0 0 0,-2 1 0 0 0,1 1 0 0 0,7-2 0 0 0,4-2 0 0 0,1-1 0 0 0,-1-2 0 0 0,0-1 0 0 0,-1 0 0 0 0,-1 0 0 0 0,-1 0 0 0 0,-1 0 0 0 0,0-1 0 0 0,0 1 0 0 0,0 0 0 0 0,0-6 0 0 0,0-2 0 0 0,0 1 0 0 0,0-5 0 0 0,6 0 0 0 0,2 2 0 0 0,0 3 0 0 0,-2 2 0 0 0,-2 3 0 0 0,-1 1 0 0 0,-2 0 0 0 0,0 2 0 0 0,-7-7 0 0 0,-1-1 0 0 0,-1 0 0 0 0,2 2 0 0 0,2-5 0 0 0,1 0 0 0 0,2 1 0 0 0,-6-3 0 0 0,0 0 0 0 0,0 2 0 0 0,7-3 0 0 0,4 1 0 0 0,1 2 0 0 0,0-3 0 0 0,-1 1 0 0 0,-1 3 0 0 0,-1 2 0 0 0,-1 3 0 0 0,-1 1 0 0 0,0-3 0 0 0,0-2 0 0 0,0 1 0 0 0,0 2 0 0 0,0 1 0 0 0,0 2 0 0 0,0 1 0 0 0,6 0 0 0 0,2 1 0 0 0,-1 1 0 0 0,-1-1 0 0 0,-1 0 0 0 0,-2 1 0 0 0,-2-1 0 0 0,-6 6 0 0 0,-8 7 0 0 0,-8 8 0 0 0,-6 6 0 0 0,-5 4 0 0 0,-1 8 0 0 0,-8-2 0 0 0,-3-1 0 0 0,-4-2 0 0 0,-7 0 0 0 0,1 5 0 0 0,-3 2 0 0 0,-2-6 0 0 0,-3-9 0 0 0,3-3 0 0 0,-6-5 0 0 0,2 0 0 0 0,1-4 0 0 0,-1-3 0 0 0,5 2 0 0 0,0-2 0 0 0,-2-2 0 0 0,5 3 0 0 0,-2 0 0 0 0,-1-3 0 0 0,-3-3 0 0 0,-3-2 0 0 0,-1-1 0 0 0,-2-2 0 0 0,-1-1 0 0 0,5-7 0 0 0,2-1 0 0 0,5-6 0 0 0,1-5 0 0 0,4-7 0 0 0,-1-9 0 0 0,3-5 0 0 0,-8-2 0 0 0,0 1 0 0 0,4 1 0 0 0,5 2 0 0 0,5 2 0 0 0,10 6 0 0 0,4 4 0 0 0,8 5 0 0 0,2 0 0 0 0,3 5 0 0 0,5 4 0 0 0,4-1 0 0 0,4 1 0 0 0,2 3 0 0 0,1 3 0 0 0,1 3 0 0 0,0 1 0 0 0,0 2 0 0 0,0 0 0 0 0,-1 0 0 0 0,1 1 0 0 0,-7 5 0 0 0,-1 2 0 0 0,5 6 0 0 0,-2 5 0 0 0,-6 6 0 0 0,-13 5 0 0 0,-15 2 0 0 0,-11 3 0 0 0,-10-6 0 0 0,-1-2 0 0 0,-1-4 0 0 0,4 4 0 0 0,0-2 0 0 0,-2-5 0 0 0,-3-7 0 0 0,-2-4 0 0 0,-2-5 0 0 0,-1-2 0 0 0,-1-2 0 0 0,6-7 0 0 0,1-2 0 0 0,0 1 0 0 0,-2 1 0 0 0,-7 2 0 0 0,-4 2 0 0 0,6-4 0 0 0,2-2 0 0 0,1 2 0 0 0,0 1 0 0 0,0-3 0 0 0,-2-1 0 0 0,0 1 0 0 0,0 3 0 0 0,-1-4 0 0 0,0 0 0 0 0,-1 1 0 0 0,1 3 0 0 0,0 2 0 0 0,0 2 0 0 0,-1 1 0 0 0,-5 1 0 0 0,-1 0 0 0 0,-1 1 0 0 0,2-1 0 0 0,2 0 0 0 0,1 1 0 0 0,1-1 0 0 0,2 0 0 0 0,-1 0 0 0 0,2 0 0 0 0,-1 0 0 0 0,0 0 0 0 0,0 0 0 0 0,0 0 0 0 0,0 0 0 0 0,0 0 0 0 0,-6 0 0 0 0,-2-6 0 0 0,1-2 0 0 0,1 1 0 0 0,1 1 0 0 0,2 2 0 0 0,2 1 0 0 0,0 2 0 0 0,1 0 0 0 0,0 1 0 0 0,0 1 0 0 0,1-1 0 0 0,-1 0 0 0 0,0 1 0 0 0,0-1 0 0 0,5 6 0 0 0,9 7 0 0 0,7 8 0 0 0,11 12 0 0 0,12 5 0 0 0,5 4 0 0 0,5-7 0 0 0,5-3 0 0 0,-1-1 0 0 0,-6 0 0 0 0,1-6 0 0 0,2-1 0 0 0,-1 2 0 0 0,0-4 0 0 0,4-6 0 0 0,3 0 0 0 0,3-2 0 0 0,2-4 0 0 0,1-4 0 0 0,1-2 0 0 0,7-2 0 0 0,1-2 0 0 0,0 0 0 0 0,-1-1 0 0 0,-2 0 0 0 0,-3 1 0 0 0,0-1 0 0 0,-1 1 0 0 0,-1 0 0 0 0,-12 0 0 0 0,-15 0 0 0 0,-15-6 0 0 0,-12-2 0 0 0,-14-5 0 0 0,-7-7 0 0 0,-14-5 0 0 0,3-4 0 0 0,3-3 0 0 0,5 3 0 0 0,5 2 0 0 0,2 5 0 0 0,2 6 0 0 0,1-6 0 0 0,6-4 0 0 0,3-5 0 0 0,-1 4 0 0 0,4 0 0 0 0,0 0 0 0 0,4-3 0 0 0,11 5 0 0 0,12 6 0 0 0,5 13 0 0 0,7 12 0 0 0,7 6 0 0 0,10 6 0 0 0,5 7 0 0 0,3 9 0 0 0,-1 0 0 0 0,4 0 0 0 0,1 0 0 0 0,-2-6 0 0 0,-3-8 0 0 0,-2-7 0 0 0,-2-6 0 0 0,-2-4 0 0 0,0 3 0 0 0,-2 1 0 0 0,1 5 0 0 0,0 0 0 0 0,-1-2 0 0 0,1-2 0 0 0,0-3 0 0 0,0-2 0 0 0,0-2 0 0 0,6 0 0 0 0,2-2 0 0 0,0 1 0 0 0,-8-7 0 0 0,-3-1 0 0 0,-8-5 0 0 0,-1-1 0 0 0,1 2 0 0 0,3-2 0 0 0,2 0 0 0 0,-3-8 0 0 0,-6-6 0 0 0,-1 1 0 0 0,3 5 0 0 0,-2 1 0 0 0,1 4 0 0 0,-3-1 0 0 0,2 2 0 0 0,4 5 0 0 0,-3-3 0 0 0,-5-3 0 0 0,-4-1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4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18816 476 16383 0 0,'-6'12'0'0'0,"-2"9"0"0"0,1 7 0 0 0,1-1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4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17709 723 16383 0 0,'6'12'0'0'0,"8"3"0"0"0,7 6 0 0 0,5-2 0 0 0,6-3 0 0 0,7 1 0 0 0,4-2 0 0 0,6 2 0 0 0,0-2 0 0 0,4 2 0 0 0,-2-1 0 0 0,-3 2 0 0 0,1-2 0 0 0,-1 2 0 0 0,-4-2 0 0 0,-9 2 0 0 0,-4-2 0 0 0,-2 2 0 0 0,0 4 0 0 0,0 4 0 0 0,2-2 0 0 0,1 0 0 0 0,1 2 0 0 0,1 2 0 0 0,0 3 0 0 0,0 7 0 0 0,1 3 0 0 0,-1 0 0 0 0,-5 6 0 0 0,-3-1 0 0 0,1-1 0 0 0,1 2 0 0 0,-4 0 0 0 0,0 3 0 0 0,-4-1 0 0 0,-6 3 0 0 0,-5 4 0 0 0,-4-2 0 0 0,-3 2 0 0 0,-2-3 0 0 0,-1 1 0 0 0,0 3 0 0 0,-5 4 0 0 0,-9 8 0 0 0,-1 5 0 0 0,-3 1 0 0 0,-5-1 0 0 0,-4-1 0 0 0,-8 4 0 0 0,-5 1 0 0 0,-1 5 0 0 0,7-1 0 0 0,4-2 0 0 0,1-3 0 0 0,-1-4 0 0 0,1 4 0 0 0,-2 0 0 0 0,5-1 0 0 0,1 4 0 0 0,0-1 0 0 0,-2 11 0 0 0,-2 6 0 0 0,4-1 0 0 0,1 1 0 0 0,4 1 0 0 0,6 2 0 0 0,6-5 0 0 0,4 0 0 0 0,9 6 0 0 0,3 5 0 0 0,7 6 0 0 0,7 3 0 0 0,5 5 0 0 0,4-1 0 0 0,3 3 0 0 0,8-1 0 0 0,8 2 0 0 0,7-3 0 0 0,6 2 0 0 0,10-2 0 0 0,4-4 0 0 0,7-10 0 0 0,6-6 0 0 0,0-7 0 0 0,-3-8 0 0 0,-6-1 0 0 0,-3-4 0 0 0,-5 4 0 0 0,-2 4 0 0 0,5-1 0 0 0,6 2 0 0 0,1-2 0 0 0,5 2 0 0 0,4-2 0 0 0,-1 1 0 0 0,-5 3 0 0 0,-5-2 0 0 0,-4 2 0 0 0,-10 8 0 0 0,-4 6 0 0 0,-7 2 0 0 0,-1 0 0 0 0,-4 0 0 0 0,-5-1 0 0 0,-4-1 0 0 0,-3 0 0 0 0,-3-1 0 0 0,-1 0 0 0 0,-6-1 0 0 0,-2-6 0 0 0,-6-1 0 0 0,-6-6 0 0 0,0 0 0 0 0,-2-4 0 0 0,-9 1 0 0 0,-5 9 0 0 0,-8 6 0 0 0,-8 3 0 0 0,-7 2 0 0 0,-4-1 0 0 0,-10 6 0 0 0,-4 1 0 0 0,-5 5 0 0 0,-8 6 0 0 0,-10 4 0 0 0,-7 5 0 0 0,-1 3 0 0 0,-1-4 0 0 0,7-7 0 0 0,4-7 0 0 0,12-12 0 0 0,9-7 0 0 0,13-7 0 0 0,10-9 0 0 0,10-6 0 0 0,5-4 0 0 0,11-4 0 0 0,9 0 0 0 0,8 4 0 0 0,6 2 0 0 0,4 1 0 0 0,2-2 0 0 0,1-1 0 0 0,6-2 0 0 0,1 0 0 0 0,0 5 0 0 0,-2 1 0 0 0,4 5 0 0 0,5 6 0 0 0,13 7 0 0 0,12-3 0 0 0,11 2 0 0 0,14-4 0 0 0,1-5 0 0 0,2-11 0 0 0,-6-7 0 0 0,-7-2 0 0 0,-8-1 0 0 0,-6-6 0 0 0,-4 0 0 0 0,-3 2 0 0 0,-1-4 0 0 0,-2 1 0 0 0,1-4 0 0 0,-6 1 0 0 0,-1 3 0 0 0,-5 4 0 0 0,-7 4 0 0 0,1 1 0 0 0,-8 8 0 0 0,-6 3 0 0 0,-2 6 0 0 0,-8 12 0 0 0,-1 8 0 0 0,-5 10 0 0 0,-6 8 0 0 0,-5 2 0 0 0,-4 3 0 0 0,-9 4 0 0 0,-3 3 0 0 0,-6 2 0 0 0,-6 2 0 0 0,-6 1 0 0 0,-5 0 0 0 0,-7 0 0 0 0,-5-6 0 0 0,-5-1 0 0 0,-7-6 0 0 0,-5-7 0 0 0,-11 0 0 0 0,2-2 0 0 0,1-3 0 0 0,-6-10 0 0 0,-2-4 0 0 0,-5-7 0 0 0,-12-8 0 0 0,-8-6 0 0 0,2-5 0 0 0,0-3 0 0 0,6-1 0 0 0,12-7 0 0 0,9-8 0 0 0,10-1 0 0 0,5-3 0 0 0,6 0 0 0 0,6-1 0 0 0,4 3 0 0 0,4-3 0 0 0,8 4 0 0 0,3-2 0 0 0,7 2 0 0 0,5-2 0 0 0,6-4 0 0 0,4-3 0 0 0,3-4 0 0 0,7 4 0 0 0,3 5 0 0 0,5 1 0 0 0,1 4 0 0 0,3 4 0 0 0,5 4 0 0 0,4 3 0 0 0,3 3 0 0 0,3 1 0 0 0,1 1 0 0 0,0 0 0 0 0,7 0 0 0 0,2 0 0 0 0,5 0 0 0 0,0 0 0 0 0,-2-1 0 0 0,3 0 0 0 0,-2 1 0 0 0,4-1 0 0 0,-2 0 0 0 0,-3 1 0 0 0,-4-1 0 0 0,-2 0 0 0 0,-10 0 0 0 0,-2-5 0 0 0,-2-3 0 0 0,-4 1 0 0 0,-6 2 0 0 0,0 1 0 0 0,-3 1 0 0 0,-4 8 0 0 0,3 2 0 0 0,0 7 0 0 0,-4 0 0 0 0,-1-2 0 0 0,-4-3 0 0 0,-7-2 0 0 0,-3-4 0 0 0,0-1 0 0 0,-5-1 0 0 0,-6-1 0 0 0,-1-1 0 0 0,-1 1 0 0 0,-11 0 0 0 0,-4 0 0 0 0,-3 0 0 0 0,-1 0 0 0 0,1-6 0 0 0,1-7 0 0 0,0-8 0 0 0,8-5 0 0 0,8-5 0 0 0,7-2 0 0 0,7-8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5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10964 529 16383 0 0,'-6'6'0'0'0,"-13"2"0"0"0,-16-1 0 0 0,-18 5 0 0 0,-24 6 0 0 0,-34 5 0 0 0,-33 5 0 0 0,-20-2 0 0 0,-6 0 0 0 0,-3 1 0 0 0,-8 3 0 0 0,0 1 0 0 0,5 1 0 0 0,11 2 0 0 0,22 0 0 0 0,17 6 0 0 0,13 8 0 0 0,8 8 0 0 0,-1 5 0 0 0,-6 16 0 0 0,-7 12 0 0 0,-1 14 0 0 0,9 13 0 0 0,11 4 0 0 0,11 0 0 0 0,15-5 0 0 0,14-3 0 0 0,18-4 0 0 0,9-8 0 0 0,12-4 0 0 0,8-1 0 0 0,6 1 0 0 0,6 1 0 0 0,7 3 0 0 0,9 6 0 0 0,8 3 0 0 0,6 0 0 0 0,4 6 0 0 0,13-1 0 0 0,11 5 0 0 0,18 4 0 0 0,15 0 0 0 0,3-10 0 0 0,4-7 0 0 0,2-10 0 0 0,13-3 0 0 0,17-13 0 0 0,22-7 0 0 0,7-11 0 0 0,1-4 0 0 0,-9-6 0 0 0,-8-7 0 0 0,2-4 0 0 0,-6 2 0 0 0,-4-1 0 0 0,-13 5 0 0 0,-9 5 0 0 0,-13 1 0 0 0,-11 1 0 0 0,-14 5 0 0 0,-15 3 0 0 0,-6-3 0 0 0,-5 0 0 0 0,-6 1 0 0 0,-4 3 0 0 0,-2 2 0 0 0,-2 7 0 0 0,-1 3 0 0 0,0 6 0 0 0,0 7 0 0 0,-5 6 0 0 0,-8 4 0 0 0,-2 3 0 0 0,-3 2 0 0 0,-10 1 0 0 0,-7-1 0 0 0,-2 1 0 0 0,-6-1 0 0 0,-2 0 0 0 0,-5 0 0 0 0,1-6 0 0 0,-2-8 0 0 0,1-7 0 0 0,-2-13 0 0 0,2-5 0 0 0,-2-9 0 0 0,-3-7 0 0 0,2-6 0 0 0,-2-5 0 0 0,-2-2 0 0 0,-9 4 0 0 0,-11 1 0 0 0,-15 6 0 0 0,-15 0 0 0 0,-12 5 0 0 0,-9-1 0 0 0,-6 2 0 0 0,3-1 0 0 0,1 2 0 0 0,-7 4 0 0 0,-9 3 0 0 0,-14-2 0 0 0,-8 0 0 0 0,-5-3 0 0 0,4-6 0 0 0,7 0 0 0 0,4-1 0 0 0,-2-4 0 0 0,-7-4 0 0 0,-5-2 0 0 0,-1 3 0 0 0,5 2 0 0 0,9 4 0 0 0,7 0 0 0 0,8 9 0 0 0,4 8 0 0 0,-2 9 0 0 0,0 5 0 0 0,1 5 0 0 0,7 2 0 0 0,15-3 0 0 0,11-4 0 0 0,11-3 0 0 0,12-3 0 0 0,15 4 0 0 0,7 0 0 0 0,3 5 0 0 0,6 6 0 0 0,7 6 0 0 0,6-2 0 0 0,4 2 0 0 0,9 1 0 0 0,3 4 0 0 0,6 7 0 0 0,7 3 0 0 0,5 2 0 0 0,4 4 0 0 0,3 7 0 0 0,2 11 0 0 0,6 12 0 0 0,2 6 0 0 0,6 5 0 0 0,-1 1 0 0 0,4-10 0 0 0,-1-12 0 0 0,-4-11 0 0 0,3-10 0 0 0,-3-11 0 0 0,-3-13 0 0 0,-2-3 0 0 0,-4-5 0 0 0,4-4 0 0 0,0-5 0 0 0,5-1 0 0 0,6-3 0 0 0,6 0 0 0 0,4-1 0 0 0,3 1 0 0 0,2-7 0 0 0,1-1 0 0 0,1-5 0 0 0,-7-1 0 0 0,-1-3 0 0 0,-7-5 0 0 0,-5 2 0 0 0,-7 4 0 0 0,-10 5 0 0 0,-5 10 0 0 0,-1 5 0 0 0,-6 8 0 0 0,0 2 0 0 0,-3-1 0 0 0,-6-4 0 0 0,-4 4 0 0 0,-4-1 0 0 0,-8 3 0 0 0,-4 6 0 0 0,-5 4 0 0 0,-2 4 0 0 0,-3 3 0 0 0,-5 2 0 0 0,-4 1 0 0 0,-9 0 0 0 0,-10 1 0 0 0,-9-1 0 0 0,-7 0 0 0 0,-4 0 0 0 0,-9 5 0 0 0,-2 3 0 0 0,-1 4 0 0 0,2 1 0 0 0,8-2 0 0 0,4-3 0 0 0,7 3 0 0 0,1 5 0 0 0,5 12 0 0 0,0 6 0 0 0,1 3 0 0 0,5-4 0 0 0,10-3 0 0 0,10-6 0 0 0,10-13 0 0 0,7-9 0 0 0,11-4 0 0 0,11-3 0 0 0,8 1 0 0 0,7-1 0 0 0,10-4 0 0 0,10-1 0 0 0,14 1 0 0 0,19-4 0 0 0,20 0 0 0 0,15-3 0 0 0,11-5 0 0 0,1 0 0 0 0,-4-1 0 0 0,0-3 0 0 0,-4-3 0 0 0,1-9 0 0 0,3-4 0 0 0,-3-1 0 0 0,-4-4 0 0 0,-11-2 0 0 0,-17-3 0 0 0,-14 1 0 0 0,-12 3 0 0 0,-13 3 0 0 0,-8 4 0 0 0,-6 8 0 0 0,-3 4 0 0 0,-2 6 0 0 0,-1 2 0 0 0,1-3 0 0 0,0-2 0 0 0,1-4 0 0 0,0-2 0 0 0,1 4 0 0 0,0 0 0 0 0,0 5 0 0 0,0 7 0 0 0,1 4 0 0 0,-7 6 0 0 0,-1 2 0 0 0,-6 2 0 0 0,-12-5 0 0 0,-8-1 0 0 0,-4-5 0 0 0,-7-7 0 0 0,-2-1 0 0 0,-5-1 0 0 0,1-5 0 0 0,-3-3 0 0 0,2-2 0 0 0,-2-2 0 0 0,2-2 0 0 0,-2 0 0 0 0,3-6 0 0 0,3-8 0 0 0,-1-2 0 0 0,-4-3 0 0 0,0-4 0 0 0,4-5 0 0 0,4-3 0 0 0,4-1 0 0 0,-3-8 0 0 0,0-2 0 0 0,2 0 0 0 0,2 1 0 0 0,-5 2 0 0 0,1 2 0 0 0,1 2 0 0 0,-4 0 0 0 0,0 1 0 0 0,-3 1 0 0 0,0-1 0 0 0,-3-5 0 0 0,2-2 0 0 0,4-1 0 0 0,3-3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5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6227 1539 16383 0 0,'-35'18'0'0'0,"-52"40"0"0"0,-52 45 0 0 0,-54 46 0 0 0,-41 32 0 0 0,-10 26 0 0 0,2 13 0 0 0,13-8 0 0 0,16-11 0 0 0,10 1 0 0 0,22-5 0 0 0,24-12 0 0 0,28-21 0 0 0,23-26 0 0 0,7-14 0 0 0,9 1 0 0 0,13-8 0 0 0,15-19 0 0 0,17-21 0 0 0,17-16 0 0 0,13-14 0 0 0,9-9 0 0 0,5-16 0 0 0,9-19 0 0 0,21-20 0 0 0,28-20 0 0 0,16-20 0 0 0,25-30 0 0 0,13-24 0 0 0,11-9 0 0 0,8-14 0 0 0,11-20 0 0 0,4-23 0 0 0,1-11 0 0 0,11-2 0 0 0,-4 7 0 0 0,-5 7 0 0 0,1 9 0 0 0,11 10 0 0 0,-5 20 0 0 0,-12 22 0 0 0,0 13 0 0 0,-8 12 0 0 0,-3 10 0 0 0,-7 1 0 0 0,-7 9 0 0 0,-6 3 0 0 0,-11 3 0 0 0,-11 0 0 0 0,-9 5 0 0 0,-12 1 0 0 0,-18 5 0 0 0,-12 11 0 0 0,-19 13 0 0 0,-35 17 0 0 0,-33 22 0 0 0,-32 33 0 0 0,-19 26 0 0 0,-22 25 0 0 0,-14 14 0 0 0,-12 11 0 0 0,-5 21 0 0 0,6 4 0 0 0,10-6 0 0 0,11-2 0 0 0,22-7 0 0 0,9-9 0 0 0,5-6 0 0 0,11-18 0 0 0,13-19 0 0 0,12-16 0 0 0,14-14 0 0 0,15-8 0 0 0,5-11 0 0 0,0-5 0 0 0,-2 6 0 0 0,2-8 0 0 0,4-19 0 0 0,5-22 0 0 0,4-19 0 0 0,9-20 0 0 0,21-29 0 0 0,13-29 0 0 0,5-29 0 0 0,8-13 0 0 0,12-3 0 0 0,8 4 0 0 0,-9 10 0 0 0,-2 13 0 0 0,-6 19 0 0 0,-6 5 0 0 0,-6 10 0 0 0,-3 10 0 0 0,-8 16 0 0 0,-4 8 0 0 0,0 15 0 0 0,1 6 0 0 0,-4 5 0 0 0,0 2 0 0 0,-4 4 0 0 0,0 6 0 0 0,-8 9 0 0 0,-7 20 0 0 0,-15 20 0 0 0,-11 20 0 0 0,-9 13 0 0 0,-9 17 0 0 0,-17 12 0 0 0,-3 11 0 0 0,-4 6 0 0 0,-2-2 0 0 0,-2 1 0 0 0,5 0 0 0 0,7-5 0 0 0,8-6 0 0 0,6-7 0 0 0,4-5 0 0 0,3 3 0 0 0,-4-2 0 0 0,4-7 0 0 0,3-4 0 0 0,7-6 0 0 0,1-3 0 0 0,5-5 0 0 0,0-10 0 0 0,3-8 0 0 0,11-14 0 0 0,5-16 0 0 0,9-21 0 0 0,3-24 0 0 0,17-35 0 0 0,9-15 0 0 0,4-9 0 0 0,0 0 0 0 0,0-6 0 0 0,-8 5 0 0 0,-4 7 0 0 0,-7 14 0 0 0,-1 15 0 0 0,-5 7 0 0 0,0 8 0 0 0,-2 1 0 0 0,-3 3 0 0 0,-5 4 0 0 0,9 9 0 0 0,1 5 0 0 0,-8 7 0 0 0,-11 13 0 0 0,-5 20 0 0 0,-8 19 0 0 0,-6 23 0 0 0,-6 24 0 0 0,-5 18 0 0 0,-1 10 0 0 0,4 9 0 0 0,-5 4 0 0 0,4-1 0 0 0,1-3 0 0 0,5-10 0 0 0,7-4 0 0 0,7 3 0 0 0,4-9 0 0 0,4-10 0 0 0,2-7 0 0 0,1-11 0 0 0,0 0 0 0 0,0-4 0 0 0,0-8 0 0 0,0-6 0 0 0,5-13 0 0 0,8-11 0 0 0,7-10 0 0 0,6-13 0 0 0,10-31 0 0 0,16-32 0 0 0,16-35 0 0 0,20-31 0 0 0,18-33 0 0 0,8-42 0 0 0,-3-21 0 0 0,-5-14 0 0 0,-1 6 0 0 0,-9 23 0 0 0,-14 26 0 0 0,-10 31 0 0 0,-11 30 0 0 0,-11 31 0 0 0,-8 24 0 0 0,-5 23 0 0 0,-10 15 0 0 0,-9 16 0 0 0,-19 41 0 0 0,-22 44 0 0 0,-19 39 0 0 0,-13 35 0 0 0,-10 34 0 0 0,-11 15 0 0 0,1 15 0 0 0,8-5 0 0 0,-3-8 0 0 0,5-15 0 0 0,8-20 0 0 0,1-27 0 0 0,4-18 0 0 0,6-7 0 0 0,4-9 0 0 0,3-11 0 0 0,-9-10 0 0 0,3-5 0 0 0,-2-5 0 0 0,1-3 0 0 0,7 5 0 0 0,6 2 0 0 0,1-6 0 0 0,7-8 0 0 0,6-10 0 0 0,2-6 0 0 0,3-6 0 0 0,3-3 0 0 0,4-1 0 0 0,3-2 0 0 0,2 0 0 0 0,1 1 0 0 0,6-12 0 0 0,9-14 0 0 0,18-21 0 0 0,15-25 0 0 0,18-29 0 0 0,14-38 0 0 0,12-30 0 0 0,1-21 0 0 0,8-12 0 0 0,4-8 0 0 0,8-13 0 0 0,-4-4 0 0 0,3 3 0 0 0,0 4 0 0 0,15-13 0 0 0,4 11 0 0 0,-3 14 0 0 0,11 19 0 0 0,0 20 0 0 0,-6 20 0 0 0,-9 19 0 0 0,-14 19 0 0 0,-25 18 0 0 0,-15 14 0 0 0,-21 7 0 0 0,-12 6 0 0 0,-24 14 0 0 0,-25 22 0 0 0,-29 27 0 0 0,-31 39 0 0 0,-31 35 0 0 0,-40 36 0 0 0,-18 23 0 0 0,-22 18 0 0 0,-4-4 0 0 0,1-9 0 0 0,4-15 0 0 0,3-17 0 0 0,9-8 0 0 0,4-3 0 0 0,19-10 0 0 0,0-8 0 0 0,7-11 0 0 0,-2-3 0 0 0,7 4 0 0 0,-4 11 0 0 0,5 14 0 0 0,-4-1 0 0 0,10 2 0 0 0,15-8 0 0 0,15-13 0 0 0,19-17 0 0 0,17-17 0 0 0,12-15 0 0 0,10-17 0 0 0,12-7 0 0 0,4-10 0 0 0,6-2 0 0 0,7-9 0 0 0,5-13 0 0 0,9-16 0 0 0,22-28 0 0 0,12-24 0 0 0,11-27 0 0 0,10-27 0 0 0,29-20 0 0 0,18-3 0 0 0,8 1 0 0 0,2 9 0 0 0,-1-2 0 0 0,-2 13 0 0 0,-9 10 0 0 0,-10 14 0 0 0,2 13 0 0 0,-3 17 0 0 0,0 9 0 0 0,-4 10 0 0 0,-6 3 0 0 0,7-7 0 0 0,0-5 0 0 0,2-8 0 0 0,3-10 0 0 0,26-2 0 0 0,22-10 0 0 0,16-12 0 0 0,33-11 0 0 0,13-3 0 0 0,-11 8 0 0 0,-8 11 0 0 0,-25 17 0 0 0,-28 6 0 0 0,-25 10 0 0 0,-18 12 0 0 0,-8 9 0 0 0,-17 7 0 0 0,-20 4 0 0 0,-17 16 0 0 0,-30 21 0 0 0,-39 29 0 0 0,-35 50 0 0 0,-45 47 0 0 0,-24 42 0 0 0,-24 33 0 0 0,-28 23 0 0 0,-10 9 0 0 0,2-13 0 0 0,12-26 0 0 0,22-22 0 0 0,23-30 0 0 0,13-27 0 0 0,13-9 0 0 0,3-12 0 0 0,12-10 0 0 0,5-13 0 0 0,10-8 0 0 0,8-8 0 0 0,14-14 0 0 0,12-13 0 0 0,11-7 0 0 0,13 0 0 0 0,7-4 0 0 0,3 1 0 0 0,-1 3 0 0 0,-1-2 0 0 0,3 2 0 0 0,13-3 0 0 0,12-16 0 0 0,25-20 0 0 0,31-24 0 0 0,23-23 0 0 0,15-41 0 0 0,21-42 0 0 0,13-38 0 0 0,3-33 0 0 0,-4-31 0 0 0,0-26 0 0 0,-17-1 0 0 0,-9 24 0 0 0,-11 31 0 0 0,-9 37 0 0 0,-12 31 0 0 0,-13 37 0 0 0,-10 33 0 0 0,-7 29 0 0 0,-5 26 0 0 0,-3 16 0 0 0,0 11 0 0 0,0 6 0 0 0,0 3 0 0 0,-5 5 0 0 0,-2 6 0 0 0,-5 7 0 0 0,-5 4 0 0 0,-6 4 0 0 0,7-5 0 0 0,1 5 0 0 0,-2 3 0 0 0,-4 1 0 0 0,-3 0 0 0 0,-10-1 0 0 0,-4 6 0 0 0,-7 6 0 0 0,-18 14 0 0 0,-10 7 0 0 0,-4 15 0 0 0,-6 5 0 0 0,-6 5 0 0 0,-4-2 0 0 0,1 0 0 0 0,1-3 0 0 0,-3-5 0 0 0,-7-6 0 0 0,8-10 0 0 0,2-10 0 0 0,6-16 0 0 0,6-9 0 0 0,-1-4 0 0 0,3-2 0 0 0,2-4 0 0 0,9-2 0 0 0,4-3 0 0 0,8 6 0 0 0,1 0 0 0 0,4-11 0 0 0,12-13 0 0 0,5-12 0 0 0,10-11 0 0 0,8 0 0 0 0,7-3 0 0 0,6-2 0 0 0,2-3 0 0 0,2-1 0 0 0,-5-2 0 0 0,-2 0 0 0 0,0 5 0 0 0,2 2 0 0 0,0 6 0 0 0,2 0 0 0 0,7-2 0 0 0,-3-3 0 0 0,-3-2 0 0 0,0 2 0 0 0,0 1 0 0 0,0 5 0 0 0,-6-1 0 0 0,-1 4 0 0 0,0-2 0 0 0,-4 9 0 0 0,-5 12 0 0 0,-18 17 0 0 0,-15 22 0 0 0,-9 17 0 0 0,-8 21 0 0 0,-14 14 0 0 0,-12 10 0 0 0,-1 27 0 0 0,-2 9 0 0 0,-8-1 0 0 0,-4-2 0 0 0,0 0 0 0 0,-12 12 0 0 0,4 3 0 0 0,-8 11 0 0 0,-6 2 0 0 0,2 1 0 0 0,-18 8 0 0 0,-13 3 0 0 0,3-10 0 0 0,10-11 0 0 0,13-14 0 0 0,12-8 0 0 0,3-9 0 0 0,10-14 0 0 0,6-14 0 0 0,3-12 0 0 0,1-14 0 0 0,11-14 0 0 0,10-9 0 0 0,5-14 0 0 0,9-7 0 0 0,5-7 0 0 0,5-13 0 0 0,13-13 0 0 0,12-17 0 0 0,17-16 0 0 0,17-19 0 0 0,24-40 0 0 0,24-20 0 0 0,22-19 0 0 0,2-27 0 0 0,12-38 0 0 0,8-36 0 0 0,10-30 0 0 0,22-9 0 0 0,18-23 0 0 0,19 7 0 0 0,9 0 0 0 0,5 9 0 0 0,0 25 0 0 0,4 27 0 0 0,-6 36 0 0 0,1 34 0 0 0,-6 22 0 0 0,-21 22 0 0 0,-20 9 0 0 0,-9 12 0 0 0,-2 4 0 0 0,-10 8 0 0 0,-13 11 0 0 0,-6 8 0 0 0,-12 9 0 0 0,-15 15 0 0 0,-12 8 0 0 0,-16 10 0 0 0,-14 10 0 0 0,-17 13 0 0 0,-21 19 0 0 0,-14 17 0 0 0,-20 15 0 0 0,-19 11 0 0 0,-15 24 0 0 0,-12 10 0 0 0,-12 11 0 0 0,-12 0 0 0 0,-9 0 0 0 0,-11-13 0 0 0,-1-4 0 0 0,1-6 0 0 0,6-5 0 0 0,3 2 0 0 0,5-1 0 0 0,2 4 0 0 0,-9-1 0 0 0,-5-2 0 0 0,-2 8 0 0 0,-1 8 0 0 0,0 15 0 0 0,-5 8 0 0 0,-2 6 0 0 0,7 0 0 0 0,-2 7 0 0 0,5 0 0 0 0,-2 6 0 0 0,4-3 0 0 0,7-7 0 0 0,3-7 0 0 0,5-13 0 0 0,10-13 0 0 0,8-4 0 0 0,2-13 0 0 0,2-7 0 0 0,5-4 0 0 0,6-2 0 0 0,1 0 0 0 0,4 1 0 0 0,-9 0 0 0 0,6-4 0 0 0,6-7 0 0 0,4-7 0 0 0,3 0 0 0 0,3-8 0 0 0,6-4 0 0 0,2-9 0 0 0,12-8 0 0 0,14-14 0 0 0,13-18 0 0 0,15-25 0 0 0,15-29 0 0 0,12-20 0 0 0,14-36 0 0 0,6-14 0 0 0,15-12 0 0 0,8-22 0 0 0,6-28 0 0 0,-4-21 0 0 0,-1-13 0 0 0,6 4 0 0 0,8-11 0 0 0,31-5 0 0 0,21-2 0 0 0,16 7 0 0 0,13-8 0 0 0,2 10 0 0 0,-3 27 0 0 0,-5 27 0 0 0,-12 28 0 0 0,-24 16 0 0 0,-26 16 0 0 0,-23 23 0 0 0,-6 23 0 0 0,-13 19 0 0 0,-16 14 0 0 0,-1 9 0 0 0,-13 5 0 0 0,-9 8 0 0 0,-13 14 0 0 0,-11 20 0 0 0,-10 20 0 0 0,-12 28 0 0 0,-17 28 0 0 0,-30 28 0 0 0,-18 11 0 0 0,-9 3 0 0 0,-9 3 0 0 0,-2 8 0 0 0,-4-3 0 0 0,-4-6 0 0 0,-4-3 0 0 0,-7-5 0 0 0,-11 11 0 0 0,-1 13 0 0 0,0-2 0 0 0,4-2 0 0 0,-14 4 0 0 0,-4 7 0 0 0,-13 17 0 0 0,-17 14 0 0 0,-11 18 0 0 0,-11 8 0 0 0,-26 21 0 0 0,-1 1 0 0 0,1-11 0 0 0,17-8 0 0 0,20-22 0 0 0,-3 2 0 0 0,6-2 0 0 0,8-17 0 0 0,8-8 0 0 0,13 2 0 0 0,13 1 0 0 0,-1-16 0 0 0,9-16 0 0 0,14-9 0 0 0,7-15 0 0 0,14-14 0 0 0,22-19 0 0 0,15-17 0 0 0,11-13 0 0 0,16-15 0 0 0,18-26 0 0 0,26-25 0 0 0,21-34 0 0 0,44-36 0 0 0,23-28 0 0 0,17-35 0 0 0,15-33 0 0 0,12-14 0 0 0,14-14 0 0 0,31-30 0 0 0,28-15 0 0 0,14-4 0 0 0,20-17 0 0 0,22-13 0 0 0,15-4 0 0 0,-2 19 0 0 0,-24 21 0 0 0,-23 24 0 0 0,-25 28 0 0 0,-22 26 0 0 0,-17 30 0 0 0,-11 17 0 0 0,-12 12 0 0 0,-23 15 0 0 0,-23 13 0 0 0,-21 3 0 0 0,-14 6 0 0 0,-16 4 0 0 0,3 3 0 0 0,-3 14 0 0 0,-14 10 0 0 0,-10 9 0 0 0,-6 10 0 0 0,-10 5 0 0 0,-9 12 0 0 0,-14 19 0 0 0,-13 27 0 0 0,-23 24 0 0 0,-22 55 0 0 0,-15 25 0 0 0,-18 31 0 0 0,-13 14 0 0 0,-11 6 0 0 0,1-11 0 0 0,-4-8 0 0 0,0-10 0 0 0,-4-13 0 0 0,1-10 0 0 0,-15 25 0 0 0,-13 13 0 0 0,-18 18 0 0 0,-27 34 0 0 0,-39 60 0 0 0,-45 51 0 0 0,-34 43 0 0 0,-5-3 0 0 0,16-24 0 0 0,35-38 0 0 0,34-56 0 0 0,37-42 0 0 0,40-41 0 0 0,34-39 0 0 0,31-43 0 0 0,30-32 0 0 0,19-27 0 0 0,16-25 0 0 0,17-20 0 0 0,15-20 0 0 0,11-17 0 0 0,14-18 0 0 0,18-22 0 0 0,12-13 0 0 0,17-19 0 0 0,19-18 0 0 0,8-9 0 0 0,4-16 0 0 0,5-20 0 0 0,6-14 0 0 0,4-15 0 0 0,28-24 0 0 0,21-24 0 0 0,21-21 0 0 0,24-27 0 0 0,8-1 0 0 0,5 16 0 0 0,4 22 0 0 0,2 35 0 0 0,5 21 0 0 0,-10 25 0 0 0,-27 26 0 0 0,-21 18 0 0 0,-14 15 0 0 0,-24 25 0 0 0,-15 17 0 0 0,-19 19 0 0 0,-18 14 0 0 0,-20 17 0 0 0,-17 3 0 0 0,-14 7 0 0 0,-21 15 0 0 0,-20 14 0 0 0,-24 13 0 0 0,-20 15 0 0 0,-21 15 0 0 0,-41 23 0 0 0,-22 22 0 0 0,-25 26 0 0 0,-16 21 0 0 0,-5 6 0 0 0,10-5 0 0 0,2-2 0 0 0,4-13 0 0 0,-1-4 0 0 0,7-10 0 0 0,12-2 0 0 0,10 0 0 0 0,10 4 0 0 0,11-5 0 0 0,1-3 0 0 0,-1-7 0 0 0,6-9 0 0 0,8 4 0 0 0,-11 16 0 0 0,-11 1 0 0 0,1-6 0 0 0,8-8 0 0 0,9-4 0 0 0,9-11 0 0 0,12-18 0 0 0,7-9 0 0 0,9-7 0 0 0,7-11 0 0 0,7-6 0 0 0,10-1 0 0 0,10-12 0 0 0,9-20 0 0 0,6-20 0 0 0,5-18 0 0 0,7-13 0 0 0,10-20 0 0 0,12-21 0 0 0,14-17 0 0 0,6-6 0 0 0,17-12 0 0 0,16-24 0 0 0,40-50 0 0 0,28-30 0 0 0,24-27 0 0 0,12-21 0 0 0,21-15 0 0 0,3 3 0 0 0,14 6 0 0 0,4-13 0 0 0,3 6 0 0 0,9 12 0 0 0,5 2 0 0 0,-4 15 0 0 0,-3 18 0 0 0,-1 28 0 0 0,-11 29 0 0 0,-27 35 0 0 0,-23 27 0 0 0,-31 31 0 0 0,-27 32 0 0 0,-28 27 0 0 0,-24 21 0 0 0,-23 19 0 0 0,-18 22 0 0 0,-13 25 0 0 0,-26 27 0 0 0,-22 31 0 0 0,-23 27 0 0 0,-23 31 0 0 0,-16 6 0 0 0,-31 9 0 0 0,-29-3 0 0 0,-10-1 0 0 0,-6-7 0 0 0,-1-9 0 0 0,10-19 0 0 0,6-10 0 0 0,-5 2 0 0 0,-16 14 0 0 0,-28 35 0 0 0,-44 45 0 0 0,-36 48 0 0 0,-27 53 0 0 0,-23 36 0 0 0,-13 20 0 0 0,7 32 0 0 0,-1 4 0 0 0,11 7 0 0 0,17-17 0 0 0,22-37 0 0 0,25-40 0 0 0,37-37 0 0 0,34-32 0 0 0,40-44 0 0 0,35-40 0 0 0,34-46 0 0 0,26-39 0 0 0,24-29 0 0 0,19-19 0 0 0,19-24 0 0 0,16-26 0 0 0,17-24 0 0 0,21-30 0 0 0,26-22 0 0 0,22-38 0 0 0,35-39 0 0 0,29-39 0 0 0,34-50 0 0 0,36-46 0 0 0,53-32 0 0 0,54-12 0 0 0,50-30 0 0 0,34-5 0 0 0,21 4 0 0 0,-1 5 0 0 0,-25 25 0 0 0,-19 35 0 0 0,-26 34 0 0 0,-47 40 0 0 0,-44 24 0 0 0,-53 36 0 0 0,-37 35 0 0 0,-39 23 0 0 0,-40 30 0 0 0,-34 18 0 0 0,-19 14 0 0 0,-19 10 0 0 0,-12 11 0 0 0,-16 11 0 0 0,-17 14 0 0 0,-13 20 0 0 0,-22 35 0 0 0,-44 51 0 0 0,-32 48 0 0 0,-32 39 0 0 0,-19 22 0 0 0,-17 5 0 0 0,-18 0 0 0 0,-4-8 0 0 0,9-15 0 0 0,21-24 0 0 0,16-29 0 0 0,18-15 0 0 0,10 13 0 0 0,-9 22 0 0 0,-14 25 0 0 0,-23 28 0 0 0,-39 41 0 0 0,-24 30 0 0 0,-6 7 0 0 0,4-11 0 0 0,14-12 0 0 0,28-35 0 0 0,36-34 0 0 0,35-32 0 0 0,26-34 0 0 0,32-28 0 0 0,21-26 0 0 0,20-8 0 0 0,14-12 0 0 0,15-14 0 0 0,20-17 0 0 0,12-17 0 0 0,18-23 0 0 0,12-21 0 0 0,8-28 0 0 0,14-21 0 0 0,-7 4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6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7137 4410 16383 0 0,'-23'29'0'0'0,"-20"27"0"0"0,-13 21 0 0 0,-10 10 0 0 0,2 1 0 0 0,5 3 0 0 0,7-14 0 0 0,12-14 0 0 0,7-18 0 0 0,10-22 0 0 0,8-27 0 0 0,7-18 0 0 0,4-18 0 0 0,4-13 0 0 0,1-3 0 0 0,1 2 0 0 0,0 4 0 0 0,-1 5 0 0 0,6-2 0 0 0,1 2 0 0 0,6-3 0 0 0,6-6 0 0 0,5-4 0 0 0,4-5 0 0 0,3-8 0 0 0,3-5 0 0 0,0-6 0 0 0,0-18 0 0 0,6-10 0 0 0,2-9 0 0 0,11-2 0 0 0,1 2 0 0 0,5-1 0 0 0,-4 1 0 0 0,1 5 0 0 0,-3 9 0 0 0,12-1 0 0 0,6 1 0 0 0,3 7 0 0 0,18-4 0 0 0,10 4 0 0 0,16-10 0 0 0,24-11 0 0 0,4-7 0 0 0,7 6 0 0 0,28-7 0 0 0,2 8 0 0 0,-2 1 0 0 0,-8 2 0 0 0,-17 16 0 0 0,-29 19 0 0 0,-25 23 0 0 0,-24 21 0 0 0,-25 23 0 0 0,-22 20 0 0 0,-17 20 0 0 0,-16 35 0 0 0,-26 30 0 0 0,-13 35 0 0 0,-19 25 0 0 0,-15 27 0 0 0,-2 0 0 0 0,1-11 0 0 0,1-12 0 0 0,2-21 0 0 0,8-21 0 0 0,8-18 0 0 0,-4-8 0 0 0,-8-1 0 0 0,-5-4 0 0 0,-1-5 0 0 0,-1-2 0 0 0,-9 2 0 0 0,-3 6 0 0 0,2 0 0 0 0,-8 4 0 0 0,0 16 0 0 0,-12 25 0 0 0,-13 20 0 0 0,-20 25 0 0 0,-16 36 0 0 0,-11 23 0 0 0,-12 12 0 0 0,0 18 0 0 0,-3 4 0 0 0,4-8 0 0 0,10-8 0 0 0,4-4 0 0 0,12-17 0 0 0,14-17 0 0 0,18-28 0 0 0,18-27 0 0 0,9-17 0 0 0,8-4 0 0 0,6-7 0 0 0,11-15 0 0 0,5-14 0 0 0,-5-19 0 0 0,9-17 0 0 0,8-13 0 0 0,13-22 0 0 0,12-28 0 0 0,17-36 0 0 0,32-53 0 0 0,29-53 0 0 0,17-42 0 0 0,20-49 0 0 0,18-60 0 0 0,19-56 0 0 0,17-50 0 0 0,30-32 0 0 0,43-20 0 0 0,32-19 0 0 0,30-41 0 0 0,15-9 0 0 0,15 20 0 0 0,-10 43 0 0 0,-4 46 0 0 0,-12 58 0 0 0,-25 78 0 0 0,-16 67 0 0 0,-20 47 0 0 0,-25 38 0 0 0,-35 34 0 0 0,-33 32 0 0 0,-38 20 0 0 0,-30 16 0 0 0,-19 11 0 0 0,-17 13 0 0 0,-13 12 0 0 0,-9 15 0 0 0,-5 13 0 0 0,-8 11 0 0 0,-2 20 0 0 0,-12 14 0 0 0,-7 9 0 0 0,-4 12 0 0 0,-14 10 0 0 0,-5 8 0 0 0,-22 11 0 0 0,-4-1 0 0 0,-6-6 0 0 0,-6 15 0 0 0,-23 18 0 0 0,-3 9 0 0 0,-11-8 0 0 0,5-8 0 0 0,-17-2 0 0 0,-3 1 0 0 0,-6 3 0 0 0,0 15 0 0 0,-10 25 0 0 0,-2 18 0 0 0,4 13 0 0 0,-6 8 0 0 0,1-8 0 0 0,5 9 0 0 0,12-7 0 0 0,2-14 0 0 0,7-22 0 0 0,21-26 0 0 0,19-13 0 0 0,19-17 0 0 0,18-14 0 0 0,13-23 0 0 0,13-18 0 0 0,14-18 0 0 0,9-14 0 0 0,6-28 0 0 0,11-24 0 0 0,14-31 0 0 0,16-44 0 0 0,20-62 0 0 0,33-61 0 0 0,32-60 0 0 0,30-69 0 0 0,34-65 0 0 0,28-31 0 0 0,17-8 0 0 0,16 30 0 0 0,1 40 0 0 0,10 36 0 0 0,-21 49 0 0 0,-27 55 0 0 0,-33 51 0 0 0,-34 44 0 0 0,-30 43 0 0 0,-29 23 0 0 0,-22 22 0 0 0,-16 17 0 0 0,-16 17 0 0 0,-14 15 0 0 0,-8 11 0 0 0,-6 13 0 0 0,-4 24 0 0 0,-1 24 0 0 0,-6 33 0 0 0,-13 31 0 0 0,-9 19 0 0 0,-16 22 0 0 0,-12 25 0 0 0,-13 5 0 0 0,-6-6 0 0 0,-8-11 0 0 0,0-21 0 0 0,-9-14 0 0 0,1-12 0 0 0,3-3 0 0 0,1-10 0 0 0,-2-13 0 0 0,-3 13 0 0 0,-8 35 0 0 0,-16 38 0 0 0,-5 41 0 0 0,-5 41 0 0 0,-9 33 0 0 0,1 30 0 0 0,1 7 0 0 0,6-9 0 0 0,-4-23 0 0 0,10-23 0 0 0,13-35 0 0 0,21-48 0 0 0,19-52 0 0 0,22-44 0 0 0,14-38 0 0 0,12-31 0 0 0,10-32 0 0 0,14-33 0 0 0,12-34 0 0 0,21-46 0 0 0,40-73 0 0 0,24-63 0 0 0,25-53 0 0 0,38-68 0 0 0,27-51 0 0 0,15-13 0 0 0,20-2 0 0 0,19 16 0 0 0,9 27 0 0 0,2 33 0 0 0,-7 45 0 0 0,-17 46 0 0 0,-23 40 0 0 0,-30 42 0 0 0,-15 35 0 0 0,-24 33 0 0 0,-18 13 0 0 0,-17 7 0 0 0,-3 10 0 0 0,-7 7 0 0 0,-7 8 0 0 0,-7 9 0 0 0,-16 6 0 0 0,-7 6 0 0 0,-8 7 0 0 0,-5 6 0 0 0,-4 4 0 0 0,-9 8 0 0 0,-10 9 0 0 0,-7 8 0 0 0,-6 18 0 0 0,-4 8 0 0 0,-2 7 0 0 0,-2 17 0 0 0,-5 21 0 0 0,-26 16 0 0 0,-12 37 0 0 0,-23 23 0 0 0,-16 11 0 0 0,-11-2 0 0 0,-8-1 0 0 0,-9-3 0 0 0,3-13 0 0 0,-9-16 0 0 0,4-16 0 0 0,9-12 0 0 0,0-3 0 0 0,0 8 0 0 0,-5 7 0 0 0,-19 22 0 0 0,-16 25 0 0 0,-19 7 0 0 0,-22 24 0 0 0,-2 1 0 0 0,7-7 0 0 0,18-20 0 0 0,24-17 0 0 0,18-25 0 0 0,13-8 0 0 0,19-19 0 0 0,18-24 0 0 0,16-20 0 0 0,12-17 0 0 0,12-10 0 0 0,18-13 0 0 0,17-23 0 0 0,19-17 0 0 0,12-19 0 0 0,11-33 0 0 0,15-23 0 0 0,9-26 0 0 0,5-23 0 0 0,6-28 0 0 0,19-45 0 0 0,9-51 0 0 0,10-33 0 0 0,14-36 0 0 0,36-27 0 0 0,24-4 0 0 0,15 12 0 0 0,6 24 0 0 0,-4 45 0 0 0,3 41 0 0 0,0 13 0 0 0,-8 23 0 0 0,-3 22 0 0 0,-18 25 0 0 0,-13 14 0 0 0,-11 21 0 0 0,-4 1 0 0 0,-17 15 0 0 0,-14 14 0 0 0,-18 16 0 0 0,-20 15 0 0 0,-14 18 0 0 0,-8 15 0 0 0,-9 13 0 0 0,-13 19 0 0 0,-15 15 0 0 0,-12 28 0 0 0,-26 22 0 0 0,-18 22 0 0 0,-14 19 0 0 0,-13 8 0 0 0,-14 6 0 0 0,-19 17 0 0 0,-11 13 0 0 0,-13-2 0 0 0,-15-5 0 0 0,-11-4 0 0 0,-9-15 0 0 0,7-1 0 0 0,11-10 0 0 0,4-9 0 0 0,-12-5 0 0 0,-17 15 0 0 0,-23 38 0 0 0,-46 39 0 0 0,-53 51 0 0 0,-45 40 0 0 0,-20 35 0 0 0,2 16 0 0 0,18-5 0 0 0,17-5 0 0 0,37-31 0 0 0,23-31 0 0 0,30-43 0 0 0,34-37 0 0 0,42-38 0 0 0,32-27 0 0 0,29-29 0 0 0,22-24 0 0 0,14-18 0 0 0,14-24 0 0 0,12-28 0 0 0,14-42 0 0 0,13-38 0 0 0,22-45 0 0 0,5-37 0 0 0,13-53 0 0 0,4-26 0 0 0,4-24 0 0 0,-2-36 0 0 0,0-13 0 0 0,-4-17 0 0 0,7-10 0 0 0,21 1 0 0 0,3 23 0 0 0,11 26 0 0 0,5 10 0 0 0,10 12 0 0 0,14-12 0 0 0,21-22 0 0 0,21-28 0 0 0,22-34 0 0 0,20-7 0 0 0,9 14 0 0 0,8 27 0 0 0,7 18 0 0 0,-8 33 0 0 0,-13 30 0 0 0,-13 46 0 0 0,-18 40 0 0 0,-22 37 0 0 0,-32 34 0 0 0,-26 27 0 0 0,-25 25 0 0 0,-24 26 0 0 0,-22 21 0 0 0,-16 22 0 0 0,-10 17 0 0 0,-6 13 0 0 0,-8 14 0 0 0,-9 25 0 0 0,-6 41 0 0 0,-23 39 0 0 0,-37 18 0 0 0,-17 17 0 0 0,-25 13 0 0 0,-14 4 0 0 0,-7-9 0 0 0,-7-17 0 0 0,-6-21 0 0 0,-11-12 0 0 0,-5-5 0 0 0,-7 16 0 0 0,-25 17 0 0 0,-11 28 0 0 0,-27 34 0 0 0,-23 25 0 0 0,-18 16 0 0 0,-7 15 0 0 0,7-4 0 0 0,17-16 0 0 0,2-5 0 0 0,12-6 0 0 0,27-21 0 0 0,30-39 0 0 0,36-34 0 0 0,35-38 0 0 0,27-27 0 0 0,32-29 0 0 0,22-25 0 0 0,18-19 0 0 0,27-24 0 0 0,19-34 0 0 0,13-28 0 0 0,7-31 0 0 0,15-22 0 0 0,16-25 0 0 0,21-23 0 0 0,11-29 0 0 0,2-16 0 0 0,6-29 0 0 0,20-31 0 0 0,29-51 0 0 0,23-28 0 0 0,21 0 0 0 0,36-10 0 0 0,28 5 0 0 0,12 22 0 0 0,-8 11 0 0 0,4 14 0 0 0,-10 7 0 0 0,-15 21 0 0 0,-14 1 0 0 0,-18 13 0 0 0,-28 23 0 0 0,-23 19 0 0 0,-4 8 0 0 0,-12 17 0 0 0,-8 8 0 0 0,-4 21 0 0 0,-14 27 0 0 0,-28 27 0 0 0,-24 28 0 0 0,-24 18 0 0 0,-19 22 0 0 0,-15 18 0 0 0,-9 34 0 0 0,-11 45 0 0 0,-22 38 0 0 0,-29 51 0 0 0,-27 37 0 0 0,-17 43 0 0 0,-19 30 0 0 0,-13 8 0 0 0,-7 9 0 0 0,-2-7 0 0 0,-11-22 0 0 0,-3-17 0 0 0,8 2 0 0 0,7-13 0 0 0,4-7 0 0 0,-9 22 0 0 0,-15 19 0 0 0,-25 27 0 0 0,-16 27 0 0 0,-14 21 0 0 0,-22 16 0 0 0,1 21 0 0 0,6-3 0 0 0,20-25 0 0 0,28-16 0 0 0,28-36 0 0 0,24-42 0 0 0,22-35 0 0 0,25-41 0 0 0,21-45 0 0 0,22-35 0 0 0,17-25 0 0 0,14-31 0 0 0,9-37 0 0 0,5-26 0 0 0,2-23 0 0 0,12-40 0 0 0,26-48 0 0 0,24-55 0 0 0,6-56 0 0 0,20-51 0 0 0,12-48 0 0 0,23-54 0 0 0,42-82 0 0 0,68-79 0 0 0,51-44 0 0 0,36 3 0 0 0,31 15 0 0 0,8 40 0 0 0,7 48 0 0 0,-14 43 0 0 0,-27 32 0 0 0,-40 40 0 0 0,-40 42 0 0 0,-33 49 0 0 0,-43 53 0 0 0,-44 55 0 0 0,-38 50 0 0 0,-29 46 0 0 0,-25 42 0 0 0,-25 44 0 0 0,-20 32 0 0 0,-20 32 0 0 0,-29 38 0 0 0,-21 35 0 0 0,-22 16 0 0 0,-5 9 0 0 0,4-7 0 0 0,2-3 0 0 0,5-12 0 0 0,8-7 0 0 0,7-17 0 0 0,-13-7 0 0 0,-2-11 0 0 0,-2-8 0 0 0,3-8 0 0 0,7 3 0 0 0,11-3 0 0 0,7 0 0 0 0,-2 2 0 0 0,-7 14 0 0 0,-2 29 0 0 0,-10 33 0 0 0,-3 15 0 0 0,-8 18 0 0 0,-4 2 0 0 0,-3 14 0 0 0,6-2 0 0 0,-3 3 0 0 0,-2 5 0 0 0,0 28 0 0 0,1 5 0 0 0,1 1 0 0 0,6 7 0 0 0,8-18 0 0 0,14-10 0 0 0,14-17 0 0 0,6-29 0 0 0,6-17 0 0 0,1-22 0 0 0,2-24 0 0 0,10-24 0 0 0,-1-23 0 0 0,6-20 0 0 0,8-26 0 0 0,9-31 0 0 0,7-34 0 0 0,16-46 0 0 0,12-40 0 0 0,10-47 0 0 0,-2-48 0 0 0,7-46 0 0 0,3-26 0 0 0,7-18 0 0 0,1-15 0 0 0,-1 5 0 0 0,-8 20 0 0 0,1 36 0 0 0,-6 21 0 0 0,-3 27 0 0 0,0 31 0 0 0,-5 33 0 0 0,-7 30 0 0 0,-6 22 0 0 0,-5 15 0 0 0,-3 14 0 0 0,-9 12 0 0 0,-8 14 0 0 0,-8 13 0 0 0,-6 10 0 0 0,-22 19 0 0 0,-31 32 0 0 0,-13 26 0 0 0,-8 25 0 0 0,-11 15 0 0 0,3 13 0 0 0,9 4 0 0 0,4-2 0 0 0,12 2 0 0 0,9-2 0 0 0,7-10 0 0 0,8-6 0 0 0,15-9 0 0 0,9 8 0 0 0,12 4 0 0 0,9-5 0 0 0,8-8 0 0 0,5-8 0 0 0,3-7 0 0 0,1-11 0 0 0,2-6 0 0 0,-1-8 0 0 0,-1 11 0 0 0,0 0 0 0 0,6-12 0 0 0,1-8 0 0 0,5-7 0 0 0,1 3 0 0 0,3-1 0 0 0,-1 5 0 0 0,-3 1 0 0 0,2-8 0 0 0,-2-4 0 0 0,4-3 0 0 0,3 0 0 0 0,5-6 0 0 0,4-6 0 0 0,3-14 0 0 0,1-18 0 0 0,7-18 0 0 0,9-17 0 0 0,13-16 0 0 0,1-10 0 0 0,3-21 0 0 0,12-17 0 0 0,0-14 0 0 0,-3-8 0 0 0,-8 2 0 0 0,-3 5 0 0 0,4-5 0 0 0,2-8 0 0 0,13 1 0 0 0,4-3 0 0 0,33-26 0 0 0,37-35 0 0 0,39-24 0 0 0,14-9 0 0 0,7-4 0 0 0,6 3 0 0 0,-16 31 0 0 0,-21 33 0 0 0,-24 40 0 0 0,-23 25 0 0 0,-22 25 0 0 0,-27 27 0 0 0,-16 23 0 0 0,-15 17 0 0 0,-17 16 0 0 0,-17 16 0 0 0,-12 15 0 0 0,-8 14 0 0 0,-5 6 0 0 0,-2 23 0 0 0,-2 16 0 0 0,1 22 0 0 0,-5 27 0 0 0,-19 19 0 0 0,-11 22 0 0 0,-21 11 0 0 0,-19 1 0 0 0,-8-14 0 0 0,6-14 0 0 0,4-13 0 0 0,9-19 0 0 0,-1-9 0 0 0,11-20 0 0 0,10-10 0 0 0,6-9 0 0 0,-7-8 0 0 0,-1-4 0 0 0,-4-4 0 0 0,7 5 0 0 0,6 1 0 0 0,4 0 0 0 0,-4-1 0 0 0,-1 10 0 0 0,-5 2 0 0 0,0 5 0 0 0,-5-2 0 0 0,-4 14 0 0 0,1 0 0 0 0,3-5 0 0 0,6-7 0 0 0,3-8 0 0 0,10-12 0 0 0,4-11 0 0 0,2-11 0 0 0,-2-13 0 0 0,5-7 0 0 0,0-8 0 0 0,4-2 0 0 0,0-4 0 0 0,2 2 0 0 0,-1-2 0 0 0,3-15 0 0 0,3-19 0 0 0,16-24 0 0 0,30-39 0 0 0,26-57 0 0 0,28-34 0 0 0,26-40 0 0 0,30-36 0 0 0,24-39 0 0 0,25-11 0 0 0,20 16 0 0 0,8 28 0 0 0,20 22 0 0 0,-3 34 0 0 0,-13 39 0 0 0,-21 41 0 0 0,-33 41 0 0 0,-30 29 0 0 0,-14 22 0 0 0,-18 16 0 0 0,-21 10 0 0 0,-20 5 0 0 0,-16 3 0 0 0,-11-1 0 0 0,-6 0 0 0 0,-4-1 0 0 0,-12-2 0 0 0,-16-1 0 0 0,-14 11 0 0 0,-17 15 0 0 0,-15 27 0 0 0,-29 20 0 0 0,-20 16 0 0 0,-18 4 0 0 0,-19 10 0 0 0,-4 4 0 0 0,-4-5 0 0 0,-13 4 0 0 0,-4 12 0 0 0,6 9 0 0 0,-17 24 0 0 0,-34 50 0 0 0,-52 77 0 0 0,-30 56 0 0 0,-19 16 0 0 0,17-10 0 0 0,35-51 0 0 0,47-59 0 0 0,52-55 0 0 0,46-48 0 0 0,34-33 0 0 0,24-26 0 0 0,13-27 0 0 0,12-13 0 0 0,9 0 0 0 0,7 0 0 0 0,4 2 0 0 0,2 0 0 0 0,7-4 0 0 0,7-7 0 0 0,7-12 0 0 0,5-14 0 0 0,10-24 0 0 0,9-17 0 0 0,10-30 0 0 0,5-20 0 0 0,5-16 0 0 0,7-24 0 0 0,10-18 0 0 0,1-11 0 0 0,4-18 0 0 0,5-19 0 0 0,8-32 0 0 0,17-29 0 0 0,11-10 0 0 0,7-11 0 0 0,3 14 0 0 0,13 19 0 0 0,-2 40 0 0 0,-4 39 0 0 0,2 31 0 0 0,-7 11 0 0 0,-4 16 0 0 0,-8 22 0 0 0,-15 9 0 0 0,-15 13 0 0 0,-13 19 0 0 0,-15 18 0 0 0,-9 15 0 0 0,-9 5 0 0 0,-8 4 0 0 0,-17 11 0 0 0,-26 10 0 0 0,-25 9 0 0 0,-20 13 0 0 0,-14 19 0 0 0,-4 17 0 0 0,-15 14 0 0 0,-6 6 0 0 0,-7 9 0 0 0,-11 7 0 0 0,-30 14 0 0 0,-34 27 0 0 0,-52 42 0 0 0,-95 81 0 0 0,-151 157 0 0 0,-137 141 0 0 0,-93 77 0 0 0,-12-6 0 0 0,21-31 0 0 0,75-72 0 0 0,76-86 0 0 0,65-62 0 0 0,71-73 0 0 0,79-61 0 0 0,76-50 0 0 0,74-48 0 0 0,58-39 0 0 0,48-28 0 0 0,34-17 0 0 0,22-14 0 0 0,5-6 0 0 0,3-6 0 0 0,0-4 0 0 0,0 2 0 0 0,-6 6 0 0 0,-4 5 0 0 0,0 6 0 0 0,1 4 0 0 0,1 3 0 0 0,1-4 0 0 0,2-2 0 0 0,6-10 0 0 0,8-32 0 0 0,20-31 0 0 0,15-30 0 0 0,11-32 0 0 0,20-20 0 0 0,7-18 0 0 0,18-7 0 0 0,3-6 0 0 0,1 5 0 0 0,5 13 0 0 0,-5-5 0 0 0,-3 5 0 0 0,3 9 0 0 0,13-2 0 0 0,3-7 0 0 0,15-15 0 0 0,19-38 0 0 0,11-33 0 0 0,24-19 0 0 0,8-1 0 0 0,5-1 0 0 0,7-3 0 0 0,-2 11 0 0 0,2 18 0 0 0,-11 17 0 0 0,-11 15 0 0 0,-21 22 0 0 0,-15 23 0 0 0,-24 6 0 0 0,-27 10 0 0 0,-20 9 0 0 0,-13 14 0 0 0,-12 13 0 0 0,-11 11 0 0 0,-13 7 0 0 0,-13 6 0 0 0,-10 2 0 0 0,-13 2 0 0 0,-12 5 0 0 0,-15 2 0 0 0,-15 4 0 0 0,-12 7 0 0 0,-7-1 0 0 0,-6 2 0 0 0,-8-3 0 0 0,-9 1 0 0 0,-1-8 0 0 0,2-1 0 0 0,4 4 0 0 0,-2-1 0 0 0,1 3 0 0 0,9 4 0 0 0,11 5 0 0 0,9-3 0 0 0,9 2 0 0 0,5-5 0 0 0,9-5 0 0 0,4-5 0 0 0,6-5 0 0 0,7-3 0 0 0,4-7 0 0 0,5-15 0 0 0,2-21 0 0 0,1-57 0 0 0,2-63 0 0 0,-1-45 0 0 0,0-28 0 0 0,6-9 0 0 0,12 7 0 0 0,10 27 0 0 0,0 31 0 0 0,0 35 0 0 0,2 24 0 0 0,0 26 0 0 0,-4 17 0 0 0,-1 22 0 0 0,1 14 0 0 0,1 20 0 0 0,-4 13 0 0 0,6 14 0 0 0,-2 16 0 0 0,-7 17 0 0 0,-6 13 0 0 0,-5 21 0 0 0,0 15 0 0 0,0 15 0 0 0,-3 43 0 0 0,-2 25 0 0 0,9 24 0 0 0,3 19 0 0 0,-2 31 0 0 0,-3 15 0 0 0,-4-9 0 0 0,-3-6 0 0 0,-3-4 0 0 0,-1-9 0 0 0,-1-15 0 0 0,-1-15 0 0 0,0-20 0 0 0,1-17 0 0 0,-1 4 0 0 0,-5 13 0 0 0,-8 46 0 0 0,-1 59 0 0 0,-10 55 0 0 0,-18 52 0 0 0,-1 33 0 0 0,0-3 0 0 0,8-11 0 0 0,10-40 0 0 0,10-61 0 0 0,7-60 0 0 0,-1-57 0 0 0,2-43 0 0 0,2-36 0 0 0,-4-33 0 0 0,0-30 0 0 0,-4-25 0 0 0,0-28 0 0 0,-3-27 0 0 0,-5-37 0 0 0,-15-78 0 0 0,-14-67 0 0 0,-4-74 0 0 0,8-41 0 0 0,11-18 0 0 0,1 2 0 0 0,6 19 0 0 0,2 34 0 0 0,6-9 0 0 0,6-19 0 0 0,12-55 0 0 0,12-51 0 0 0,4-41 0 0 0,12-13 0 0 0,2 23 0 0 0,-4 47 0 0 0,-6 63 0 0 0,-6 84 0 0 0,-4 73 0 0 0,-4 52 0 0 0,-3 47 0 0 0,0 22 0 0 0,-1 14 0 0 0,-6 17 0 0 0,-8 13 0 0 0,0 10 0 0 0,-5 12 0 0 0,2 6 0 0 0,-2 7 0 0 0,-4 6 0 0 0,3 12 0 0 0,4 11 0 0 0,6 21 0 0 0,4 46 0 0 0,16 50 0 0 0,17 56 0 0 0,16 66 0 0 0,18 49 0 0 0,16 37 0 0 0,8 19 0 0 0,0 2 0 0 0,-2-13 0 0 0,-10-25 0 0 0,-10-43 0 0 0,-17-40 0 0 0,-15-36 0 0 0,-13-24 0 0 0,-10 0 0 0 0,-5-2 0 0 0,-4 16 0 0 0,-1 22 0 0 0,-6 16 0 0 0,-13 4 0 0 0,-3-8 0 0 0,-3-20 0 0 0,4-20 0 0 0,5-25 0 0 0,6-22 0 0 0,6-22 0 0 0,-2-20 0 0 0,0-19 0 0 0,2-18 0 0 0,-4-18 0 0 0,0-22 0 0 0,-3-25 0 0 0,-6-24 0 0 0,-5-29 0 0 0,1-45 0 0 0,-6-29 0 0 0,-4-31 0 0 0,-14-29 0 0 0,-4-27 0 0 0,0-17 0 0 0,-2-3 0 0 0,3-7 0 0 0,-9-14 0 0 0,2-2 0 0 0,9 20 0 0 0,8 17 0 0 0,11 12 0 0 0,10 19 0 0 0,9 26 0 0 0,6 7 0 0 0,4 8 0 0 0,2-23 0 0 0,7-3 0 0 0,2-6 0 0 0,11 6 0 0 0,1-2 0 0 0,4 13 0 0 0,-3 7 0 0 0,-6 25 0 0 0,-5 24 0 0 0,1 20 0 0 0,-2 15 0 0 0,-3 14 0 0 0,-2 13 0 0 0,-3 4 0 0 0,-1 15 0 0 0,-2 20 0 0 0,-6 69 0 0 0,-2 49 0 0 0,0 42 0 0 0,-10 35 0 0 0,-2 23 0 0 0,-9 28 0 0 0,0 10 0 0 0,-1 9 0 0 0,5-9 0 0 0,1-10 0 0 0,4-11 0 0 0,-5-14 0 0 0,-5-18 0 0 0,2-25 0 0 0,1-17 0 0 0,5-17 0 0 0,0 5 0 0 0,-1-3 0 0 0,2 4 0 0 0,-1 14 0 0 0,4 28 0 0 0,5 29 0 0 0,-8 33 0 0 0,1 20 0 0 0,3 2 0 0 0,5-15 0 0 0,4-33 0 0 0,3-35 0 0 0,3-36 0 0 0,2-26 0 0 0,1-27 0 0 0,0-23 0 0 0,5-17 0 0 0,3-12 0 0 0,4-12 0 0 0,1-17 0 0 0,4-16 0 0 0,-2-29 0 0 0,-3-28 0 0 0,-4-31 0 0 0,3-34 0 0 0,4-43 0 0 0,12-49 0 0 0,1-40 0 0 0,1-34 0 0 0,7-37 0 0 0,3-31 0 0 0,19-53 0 0 0,15-49 0 0 0,37-50 0 0 0,28-24 0 0 0,14-3 0 0 0,-2 28 0 0 0,3 48 0 0 0,-2 45 0 0 0,-15 65 0 0 0,-26 64 0 0 0,-24 58 0 0 0,-23 46 0 0 0,-21 48 0 0 0,-13 49 0 0 0,-11 56 0 0 0,-9 52 0 0 0,-6 45 0 0 0,-4 31 0 0 0,-2 33 0 0 0,0 41 0 0 0,0 28 0 0 0,-6 21 0 0 0,-1 8 0 0 0,1 12 0 0 0,-10-5 0 0 0,-8-7 0 0 0,1-12 0 0 0,5-26 0 0 0,-1-10 0 0 0,-14-5 0 0 0,0-9 0 0 0,-1 8 0 0 0,0 45 0 0 0,6 55 0 0 0,-3 75 0 0 0,-7 71 0 0 0,2 57 0 0 0,2 30 0 0 0,-4-1 0 0 0,5-23 0 0 0,7-46 0 0 0,10-50 0 0 0,7-68 0 0 0,6-52 0 0 0,-3-49 0 0 0,1-42 0 0 0,-4-34 0 0 0,-1-23 0 0 0,2-25 0 0 0,2-17 0 0 0,4-15 0 0 0,-5-18 0 0 0,0-9 0 0 0,2-17 0 0 0,-5-22 0 0 0,1-21 0 0 0,1-24 0 0 0,3-20 0 0 0,3-27 0 0 0,1-38 0 0 0,2-76 0 0 0,1-95 0 0 0,1-111 0 0 0,5-100 0 0 0,37-149 0 0 0,69-238 0 0 0,91-244 0 0 0,58-95 0 0 0,12 71 0 0 0,-21 172 0 0 0,-43 227 0 0 0,-57 234 0 0 0,-54 196 0 0 0,-37 158 0 0 0,-31 116 0 0 0,-19 82 0 0 0,-11 62 0 0 0,-13 48 0 0 0,-9 38 0 0 0,-6 33 0 0 0,-11 18 0 0 0,-4 15 0 0 0,-1 26 0 0 0,-4 12 0 0 0,-6 1 0 0 0,-5-9 0 0 0,1-19 0 0 0,6-32 0 0 0,-7-16 0 0 0,-10 24 0 0 0,-11 45 0 0 0,2 61 0 0 0,-9 98 0 0 0,-6 82 0 0 0,-6 50 0 0 0,3 48 0 0 0,0 15 0 0 0,5-3 0 0 0,12-1 0 0 0,-4-16 0 0 0,-4-27 0 0 0,11-52 0 0 0,14-55 0 0 0,16-53 0 0 0,12-60 0 0 0,10-71 0 0 0,10-53 0 0 0,7-47 0 0 0,5-35 0 0 0,3-29 0 0 0,1-22 0 0 0,0-14 0 0 0,0-8 0 0 0,-1 3 0 0 0,1 1 0 0 0,-2-6 0 0 0,0-1 0 0 0,1-6 0 0 0,-1-6 0 0 0,-1 0 0 0 0,1-4 0 0 0,0 4 0 0 0,0-3 0 0 0,0 4 0 0 0,0-2 0 0 0,0 3 0 0 0,0-2 0 0 0,0-4 0 0 0,0-3 0 0 0,0-4 0 0 0,12-14 0 0 0,3-17 0 0 0,0-28 0 0 0,-9-21 0 0 0,-5-16 0 0 0,-3-15 0 0 0,-7-14 0 0 0,-2-20 0 0 0,-5-10 0 0 0,1-14 0 0 0,2-3 0 0 0,-2-1 0 0 0,1-19 0 0 0,4-77 0 0 0,2-79 0 0 0,4-82 0 0 0,2-42 0 0 0,13-53 0 0 0,10-60 0 0 0,37-70 0 0 0,14-36 0 0 0,6 13 0 0 0,-4 56 0 0 0,-14 99 0 0 0,-7 102 0 0 0,-11 111 0 0 0,-20 100 0 0 0,-12 93 0 0 0,-15 87 0 0 0,-6 60 0 0 0,-1 35 0 0 0,1 30 0 0 0,3 9 0 0 0,3 26 0 0 0,1 20 0 0 0,3 13 0 0 0,0 29 0 0 0,1 11 0 0 0,13 16 0 0 0,3-1 0 0 0,-1-9 0 0 0,3-23 0 0 0,-2-28 0 0 0,-3-29 0 0 0,-4-26 0 0 0,-4-25 0 0 0,-2 2 0 0 0,-2 10 0 0 0,-13 12 0 0 0,-4 5 0 0 0,-6 7 0 0 0,2 12 0 0 0,4 1 0 0 0,4-15 0 0 0,-1-11 0 0 0,2-18 0 0 0,2-23 0 0 0,-3-23 0 0 0,-5-24 0 0 0,0-10 0 0 0,-3-11 0 0 0,3-18 0 0 0,-3-10 0 0 0,-3-6 0 0 0,3-14 0 0 0,-2-28 0 0 0,-3-28 0 0 0,-8-44 0 0 0,1-59 0 0 0,0-69 0 0 0,6-75 0 0 0,7-41 0 0 0,7-17 0 0 0,5-14 0 0 0,4 14 0 0 0,3 6 0 0 0,12-2 0 0 0,23-8 0 0 0,15-14 0 0 0,1 25 0 0 0,-3 41 0 0 0,-10 60 0 0 0,-12 63 0 0 0,-9 44 0 0 0,-14 50 0 0 0,-13 44 0 0 0,-11 33 0 0 0,-8 30 0 0 0,-4 26 0 0 0,-9 22 0 0 0,-2 27 0 0 0,0 25 0 0 0,-4 20 0 0 0,-6 25 0 0 0,7 24 0 0 0,5 13 0 0 0,10 0 0 0 0,11-1 0 0 0,8 5 0 0 0,7-6 0 0 0,4-2 0 0 0,14 3 0 0 0,11 8 0 0 0,8-5 0 0 0,3-9 0 0 0,3-10 0 0 0,-6-9 0 0 0,-7-18 0 0 0,-9 3 0 0 0,-6-4 0 0 0,-5-7 0 0 0,-3-1 0 0 0,-1 1 0 0 0,-2-2 0 0 0,1 7 0 0 0,-1-2 0 0 0,1-16 0 0 0,0-9 0 0 0,7-17 0 0 0,1-17 0 0 0,1-14 0 0 0,-2-10 0 0 0,-2-1 0 0 0,-1 3 0 0 0,-2-17 0 0 0,-6-31 0 0 0,-14-45 0 0 0,-16-66 0 0 0,-7-83 0 0 0,-9-90 0 0 0,0-78 0 0 0,-5-46 0 0 0,3-18 0 0 0,-8 6 0 0 0,-5 46 0 0 0,3 70 0 0 0,13 74 0 0 0,8 66 0 0 0,6 61 0 0 0,9 54 0 0 0,3 59 0 0 0,6 45 0 0 0,0 43 0 0 0,3 40 0 0 0,4 32 0 0 0,-2 33 0 0 0,2 12 0 0 0,2 11 0 0 0,3 7 0 0 0,-4-12 0 0 0,1-15 0 0 0,1-6 0 0 0,2-20 0 0 0,2-23 0 0 0,2-21 0 0 0,1-20 0 0 0,1-19 0 0 0,0-14 0 0 0,1-3 0 0 0,-1-3 0 0 0,0-9 0 0 0,1-4 0 0 0,-1-1 0 0 0,0 1 0 0 0,0 2 0 0 0,0 1 0 0 0,6 13 0 0 0,2 22 0 0 0,5 12 0 0 0,0 15 0 0 0,5 10 0 0 0,-2 10 0 0 0,3 4 0 0 0,-2-7 0 0 0,-4-4 0 0 0,-5-9 0 0 0,-2-9 0 0 0,-4-8 0 0 0,-1-18 0 0 0,5-7 0 0 0,1-7 0 0 0,-1-7 0 0 0,0 2 0 0 0,-3 0 0 0 0,-1-3 0 0 0,0-1 0 0 0,-2-2 0 0 0,0-1 0 0 0,0-2 0 0 0,-1 1 0 0 0,7 4 0 0 0,1 3 0 0 0,1-1 0 0 0,-3-1 0 0 0,0-1 0 0 0,-3 3 0 0 0,0 1 0 0 0,-2 0 0 0 0,0-3 0 0 0,0 4 0 0 0,0 0 0 0 0,-1-1 0 0 0,1-8 0 0 0,0-5 0 0 0,0 0 0 0 0,0-1 0 0 0,0 1 0 0 0,0 2 0 0 0,0 12 0 0 0,0-1 0 0 0,0-3 0 0 0,6-7 0 0 0,1-9 0 0 0,12-15 0 0 0,8 2 0 0 0,6-5 0 0 0,2-11 0 0 0,2-9 0 0 0,-6-3 0 0 0,-8 2 0 0 0,-8-9 0 0 0,-7-23 0 0 0,-4-26 0 0 0,-3-19 0 0 0,-8-11 0 0 0,-2 1 0 0 0,-6-1 0 0 0,0 1 0 0 0,-3 0 0 0 0,1 0 0 0 0,-2 0 0 0 0,2-6 0 0 0,-8 4 0 0 0,1 2 0 0 0,-2 7 0 0 0,4 2 0 0 0,5 6 0 0 0,7 5 0 0 0,3 6 0 0 0,4 3 0 0 0,-3 4 0 0 0,-1 1 0 0 0,-5 1 0 0 0,-1 0 0 0 0,-3 5 0 0 0,0 3 0 0 0,-2-7 0 0 0,1-4 0 0 0,-1-1 0 0 0,1 0 0 0 0,4 0 0 0 0,5 1 0 0 0,3 0 0 0 0,2 1 0 0 0,2 1 0 0 0,2-1 0 0 0,-1 1 0 0 0,1 0 0 0 0,0 0 0 0 0,-1-6 0 0 0,1-1 0 0 0,-1-12 0 0 0,6 3 0 0 0,2-1 0 0 0,5 2 0 0 0,1 3 0 0 0,3 5 0 0 0,-1 2 0 0 0,-3 3 0 0 0,2 1 0 0 0,-2 1 0 0 0,-2 1 0 0 0,-4-1 0 0 0,-3 1 0 0 0,4-1 0 0 0,0 1 0 0 0,-1-1 0 0 0,10-6 0 0 0,2-8 0 0 0,4-7 0 0 0,3-12 0 0 0,4-6 0 0 0,2-13 0 0 0,1-5 0 0 0,2-4 0 0 0,5-2 0 0 0,3 2 0 0 0,-7 1 0 0 0,-3-1 0 0 0,-8 9 0 0 0,-1 3 0 0 0,0 3 0 0 0,-4 9 0 0 0,-5 12 0 0 0,-5 4 0 0 0,-4-1 0 0 0,-4 4 0 0 0,-1 5 0 0 0,-2 4 0 0 0,0 4 0 0 0,-6 3 0 0 0,-2-4 0 0 0,1-2 0 0 0,-4 2 0 0 0,0 1 0 0 0,-4-5 0 0 0,1 0 0 0 0,-3 2 0 0 0,2 1 0 0 0,3 3 0 0 0,-1 7 0 0 0,1 4 0 0 0,3 0 0 0 0,-3-1 0 0 0,-5 4 0 0 0,-4 7 0 0 0,-6 5 0 0 0,3 11 0 0 0,-6 12 0 0 0,2 9 0 0 0,6 8 0 0 0,7 4 0 0 0,6 3 0 0 0,5 1 0 0 0,3 6 0 0 0,2 8 0 0 0,7 1 0 0 0,2 3 0 0 0,0 10 0 0 0,-2 6 0 0 0,-2 8 0 0 0,4 9 0 0 0,0-5 0 0 0,-1 0 0 0 0,-2-1 0 0 0,4-3 0 0 0,0-9 0 0 0,-2-5 0 0 0,-2-1 0 0 0,4-6 0 0 0,0-1 0 0 0,-2-4 0 0 0,-2-5 0 0 0,-2-5 0 0 0,-1-4 0 0 0,-2-2 0 0 0,-1-2 0 0 0,-1 0 0 0 0,1-1 0 0 0,0 0 0 0 0,-1 0 0 0 0,1 1 0 0 0,0 0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0,6-6 0 0 0,1-2 0 0 0,1 1 0 0 0,-2 1 0 0 0,-2 2 0 0 0,-2 2 0 0 0,0 1 0 0 0,-2 0 0 0 0,0 1 0 0 0,0 1 0 0 0,6-1 0 0 0,1 6 0 0 0,0 3 0 0 0,5-2 0 0 0,-1-1 0 0 0,-1-1 0 0 0,-2-2 0 0 0,2-2 0 0 0,1 0 0 0 0,-3-1 0 0 0,4 6 0 0 0,0 1 0 0 0,3 6 0 0 0,0 1 0 0 0,-4-3 0 0 0,3 9 0 0 0,-1 2 0 0 0,-3-4 0 0 0,-3-5 0 0 0,-2 2 0 0 0,3-2 0 0 0,0-4 0 0 0,5-2 0 0 0,0-3 0 0 0,-2-2 0 0 0,-3-2 0 0 0,3 0 0 0 0,0 0 0 0 0,-3 5 0 0 0,-2 8 0 0 0,-2 2 0 0 0,-2 10 0 0 0,-1 0 0 0 0,-1 3 0 0 0,0-5 0 0 0,-1 13 0 0 0,1 5 0 0 0,0-5 0 0 0,-1-1 0 0 0,1-2 0 0 0,0-1 0 0 0,0 1 0 0 0,-6 0 0 0 0,-1 0 0 0 0,-1 1 0 0 0,-4-6 0 0 0,-5-1 0 0 0,-7-12 0 0 0,-4-19 0 0 0,-4-27 0 0 0,-7-26 0 0 0,-4-31 0 0 0,1-25 0 0 0,1-16 0 0 0,1-20 0 0 0,3-15 0 0 0,7-8 0 0 0,-9 8 0 0 0,2 8 0 0 0,8 14 0 0 0,8 19 0 0 0,9 13 0 0 0,5 8 0 0 0,4 10 0 0 0,4 9 0 0 0,0 18 0 0 0,0 26 0 0 0,7 21 0 0 0,1 18 0 0 0,5 9 0 0 0,0 9 0 0 0,4 2 0 0 0,4 3 0 0 0,-1-2 0 0 0,1-5 0 0 0,3-5 0 0 0,3 1 0 0 0,-3-1 0 0 0,-1 9 0 0 0,3 2 0 0 0,-5-4 0 0 0,-5-5 0 0 0,-6-3 0 0 0,1-5 0 0 0,-1-3 0 0 0,-3-18 0 0 0,-8-31 0 0 0,-11-47 0 0 0,-8-55 0 0 0,-13-54 0 0 0,-7-55 0 0 0,-3-32 0 0 0,7-18 0 0 0,8-20 0 0 0,-2 10 0 0 0,3 19 0 0 0,7 31 0 0 0,5 33 0 0 0,7 26 0 0 0,3 32 0 0 0,3 35 0 0 0,2 23 0 0 0,0 21 0 0 0,-6 21 0 0 0,-1 36 0 0 0,-1 47 0 0 0,2 41 0 0 0,1 41 0 0 0,2 40 0 0 0,0 40 0 0 0,7 31 0 0 0,3 11 0 0 0,11 5 0 0 0,3-5 0 0 0,3-4 0 0 0,-3-25 0 0 0,2-31 0 0 0,-5-30 0 0 0,1-13 0 0 0,-2-17 0 0 0,-6-19 0 0 0,2-22 0 0 0,-1-19 0 0 0,-4-14 0 0 0,-2-10 0 0 0,2-12 0 0 0,1-5 0 0 0,3 0 0 0 0,1 1 0 0 0,3-3 0 0 0,-2 1 0 0 0,4 2 0 0 0,3 14 0 0 0,4 13 0 0 0,-2 9 0 0 0,0 12 0 0 0,-3 5 0 0 0,-1 1 0 0 0,4-1 0 0 0,-4-7 0 0 0,2-5 0 0 0,-4-7 0 0 0,7-3 0 0 0,6-9 0 0 0,-4-25 0 0 0,-5-22 0 0 0,-2-28 0 0 0,-3-43 0 0 0,-5-46 0 0 0,-16-59 0 0 0,-31-88 0 0 0,-26-68 0 0 0,-33-64 0 0 0,-17-23 0 0 0,-1 19 0 0 0,12 32 0 0 0,18 55 0 0 0,16 69 0 0 0,20 71 0 0 0,18 59 0 0 0,13 66 0 0 0,10 77 0 0 0,5 68 0 0 0,3 70 0 0 0,12 65 0 0 0,4 40 0 0 0,5 25 0 0 0,-3-2 0 0 0,-3-16 0 0 0,-7-27 0 0 0,-3-33 0 0 0,1-24 0 0 0,0-33 0 0 0,-2-22 0 0 0,-1-22 0 0 0,-3-19 0 0 0,-1-21 0 0 0,-2-18 0 0 0,6-1 0 0 0,1 12 0 0 0,0 13 0 0 0,5 2 0 0 0,-1 0 0 0 0,5 2 0 0 0,-1-2 0 0 0,3-4 0 0 0,-2-4 0 0 0,2-3 0 0 0,-1-3 0 0 0,-4-2 0 0 0,-5-7 0 0 0,3-2 0 0 0,5-12 0 0 0,6-13 0 0 0,10-13 0 0 0,6-40 0 0 0,-3-74 0 0 0,-9-91 0 0 0,-7-119 0 0 0,-14-113 0 0 0,-24-90 0 0 0,-28-47 0 0 0,-16-10 0 0 0,-3 55 0 0 0,3 74 0 0 0,1 63 0 0 0,5 72 0 0 0,12 69 0 0 0,14 62 0 0 0,13 53 0 0 0,2 47 0 0 0,5 28 0 0 0,4 15 0 0 0,4 7 0 0 0,1-1 0 0 0,2 15 0 0 0,1 25 0 0 0,-1 44 0 0 0,1 68 0 0 0,0 82 0 0 0,11 68 0 0 0,10 66 0 0 0,12 21 0 0 0,6 10 0 0 0,3-12 0 0 0,5-29 0 0 0,0-37 0 0 0,-2-41 0 0 0,9-36 0 0 0,-6-40 0 0 0,-10-33 0 0 0,-12-31 0 0 0,-11-25 0 0 0,-8-23 0 0 0,-6-19 0 0 0,4-18 0 0 0,5-15 0 0 0,8-12 0 0 0,0-13 0 0 0,2-13 0 0 0,-1-19 0 0 0,0-40 0 0 0,10-65 0 0 0,4-84 0 0 0,9-74 0 0 0,3-90 0 0 0,5-61 0 0 0,5-35 0 0 0,-1-11 0 0 0,2 21 0 0 0,-2 56 0 0 0,-6 70 0 0 0,-11 65 0 0 0,-6 64 0 0 0,-8 45 0 0 0,-9 41 0 0 0,-6 37 0 0 0,-5 30 0 0 0,-4 19 0 0 0,-1 24 0 0 0,0 22 0 0 0,5 28 0 0 0,20 45 0 0 0,11 38 0 0 0,6 48 0 0 0,1 37 0 0 0,-6 44 0 0 0,3 27 0 0 0,-6 4 0 0 0,-9 2 0 0 0,-7-5 0 0 0,-8-24 0 0 0,-5-24 0 0 0,-2-27 0 0 0,-15-11 0 0 0,-10-12 0 0 0,-1-19 0 0 0,4-17 0 0 0,-2-19 0 0 0,4 0 0 0 0,5-14 0 0 0,-7-6 0 0 0,0-8 0 0 0,3-12 0 0 0,4-8 0 0 0,6-3 0 0 0,2-6 0 0 0,3-8 0 0 0,2-6 0 0 0,1-21 0 0 0,-1-33 0 0 0,1-61 0 0 0,0-75 0 0 0,-6-83 0 0 0,-3-84 0 0 0,-10-69 0 0 0,-4-63 0 0 0,-2-25 0 0 0,-10 3 0 0 0,1 24 0 0 0,1 53 0 0 0,-1 68 0 0 0,6 67 0 0 0,2 60 0 0 0,4 27 0 0 0,7 9 0 0 0,5-22 0 0 0,22-48 0 0 0,8-33 0 0 0,19-11 0 0 0,7 11 0 0 0,3 21 0 0 0,3 41 0 0 0,0 54 0 0 0,-11 47 0 0 0,-5 40 0 0 0,-4 35 0 0 0,-7 52 0 0 0,-3 56 0 0 0,-5 49 0 0 0,7 65 0 0 0,3 70 0 0 0,10 69 0 0 0,4 49 0 0 0,6 27 0 0 0,-4-3 0 0 0,-5-14 0 0 0,3-38 0 0 0,-6-41 0 0 0,-2-49 0 0 0,-9-42 0 0 0,-7-48 0 0 0,-7-35 0 0 0,-5-32 0 0 0,-4-10 0 0 0,-3-6 0 0 0,0 17 0 0 0,5 13 0 0 0,2 8 0 0 0,1 4 0 0 0,-2 4 0 0 0,-1-6 0 0 0,-2 4 0 0 0,-1-4 0 0 0,0-8 0 0 0,-1-7 0 0 0,-6-2 0 0 0,-2 4 0 0 0,-6-2 0 0 0,-11 19 0 0 0,-2 10 0 0 0,-2 9 0 0 0,-2-6 0 0 0,4-10 0 0 0,1-12 0 0 0,5 1 0 0 0,6-10 0 0 0,0-8 0 0 0,2-11 0 0 0,4-12 0 0 0,-3-8 0 0 0,1-8 0 0 0,2-3 0 0 0,-3-15 0 0 0,0-22 0 0 0,-3-63 0 0 0,-11-96 0 0 0,-7-96 0 0 0,-15-109 0 0 0,-11-92 0 0 0,-7-66 0 0 0,2-31 0 0 0,11-9 0 0 0,16 16 0 0 0,13 26 0 0 0,23 31 0 0 0,17 48 0 0 0,35 40 0 0 0,9 59 0 0 0,0 60 0 0 0,-11 54 0 0 0,-13 55 0 0 0,-7 40 0 0 0,-8 30 0 0 0,-8 33 0 0 0,-6 35 0 0 0,1 29 0 0 0,11 40 0 0 0,3 24 0 0 0,3 45 0 0 0,3 44 0 0 0,8 34 0 0 0,5 48 0 0 0,0 16 0 0 0,5 13 0 0 0,-5-9 0 0 0,-4-18 0 0 0,-2-23 0 0 0,-8-20 0 0 0,-2-22 0 0 0,-5-29 0 0 0,5-20 0 0 0,-1-12 0 0 0,-5-24 0 0 0,-6-19 0 0 0,7-3 0 0 0,5 6 0 0 0,17 39 0 0 0,6 30 0 0 0,1 17 0 0 0,-2 5 0 0 0,3 18 0 0 0,-2 14 0 0 0,-9 15 0 0 0,-10-14 0 0 0,-6-16 0 0 0,-5-20 0 0 0,-7-25 0 0 0,-5-21 0 0 0,-3-12 0 0 0,-2-16 0 0 0,-2-15 0 0 0,0-13 0 0 0,-1-15 0 0 0,-4-1 0 0 0,-9-13 0 0 0,-23-44 0 0 0,-24-71 0 0 0,-36-112 0 0 0,-18-120 0 0 0,-8-97 0 0 0,-5-87 0 0 0,13-44 0 0 0,15-26 0 0 0,24-2 0 0 0,26 11 0 0 0,21 28 0 0 0,16 41 0 0 0,10 55 0 0 0,6 68 0 0 0,3 70 0 0 0,0 69 0 0 0,-1 59 0 0 0,0 42 0 0 0,-2 34 0 0 0,-1 23 0 0 0,0 13 0 0 0,-1 8 0 0 0,6 8 0 0 0,7 30 0 0 0,14 48 0 0 0,19 67 0 0 0,30 93 0 0 0,33 96 0 0 0,14 76 0 0 0,15 52 0 0 0,-9 16 0 0 0,-10-25 0 0 0,-14-33 0 0 0,-18-51 0 0 0,-18-60 0 0 0,-22-70 0 0 0,-17-59 0 0 0,-10-46 0 0 0,-7-19 0 0 0,0-14 0 0 0,-3-10 0 0 0,4 0 0 0 0,4 0 0 0 0,0 11 0 0 0,8 3 0 0 0,-1-2 0 0 0,2-3 0 0 0,-4-10 0 0 0,0-11 0 0 0,-4-10 0 0 0,-5-20 0 0 0,-5-37 0 0 0,-4-53 0 0 0,-26-80 0 0 0,-33-109 0 0 0,-24-105 0 0 0,-17-108 0 0 0,-9-69 0 0 0,1-31 0 0 0,12 10 0 0 0,5 59 0 0 0,-1 67 0 0 0,9 76 0 0 0,11 80 0 0 0,6 75 0 0 0,14 59 0 0 0,2 29 0 0 0,4-2 0 0 0,-9-29 0 0 0,-14-43 0 0 0,-12-54 0 0 0,-6-35 0 0 0,0-11 0 0 0,2 13 0 0 0,9 29 0 0 0,10 43 0 0 0,11 43 0 0 0,13 37 0 0 0,1 37 0 0 0,7 27 0 0 0,3 22 0 0 0,5 22 0 0 0,7 24 0 0 0,29 50 0 0 0,29 66 0 0 0,30 68 0 0 0,32 76 0 0 0,27 72 0 0 0,13 53 0 0 0,24 21 0 0 0,5 4 0 0 0,3-2 0 0 0,-7-32 0 0 0,-14-30 0 0 0,-17-19 0 0 0,-15-39 0 0 0,-16-30 0 0 0,-22-33 0 0 0,-13-22 0 0 0,-15-8 0 0 0,-10-17 0 0 0,-8-18 0 0 0,-6-21 0 0 0,-8-14 0 0 0,-9-2 0 0 0,-7-8 0 0 0,-1-13 0 0 0,0-10 0 0 0,-4-12 0 0 0,-1-17 0 0 0,-3-15 0 0 0,-1-13 0 0 0,-6-9 0 0 0,-9-13 0 0 0,-8-10 0 0 0,-11-20 0 0 0,-23-39 0 0 0,-26-42 0 0 0,-16-77 0 0 0,-9-86 0 0 0,-4-107 0 0 0,-11-79 0 0 0,-3-38 0 0 0,-10-1 0 0 0,14 31 0 0 0,9 63 0 0 0,17 53 0 0 0,15 65 0 0 0,19 59 0 0 0,16 34 0 0 0,2-24 0 0 0,10-39 0 0 0,4-32 0 0 0,-4-42 0 0 0,3-4 0 0 0,7 15 0 0 0,1 28 0 0 0,5 41 0 0 0,5 35 0 0 0,4 26 0 0 0,4 24 0 0 0,3 22 0 0 0,1 21 0 0 0,-5 24 0 0 0,-2 20 0 0 0,1 12 0 0 0,6 13 0 0 0,4 16 0 0 0,7 21 0 0 0,8 38 0 0 0,17 51 0 0 0,20 66 0 0 0,7 63 0 0 0,10 56 0 0 0,4 61 0 0 0,6 35 0 0 0,-5 22 0 0 0,-4-10 0 0 0,-9-10 0 0 0,-15-11 0 0 0,-5-23 0 0 0,-10-1 0 0 0,-11 21 0 0 0,-10 18 0 0 0,-6 12 0 0 0,-6-4 0 0 0,4-28 0 0 0,-1-31 0 0 0,7-43 0 0 0,-1-49 0 0 0,5-48 0 0 0,-1-46 0 0 0,3-38 0 0 0,-1-31 0 0 0,-4-25 0 0 0,1-21 0 0 0,0-6 0 0 0,-4-13 0 0 0,-4-16 0 0 0,-7-13 0 0 0,-11-17 0 0 0,-8-15 0 0 0,-7-11 0 0 0,-10-3 0 0 0,-6-2 0 0 0,-11-4 0 0 0,2-1 0 0 0,-1 4 0 0 0,3 0 0 0 0,3 0 0 0 0,5 4 0 0 0,3 6 0 0 0,3 0 0 0 0,7 3 0 0 0,9 3 0 0 0,7 5 0 0 0,7 2 0 0 0,3 2 0 0 0,4 2 0 0 0,6 0 0 0 0,2 1 0 0 0,6-6 0 0 0,0-8 0 0 0,3-20 0 0 0,5-9 0 0 0,-2-3 0 0 0,1-1 0 0 0,-3-4 0 0 0,-4-4 0 0 0,0-17 0 0 0,-2-25 0 0 0,-3-14 0 0 0,-3-12 0 0 0,-3-2 0 0 0,-3 9 0 0 0,0-1 0 0 0,16 10 0 0 0,5-2 0 0 0,0 0 0 0 0,1-39 0 0 0,-3-47 0 0 0,1-72 0 0 0,-4-66 0 0 0,8-41 0 0 0,11-20 0 0 0,4 4 0 0 0,3 22 0 0 0,-7 9 0 0 0,2 37 0 0 0,0 37 0 0 0,0 51 0 0 0,0 29 0 0 0,-2 44 0 0 0,5 43 0 0 0,-4 41 0 0 0,-9 35 0 0 0,-3 28 0 0 0,-1 35 0 0 0,3 26 0 0 0,13 20 0 0 0,0 24 0 0 0,5 30 0 0 0,1 17 0 0 0,3 9 0 0 0,0 8 0 0 0,-2 6 0 0 0,-5 23 0 0 0,-2 19 0 0 0,9 11 0 0 0,1 15 0 0 0,-6 32 0 0 0,-12 24 0 0 0,-11 27 0 0 0,2 36 0 0 0,-2 33 0 0 0,-5 28 0 0 0,-5 20 0 0 0,-5 6 0 0 0,-3 4 0 0 0,-2-20 0 0 0,-1-41 0 0 0,-1-56 0 0 0,0-48 0 0 0,0-42 0 0 0,0-43 0 0 0,1-25 0 0 0,-1-23 0 0 0,1-24 0 0 0,-6-26 0 0 0,-1-29 0 0 0,-1-43 0 0 0,-3-42 0 0 0,-13-40 0 0 0,-7-51 0 0 0,-5-52 0 0 0,-7-39 0 0 0,-14-43 0 0 0,-15-20 0 0 0,-1 1 0 0 0,-17-13 0 0 0,1 12 0 0 0,10-1 0 0 0,1-24 0 0 0,13-15 0 0 0,7-19 0 0 0,7-7 0 0 0,1 7 0 0 0,8 19 0 0 0,12 20 0 0 0,11 30 0 0 0,9 25 0 0 0,6 10 0 0 0,3 2 0 0 0,2 10 0 0 0,2 0 0 0 0,-1 1 0 0 0,0 24 0 0 0,-1 26 0 0 0,6 34 0 0 0,1 33 0 0 0,-1 32 0 0 0,-1 26 0 0 0,4 24 0 0 0,1 32 0 0 0,-3 35 0 0 0,4 31 0 0 0,12 53 0 0 0,7 37 0 0 0,-2 41 0 0 0,1 35 0 0 0,12 44 0 0 0,-1 12 0 0 0,-2-18 0 0 0,-7 0 0 0 0,-9 25 0 0 0,-9 70 0 0 0,-7 84 0 0 0,-4 96 0 0 0,-2 51 0 0 0,-3 29 0 0 0,1-19 0 0 0,-19-17 0 0 0,-4-27 0 0 0,1-13 0 0 0,4-17 0 0 0,-5-32 0 0 0,0-31 0 0 0,0-46 0 0 0,2-46 0 0 0,-5-33 0 0 0,1-50 0 0 0,5-44 0 0 0,7-45 0 0 0,5-49 0 0 0,4-44 0 0 0,3-44 0 0 0,2-44 0 0 0,1-40 0 0 0,0-46 0 0 0,1-33 0 0 0,-7-56 0 0 0,-14-47 0 0 0,-9-28 0 0 0,-6-20 0 0 0,-3 4 0 0 0,-7 11 0 0 0,-1 6 0 0 0,6-3 0 0 0,10 5 0 0 0,5-5 0 0 0,6-25 0 0 0,5-49 0 0 0,6-52 0 0 0,4-57 0 0 0,2-49 0 0 0,14-26 0 0 0,9 14 0 0 0,13 19 0 0 0,7 37 0 0 0,-4 57 0 0 0,-3 55 0 0 0,4 42 0 0 0,-4 44 0 0 0,-3 38 0 0 0,-6 40 0 0 0,-8 34 0 0 0,-7 31 0 0 0,1 31 0 0 0,4 25 0 0 0,4 28 0 0 0,18 40 0 0 0,7 29 0 0 0,13 39 0 0 0,3 43 0 0 0,9 36 0 0 0,-2 21 0 0 0,-7 29 0 0 0,-2 21 0 0 0,-6 8 0 0 0,-5 16 0 0 0,-11 20 0 0 0,-1 17 0 0 0,0 30 0 0 0,6 37 0 0 0,12 35 0 0 0,9 40 0 0 0,11 34 0 0 0,5 32 0 0 0,6-3 0 0 0,-5-9 0 0 0,0-27 0 0 0,0-51 0 0 0,-10-40 0 0 0,2-47 0 0 0,-6-53 0 0 0,-14-59 0 0 0,-10-53 0 0 0,-6-50 0 0 0,-10-43 0 0 0,-9-42 0 0 0,-7-41 0 0 0,0-38 0 0 0,-2-37 0 0 0,-1-43 0 0 0,-3-47 0 0 0,-1-61 0 0 0,-20-52 0 0 0,-17-71 0 0 0,-22-54 0 0 0,-17-28 0 0 0,-9-48 0 0 0,10-23 0 0 0,11-44 0 0 0,17-58 0 0 0,3-55 0 0 0,9-32 0 0 0,10-5 0 0 0,15 23 0 0 0,8 43 0 0 0,4 58 0 0 0,1 56 0 0 0,0 56 0 0 0,-2 59 0 0 0,0 62 0 0 0,-2 70 0 0 0,-7 57 0 0 0,-3 51 0 0 0,1 47 0 0 0,1 47 0 0 0,7 51 0 0 0,10 46 0 0 0,20 39 0 0 0,16 41 0 0 0,6 31 0 0 0,12 31 0 0 0,12 19 0 0 0,4 18 0 0 0,-11 1 0 0 0,6-8 0 0 0,1 8 0 0 0,-7-15 0 0 0,-9-8 0 0 0,-15-7 0 0 0,-9-1 0 0 0,-6-2 0 0 0,4 2 0 0 0,1 22 0 0 0,13 23 0 0 0,3 23 0 0 0,17 11 0 0 0,13-6 0 0 0,5 17 0 0 0,-1-8 0 0 0,2-4 0 0 0,4 6 0 0 0,-8-3 0 0 0,-13-11 0 0 0,-1-8 0 0 0,0 0 0 0 0,-7-13 0 0 0,-14-29 0 0 0,-9-32 0 0 0,-6-39 0 0 0,-9-37 0 0 0,-8-41 0 0 0,-8-47 0 0 0,-10-60 0 0 0,-12-56 0 0 0,-20-74 0 0 0,-22-64 0 0 0,-20-42 0 0 0,-31-49 0 0 0,-15-13 0 0 0,-5 13 0 0 0,2-2 0 0 0,4 11 0 0 0,6-2 0 0 0,4-16 0 0 0,4-13 0 0 0,14-3 0 0 0,5 19 0 0 0,-5 38 0 0 0,6 43 0 0 0,13 41 0 0 0,0 30 0 0 0,8 24 0 0 0,9 22 0 0 0,8 13 0 0 0,6 6 0 0 0,5 0 0 0 0,3-19 0 0 0,-5 4 0 0 0,-1 7 0 0 0,6 22 0 0 0,3 17 0 0 0,6 19 0 0 0,9 28 0 0 0,6 28 0 0 0,16 40 0 0 0,19 35 0 0 0,29 53 0 0 0,28 61 0 0 0,18 42 0 0 0,14 26 0 0 0,6 24 0 0 0,-12-9 0 0 0,-6-18 0 0 0,-16-21 0 0 0,-16-11 0 0 0,-8-17 0 0 0,-4-6 0 0 0,-5 14 0 0 0,6 25 0 0 0,9 34 0 0 0,0 15 0 0 0,6 19 0 0 0,18 14 0 0 0,1 7 0 0 0,1 21 0 0 0,2 19 0 0 0,2 8 0 0 0,2 19 0 0 0,2-8 0 0 0,0-14 0 0 0,-11-20 0 0 0,-4-27 0 0 0,-10-48 0 0 0,-7-44 0 0 0,-10-47 0 0 0,-15-46 0 0 0,-9-38 0 0 0,-11-45 0 0 0,-9-46 0 0 0,-26-50 0 0 0,-28-57 0 0 0,-24-84 0 0 0,-26-48 0 0 0,-27-30 0 0 0,-11-18 0 0 0,-7-2 0 0 0,1 11 0 0 0,-5 30 0 0 0,8 41 0 0 0,21 28 0 0 0,17 35 0 0 0,18 31 0 0 0,15 30 0 0 0,13 25 0 0 0,1 18 0 0 0,4 12 0 0 0,-5-7 0 0 0,1-12 0 0 0,-4-38 0 0 0,0-20 0 0 0,-15-21 0 0 0,-2-15 0 0 0,-8-13 0 0 0,3-1 0 0 0,1 21 0 0 0,8 23 0 0 0,7 26 0 0 0,7 23 0 0 0,13 18 0 0 0,5 17 0 0 0,8 21 0 0 0,7 24 0 0 0,18 22 0 0 0,20 41 0 0 0,29 36 0 0 0,29 41 0 0 0,6 35 0 0 0,23 39 0 0 0,-2 4 0 0 0,-2-7 0 0 0,-1-1 0 0 0,-13 2 0 0 0,-17 0 0 0 0,-10 13 0 0 0,2 36 0 0 0,6 43 0 0 0,-3 31 0 0 0,4 38 0 0 0,0 12 0 0 0,5 26 0 0 0,6 0 0 0 0,-11-14 0 0 0,-1-24 0 0 0,-7-37 0 0 0,-10-53 0 0 0,-14-48 0 0 0,-3-42 0 0 0,-8-45 0 0 0,-4-31 0 0 0,-6-31 0 0 0,-8-27 0 0 0,-5-13 0 0 0,-5-10 0 0 0,-3-19 0 0 0,-1-32 0 0 0,-7-43 0 0 0,-14-49 0 0 0,-15-37 0 0 0,-12-36 0 0 0,-11-18 0 0 0,-18-7 0 0 0,-13-10 0 0 0,-3 12 0 0 0,3 22 0 0 0,10 16 0 0 0,14 18 0 0 0,11 19 0 0 0,11 14 0 0 0,0 0 0 0 0,-4 7 0 0 0,0-15 0 0 0,-8-53 0 0 0,-19-55 0 0 0,-13-55 0 0 0,-10-27 0 0 0,-5-15 0 0 0,-3-5 0 0 0,0 12 0 0 0,-1 11 0 0 0,14 5 0 0 0,4 17 0 0 0,11 16 0 0 0,14 16 0 0 0,6 28 0 0 0,1 33 0 0 0,4 35 0 0 0,12 33 0 0 0,7 29 0 0 0,8 25 0 0 0,10 16 0 0 0,7 10 0 0 0,5 18 0 0 0,9 22 0 0 0,21 29 0 0 0,18 26 0 0 0,13 32 0 0 0,14 30 0 0 0,13 46 0 0 0,-3 18 0 0 0,-3 6 0 0 0,-9 12 0 0 0,1 24 0 0 0,1-4 0 0 0,-13-6 0 0 0,-10-9 0 0 0,-7-6 0 0 0,-10-14 0 0 0,-11-22 0 0 0,-3-21 0 0 0,-5-24 0 0 0,8-15 0 0 0,0-3 0 0 0,3-6 0 0 0,-3-3 0 0 0,1 11 0 0 0,9 6 0 0 0,11 13 0 0 0,4 20 0 0 0,11 15 0 0 0,3-3 0 0 0,3 2 0 0 0,-4-9 0 0 0,6-7 0 0 0,-2-4 0 0 0,-6-13 0 0 0,-6-23 0 0 0,-12-17 0 0 0,-13-17 0 0 0,2-9 0 0 0,1-8 0 0 0,-3-7 0 0 0,-1-12 0 0 0,-4-16 0 0 0,-6-17 0 0 0,-10-20 0 0 0,-7-23 0 0 0,-20-23 0 0 0,-23-51 0 0 0,-22-58 0 0 0,-16-46 0 0 0,-11-49 0 0 0,-8-30 0 0 0,-3-23 0 0 0,-1-7 0 0 0,6 5 0 0 0,-8 17 0 0 0,7 22 0 0 0,5 6 0 0 0,1 17 0 0 0,11 24 0 0 0,14 23 0 0 0,13 27 0 0 0,11 15 0 0 0,8 26 0 0 0,4 28 0 0 0,9 27 0 0 0,2 19 0 0 0,6 16 0 0 0,0 18 0 0 0,2 11 0 0 0,5 3 0 0 0,4 2 0 0 0,4 11 0 0 0,1 18 0 0 0,2 21 0 0 0,12 30 0 0 0,21 33 0 0 0,23 67 0 0 0,8 41 0 0 0,10 29 0 0 0,-2 15 0 0 0,-7 3 0 0 0,-3-11 0 0 0,0-16 0 0 0,-6-22 0 0 0,1-3 0 0 0,-5-11 0 0 0,-11-6 0 0 0,-6-5 0 0 0,-4-13 0 0 0,-1 1 0 0 0,0 4 0 0 0,-5-9 0 0 0,-1-18 0 0 0,2-15 0 0 0,7 2 0 0 0,-2 3 0 0 0,0 4 0 0 0,1-2 0 0 0,-6-6 0 0 0,-1-5 0 0 0,-5 0 0 0 0,0-7 0 0 0,-3-4 0 0 0,1-15 0 0 0,-3-16 0 0 0,-3-15 0 0 0,-4-12 0 0 0,-4-19 0 0 0,-2-26 0 0 0,-1-36 0 0 0,-19-35 0 0 0,-18-36 0 0 0,-19-39 0 0 0,-13-25 0 0 0,-24-24 0 0 0,-1 4 0 0 0,2 5 0 0 0,1 22 0 0 0,-3 16 0 0 0,9 22 0 0 0,13 25 0 0 0,12 13 0 0 0,6 9 0 0 0,4 7 0 0 0,12 9 0 0 0,6 16 0 0 0,3 9 0 0 0,0 6 0 0 0,-2 1 0 0 0,0 1 0 0 0,-2 0 0 0 0,5 9 0 0 0,7 15 0 0 0,7 14 0 0 0,6 11 0 0 0,4 8 0 0 0,2 0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6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5239 8160 16383 0 0,'0'17'0'0'0,"0"30"0"0"0,0 35 0 0 0,0 27 0 0 0,0 41 0 0 0,0 31 0 0 0,-11 36 0 0 0,-22 39 0 0 0,-11 35 0 0 0,-15 31 0 0 0,-15 31 0 0 0,-13 19 0 0 0,-2-8 0 0 0,-4-12 0 0 0,2-15 0 0 0,5-30 0 0 0,17-31 0 0 0,9-23 0 0 0,3-14 0 0 0,5-24 0 0 0,6-19 0 0 0,10-32 0 0 0,7-20 0 0 0,7-12 0 0 0,7-17 0 0 0,7-21 0 0 0,5-22 0 0 0,2-11 0 0 0,2-10 0 0 0,0-8 0 0 0,1 0 0 0 0,-1 11 0 0 0,0 13 0 0 0,0 7 0 0 0,-1 2 0 0 0,-6 0 0 0 0,-1-1 0 0 0,-1-8 0 0 0,2-3 0 0 0,2-7 0 0 0,1 10 0 0 0,2 5 0 0 0,0 2 0 0 0,1 0 0 0 0,1-6 0 0 0,-1-10 0 0 0,0-8 0 0 0,1-19 0 0 0,-1-21 0 0 0,0-22 0 0 0,0-28 0 0 0,0-30 0 0 0,6-32 0 0 0,7-28 0 0 0,8-15 0 0 0,0-23 0 0 0,8-30 0 0 0,17-21 0 0 0,0-21 0 0 0,-7-15 0 0 0,-11 0 0 0 0,-10 9 0 0 0,-8 18 0 0 0,-6 12 0 0 0,-3 25 0 0 0,-2 29 0 0 0,5 17 0 0 0,2 29 0 0 0,-1 22 0 0 0,0 21 0 0 0,-2 5 0 0 0,5-2 0 0 0,1-8 0 0 0,-1-13 0 0 0,4-26 0 0 0,0-28 0 0 0,3-36 0 0 0,17-39 0 0 0,4-17 0 0 0,0 2 0 0 0,6 7 0 0 0,2 13 0 0 0,-1 26 0 0 0,-1 33 0 0 0,-3 31 0 0 0,-8 26 0 0 0,-9 18 0 0 0,-2 11 0 0 0,0 6 0 0 0,-2 8 0 0 0,1 7 0 0 0,-2 7 0 0 0,-5 5 0 0 0,2 8 0 0 0,-1 27 0 0 0,-4 48 0 0 0,-2 51 0 0 0,-15 62 0 0 0,-11 73 0 0 0,-15 50 0 0 0,-6 11 0 0 0,-3-3 0 0 0,-12-5 0 0 0,-7-10 0 0 0,0-17 0 0 0,0-23 0 0 0,-8-11 0 0 0,3-9 0 0 0,-11-6 0 0 0,-3 8 0 0 0,-6 30 0 0 0,-5 32 0 0 0,7 38 0 0 0,1 29 0 0 0,2 14 0 0 0,-1 9 0 0 0,7-23 0 0 0,11-30 0 0 0,16-33 0 0 0,5-31 0 0 0,10-35 0 0 0,11-36 0 0 0,9-38 0 0 0,7-37 0 0 0,5-31 0 0 0,8-28 0 0 0,9-23 0 0 0,3-20 0 0 0,3-23 0 0 0,10-20 0 0 0,5-20 0 0 0,15-41 0 0 0,9-33 0 0 0,13-34 0 0 0,-1-35 0 0 0,5-53 0 0 0,1-59 0 0 0,-13-45 0 0 0,-11-8 0 0 0,-4 11 0 0 0,-4 15 0 0 0,-5 30 0 0 0,3 16 0 0 0,0-24 0 0 0,21-44 0 0 0,17-76 0 0 0,18-46 0 0 0,9-9 0 0 0,-14-2 0 0 0,1 19 0 0 0,-6 22 0 0 0,-11 23 0 0 0,-8 40 0 0 0,-10 39 0 0 0,-9 40 0 0 0,-3 32 0 0 0,-9 28 0 0 0,-11 41 0 0 0,-6 39 0 0 0,-5 37 0 0 0,-7 35 0 0 0,-5 30 0 0 0,-3 21 0 0 0,-3 25 0 0 0,-1 34 0 0 0,0 38 0 0 0,6 58 0 0 0,1 70 0 0 0,12 68 0 0 0,3 51 0 0 0,-2 33 0 0 0,-5 32 0 0 0,-4 12 0 0 0,-4 1 0 0 0,-3-16 0 0 0,-2-23 0 0 0,-7-14 0 0 0,-3-17 0 0 0,-5-23 0 0 0,-6-20 0 0 0,-12-18 0 0 0,1 7 0 0 0,-2 3 0 0 0,0-7 0 0 0,-6-4 0 0 0,-2 3 0 0 0,-1-10 0 0 0,2-10 0 0 0,-10 9 0 0 0,4-6 0 0 0,9-17 0 0 0,11-17 0 0 0,4-22 0 0 0,6-23 0 0 0,-5-8 0 0 0,-1-10 0 0 0,-1-15 0 0 0,3-9 0 0 0,5-6 0 0 0,5-14 0 0 0,4-15 0 0 0,3-14 0 0 0,3-10 0 0 0,0-20 0 0 0,1-19 0 0 0,0-34 0 0 0,-6-36 0 0 0,-2-54 0 0 0,0-88 0 0 0,1-125 0 0 0,-4-100 0 0 0,-12-69 0 0 0,-8-25 0 0 0,2 18 0 0 0,4 25 0 0 0,7 61 0 0 0,-5 65 0 0 0,1 66 0 0 0,4 40 0 0 0,11 10 0 0 0,6 0 0 0 0,9-6 0 0 0,9-2 0 0 0,1 6 0 0 0,4 15 0 0 0,-3 11 0 0 0,7 13 0 0 0,5 24 0 0 0,-3 36 0 0 0,-6 30 0 0 0,-8 41 0 0 0,0 44 0 0 0,-3 55 0 0 0,3 69 0 0 0,-2 53 0 0 0,-2 37 0 0 0,-4 32 0 0 0,-3 13 0 0 0,-2 3 0 0 0,-1 2 0 0 0,-1-16 0 0 0,17 0 0 0 0,6-7 0 0 0,-2-13 0 0 0,2-10 0 0 0,-3-3 0 0 0,-5 7 0 0 0,1-12 0 0 0,-2-14 0 0 0,-4-1 0 0 0,-4 6 0 0 0,4 25 0 0 0,-1 26 0 0 0,-1 32 0 0 0,-2 25 0 0 0,-3 11 0 0 0,-1 13 0 0 0,-7 2 0 0 0,-2-23 0 0 0,-1-25 0 0 0,-10-33 0 0 0,-2-39 0 0 0,2-27 0 0 0,5-24 0 0 0,4-23 0 0 0,3-14 0 0 0,4-19 0 0 0,1-4 0 0 0,1-11 0 0 0,1-27 0 0 0,0-39 0 0 0,0-41 0 0 0,-1-56 0 0 0,6-62 0 0 0,2-75 0 0 0,6-55 0 0 0,11-60 0 0 0,2-40 0 0 0,2-23 0 0 0,-4-12 0 0 0,-6 8 0 0 0,5 35 0 0 0,-1 46 0 0 0,-5 52 0 0 0,1 57 0 0 0,-4 43 0 0 0,3 24 0 0 0,-3 27 0 0 0,2 19 0 0 0,-1 11 0 0 0,1-1 0 0 0,-1 1 0 0 0,-4-1 0 0 0,-3-11 0 0 0,1 14 0 0 0,1 17 0 0 0,-3 18 0 0 0,-8 25 0 0 0,-10 26 0 0 0,-4 49 0 0 0,-4 72 0 0 0,-6 64 0 0 0,-10 66 0 0 0,-5 28 0 0 0,-7 10 0 0 0,-8 4 0 0 0,-12-4 0 0 0,5-27 0 0 0,7-25 0 0 0,8-22 0 0 0,-1-28 0 0 0,8-8 0 0 0,4-16 0 0 0,9-14 0 0 0,9-8 0 0 0,6-14 0 0 0,7-20 0 0 0,2 3 0 0 0,3 3 0 0 0,0 13 0 0 0,1 11 0 0 0,-1 14 0 0 0,1 18 0 0 0,-2 0 0 0 0,1-2 0 0 0,-1-5 0 0 0,0-4 0 0 0,0 2 0 0 0,0-17 0 0 0,0-20 0 0 0,0-16 0 0 0,0-13 0 0 0,0-13 0 0 0,0-13 0 0 0,0-10 0 0 0,0-18 0 0 0,0-19 0 0 0,0-29 0 0 0,0-33 0 0 0,0-54 0 0 0,0-66 0 0 0,0-62 0 0 0,0-84 0 0 0,-6-67 0 0 0,-2-62 0 0 0,-11-35 0 0 0,-2 7 0 0 0,2 38 0 0 0,5 53 0 0 0,-2 75 0 0 0,2 56 0 0 0,4 54 0 0 0,3 44 0 0 0,3 25 0 0 0,3 30 0 0 0,0 21 0 0 0,1 18 0 0 0,-5 15 0 0 0,-2 3 0 0 0,0 5 0 0 0,-4 2 0 0 0,0 15 0 0 0,1 28 0 0 0,2 43 0 0 0,15 48 0 0 0,6 42 0 0 0,6 51 0 0 0,7 28 0 0 0,-3 12 0 0 0,8 8 0 0 0,-2-2 0 0 0,0-10 0 0 0,-5-10 0 0 0,-1-12 0 0 0,2-5 0 0 0,8 4 0 0 0,-2-8 0 0 0,-6-20 0 0 0,-7-11 0 0 0,-6-9 0 0 0,5-7 0 0 0,1-12 0 0 0,-3-11 0 0 0,-5 3 0 0 0,-3-2 0 0 0,-3 0 0 0 0,4-3 0 0 0,0 1 0 0 0,-1-3 0 0 0,-2-10 0 0 0,-2-6 0 0 0,-1-15 0 0 0,-1-11 0 0 0,0 0 0 0 0,-2-9 0 0 0,1-9 0 0 0,-12-15 0 0 0,-4-21 0 0 0,-4-20 0 0 0,-6-28 0 0 0,-3-21 0 0 0,-9-20 0 0 0,-4-23 0 0 0,-6-30 0 0 0,-12-13 0 0 0,-2-30 0 0 0,-2-17 0 0 0,-8-18 0 0 0,3 1 0 0 0,-4-7 0 0 0,-2 2 0 0 0,1 6 0 0 0,7 14 0 0 0,9 7 0 0 0,14 6 0 0 0,15 12 0 0 0,7 23 0 0 0,6 21 0 0 0,7 25 0 0 0,4 20 0 0 0,4 17 0 0 0,-5 16 0 0 0,-6 20 0 0 0,-2 18 0 0 0,2 38 0 0 0,3 52 0 0 0,3 62 0 0 0,8 63 0 0 0,4 52 0 0 0,6 26 0 0 0,14 4 0 0 0,1-27 0 0 0,3-18 0 0 0,2-37 0 0 0,1-37 0 0 0,6-26 0 0 0,9-29 0 0 0,2-24 0 0 0,-3-17 0 0 0,-2-19 0 0 0,-4-8 0 0 0,-2 3 0 0 0,-3-3 0 0 0,-7-7 0 0 0,-3 7 0 0 0,0 4 0 0 0,2-9 0 0 0,-5-1 0 0 0,1-5 0 0 0,-5-4 0 0 0,1 2 0 0 0,-4-1 0 0 0,2-3 0 0 0,-2-13 0 0 0,-4-30 0 0 0,-4-32 0 0 0,-4-39 0 0 0,-1-43 0 0 0,-3-59 0 0 0,-6-59 0 0 0,-2-70 0 0 0,0-54 0 0 0,-5-18 0 0 0,1 8 0 0 0,-5 43 0 0 0,2 54 0 0 0,-3 55 0 0 0,2 58 0 0 0,-3 51 0 0 0,3 48 0 0 0,3 46 0 0 0,5 43 0 0 0,3 33 0 0 0,2 40 0 0 0,2 27 0 0 0,2 7 0 0 0,-1 4 0 0 0,1 7 0 0 0,0-4 0 0 0,-1 1 0 0 0,1-17 0 0 0,-1-8 0 0 0,0-13 0 0 0,0-13 0 0 0,0-17 0 0 0,0-10 0 0 0,0-5 0 0 0,0-8 0 0 0,0 5 0 0 0,0 4 0 0 0,6 2 0 0 0,1-4 0 0 0,1-7 0 0 0,-2-7 0 0 0,-2-6 0 0 0,-1-4 0 0 0,-2-20 0 0 0,0-31 0 0 0,-1-36 0 0 0,-1-33 0 0 0,-5-38 0 0 0,-2-44 0 0 0,-11-70 0 0 0,-3-42 0 0 0,3-8 0 0 0,5 20 0 0 0,4 21 0 0 0,4 39 0 0 0,3 44 0 0 0,2 42 0 0 0,8 36 0 0 0,7 32 0 0 0,8 25 0 0 0,5 21 0 0 0,5 24 0 0 0,-4 26 0 0 0,6 34 0 0 0,2 20 0 0 0,1 6 0 0 0,-6 7 0 0 0,-8 14 0 0 0,16 20 0 0 0,0 14 0 0 0,0 15 0 0 0,-1 6 0 0 0,5 7 0 0 0,0 24 0 0 0,0-2 0 0 0,-3-7 0 0 0,4-15 0 0 0,6-11 0 0 0,1-12 0 0 0,-9-23 0 0 0,-6-36 0 0 0,-3-30 0 0 0,-1-22 0 0 0,-6-15 0 0 0,-8-9 0 0 0,-1-9 0 0 0,-3-14 0 0 0,-4-15 0 0 0,-10-11 0 0 0,-10-3 0 0 0,-4-16 0 0 0,-5-29 0 0 0,0-22 0 0 0,-2-25 0 0 0,-3-11 0 0 0,-9-30 0 0 0,-17-59 0 0 0,-5-62 0 0 0,-17-73 0 0 0,-13-34 0 0 0,-16 7 0 0 0,9 32 0 0 0,21 34 0 0 0,17 52 0 0 0,10 58 0 0 0,15 52 0 0 0,5 44 0 0 0,7 35 0 0 0,6 34 0 0 0,5 34 0 0 0,22 53 0 0 0,30 92 0 0 0,37 86 0 0 0,22 61 0 0 0,10 56 0 0 0,14 17 0 0 0,-8-3 0 0 0,-19-16 0 0 0,-10-26 0 0 0,-14-39 0 0 0,-21-49 0 0 0,-3-30 0 0 0,-10-37 0 0 0,-12-36 0 0 0,-13-33 0 0 0,-8-27 0 0 0,-7-20 0 0 0,7-13 0 0 0,3-6 0 0 0,-2-2 0 0 0,4-7 0 0 0,-2 0 0 0 0,-3 2 0 0 0,-3-10 0 0 0,2-5 0 0 0,1-12 0 0 0,-3-9 0 0 0,-8-16 0 0 0,-21-24 0 0 0,-25-46 0 0 0,-40-56 0 0 0,-27-44 0 0 0,-25-17 0 0 0,-5-12 0 0 0,9 16 0 0 0,22 31 0 0 0,19 41 0 0 0,30 45 0 0 0,32 38 0 0 0,33 40 0 0 0,28 35 0 0 0,26 44 0 0 0,21 28 0 0 0,3 16 0 0 0,5 2 0 0 0,12-6 0 0 0,-11-8 0 0 0,-2-15 0 0 0,7-3 0 0 0,0-3 0 0 0,14 15 0 0 0,6 4 0 0 0,2-2 0 0 0,22 2 0 0 0,6-4 0 0 0,1-5 0 0 0,-5 0 0 0 0,-14-1 0 0 0,-17-4 0 0 0,-21-15 0 0 0,-7-6 0 0 0,-11-8 0 0 0,-11-11 0 0 0,-10-13 0 0 0,-12-5 0 0 0,-35-5 0 0 0,-41-12 0 0 0,-59-29 0 0 0,-66-50 0 0 0,-67-60 0 0 0,-46-53 0 0 0,-17-34 0 0 0,-4-15 0 0 0,9-1 0 0 0,36 28 0 0 0,39 27 0 0 0,38 33 0 0 0,39 36 0 0 0,31 26 0 0 0,22 17 0 0 0,21 15 0 0 0,15 17 0 0 0,11 9 0 0 0,6 10 0 0 0,15 9 0 0 0,17 12 0 0 0,13 24 0 0 0,41 30 0 0 0,35 24 0 0 0,30 16 0 0 0,26 15 0 0 0,17 1 0 0 0,10-1 0 0 0,-6-7 0 0 0,-2-4 0 0 0,-11-1 0 0 0,-9-6 0 0 0,-4-12 0 0 0,-3-7 0 0 0,-7 0 0 0 0,-7-6 0 0 0,-2-8 0 0 0,-4-2 0 0 0,9-5 0 0 0,-1-6 0 0 0,-8 2 0 0 0,-13-8 0 0 0,-12 8 0 0 0,-10 1 0 0 0,-13-8 0 0 0,-11-10 0 0 0,-10-11 0 0 0,-7-8 0 0 0,-10 0 0 0 0,-16-2 0 0 0,-56-15 0 0 0,-62-34 0 0 0,-76-52 0 0 0,-49-39 0 0 0,-26-26 0 0 0,3-10 0 0 0,2-17 0 0 0,22 6 0 0 0,37 9 0 0 0,29 22 0 0 0,36 25 0 0 0,27 26 0 0 0,32 25 0 0 0,21 18 0 0 0,7 12 0 0 0,16 14 0 0 0,30 16 0 0 0,37 34 0 0 0,40 36 0 0 0,46 32 0 0 0,54 34 0 0 0,25 26 0 0 0,6 10 0 0 0,-10-17 0 0 0,-23-15 0 0 0,-13-18 0 0 0,-17-22 0 0 0,-11-15 0 0 0,-24-19 0 0 0,-9-14 0 0 0,-16-8 0 0 0,-18-9 0 0 0,-9-9 0 0 0,-11-8 0 0 0,4 2 0 0 0,3-1 0 0 0,10-2 0 0 0,-2-2 0 0 0,5 10 0 0 0,-4 3 0 0 0,-3-2 0 0 0,-5-3 0 0 0,-15 8 0 0 0,-31 0 0 0 0,-54-9 0 0 0,-95-35 0 0 0,-78-43 0 0 0,-54-32 0 0 0,-23-24 0 0 0,-15-19 0 0 0,16 2 0 0 0,27-9 0 0 0,41 9 0 0 0,47 16 0 0 0,22 18 0 0 0,33 21 0 0 0,24 25 0 0 0,22 17 0 0 0,17 16 0 0 0,25 12 0 0 0,34 21 0 0 0,45 20 0 0 0,33 30 0 0 0,36 34 0 0 0,28 25 0 0 0,17 4 0 0 0,11 0 0 0 0,-7-4 0 0 0,-3-8 0 0 0,-12-13 0 0 0,-3-9 0 0 0,2-2 0 0 0,17 8 0 0 0,20-6 0 0 0,1 0 0 0 0,-3-8 0 0 0,9-12 0 0 0,-7-11 0 0 0,-12-9 0 0 0,-17-11 0 0 0,-26-7 0 0 0,-23-8 0 0 0,-24 0 0 0 0,-22-5 0 0 0,-9-4 0 0 0,-9 2 0 0 0,-6-1 0 0 0,-27-2 0 0 0,-40-3 0 0 0,-55-14 0 0 0,-66-35 0 0 0,-66-33 0 0 0,-37-21 0 0 0,-23-35 0 0 0,-5-23 0 0 0,16-10 0 0 0,35 7 0 0 0,45 24 0 0 0,42 23 0 0 0,39 25 0 0 0,37 21 0 0 0,23 22 0 0 0,20 12 0 0 0,18 11 0 0 0,17 15 0 0 0,28 21 0 0 0,55 24 0 0 0,51 22 0 0 0,35 14 0 0 0,28 16 0 0 0,18 4 0 0 0,0-2 0 0 0,-10-1 0 0 0,-25-3 0 0 0,-15-12 0 0 0,-16-13 0 0 0,-12-12 0 0 0,-14-15 0 0 0,-6-3 0 0 0,14 0 0 0 0,36 10 0 0 0,33 4 0 0 0,27 4 0 0 0,14 0 0 0 0,15 26 0 0 0,-9 10 0 0 0,-31 14 0 0 0,-31 7 0 0 0,-38-4 0 0 0,-35-3 0 0 0,-26-7 0 0 0,-25-8 0 0 0,-24-7 0 0 0,-22-7 0 0 0,-15-9 0 0 0,-9-4 0 0 0,0-2 0 0 0,-1 2 0 0 0,-1-4 0 0 0,0-1 0 0 0,-1-3 0 0 0,-7 1 0 0 0,-24-4 0 0 0,-49-3 0 0 0,-81-40 0 0 0,-99-61 0 0 0,-93-56 0 0 0,-69-57 0 0 0,-19-45 0 0 0,11-22 0 0 0,51 17 0 0 0,48 17 0 0 0,58 36 0 0 0,45 41 0 0 0,51 34 0 0 0,36 28 0 0 0,38 24 0 0 0,29 17 0 0 0,16 14 0 0 0,12 6 0 0 0,25 10 0 0 0,28 15 0 0 0,41 14 0 0 0,30 13 0 0 0,30 20 0 0 0,26 15 0 0 0,43 29 0 0 0,13-1 0 0 0,-2-8 0 0 0,-4-16 0 0 0,-22-18 0 0 0,-10-9 0 0 0,-13-17 0 0 0,-19-15 0 0 0,-13-8 0 0 0,-19-8 0 0 0,-12-6 0 0 0,-9-5 0 0 0,-9-4 0 0 0,-15-7 0 0 0,-9-9 0 0 0,-11-14 0 0 0,-9-6 0 0 0,-8-11 0 0 0,-4-19 0 0 0,-9-17 0 0 0,-3-17 0 0 0,-6-16 0 0 0,-7-5 0 0 0,2-5 0 0 0,-3-5 0 0 0,3 8 0 0 0,5 13 0 0 0,5 19 0 0 0,4 20 0 0 0,3 15 0 0 0,2 12 0 0 0,7 13 0 0 0,9 11 0 0 0,12 9 0 0 0,32 7 0 0 0,17 9 0 0 0,13 4 0 0 0,3-1 0 0 0,3 0 0 0 0,3-3 0 0 0,2 4 0 0 0,13 0 0 0 0,5-2 0 0 0,-6-2 0 0 0,-10 4 0 0 0,-12 0 0 0 0,-14-2 0 0 0,-15-2 0 0 0,-12-2 0 0 0,-14-7 0 0 0,-19 2 0 0 0,-18 1 0 0 0,-14 7 0 0 0,-11 14 0 0 0,-12 9 0 0 0,1 5 0 0 0,0 14 0 0 0,2 4 0 0 0,1 6 0 0 0,0 3 0 0 0,6-2 0 0 0,3 0 0 0 0,-7-5 0 0 0,-2-11 0 0 0,-2-2 0 0 0,-1-8 0 0 0,1-3 0 0 0,1-3 0 0 0,7 1 0 0 0,1-4 0 0 0,1-2 0 0 0,5 2 0 0 0,0-3 0 0 0,-2-6 0 0 0,3 0 0 0 0,-1-2 0 0 0,-2-4 0 0 0,-3-3 0 0 0,-3-4 0 0 0,-1-1 0 0 0,-3-2 0 0 0,0-6 0 0 0,-6-2 0 0 0,-2 0 0 0 0,-1 1 0 0 0,3 2 0 0 0,1 3 0 0 0,2-6 0 0 0,2 0 0 0 0,6-5 0 0 0,2-7 0 0 0,1-4 0 0 0,4-5 0 0 0,0 2 0 0 0,-2 7 0 0 0,3 0 0 0 0,5-2 0 0 0,6-3 0 0 0,10 2 0 0 0,4 0 0 0 0,15 4 0 0 0,14 4 0 0 0,14 6 0 0 0,16 4 0 0 0,15 3 0 0 0,17 1 0 0 0,5 2 0 0 0,-4 0 0 0 0,-12 0 0 0 0,-9-1 0 0 0,-11 1 0 0 0,-11 0 0 0 0,-3-1 0 0 0,-4 0 0 0 0,-3 0 0 0 0,-5 0 0 0 0,-2 0 0 0 0,-1 0 0 0 0,-1 0 0 0 0,-1 0 0 0 0,0 0 0 0 0,-5-6 0 0 0,-8-8 0 0 0,-13-7 0 0 0,-19-5 0 0 0,-14-5 0 0 0,-25-15 0 0 0,-21-4 0 0 0,-28-12 0 0 0,-9-7 0 0 0,-8 3 0 0 0,3 6 0 0 0,11 14 0 0 0,4 9 0 0 0,8 10 0 0 0,13 11 0 0 0,15 7 0 0 0,11 5 0 0 0,10 4 0 0 0,5 7 0 0 0,4 3 0 0 0,2 5 0 0 0,-1 6 0 0 0,1 0 0 0 0,-2 1 0 0 0,1 4 0 0 0,-2-4 0 0 0,0-4 0 0 0,6-1 0 0 0,2-2 0 0 0,-1-4 0 0 0,4 2 0 0 0,1-2 0 0 0,-2-2 0 0 0,-3 3 0 0 0,-2 0 0 0 0,3 3 0 0 0,1-1 0 0 0,4 3 0 0 0,0-1 0 0 0,4 2 0 0 0,4 5 0 0 0,5 3 0 0 0,9-3 0 0 0,17 2 0 0 0,16-5 0 0 0,32 1 0 0 0,16-4 0 0 0,11-4 0 0 0,2 1 0 0 0,2-1 0 0 0,-4-4 0 0 0,-6-3 0 0 0,-6-2 0 0 0,6-2 0 0 0,-6-2 0 0 0,-5 0 0 0 0,-3 0 0 0 0,-9-1 0 0 0,-10-5 0 0 0,-7-3 0 0 0,-7 2 0 0 0,-4 1 0 0 0,-2 1 0 0 0,-7-3 0 0 0,-3-1 0 0 0,1 1 0 0 0,2 2 0 0 0,-3-4 0 0 0,-1 0 0 0 0,-4-4 0 0 0,7 0 0 0 0,-2-3 0 0 0,-10 1 0 0 0,-13 3 0 0 0,-19-1 0 0 0,-12 1 0 0 0,-13 3 0 0 0,-4 3 0 0 0,-6 3 0 0 0,0 2 0 0 0,3 1 0 0 0,-1 1 0 0 0,2 1 0 0 0,4-1 0 0 0,3 1 0 0 0,3-1 0 0 0,3 1 0 0 0,1-1 0 0 0,1 0 0 0 0,1 0 0 0 0,0 0 0 0 0,-1 0 0 0 0,0 0 0 0 0,1 0 0 0 0,-1 0 0 0 0,5-6 0 0 0,15-13 0 0 0,14-4 0 0 0,13 2 0 0 0,5-1 0 0 0,5 3 0 0 0,10 5 0 0 0,5-1 0 0 0,3 2 0 0 0,5 3 0 0 0,1-2 0 0 0,-2 1 0 0 0,-3-4 0 0 0,-2 1 0 0 0,-3 2 0 0 0,-1 4 0 0 0,-2 3 0 0 0,0 3 0 0 0,0 1 0 0 0,-1 1 0 0 0,-11 6 0 0 0,-21 8 0 0 0,-16 2 0 0 0,-12 4 0 0 0,-25-2 0 0 0,-26 8 0 0 0,-23 11 0 0 0,-12-1 0 0 0,-4-6 0 0 0,0-8 0 0 0,-3-9 0 0 0,13-5 0 0 0,2-5 0 0 0,6-3 0 0 0,4-1 0 0 0,5-1 0 0 0,7 1 0 0 0,1-1 0 0 0,1 1 0 0 0,10 1 0 0 0,5 0 0 0 0,-4-1 0 0 0,-2 1 0 0 0,1 0 0 0 0,0 0 0 0 0,0 1 0 0 0,7-1 0 0 0,3 0 0 0 0,5 5 0 0 0,7 3 0 0 0,6 0 0 0 0,4 3 0 0 0,4 1 0 0 0,-5-2 0 0 0,-1-2 0 0 0,1 2 0 0 0,1 1 0 0 0,2-3 0 0 0,1-2 0 0 0,0-2 0 0 0,2-2 0 0 0,0-1 0 0 0,0-1 0 0 0,0 0 0 0 0,12-1 0 0 0,15 1 0 0 0,21 0 0 0 0,13-1 0 0 0,8 1 0 0 0,10 0 0 0 0,9 0 0 0 0,1 0 0 0 0,2 0 0 0 0,-2 0 0 0 0,1 0 0 0 0,-3 0 0 0 0,-5 0 0 0 0,-5-6 0 0 0,-3-1 0 0 0,-4-7 0 0 0,-1 1 0 0 0,-7-5 0 0 0,-9-10 0 0 0,-6-6 0 0 0,-13-3 0 0 0,-11-1 0 0 0,-10-6 0 0 0,-7-2 0 0 0,-4 8 0 0 0,-3 5 0 0 0,-2 1 0 0 0,-5 1 0 0 0,-2-1 0 0 0,1 6 0 0 0,2 1 0 0 0,2 0 0 0 0,2 3 0 0 0,1 6 0 0 0,2 5 0 0 0,6-1 0 0 0,1 2 0 0 0,1-4 0 0 0,-2 1 0 0 0,-1-3 0 0 0,-3 0 0 0 0,0 4 0 0 0,4-2 0 0 0,2 1 0 0 0,-1 3 0 0 0,-2 3 0 0 0,-1 3 0 0 0,-2 2 0 0 0,-7 1 0 0 0,4-10 0 0 0,1-4 0 0 0,1 1 0 0 0,6-3 0 0 0,2 1 0 0 0,-1 4 0 0 0,-2 3 0 0 0,-1 4 0 0 0,3 2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7004 15976 16383 0 0,'-35'-801'0'0'0,"-11"-276"0"0"0,-4 39 0 0 0,-17 249 0 0 0,-19 363 0 0 0,38 366 0 0 0,2 92 0 0 0,-35 284 0 0 0,25 257 0 0 0,29 165 0 0 0,19 73 0 0 0,10-14 0 0 0,5-68 0 0 0,-4-105 0 0 0,-9-112 0 0 0,-3-102 0 0 0,-6-105 0 0 0,0-91 0 0 0,2-77 0 0 0,-9-131 0 0 0,-5-183 0 0 0,-11-206 0 0 0,-4-183 0 0 0,-6-129 0 0 0,-2-63 0 0 0,3-12 0 0 0,3 20 0 0 0,3 62 0 0 0,3 102 0 0 0,8 121 0 0 0,3 123 0 0 0,6 113 0 0 0,2 101 0 0 0,-3 114 0 0 0,-21 174 0 0 0,-20 218 0 0 0,-11 177 0 0 0,-4 123 0 0 0,10 61 0 0 0,12 22 0 0 0,9-8 0 0 0,13-58 0 0 0,12-93 0 0 0,9-110 0 0 0,8-114 0 0 0,4-110 0 0 0,3-113 0 0 0,0-140 0 0 0,6-195 0 0 0,2-206 0 0 0,-1-164 0 0 0,-2-101 0 0 0,-2-25 0 0 0,-8 38 0 0 0,-9 75 0 0 0,-3 104 0 0 0,2 114 0 0 0,-4 108 0 0 0,2 113 0 0 0,-8 152 0 0 0,-6 223 0 0 0,-10 214 0 0 0,1 143 0 0 0,3 85 0 0 0,6 0 0 0 0,8-54 0 0 0,8-95 0 0 0,12-111 0 0 0,6-117 0 0 0,2-107 0 0 0,12-159 0 0 0,19-215 0 0 0,16-236 0 0 0,10-201 0 0 0,5-132 0 0 0,-8-40 0 0 0,-10 26 0 0 0,-7 80 0 0 0,-5 109 0 0 0,-9 125 0 0 0,-11 125 0 0 0,-7 110 0 0 0,-6 117 0 0 0,-17 206 0 0 0,-22 268 0 0 0,-12 218 0 0 0,1 133 0 0 0,9 68 0 0 0,15-11 0 0 0,24-72 0 0 0,22-113 0 0 0,12-144 0 0 0,7-141 0 0 0,6-160 0 0 0,6-249 0 0 0,0-349 0 0 0,-5-369 0 0 0,-5-275 0 0 0,-4-141 0 0 0,-5-10 0 0 0,-2 94 0 0 0,-2 180 0 0 0,-6 228 0 0 0,-3 225 0 0 0,-10 313 0 0 0,-15 548 0 0 0,-7 345 0 0 0,4 243 0 0 0,8 174 0 0 0,15 94 0 0 0,15-5 0 0 0,8-110 0 0 0,2-174 0 0 0,-6-210 0 0 0,-4-210 0 0 0,-3-187 0 0 0,0-172 0 0 0,12-233 0 0 0,21-330 0 0 0,17-333 0 0 0,12-279 0 0 0,2-167 0 0 0,-10-40 0 0 0,-14 74 0 0 0,-12 157 0 0 0,-12 197 0 0 0,-14 205 0 0 0,-12 192 0 0 0,-16 223 0 0 0,-32 357 0 0 0,-35 404 0 0 0,-30 307 0 0 0,-18 176 0 0 0,-1 64 0 0 0,12-37 0 0 0,17-111 0 0 0,22-182 0 0 0,22-209 0 0 0,16-192 0 0 0,12-170 0 0 0,8-187 0 0 0,9-338 0 0 0,4-373 0 0 0,6-294 0 0 0,5-191 0 0 0,4-55 0 0 0,-1 73 0 0 0,-6 149 0 0 0,-7 197 0 0 0,-4 216 0 0 0,-5 200 0 0 0,-20 204 0 0 0,-31 307 0 0 0,-30 361 0 0 0,-14 301 0 0 0,3 195 0 0 0,10 91 0 0 0,19-5 0 0 0,19-98 0 0 0,17-158 0 0 0,12-189 0 0 0,8-191 0 0 0,10-199 0 0 0,4-291 0 0 0,6-394 0 0 0,0-324 0 0 0,-3-188 0 0 0,-9-60 0 0 0,-7 74 0 0 0,-7 161 0 0 0,-3 202 0 0 0,-5 193 0 0 0,-35 250 0 0 0,-54 350 0 0 0,-33 354 0 0 0,-5 242 0 0 0,18 111 0 0 0,29 4 0 0 0,31-92 0 0 0,27-159 0 0 0,20-183 0 0 0,20-168 0 0 0,14-170 0 0 0,29-214 0 0 0,41-277 0 0 0,30-239 0 0 0,6-154 0 0 0,-5-63 0 0 0,-17 27 0 0 0,-19 80 0 0 0,-23 122 0 0 0,-22 140 0 0 0,-17 136 0 0 0,-10 122 0 0 0,-8 96 0 0 0,-15 140 0 0 0,-22 269 0 0 0,-17 272 0 0 0,-5 179 0 0 0,2 70 0 0 0,11-18 0 0 0,12-94 0 0 0,19-133 0 0 0,17-155 0 0 0,26-206 0 0 0,32-357 0 0 0,28-409 0 0 0,11-345 0 0 0,0-235 0 0 0,-5-95 0 0 0,-6 39 0 0 0,-14 133 0 0 0,-12 198 0 0 0,-18 221 0 0 0,-15 206 0 0 0,-25 221 0 0 0,-54 471 0 0 0,-23 352 0 0 0,-7 285 0 0 0,6 221 0 0 0,10 117 0 0 0,20-8 0 0 0,19-122 0 0 0,19-185 0 0 0,16-228 0 0 0,13-226 0 0 0,7-195 0 0 0,17-179 0 0 0,53-269 0 0 0,66-419 0 0 0,18-307 0 0 0,0-251 0 0 0,-8-180 0 0 0,-10-68 0 0 0,-17 35 0 0 0,-21 138 0 0 0,-27 213 0 0 0,-25 249 0 0 0,-25 236 0 0 0,-22 195 0 0 0,-44 235 0 0 0,-67 499 0 0 0,-24 348 0 0 0,-1 273 0 0 0,13 159 0 0 0,22 64 0 0 0,23-19 0 0 0,20-96 0 0 0,15-160 0 0 0,10-199 0 0 0,11-208 0 0 0,5-201 0 0 0,0-163 0 0 0,3-174 0 0 0,12-289 0 0 0,7-374 0 0 0,2-316 0 0 0,8-219 0 0 0,-4-113 0 0 0,3-13 0 0 0,0 81 0 0 0,-2 158 0 0 0,-1 207 0 0 0,-9 224 0 0 0,-8 207 0 0 0,-15 204 0 0 0,-26 334 0 0 0,-21 519 0 0 0,-4 319 0 0 0,10 228 0 0 0,18 134 0 0 0,22 9 0 0 0,22-98 0 0 0,12-201 0 0 0,10-253 0 0 0,-3-258 0 0 0,-4-224 0 0 0,-4-196 0 0 0,3-261 0 0 0,0-364 0 0 0,-2-360 0 0 0,-1-267 0 0 0,-8-129 0 0 0,-4 7 0 0 0,-6 111 0 0 0,-7 178 0 0 0,-1 215 0 0 0,-2 221 0 0 0,-3 193 0 0 0,-9 226 0 0 0,-17 495 0 0 0,-4 314 0 0 0,0 226 0 0 0,5 158 0 0 0,10 54 0 0 0,12-47 0 0 0,17-135 0 0 0,4-198 0 0 0,4-218 0 0 0,2-221 0 0 0,7-259 0 0 0,14-357 0 0 0,10-368 0 0 0,5-277 0 0 0,-3-137 0 0 0,-7 9 0 0 0,-19 102 0 0 0,-17 168 0 0 0,-18 199 0 0 0,-9 189 0 0 0,-17 179 0 0 0,6 180 0 0 0,-6 86 0 0 0,-41 414 0 0 0,-1 265 0 0 0,9 155 0 0 0,20 72 0 0 0,22-9 0 0 0,18-96 0 0 0,14-162 0 0 0,10-186 0 0 0,-1-173 0 0 0,-5-147 0 0 0,0-156 0 0 0,0-279 0 0 0,-2-381 0 0 0,-12-314 0 0 0,-13-199 0 0 0,-12-72 0 0 0,-4 39 0 0 0,-3 121 0 0 0,1 195 0 0 0,-2 227 0 0 0,-13 333 0 0 0,-31 567 0 0 0,-3 384 0 0 0,4 315 0 0 0,13 221 0 0 0,22 95 0 0 0,16-35 0 0 0,10-136 0 0 0,7-203 0 0 0,2-238 0 0 0,1-225 0 0 0,0-240 0 0 0,-8-351 0 0 0,-8-398 0 0 0,-3-309 0 0 0,2-189 0 0 0,2-66 0 0 0,9 34 0 0 0,4 137 0 0 0,2 189 0 0 0,1 210 0 0 0,-2 193 0 0 0,-7 214 0 0 0,-26 345 0 0 0,-20 387 0 0 0,-13 284 0 0 0,-1 161 0 0 0,9 50 0 0 0,14-57 0 0 0,14-140 0 0 0,11-186 0 0 0,9-202 0 0 0,10-210 0 0 0,0-239 0 0 0,1-98 0 0 0,11-454 0 0 0,1-298 0 0 0,-3-165 0 0 0,-4-40 0 0 0,-3 73 0 0 0,-9 161 0 0 0,-10 198 0 0 0,-9 190 0 0 0,-6 176 0 0 0,2 193 0 0 0,-10 90 0 0 0,-67 447 0 0 0,-15 271 0 0 0,1 174 0 0 0,20 78 0 0 0,26-23 0 0 0,31-117 0 0 0,23-179 0 0 0,18-201 0 0 0,16-204 0 0 0,17-232 0 0 0,24-330 0 0 0,32-357 0 0 0,24-275 0 0 0,4-158 0 0 0,-13-34 0 0 0,-18 66 0 0 0,-31 149 0 0 0,-29 200 0 0 0,-27 205 0 0 0,-18 176 0 0 0,-31 179 0 0 0,-58 285 0 0 0,-99 385 0 0 0,-49 222 0 0 0,-16 125 0 0 0,14 36 0 0 0,28-53 0 0 0,47-137 0 0 0,48-176 0 0 0,41-186 0 0 0,36-169 0 0 0,34-144 0 0 0,37-183 0 0 0,46-281 0 0 0,47-288 0 0 0,51-203 0 0 0,35-101 0 0 0,6 1 0 0 0,-19 74 0 0 0,-28 130 0 0 0,-35 155 0 0 0,-37 162 0 0 0,-32 148 0 0 0,-25 140 0 0 0,-46 186 0 0 0,-65 295 0 0 0,-58 264 0 0 0,-28 151 0 0 0,4 29 0 0 0,19-43 0 0 0,23-96 0 0 0,28-133 0 0 0,30-143 0 0 0,22-128 0 0 0,12-115 0 0 0,1-150 0 0 0,-23-250 0 0 0,-19-241 0 0 0,-14-149 0 0 0,-9-19 0 0 0,0 72 0 0 0,12 122 0 0 0,15 139 0 0 0,1 135 0 0 0,26 165 0 0 0,-13 53 0 0 0,-115 211 0 0 0,-56 291 0 0 0,-14 222 0 0 0,12 133 0 0 0,28 49 0 0 0,37-38 0 0 0,46-109 0 0 0,38-148 0 0 0,39-168 0 0 0,26-153 0 0 0,23-143 0 0 0,27-168 0 0 0,31-230 0 0 0,22-254 0 0 0,9-197 0 0 0,-1-114 0 0 0,-5-28 0 0 0,-17 59 0 0 0,-15 122 0 0 0,-18 156 0 0 0,-15 152 0 0 0,-17 154 0 0 0,-12 165 0 0 0,-5 61 0 0 0,-31 254 0 0 0,-11 288 0 0 0,-3 187 0 0 0,2 81 0 0 0,10-15 0 0 0,13-95 0 0 0,16-136 0 0 0,12-157 0 0 0,11-147 0 0 0,22-174 0 0 0,40-268 0 0 0,55-341 0 0 0,46-301 0 0 0,18-223 0 0 0,-7-130 0 0 0,-11-38 0 0 0,-11 38 0 0 0,-16 104 0 0 0,-21 149 0 0 0,-20 180 0 0 0,-22 189 0 0 0,-24 179 0 0 0,-17 148 0 0 0,-16 114 0 0 0,-17 125 0 0 0,-16 281 0 0 0,5 459 0 0 0,9 270 0 0 0,15 156 0 0 0,15 69 0 0 0,8-19 0 0 0,13-31 0 0 0,9-188 0 0 0,-6-259 0 0 0,-9-262 0 0 0,-12-223 0 0 0,-1-237 0 0 0,15-354 0 0 0,6-480 0 0 0,-8-305 0 0 0,-18-252 0 0 0,-15-189 0 0 0,-17-67 0 0 0,-13 63 0 0 0,-5 158 0 0 0,-6 213 0 0 0,-5 241 0 0 0,-2 241 0 0 0,-3 218 0 0 0,4 176 0 0 0,2 141 0 0 0,5 113 0 0 0,-6 136 0 0 0,-3 271 0 0 0,-2 298 0 0 0,4 213 0 0 0,1 130 0 0 0,6 77 0 0 0,12 27 0 0 0,8-38 0 0 0,10-112 0 0 0,9-156 0 0 0,3-183 0 0 0,2-187 0 0 0,-1-187 0 0 0,-10-211 0 0 0,-1-98 0 0 0,9-476 0 0 0,-11-375 0 0 0,-12-396 0 0 0,-6-243 0 0 0,5-134 0 0 0,9-43 0 0 0,21 61 0 0 0,13 207 0 0 0,5 287 0 0 0,1 316 0 0 0,-7 292 0 0 0,-9 261 0 0 0,-28 333 0 0 0,-30 530 0 0 0,-17 325 0 0 0,-5 201 0 0 0,-1 118 0 0 0,10 26 0 0 0,11-76 0 0 0,12-149 0 0 0,9-206 0 0 0,6-218 0 0 0,4-204 0 0 0,9-197 0 0 0,2-270 0 0 0,5-336 0 0 0,12-301 0 0 0,2-186 0 0 0,1-66 0 0 0,1 38 0 0 0,-4 107 0 0 0,-1 165 0 0 0,-5 182 0 0 0,-18 225 0 0 0,-21 323 0 0 0,-24 347 0 0 0,-18 247 0 0 0,-3 127 0 0 0,8 3 0 0 0,8-81 0 0 0,18-138 0 0 0,14-157 0 0 0,15-236 0 0 0,19-312 0 0 0,18-303 0 0 0,9-193 0 0 0,2-85 0 0 0,-7 21 0 0 0,-11 93 0 0 0,-10 129 0 0 0,-8 139 0 0 0,-19 189 0 0 0,-30 256 0 0 0,-27 243 0 0 0,-20 163 0 0 0,-13 69 0 0 0,4-8 0 0 0,12-70 0 0 0,15-104 0 0 0,17-116 0 0 0,24-109 0 0 0,21-132 0 0 0,35-180 0 0 0,36-219 0 0 0,17-173 0 0 0,7-97 0 0 0,-7-14 0 0 0,-18 60 0 0 0,-19 103 0 0 0,-19 119 0 0 0,-24 154 0 0 0,-44 254 0 0 0,-42 309 0 0 0,-26 236 0 0 0,-11 126 0 0 0,8 25 0 0 0,18-58 0 0 0,24-119 0 0 0,30-146 0 0 0,21-141 0 0 0,26-161 0 0 0,46-243 0 0 0,54-293 0 0 0,27-235 0 0 0,2-143 0 0 0,-17-42 0 0 0,-23 43 0 0 0,-22 108 0 0 0,-29 145 0 0 0,-24 151 0 0 0,-20 134 0 0 0,-34 131 0 0 0,-81 189 0 0 0,-86 215 0 0 0,-66 174 0 0 0,-35 101 0 0 0,4 35 0 0 0,36-27 0 0 0,50-76 0 0 0,49-100 0 0 0,52-112 0 0 0,45-110 0 0 0,32-109 0 0 0,35-147 0 0 0,33-211 0 0 0,28-201 0 0 0,21-116 0 0 0,7-19 0 0 0,-6 57 0 0 0,-17 107 0 0 0,-21 127 0 0 0,-25 143 0 0 0,-27 163 0 0 0,-24 225 0 0 0,-20 213 0 0 0,-8 136 0 0 0,7 50 0 0 0,11-24 0 0 0,12-79 0 0 0,16-112 0 0 0,10-115 0 0 0,23-126 0 0 0,30-162 0 0 0,41-210 0 0 0,28-188 0 0 0,4-115 0 0 0,-7-41 0 0 0,-24 30 0 0 0,-28 85 0 0 0,-25 110 0 0 0,-21 108 0 0 0,-18 114 0 0 0,-28 125 0 0 0,-51 191 0 0 0,-40 221 0 0 0,-25 151 0 0 0,1 74 0 0 0,18 5 0 0 0,29-48 0 0 0,32-90 0 0 0,31-111 0 0 0,21-117 0 0 0,17-103 0 0 0,20-82 0 0 0,28-89 0 0 0,56-155 0 0 0,68-224 0 0 0,61-210 0 0 0,42-144 0 0 0,1-57 0 0 0,-23 37 0 0 0,-34 95 0 0 0,-32 136 0 0 0,-43 146 0 0 0,-36 143 0 0 0,-38 124 0 0 0,-26 126 0 0 0,-28 277 0 0 0,-18 453 0 0 0,-15 253 0 0 0,-13 129 0 0 0,-2 37 0 0 0,8-52 0 0 0,14-134 0 0 0,18-186 0 0 0,12-205 0 0 0,13-195 0 0 0,5-171 0 0 0,7-163 0 0 0,6-196 0 0 0,4-237 0 0 0,-2-216 0 0 0,-13-154 0 0 0,-7-88 0 0 0,-11-19 0 0 0,-12 48 0 0 0,-7 86 0 0 0,-12 119 0 0 0,-6 138 0 0 0,-2 141 0 0 0,1 121 0 0 0,1 139 0 0 0,3 197 0 0 0,1 267 0 0 0,8 221 0 0 0,2 144 0 0 0,12 81 0 0 0,8 18 0 0 0,12-28 0 0 0,5-58 0 0 0,6-93 0 0 0,6-116 0 0 0,6-126 0 0 0,-3-128 0 0 0,-4-112 0 0 0,-13-97 0 0 0,-7-73 0 0 0,-10-88 0 0 0,-8-164 0 0 0,-14-254 0 0 0,-19-238 0 0 0,-12-173 0 0 0,-13-94 0 0 0,-6-26 0 0 0,0 53 0 0 0,8 106 0 0 0,10 156 0 0 0,11 165 0 0 0,7 166 0 0 0,7 137 0 0 0,14 117 0 0 0,13 105 0 0 0,30 145 0 0 0,54 255 0 0 0,42 240 0 0 0,32 155 0 0 0,25 87 0 0 0,18 26 0 0 0,-11-20 0 0 0,-19-45 0 0 0,-25-86 0 0 0,-24-103 0 0 0,-19-116 0 0 0,-19-133 0 0 0,-23-125 0 0 0,-19-110 0 0 0,-20-97 0 0 0,-19-78 0 0 0,-19-115 0 0 0,-23-188 0 0 0,-31-229 0 0 0,-31-197 0 0 0,-20-121 0 0 0,1-18 0 0 0,5 32 0 0 0,8 67 0 0 0,5 88 0 0 0,5 102 0 0 0,9 115 0 0 0,10 108 0 0 0,15 102 0 0 0,13 90 0 0 0,23 89 0 0 0,25 93 0 0 0,25 125 0 0 0,34 195 0 0 0,33 196 0 0 0,25 148 0 0 0,25 85 0 0 0,2 23 0 0 0,-9-18 0 0 0,-21-48 0 0 0,-21-77 0 0 0,-24-107 0 0 0,-21-128 0 0 0,-17-129 0 0 0,-18-105 0 0 0,-19-131 0 0 0,-31-205 0 0 0,-35-297 0 0 0,-56-274 0 0 0,-38-157 0 0 0,-24-63 0 0 0,-12-14 0 0 0,7 41 0 0 0,10 90 0 0 0,10 117 0 0 0,8 122 0 0 0,11 122 0 0 0,23 123 0 0 0,24 110 0 0 0,22 95 0 0 0,22 78 0 0 0,18 62 0 0 0,20 60 0 0 0,22 103 0 0 0,26 186 0 0 0,29 191 0 0 0,20 138 0 0 0,6 94 0 0 0,4 67 0 0 0,-10 20 0 0 0,-14-38 0 0 0,-14-70 0 0 0,-18-98 0 0 0,-11-119 0 0 0,-12-126 0 0 0,-2-127 0 0 0,-6-103 0 0 0,-5-89 0 0 0,-4-63 0 0 0,-9-82 0 0 0,-9-148 0 0 0,-14-211 0 0 0,-14-216 0 0 0,-6-161 0 0 0,-7-109 0 0 0,6-27 0 0 0,6 45 0 0 0,9 99 0 0 0,11 124 0 0 0,15 147 0 0 0,8 144 0 0 0,4 129 0 0 0,8 106 0 0 0,6 83 0 0 0,1 62 0 0 0,8 82 0 0 0,11 171 0 0 0,23 268 0 0 0,17 212 0 0 0,13 125 0 0 0,8 56 0 0 0,5 10 0 0 0,-4-20 0 0 0,-8-60 0 0 0,-13-100 0 0 0,-21-119 0 0 0,-14-132 0 0 0,-16-128 0 0 0,-5-121 0 0 0,-9-98 0 0 0,-17-98 0 0 0,-20-157 0 0 0,-41-259 0 0 0,-45-276 0 0 0,-28-205 0 0 0,-1-115 0 0 0,4-46 0 0 0,3 2 0 0 0,5 55 0 0 0,6 96 0 0 0,13 123 0 0 0,12 138 0 0 0,16 140 0 0 0,16 130 0 0 0,12 113 0 0 0,15 96 0 0 0,14 80 0 0 0,10 79 0 0 0,6 183 0 0 0,17 219 0 0 0,11 144 0 0 0,9 64 0 0 0,9 18 0 0 0,4-7 0 0 0,0-43 0 0 0,-1-63 0 0 0,-4-93 0 0 0,-1-97 0 0 0,-8-102 0 0 0,-4-96 0 0 0,-6-89 0 0 0,-12-130 0 0 0,-20-209 0 0 0,-25-246 0 0 0,-24-196 0 0 0,-13-119 0 0 0,-6-43 0 0 0,-2 19 0 0 0,9 83 0 0 0,9 105 0 0 0,10 123 0 0 0,14 127 0 0 0,8 120 0 0 0,10 102 0 0 0,7 92 0 0 0,7 78 0 0 0,-7 104 0 0 0,-25 175 0 0 0,-17 175 0 0 0,-11 104 0 0 0,1 34 0 0 0,5-25 0 0 0,13-60 0 0 0,21-87 0 0 0,21-96 0 0 0,16-96 0 0 0,19-86 0 0 0,11-89 0 0 0,26-116 0 0 0,44-156 0 0 0,54-162 0 0 0,30-108 0 0 0,4-33 0 0 0,-26 26 0 0 0,-30 65 0 0 0,-40 77 0 0 0,-30 83 0 0 0,-29 83 0 0 0,-21 68 0 0 0,-20 68 0 0 0,-22 73 0 0 0,-42 132 0 0 0,-58 164 0 0 0,-36 116 0 0 0,-11 50 0 0 0,8 7 0 0 0,23-26 0 0 0,24-44 0 0 0,31-58 0 0 0,29-71 0 0 0,24-73 0 0 0,16-67 0 0 0,16-57 0 0 0,14-61 0 0 0,8-75 0 0 0,19-112 0 0 0,18-120 0 0 0,16-117 0 0 0,0-72 0 0 0,-7-38 0 0 0,-16 15 0 0 0,-18 46 0 0 0,-14 63 0 0 0,-19 75 0 0 0,-14 71 0 0 0,-13 71 0 0 0,-8 58 0 0 0,-4 48 0 0 0,-3 33 0 0 0,5 34 0 0 0,3 28 0 0 0,-6 30 0 0 0,-15 63 0 0 0,-27 115 0 0 0,-29 114 0 0 0,-21 78 0 0 0,0 35 0 0 0,4-4 0 0 0,18-29 0 0 0,26-49 0 0 0,26-65 0 0 0,29-77 0 0 0,18-74 0 0 0,16-67 0 0 0,17-50 0 0 0,34-63 0 0 0,59-112 0 0 0,89-146 0 0 0,68-125 0 0 0,34-84 0 0 0,9-36 0 0 0,-8 16 0 0 0,-40 59 0 0 0,-49 79 0 0 0,-57 84 0 0 0,-50 82 0 0 0,-45 69 0 0 0,-29 54 0 0 0,-39 63 0 0 0,-44 49 0 0 0,-42 47 0 0 0,-50 49 0 0 0,-47 52 0 0 0,-46 47 0 0 0,-25 28 0 0 0,-10 17 0 0 0,10-6 0 0 0,18-15 0 0 0,26-23 0 0 0,31-29 0 0 0,39-32 0 0 0,44-42 0 0 0,36-37 0 0 0,35-36 0 0 0,26-28 0 0 0,25-27 0 0 0,30-25 0 0 0,57-34 0 0 0,74-43 0 0 0,61-45 0 0 0,47-35 0 0 0,25-16 0 0 0,-3-6 0 0 0,-14 8 0 0 0,-13 13 0 0 0,-21 18 0 0 0,-34 19 0 0 0,-34 21 0 0 0,-41 25 0 0 0,-35 22 0 0 0,-35 17 0 0 0,-26 18 0 0 0,-61 43 0 0 0,-82 62 0 0 0,-87 65 0 0 0,-74 61 0 0 0,-49 45 0 0 0,-27 21 0 0 0,-8 7 0 0 0,5-7 0 0 0,21-20 0 0 0,31-32 0 0 0,44-42 0 0 0,48-43 0 0 0,46-37 0 0 0,40-33 0 0 0,40-26 0 0 0,45-24 0 0 0,69-42 0 0 0,93-55 0 0 0,94-64 0 0 0,74-53 0 0 0,39-36 0 0 0,26-17 0 0 0,-7 0 0 0 0,-17 11 0 0 0,-25 18 0 0 0,-31 20 0 0 0,-45 29 0 0 0,-46 35 0 0 0,-48 35 0 0 0,-43 33 0 0 0,-38 23 0 0 0,-29 23 0 0 0,-55 39 0 0 0,-64 49 0 0 0,-74 61 0 0 0,-69 58 0 0 0,-64 52 0 0 0,-46 35 0 0 0,-28 13 0 0 0,-16 7 0 0 0,0 3 0 0 0,7-6 0 0 0,15-21 0 0 0,36-25 0 0 0,43-34 0 0 0,48-39 0 0 0,51-46 0 0 0,47-42 0 0 0,46-44 0 0 0,62-55 0 0 0,77-81 0 0 0,71-80 0 0 0,79-65 0 0 0,53-41 0 0 0,30-17 0 0 0,32 4 0 0 0,2 15 0 0 0,-10 22 0 0 0,-17 29 0 0 0,-22 33 0 0 0,-39 28 0 0 0,-40 34 0 0 0,-40 31 0 0 0,-40 30 0 0 0,-31 24 0 0 0,-29 16 0 0 0,-21 18 0 0 0,-16 13 0 0 0,-39 27 0 0 0,-48 40 0 0 0,-80 88 0 0 0,-78 85 0 0 0,-63 67 0 0 0,-49 48 0 0 0,-24 26 0 0 0,-19 14 0 0 0,0-5 0 0 0,14-25 0 0 0,24-32 0 0 0,32-39 0 0 0,42-45 0 0 0,44-49 0 0 0,46-51 0 0 0,42-47 0 0 0,36-39 0 0 0,30-32 0 0 0,46-54 0 0 0,71-83 0 0 0,86-121 0 0 0,93-104 0 0 0,61-81 0 0 0,60-49 0 0 0,31-24 0 0 0,-1 9 0 0 0,-4 36 0 0 0,-30 50 0 0 0,-47 65 0 0 0,-55 73 0 0 0,-54 70 0 0 0,-53 64 0 0 0,-46 55 0 0 0,-36 34 0 0 0,-31 32 0 0 0,-41 35 0 0 0,-38 38 0 0 0,-53 49 0 0 0,-65 52 0 0 0,-58 46 0 0 0,-45 29 0 0 0,-38 14 0 0 0,-15 0 0 0 0,-7-7 0 0 0,10-10 0 0 0,15-16 0 0 0,24-15 0 0 0,27-19 0 0 0,25-17 0 0 0,33-19 0 0 0,29-29 0 0 0,35-22 0 0 0,32-22 0 0 0,25-23 0 0 0,22-15 0 0 0,24-12 0 0 0,38-29 0 0 0,67-64 0 0 0,99-97 0 0 0,88-89 0 0 0,77-77 0 0 0,43-33 0 0 0,12-14 0 0 0,-6 13 0 0 0,-30 33 0 0 0,-50 56 0 0 0,-57 58 0 0 0,-50 54 0 0 0,-50 51 0 0 0,-48 44 0 0 0,-61 46 0 0 0,-58 44 0 0 0,-69 43 0 0 0,-75 51 0 0 0,-77 47 0 0 0,-64 37 0 0 0,-48 25 0 0 0,-36 22 0 0 0,-25 16 0 0 0,-21 10 0 0 0,-10 11 0 0 0,11 4 0 0 0,22 1 0 0 0,38-14 0 0 0,51-18 0 0 0,53-30 0 0 0,52-40 0 0 0,54-47 0 0 0,81-69 0 0 0,109-104 0 0 0,140-134 0 0 0,114-112 0 0 0,87-91 0 0 0,48-50 0 0 0,31-13 0 0 0,13 6 0 0 0,-6 16 0 0 0,-20 39 0 0 0,-45 54 0 0 0,-57 52 0 0 0,-54 55 0 0 0,-54 52 0 0 0,-56 47 0 0 0,-54 44 0 0 0,-43 28 0 0 0,-38 27 0 0 0,-44 28 0 0 0,-41 30 0 0 0,-55 35 0 0 0,-83 65 0 0 0,-81 70 0 0 0,-73 52 0 0 0,-57 34 0 0 0,-38 23 0 0 0,-18 11 0 0 0,-9-1 0 0 0,1-2 0 0 0,14-24 0 0 0,27-29 0 0 0,43-37 0 0 0,53-42 0 0 0,57-44 0 0 0,60-41 0 0 0,56-34 0 0 0,46-31 0 0 0,56-40 0 0 0,75-56 0 0 0,88-79 0 0 0,98-68 0 0 0,74-49 0 0 0,45-28 0 0 0,27-9 0 0 0,-3 9 0 0 0,-30 28 0 0 0,-43 32 0 0 0,-43 35 0 0 0,-41 36 0 0 0,-46 36 0 0 0,-38 31 0 0 0,-42 22 0 0 0,-41 20 0 0 0,-40 22 0 0 0,-32 12 0 0 0,-41 18 0 0 0,-55 23 0 0 0,-70 33 0 0 0,-67 45 0 0 0,-58 48 0 0 0,-40 37 0 0 0,-10 17 0 0 0,5 13 0 0 0,23 0 0 0 0,35-16 0 0 0,46-22 0 0 0,49-33 0 0 0,49-39 0 0 0,47-40 0 0 0,71-70 0 0 0,100-95 0 0 0,106-110 0 0 0,88-92 0 0 0,71-56 0 0 0,28-17 0 0 0,0 6 0 0 0,-13 32 0 0 0,-29 42 0 0 0,-43 50 0 0 0,-49 51 0 0 0,-57 50 0 0 0,-48 46 0 0 0,-38 30 0 0 0,-54 47 0 0 0,-66 58 0 0 0,-82 84 0 0 0,-89 81 0 0 0,-72 67 0 0 0,-38 42 0 0 0,-16 17 0 0 0,4 2 0 0 0,26-18 0 0 0,42-36 0 0 0,56-52 0 0 0,59-55 0 0 0,50-60 0 0 0,44-46 0 0 0,37-37 0 0 0,42-44 0 0 0,64-63 0 0 0,76-79 0 0 0,88-79 0 0 0,71-67 0 0 0,41-37 0 0 0,23-4 0 0 0,-6 19 0 0 0,-26 27 0 0 0,-25 32 0 0 0,-28 41 0 0 0,-33 38 0 0 0,-39 37 0 0 0,-40 29 0 0 0,-33 27 0 0 0,-30 26 0 0 0,-30 22 0 0 0,-24 10 0 0 0,-17 14 0 0 0,-23 14 0 0 0,-21 10 0 0 0,-35 27 0 0 0,-58 51 0 0 0,-73 61 0 0 0,-66 56 0 0 0,-58 44 0 0 0,-27 25 0 0 0,-7-1 0 0 0,4-14 0 0 0,22-24 0 0 0,31-29 0 0 0,50-40 0 0 0,48-38 0 0 0,82-55 0 0 0,101-75 0 0 0,118-85 0 0 0,104-77 0 0 0,82-57 0 0 0,56-34 0 0 0,21 2 0 0 0,-4 19 0 0 0,-18 30 0 0 0,-32 43 0 0 0,-40 41 0 0 0,-43 40 0 0 0,-42 32 0 0 0,-42 22 0 0 0,-33 20 0 0 0,-30 10 0 0 0,-29 2 0 0 0,-23 4 0 0 0,-16 0 0 0 0,-17-4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8348 3278 16383 0 0,'-12'-6'0'0'0,"-9"-7"0"0"0,-31-14 0 0 0,-52-19 0 0 0,-9-2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15.92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8140 3265 16383 0 0,'-11'0'0'0'0,"-5"6"0"0"0,13 19 0 0 0,18 17 0 0 0,19 25 0 0 0,26 29 0 0 0,20 28 0 0 0,26 22 0 0 0,18 9 0 0 0,6 2 0 0 0,-3-15 0 0 0,-10-13 0 0 0,-15-24 0 0 0,-17-17 0 0 0,-13-19 0 0 0,-12-20 0 0 0,-23-30 0 0 0,-34-31 0 0 0,-36-30 0 0 0,-29-31 0 0 0,-27-32 0 0 0,-23-34 0 0 0,-14-33 0 0 0,-21-22 0 0 0,-27-13 0 0 0,-12-13 0 0 0,-3 9 0 0 0,6 11 0 0 0,12 22 0 0 0,12 30 0 0 0,15 28 0 0 0,15 23 0 0 0,17 22 0 0 0,23 18 0 0 0,20 19 0 0 0,45 28 0 0 0,44 26 0 0 0,36 23 0 0 0,26 27 0 0 0,22 38 0 0 0,23 36 0 0 0,18 29 0 0 0,14 21 0 0 0,9 12 0 0 0,-7 1 0 0 0,-13-16 0 0 0,-20-23 0 0 0,-21-27 0 0 0,-22-32 0 0 0,-14-27 0 0 0,-8-22 0 0 0,-8-20 0 0 0,-9-16 0 0 0,-5-11 0 0 0,-4-8 0 0 0,-3-10 0 0 0,4-2 0 0 0,3-7 0 0 0,-7-10 0 0 0,-3-13 0 0 0,-7-6 0 0 0,-13-5 0 0 0,-14-6 0 0 0,-13-5 0 0 0,-15-3 0 0 0,-14-2 0 0 0,-5 4 0 0 0,-5 8 0 0 0,0 14 0 0 0,-2 13 0 0 0,-3 12 0 0 0,-2 14 0 0 0,-9 26 0 0 0,-15 20 0 0 0,-5 26 0 0 0,2 25 0 0 0,4 19 0 0 0,11 14 0 0 0,18 2 0 0 0,18-2 0 0 0,22-1 0 0 0,19-4 0 0 0,21-10 0 0 0,18-8 0 0 0,7-16 0 0 0,8-10 0 0 0,-1-14 0 0 0,2-11 0 0 0,-3-9 0 0 0,1-6 0 0 0,2-4 0 0 0,3-2 0 0 0,9 0 0 0 0,15-1 0 0 0,11-4 0 0 0,7-14 0 0 0,2-14 0 0 0,8-13 0 0 0,1-15 0 0 0,5-16 0 0 0,-1-16 0 0 0,-8-16 0 0 0,-12-6 0 0 0,-10-6 0 0 0,-15 5 0 0 0,-20 7 0 0 0,-13 9 0 0 0,-13 12 0 0 0,-6 14 0 0 0,-5 9 0 0 0,-7 16 0 0 0,-16 16 0 0 0,-12 21 0 0 0,-15 18 0 0 0,-14 20 0 0 0,-9 23 0 0 0,-7 16 0 0 0,-11 8 0 0 0,-9 10 0 0 0,-19 8 0 0 0,-16 7 0 0 0,-17 5 0 0 0,-8-4 0 0 0,-3-7 0 0 0,7-12 0 0 0,3-14 0 0 0,1-12 0 0 0,8-21 0 0 0,13-15 0 0 0,15-16 0 0 0,18-15 0 0 0,17-15 0 0 0,15-15 0 0 0,27-28 0 0 0,28-26 0 0 0,32-24 0 0 0,32-21 0 0 0,28-14 0 0 0,21-4 0 0 0,19-3 0 0 0,15-3 0 0 0,11 10 0 0 0,1 14 0 0 0,-10 15 0 0 0,-14 17 0 0 0,-13 16 0 0 0,-11 8 0 0 0,-8 6 0 0 0,-4 6 0 0 0,-9 4 0 0 0,-9 3 0 0 0,-7 8 0 0 0,-11 2 0 0 0,-12 5 0 0 0,-9 6 0 0 0,-13 6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9242 3687 16383 0 0,'-12'5'0'0'0,"-9"3"0"0"0,-7 5 0 0 0,-11 7 0 0 0,-21 5 0 0 0,-19 10 0 0 0,-18 17 0 0 0,-22 11 0 0 0,-14 6 0 0 0,-14 9 0 0 0,-4 3 0 0 0,-1-1 0 0 0,3-2 0 0 0,10-3 0 0 0,16-3 0 0 0,23-7 0 0 0,23-10 0 0 0,19-7 0 0 0,20-7 0 0 0,15-5 0 0 0,18-7 0 0 0,22-16 0 0 0,24-15 0 0 0,30-19 0 0 0,25-18 0 0 0,25-19 0 0 0,16-11 0 0 0,8-7 0 0 0,2 0 0 0 0,-7-1 0 0 0,-15 9 0 0 0,-11 9 0 0 0,-20 14 0 0 0,-20 16 0 0 0,-22 18 0 0 0,-26 17 0 0 0,-29 13 0 0 0,-26 21 0 0 0,-24 15 0 0 0,-17 4 0 0 0,0-2 0 0 0,5-5 0 0 0,7-12 0 0 0,15-12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9875 9602 16383 0 0,'-29'-35'0'0'0,"-166"-295"0"0"0,-166-290 0 0 0,-45-91 0 0 0,29 40 0 0 0,61 100 0 0 0,73 111 0 0 0,72 112 0 0 0,53 96 0 0 0,42 75 0 0 0,27 55 0 0 0,22 43 0 0 0,15 29 0 0 0,23 40 0 0 0,13 40 0 0 0,16 37 0 0 0,24 49 0 0 0,29 50 0 0 0,29 50 0 0 0,16 22 0 0 0,3 6 0 0 0,-6 3 0 0 0,-14-7 0 0 0,-10-15 0 0 0,-12-16 0 0 0,-12-27 0 0 0,-9-27 0 0 0,-5-22 0 0 0,-11-22 0 0 0,-3-18 0 0 0,-12-20 0 0 0,-8-16 0 0 0,-5-11 0 0 0,-14-27 0 0 0,-17-32 0 0 0,-13-38 0 0 0,-18-51 0 0 0,-15-49 0 0 0,-13-39 0 0 0,-7-34 0 0 0,-5-25 0 0 0,-3-11 0 0 0,-1-2 0 0 0,1 9 0 0 0,0 13 0 0 0,1 11 0 0 0,1 23 0 0 0,0 28 0 0 0,6 33 0 0 0,8 30 0 0 0,14 28 0 0 0,13 23 0 0 0,12 17 0 0 0,14 17 0 0 0,13 12 0 0 0,11 16 0 0 0,13 20 0 0 0,13 30 0 0 0,14 36 0 0 0,10 49 0 0 0,9 50 0 0 0,2 51 0 0 0,0 44 0 0 0,-4 33 0 0 0,-3 9 0 0 0,-9-8 0 0 0,-4-34 0 0 0,-7-42 0 0 0,-13-49 0 0 0,-8-44 0 0 0,-10-41 0 0 0,-15-50 0 0 0,-15-45 0 0 0,-18-47 0 0 0,-18-39 0 0 0,-18-42 0 0 0,-11-29 0 0 0,1-24 0 0 0,0-23 0 0 0,0-19 0 0 0,1-7 0 0 0,5-1 0 0 0,3 4 0 0 0,5 9 0 0 0,6 12 0 0 0,6 16 0 0 0,10 23 0 0 0,5 26 0 0 0,13 30 0 0 0,9 27 0 0 0,5 21 0 0 0,21 37 0 0 0,13 34 0 0 0,11 31 0 0 0,11 32 0 0 0,8 31 0 0 0,4 32 0 0 0,8 32 0 0 0,9 34 0 0 0,8 22 0 0 0,5 13 0 0 0,4 11 0 0 0,-4 4 0 0 0,-6-1 0 0 0,-14-10 0 0 0,-8-12 0 0 0,-9-10 0 0 0,-16-21 0 0 0,-9-21 0 0 0,-10-24 0 0 0,-10-22 0 0 0,-8-16 0 0 0,-4-17 0 0 0,-3-21 0 0 0,-2-18 0 0 0,0-14 0 0 0,-17-44 0 0 0,-29-71 0 0 0,-35-69 0 0 0,-33-60 0 0 0,-19-42 0 0 0,-11-28 0 0 0,3-4 0 0 0,8 9 0 0 0,4 25 0 0 0,6 30 0 0 0,14 31 0 0 0,13 34 0 0 0,18 29 0 0 0,17 33 0 0 0,30 47 0 0 0,33 41 0 0 0,33 46 0 0 0,24 61 0 0 0,12 63 0 0 0,8 69 0 0 0,1 63 0 0 0,-7 35 0 0 0,-15 23 0 0 0,-11-11 0 0 0,-8-26 0 0 0,-10-47 0 0 0,-3-54 0 0 0,-7-50 0 0 0,-6-50 0 0 0,-4-42 0 0 0,-10-59 0 0 0,-10-71 0 0 0,-8-74 0 0 0,-7-71 0 0 0,-10-68 0 0 0,-10-48 0 0 0,-9-33 0 0 0,-6-5 0 0 0,2 9 0 0 0,0 30 0 0 0,-2 44 0 0 0,4 47 0 0 0,7 47 0 0 0,12 40 0 0 0,6 35 0 0 0,28 43 0 0 0,19 40 0 0 0,20 39 0 0 0,22 42 0 0 0,12 43 0 0 0,13 41 0 0 0,5 45 0 0 0,-7 40 0 0 0,-5 24 0 0 0,-4 19 0 0 0,-6 0 0 0 0,-10-8 0 0 0,-7-30 0 0 0,-12-33 0 0 0,-5-37 0 0 0,-8-38 0 0 0,-8-38 0 0 0,-11-25 0 0 0,-7-20 0 0 0,-2-15 0 0 0,-11-50 0 0 0,-9-54 0 0 0,0-51 0 0 0,-1-48 0 0 0,-1-38 0 0 0,-2-27 0 0 0,5-10 0 0 0,0 6 0 0 0,-1 23 0 0 0,-1 29 0 0 0,4 38 0 0 0,-1 37 0 0 0,6 29 0 0 0,4 32 0 0 0,6 35 0 0 0,10 40 0 0 0,10 38 0 0 0,10 34 0 0 0,1 46 0 0 0,-4 55 0 0 0,2 43 0 0 0,-3 37 0 0 0,-5 15 0 0 0,-9-3 0 0 0,-6-29 0 0 0,-2-45 0 0 0,-7-49 0 0 0,0-49 0 0 0,-5-41 0 0 0,-10-35 0 0 0,-19-39 0 0 0,-24-39 0 0 0,-24-39 0 0 0,-19-38 0 0 0,-13-24 0 0 0,-21-15 0 0 0,-31-7 0 0 0,-20 5 0 0 0,-12 8 0 0 0,-22 17 0 0 0,-18 21 0 0 0,-1 27 0 0 0,1 26 0 0 0,-3 25 0 0 0,6 22 0 0 0,23 17 0 0 0,31 9 0 0 0,37 1 0 0 0,45 0 0 0 0,48 1 0 0 0,45-6 0 0 0,44-6 0 0 0,40-13 0 0 0,44-13 0 0 0,50-29 0 0 0,44-32 0 0 0,28-27 0 0 0,-3-16 0 0 0,-16-6 0 0 0,-22 5 0 0 0,-31 10 0 0 0,-32 16 0 0 0,-37 16 0 0 0,-28 15 0 0 0,-31 11 0 0 0,-27 12 0 0 0,-20 11 0 0 0,-18 16 0 0 0,-17 14 0 0 0,-10 10 0 0 0,-1 9 0 0 0,10-1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8464 7161 16383 0 0,'-6'12'0'0'0,"-2"9"0"0"0,-5 7 0 0 0,-7 11 0 0 0,-10 10 0 0 0,-8 2 0 0 0,-7 5 0 0 0,-3 9 0 0 0,-5 6 0 0 0,-4 9 0 0 0,1 7 0 0 0,-1 7 0 0 0,3 4 0 0 0,-1-2 0 0 0,3-1 0 0 0,-1 2 0 0 0,-3 1 0 0 0,-10 7 0 0 0,-11 4 0 0 0,-9 6 0 0 0,-8 6 0 0 0,-6 1 0 0 0,4-3 0 0 0,11-11 0 0 0,15-17 0 0 0,19-19 0 0 0,12-15 0 0 0,14-18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7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8637 7426 16383 0 0,'-12'0'0'0'0,"-9"6"0"0"0,-7 13 0 0 0,-17 16 0 0 0,-17 18 0 0 0,-16 24 0 0 0,-12 22 0 0 0,-8 18 0 0 0,-5 11 0 0 0,3 8 0 0 0,2 10 0 0 0,5 3 0 0 0,2 5 0 0 0,-2 0 0 0 0,-1-9 0 0 0,-4-6 0 0 0,5-9 0 0 0,5-10 0 0 0,7-13 0 0 0,11-13 0 0 0,12-11 0 0 0,15-14 0 0 0,22-19 0 0 0,13-17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8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7782 8667 16383 0 0,'-12'0'0'0'0,"-3"5"0"0"0,-6 9 0 0 0,-4 7 0 0 0,-10 17 0 0 0,-11 20 0 0 0,-14 18 0 0 0,-10 24 0 0 0,-9 25 0 0 0,-3 19 0 0 0,0 10 0 0 0,3 6 0 0 0,9 1 0 0 0,11-6 0 0 0,9 2 0 0 0,8-4 0 0 0,4-10 0 0 0,4-18 0 0 0,7-18 0 0 0,9-22 0 0 0,7-20 0 0 0,40-67 0 0 0,50-85 0 0 0,52-80 0 0 0,33-65 0 0 0,12-32 0 0 0,-1-7 0 0 0,-13 8 0 0 0,-10 13 0 0 0,-20 33 0 0 0,-21 41 0 0 0,-23 39 0 0 0,-21 37 0 0 0,-33 53 0 0 0,-34 52 0 0 0,-29 48 0 0 0,-21 44 0 0 0,-14 41 0 0 0,-13 48 0 0 0,-11 40 0 0 0,-2 22 0 0 0,3 9 0 0 0,4 2 0 0 0,5-15 0 0 0,9-24 0 0 0,12-34 0 0 0,9-30 0 0 0,12-36 0 0 0,13-32 0 0 0,11-26 0 0 0,23-53 0 0 0,23-56 0 0 0,17-55 0 0 0,5-34 0 0 0,-1-22 0 0 0,-4-8 0 0 0,-4 1 0 0 0,-11 6 0 0 0,-12 6 0 0 0,-3 6 0 0 0,-6 11 0 0 0,-5 17 0 0 0,-5 11 0 0 0,-2 12 0 0 0,-3 11 0 0 0,-1 14 0 0 0,0 8 0 0 0,0 3 0 0 0,0 5 0 0 0,1 7 0 0 0,-1 5 0 0 0,1 5 0 0 0,-6 3 0 0 0,-7 7 0 0 0,-14 20 0 0 0,-8 17 0 0 0,-9 19 0 0 0,-9 16 0 0 0,-7 18 0 0 0,1 10 0 0 0,-1 10 0 0 0,3 3 0 0 0,6-1 0 0 0,6-4 0 0 0,11-9 0 0 0,11-11 0 0 0,3-16 0 0 0,5-21 0 0 0,6-21 0 0 0,4-27 0 0 0,8-33 0 0 0,5-36 0 0 0,5-36 0 0 0,2-32 0 0 0,-2-16 0 0 0,-4 4 0 0 0,-9 14 0 0 0,-4 17 0 0 0,-1 21 0 0 0,-7 26 0 0 0,0 17 0 0 0,-4 17 0 0 0,0 13 0 0 0,9 26 0 0 0,12 23 0 0 0,10 17 0 0 0,3 23 0 0 0,4 23 0 0 0,-2 23 0 0 0,-3 20 0 0 0,-6 16 0 0 0,-4-1 0 0 0,-4-11 0 0 0,-2-11 0 0 0,-1-17 0 0 0,-1-17 0 0 0,6-19 0 0 0,2-23 0 0 0,0-28 0 0 0,4-30 0 0 0,6-32 0 0 0,1-28 0 0 0,-3-21 0 0 0,-5-20 0 0 0,-3-16 0 0 0,-9-11 0 0 0,-4-1 0 0 0,-7 4 0 0 0,-7 12 0 0 0,0 20 0 0 0,-2 19 0 0 0,-4 23 0 0 0,3 20 0 0 0,6 16 0 0 0,10 22 0 0 0,20 27 0 0 0,12 26 0 0 0,14 25 0 0 0,11 28 0 0 0,10 19 0 0 0,0 9 0 0 0,1-2 0 0 0,-3-6 0 0 0,-7-8 0 0 0,-5-15 0 0 0,-5-13 0 0 0,-4-12 0 0 0,-2-14 0 0 0,-2-13 0 0 0,0-11 0 0 0,-6-13 0 0 0,-1-12 0 0 0,-6-22 0 0 0,-6-21 0 0 0,-5-26 0 0 0,-5-15 0 0 0,-2-15 0 0 0,-8-11 0 0 0,-8-14 0 0 0,-2-13 0 0 0,-5-16 0 0 0,-3-2 0 0 0,-5 9 0 0 0,-2 21 0 0 0,-2 27 0 0 0,-1 28 0 0 0,5 33 0 0 0,13 36 0 0 0,15 39 0 0 0,9 26 0 0 0,13 28 0 0 0,15 18 0 0 0,14 16 0 0 0,15 17 0 0 0,14 16 0 0 0,11 6 0 0 0,13 1 0 0 0,2-9 0 0 0,-7-16 0 0 0,-13-25 0 0 0,-16-24 0 0 0,-14-20 0 0 0,-10-14 0 0 0,-13-20 0 0 0,-11-20 0 0 0,-11-23 0 0 0,-11-26 0 0 0,-12-22 0 0 0,-10-24 0 0 0,-12-14 0 0 0,-12 0 0 0 0,-10 5 0 0 0,-12 14 0 0 0,-6 10 0 0 0,-2 17 0 0 0,6 14 0 0 0,10 13 0 0 0,9 12 0 0 0,7 10 0 0 0,7 12 0 0 0,2 11 0 0 0,9 9 0 0 0,20 7 0 0 0,23-2 0 0 0,8-6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8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8151 8944 16383 0 0,'-11'-6'0'0'0,"-5"-13"0"0"0,-4-16 0 0 0,-5-12 0 0 0,-5-23 0 0 0,-2-16 0 0 0,-2-17 0 0 0,-6-14 0 0 0,-3-16 0 0 0,-5-9 0 0 0,-13-3 0 0 0,-12 0 0 0 0,-6 12 0 0 0,-7 12 0 0 0,0 15 0 0 0,2 20 0 0 0,5 12 0 0 0,3 8 0 0 0,10 3 0 0 0,9 6 0 0 0,15 8 0 0 0,9 6 0 0 0,10 4 0 0 0,2 10 0 0 0,12 20 0 0 0,13 24 0 0 0,16 21 0 0 0,12 16 0 0 0,12 16 0 0 0,15 20 0 0 0,10 24 0 0 0,10 17 0 0 0,4 9 0 0 0,-7-2 0 0 0,-5-12 0 0 0,-8-21 0 0 0,-15-17 0 0 0,-10-17 0 0 0,-6-20 0 0 0,-2-24 0 0 0,-6-34 0 0 0,-14-33 0 0 0,-7-33 0 0 0,-11-32 0 0 0,-16-21 0 0 0,-9-12 0 0 0,-16-12 0 0 0,-18-2 0 0 0,-9 0 0 0 0,-8 5 0 0 0,-3 4 0 0 0,3 8 0 0 0,4 17 0 0 0,9 23 0 0 0,12 22 0 0 0,15 18 0 0 0,9 18 0 0 0,17 28 0 0 0,17 22 0 0 0,15 20 0 0 0,10 16 0 0 0,8 7 0 0 0,-3-6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8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7020 6191 16383 0 0,'0'12'0'0'0,"0"9"0"0"0,6 7 0 0 0,2 11 0 0 0,5 4 0 0 0,6 12 0 0 0,7 9 0 0 0,3 4 0 0 0,3 15 0 0 0,8 10 0 0 0,3 13 0 0 0,6 5 0 0 0,0 8 0 0 0,-3-6 0 0 0,-2-4 0 0 0,2 3 0 0 0,-1-1 0 0 0,-2-1 0 0 0,-3 3 0 0 0,-2 1 0 0 0,-2-9 0 0 0,-1-3 0 0 0,-1-9 0 0 0,0-7 0 0 0,0-14 0 0 0,0-12 0 0 0,-1-17 0 0 0,-5-16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8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7373 6809 16383 0 0,'0'11'0'0'0,"6"10"0"0"0,7 2 0 0 0,2 8 0 0 0,10 4 0 0 0,7 3 0 0 0,9 6 0 0 0,9 2 0 0 0,2 4 0 0 0,4 5 0 0 0,4 5 0 0 0,-2 4 0 0 0,-6-3 0 0 0,-5-6 0 0 0,-6-7 0 0 0,-9-11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8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7479 7073 16383 0 0,'6'6'0'0'0,"7"2"0"0"0,8 5 0 0 0,6 1 0 0 0,4 3 0 0 0,8 11 0 0 0,4 6 0 0 0,6 3 0 0 0,6 8 0 0 0,0 0 0 0 0,-4 0 0 0 0,-5-2 0 0 0,-4-4 0 0 0,-10-1 0 0 0,-3-2 0 0 0,-2-2 0 0 0,-6 6 0 0 0,1 2 0 0 0,1 10 0 0 0,9 27 0 0 0,-2-2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5:34.59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109 617 24575,'24'0'0,"0"0"0,0-1 0,-1-2 0,1 0 0,30-9 0,-21 3 0,1 2 0,0 0 0,62-2 0,109 10 0,-83 1 0,1843-2 0,-1960 0 0,0 1 0,0-1 0,0 1 0,0 0 0,-1 0 0,6 3 0,-9-4 0,-1 0 0,1 0 0,0 1 0,-1-1 0,1 0 0,-1 0 0,1 1 0,-1-1 0,1 1 0,-1-1 0,0 0 0,1 1 0,-1-1 0,1 1 0,-1-1 0,0 1 0,1-1 0,-1 1 0,0-1 0,0 1 0,1-1 0,-1 1 0,0 0 0,0 0 0,0 0 0,-1 0 0,1 0 0,0 0 0,-1 0 0,1-1 0,-1 1 0,1 0 0,-1 0 0,0 0 0,1-1 0,-1 1 0,0 0 0,1-1 0,-1 1 0,0-1 0,0 1 0,0-1 0,0 1 0,-1 0 0,-149 77 0,24-14 0,-23 6 0,132-63 0,-56 27 0,37-16 0,0-2 0,-53 15 0,63-26 0,1-2 0,0-1 0,-1 0 0,-35-4 0,14 0 0,36 2 0,0-1 0,1-1 0,-1 0 0,1-1 0,-1 0 0,-14-7 0,-65-34 0,38 17 0,-131-59 0,174 83 0,0 0 0,-19-4 0,18 4 0,40 3 0,38 2 0,-22 0 0,1-2 0,53-7 0,-79 3 0,0-1 0,0-1 0,21-10 0,-22 8 0,1 1 0,-1 1 0,24-4 0,-5 5 0,-11 2 0,0-2 0,0 0 0,32-12 0,-34 6 0,0-1 0,26-17 0,29-15 0,-24 22 0,-31 13 0,40-21 0,-12-4 0,-42 25 0,1 1 0,1 0 0,0 1 0,0 0 0,0 1 0,0 0 0,1 1 0,16-3 0,-12 4 0,0-1 0,0-1 0,24-10 0,-39 15 0,34-13 0,-24 11 0,-1-2 0,-1 1 0,1-2 0,12-7 0,-7 3 0,0 0 0,0 1 0,1 1 0,0 1 0,1 0 0,-1 1 0,1 1 0,1 1 0,19-2 0,-24 5 0,-1-2 0,0 0 0,-1 0 0,1-2 0,19-8 0,-29 12 0,-1-1 0,0 0 0,0 0 0,1 0 0,-1-1 0,-1 1 0,1-1 0,0 0 0,-1 1 0,1-1 0,2-4 0,-4 4 0,0 1 0,0 0 0,0-1 0,-1 1 0,1 0 0,0-1 0,-1 1 0,0-1 0,0 1 0,0-1 0,0 1 0,0-1 0,0 1 0,0-1 0,-1 1 0,1-1 0,-1 1 0,0 0 0,-1-3 0,1 2 0,-1 1 0,0 0 0,1-1 0,-1 1 0,0 0 0,-1 0 0,1 0 0,0 0 0,-1 0 0,1 0 0,-1 1 0,1-1 0,-1 1 0,0 0 0,1 0 0,-1 0 0,0 0 0,0 0 0,0 0 0,0 1 0,0 0 0,-5-1 0,-2 1 0,1-1 0,-1 1 0,1 1 0,-1 0 0,-18 4 0,14 0 0,0 1 0,0 1 0,0 0 0,1 1 0,-13 9 0,-1 1 0,-3-2 0,-44 19 0,7-4 0,-20 21 0,40-29 0,-49 22 0,83-41 0,0 0 0,-1-1 0,1 0 0,-1-1 0,-26 1 0,11-2 0,0-2 0,-38-6 0,58 5 0,-1 0 0,0-1 0,0 0 0,1-1 0,0 0 0,0 0 0,0-1 0,0 0 0,0-1 0,-9-8 0,10 7 0,-1 0 0,1-1 0,1 0 0,0-1 0,-8-11 0,11 14 0,1 0 0,0 0 0,1 0 0,0 0 0,0 0 0,0 0 0,1-1 0,-1 1 0,2-1 0,-1-8 0,-1-31 0,6-51 0,-3 95 0,-1 0 0,0 0 0,0 0 0,0 0 0,1 1 0,-1-1 0,1 0 0,0 0 0,-1 1 0,1-1 0,0 0 0,0 1 0,0-1 0,0 1 0,0-1 0,1 1 0,-1 0 0,0-1 0,1 1 0,-1 0 0,0 0 0,3-1 0,-2 1 0,1 0 0,0 0 0,0 1 0,-1-1 0,1 1 0,0-1 0,0 1 0,-1 0 0,1 0 0,0 1 0,0-1 0,0 0 0,2 2 0,9 2 0,0 1 0,-1 0 0,0 1 0,18 11 0,22 12 0,1-3 0,67 23 0,-105-44 0,0-2 0,0 0 0,28 2 0,-27-4 0,0 1 0,0 1 0,16 4 0,-31-6 0,0-1 0,-1 1 0,1-1 0,0 1 0,-1 0 0,1 0 0,0 0 0,-1 0 0,1 0 0,-1 0 0,0 0 0,1 0 0,-1 0 0,0 1 0,2 1 0,-3-2 0,0 0 0,0 0 0,0 0 0,0 0 0,0-1 0,0 1 0,0 0 0,0 0 0,0 0 0,0 0 0,-1-1 0,1 1 0,0 0 0,-1 0 0,1 0 0,0-1 0,-1 1 0,1 0 0,-1-1 0,0 1 0,1 0 0,-1-1 0,1 1 0,-1-1 0,0 1 0,1-1 0,-1 1 0,0-1 0,0 1 0,1-1 0,-1 0 0,0 1 0,0-1 0,0 0 0,-8 4 0,0 0 0,0 0 0,-1-1 0,1-1 0,0 0 0,-1 0 0,-16 0 0,-73-2 0,55-2 0,19 2 0,0-2 0,0-1 0,0-1 0,-37-11 0,6-1 0,-100-13 0,96 25 0,-88 3 0,-48-2 0,-488-17 0,618 20 0,23 1 0,1 3 0,-1 1 0,-50 14 0,22-5 0,-117 9 0,-74-16 0,129-8 0,652 1 0,-586 0-1365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9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11118 8865 16383 0 0,'-6'6'0'0'0,"-8"19"0"0"0,-13 35 0 0 0,-19 47 0 0 0,-31 81 0 0 0,-43 90 0 0 0,-36 68 0 0 0,-20 49 0 0 0,-4 23 0 0 0,-6 9 0 0 0,0-4 0 0 0,8-27 0 0 0,17-41 0 0 0,24-52 0 0 0,30-65 0 0 0,27-62 0 0 0,27-72 0 0 0,35-112 0 0 0,71-223 0 0 0,75-229 0 0 0,43-164 0 0 0,40-115 0 0 0,42-65 0 0 0,7 11 0 0 0,-18 64 0 0 0,-32 105 0 0 0,-41 129 0 0 0,-48 131 0 0 0,-40 122 0 0 0,-33 96 0 0 0,-60 131 0 0 0,-109 208 0 0 0,-97 192 0 0 0,-59 147 0 0 0,-40 99 0 0 0,-7 42 0 0 0,11 4 0 0 0,19-26 0 0 0,18-42 0 0 0,32-66 0 0 0,42-80 0 0 0,42-89 0 0 0,43-85 0 0 0,36-80 0 0 0,31-87 0 0 0,36-105 0 0 0,44-160 0 0 0,57-172 0 0 0,48-130 0 0 0,31-95 0 0 0,5-54 0 0 0,-5-25 0 0 0,-6 7 0 0 0,-7 36 0 0 0,-19 71 0 0 0,-20 91 0 0 0,-29 106 0 0 0,-30 98 0 0 0,-41 103 0 0 0,-57 150 0 0 0,-127 342 0 0 0,-75 197 0 0 0,-36 134 0 0 0,-11 84 0 0 0,4 28 0 0 0,21-28 0 0 0,33-75 0 0 0,45-114 0 0 0,54-131 0 0 0,45-137 0 0 0,37-120 0 0 0,34-98 0 0 0,31-88 0 0 0,67-138 0 0 0,88-207 0 0 0,110-226 0 0 0,59-156 0 0 0,20-71 0 0 0,1-10 0 0 0,-26 45 0 0 0,-51 93 0 0 0,-61 125 0 0 0,-63 132 0 0 0,-52 124 0 0 0,-67 168 0 0 0,-143 366 0 0 0,-73 205 0 0 0,-22 100 0 0 0,-12 61 0 0 0,1 13 0 0 0,8-30 0 0 0,27-76 0 0 0,37-104 0 0 0,43-116 0 0 0,38-110 0 0 0,41-99 0 0 0,63-134 0 0 0,83-194 0 0 0,100-219 0 0 0,59-160 0 0 0,20-97 0 0 0,-7-21 0 0 0,-19 39 0 0 0,-40 92 0 0 0,-50 118 0 0 0,-52 124 0 0 0,-66 142 0 0 0,-98 223 0 0 0,-120 308 0 0 0,-100 252 0 0 0,-54 163 0 0 0,-11 75 0 0 0,12-2 0 0 0,34-72 0 0 0,49-131 0 0 0,57-150 0 0 0,54-151 0 0 0,80-190 0 0 0,91-247 0 0 0,97-273 0 0 0,79-224 0 0 0,28-136 0 0 0,-16-47 0 0 0,-33 34 0 0 0,-43 81 0 0 0,-52 109 0 0 0,-47 126 0 0 0,-38 126 0 0 0,-31 109 0 0 0,-47 125 0 0 0,-104 219 0 0 0,-93 220 0 0 0,-75 186 0 0 0,-39 123 0 0 0,0 57 0 0 0,35-26 0 0 0,54-80 0 0 0,64-117 0 0 0,66-138 0 0 0,54-127 0 0 0,75-202 0 0 0,107-294 0 0 0,98-278 0 0 0,50-164 0 0 0,10-62 0 0 0,-17 22 0 0 0,-34 90 0 0 0,-47 132 0 0 0,-52 148 0 0 0,-58 153 0 0 0,-56 178 0 0 0,-25 59 0 0 0,-115 240 0 0 0,-88 227 0 0 0,-34 140 0 0 0,4 51 0 0 0,40-33 0 0 0,50-92 0 0 0,54-128 0 0 0,46-132 0 0 0,39-121 0 0 0,31-140 0 0 0,25-62 0 0 0,150-293 0 0 0,66-202 0 0 0,43-158 0 0 0,31-108 0 0 0,-10-19 0 0 0,-40 58 0 0 0,-54 110 0 0 0,-57 146 0 0 0,-57 146 0 0 0,-79 230 0 0 0,-143 407 0 0 0,-68 231 0 0 0,-30 142 0 0 0,-26 92 0 0 0,-10 29 0 0 0,2-28 0 0 0,22-83 0 0 0,37-109 0 0 0,42-117 0 0 0,34-116 0 0 0,37-109 0 0 0,27-92 0 0 0,22-74 0 0 0,17-82 0 0 0,11-128 0 0 0,6-149 0 0 0,2-110 0 0 0,-4-43 0 0 0,-9 16 0 0 0,-14 59 0 0 0,-15 83 0 0 0,-18 92 0 0 0,-23 92 0 0 0,-80 125 0 0 0,-105 158 0 0 0,-95 149 0 0 0,-56 114 0 0 0,-15 70 0 0 0,7 14 0 0 0,35-29 0 0 0,54-62 0 0 0,61-86 0 0 0,65-90 0 0 0,63-86 0 0 0,49-77 0 0 0,41-70 0 0 0,37-74 0 0 0,32-113 0 0 0,48-137 0 0 0,67-128 0 0 0,57-71 0 0 0,32-18 0 0 0,20 22 0 0 0,10 38 0 0 0,-3 64 0 0 0,-25 70 0 0 0,-39 75 0 0 0,-44 69 0 0 0,-39 60 0 0 0,-31 52 0 0 0,-56 68 0 0 0,-76 93 0 0 0,-85 101 0 0 0,-75 89 0 0 0,-63 62 0 0 0,-35 42 0 0 0,-15 26 0 0 0,4 9 0 0 0,29-15 0 0 0,44-40 0 0 0,54-64 0 0 0,57-71 0 0 0,71-108 0 0 0,107-161 0 0 0,102-172 0 0 0,97-154 0 0 0,80-106 0 0 0,35-48 0 0 0,22-5 0 0 0,-3 41 0 0 0,-35 64 0 0 0,-38 62 0 0 0,-32 70 0 0 0,-32 62 0 0 0,-36 57 0 0 0,-38 53 0 0 0,-39 47 0 0 0,-33 36 0 0 0,-24 30 0 0 0,-20 21 0 0 0,-17 33 0 0 0,-17 36 0 0 0,-19 75 0 0 0,-19 91 0 0 0,-15 90 0 0 0,-3 58 0 0 0,1 24 0 0 0,11 6 0 0 0,12-13 0 0 0,23-30 0 0 0,20-34 0 0 0,24-41 0 0 0,19-45 0 0 0,5-49 0 0 0,5-56 0 0 0,-3-49 0 0 0,17-49 0 0 0,54-81 0 0 0,62-119 0 0 0,62-140 0 0 0,51-144 0 0 0,14-94 0 0 0,-24-45 0 0 0,-33-3 0 0 0,-34 25 0 0 0,-31 58 0 0 0,-33 76 0 0 0,-33 83 0 0 0,-33 86 0 0 0,-40 112 0 0 0,-47 170 0 0 0,-49 216 0 0 0,-30 175 0 0 0,-15 106 0 0 0,-6 47 0 0 0,6 0 0 0 0,17-43 0 0 0,20-56 0 0 0,16-76 0 0 0,14-86 0 0 0,9-86 0 0 0,5-79 0 0 0,9-62 0 0 0,8-88 0 0 0,14-116 0 0 0,18-162 0 0 0,18-165 0 0 0,4-118 0 0 0,-4-65 0 0 0,-9-10 0 0 0,-7 31 0 0 0,-13 71 0 0 0,-13 88 0 0 0,-10 101 0 0 0,-8 95 0 0 0,-11 82 0 0 0,-17 96 0 0 0,-33 151 0 0 0,-37 229 0 0 0,-20 204 0 0 0,-3 147 0 0 0,6 69 0 0 0,11 13 0 0 0,9-40 0 0 0,14-72 0 0 0,20-99 0 0 0,13-118 0 0 0,19-120 0 0 0,14-106 0 0 0,19-104 0 0 0,32-138 0 0 0,43-201 0 0 0,47-187 0 0 0,36-130 0 0 0,7-74 0 0 0,-15-11 0 0 0,-23 29 0 0 0,-30 62 0 0 0,-32 84 0 0 0,-24 94 0 0 0,-21 93 0 0 0,-15 83 0 0 0,-17 76 0 0 0,-14 77 0 0 0,-21 80 0 0 0,-46 147 0 0 0,-43 163 0 0 0,-24 112 0 0 0,-4 76 0 0 0,7 25 0 0 0,16-8 0 0 0,25-44 0 0 0,24-73 0 0 0,26-86 0 0 0,22-90 0 0 0,23-82 0 0 0,25-94 0 0 0,38-147 0 0 0,63-207 0 0 0,46-185 0 0 0,19-117 0 0 0,-4-54 0 0 0,-20 10 0 0 0,-31 60 0 0 0,-32 90 0 0 0,-31 102 0 0 0,-26 108 0 0 0,-20 93 0 0 0,-13 81 0 0 0,-13 79 0 0 0,-10 104 0 0 0,-14 152 0 0 0,-13 157 0 0 0,-4 125 0 0 0,6 60 0 0 0,11 11 0 0 0,10-45 0 0 0,16-75 0 0 0,14-97 0 0 0,7-95 0 0 0,6-92 0 0 0,0-72 0 0 0,2-58 0 0 0,-3-46 0 0 0,2-38 0 0 0,-3-51 0 0 0,1-65 0 0 0,4-81 0 0 0,2-78 0 0 0,-1-53 0 0 0,-12-33 0 0 0,-7-3 0 0 0,-11 23 0 0 0,-4 43 0 0 0,-6 46 0 0 0,-1 52 0 0 0,3 51 0 0 0,4 48 0 0 0,-2 39 0 0 0,6 56 0 0 0,10 43 0 0 0,11 43 0 0 0,8 50 0 0 0,12 65 0 0 0,12 60 0 0 0,9 54 0 0 0,6 18 0 0 0,0-15 0 0 0,-6-34 0 0 0,-7-49 0 0 0,-5-55 0 0 0,-10-66 0 0 0,-6-100 0 0 0,-1-141 0 0 0,-6-139 0 0 0,-11-117 0 0 0,-14-78 0 0 0,-18-31 0 0 0,-17 8 0 0 0,-12 50 0 0 0,-11 79 0 0 0,1 93 0 0 0,4 89 0 0 0,6 78 0 0 0,6 65 0 0 0,-1 65 0 0 0,-4 77 0 0 0,-17 117 0 0 0,-9 116 0 0 0,-2 90 0 0 0,-1 57 0 0 0,8 30 0 0 0,5 12 0 0 0,7-12 0 0 0,8-26 0 0 0,7-47 0 0 0,11-55 0 0 0,11-67 0 0 0,9-74 0 0 0,13-64 0 0 0,18-107 0 0 0,29-138 0 0 0,24-154 0 0 0,11-125 0 0 0,-2-83 0 0 0,-9-35 0 0 0,-16 11 0 0 0,-13 38 0 0 0,-12 57 0 0 0,-12 63 0 0 0,-9 72 0 0 0,-12 64 0 0 0,-5 56 0 0 0,5 65 0 0 0,2 59 0 0 0,2 62 0 0 0,6 90 0 0 0,14 110 0 0 0,9 102 0 0 0,11 69 0 0 0,4 29 0 0 0,6-13 0 0 0,1-49 0 0 0,2-72 0 0 0,4-74 0 0 0,-1-77 0 0 0,-12-63 0 0 0,-7-53 0 0 0,-10-44 0 0 0,-4-38 0 0 0,0-45 0 0 0,-4-48 0 0 0,-6-59 0 0 0,-17-81 0 0 0,-19-76 0 0 0,-23-57 0 0 0,-22-29 0 0 0,-11 15 0 0 0,-4 38 0 0 0,7 58 0 0 0,9 67 0 0 0,17 61 0 0 0,10 59 0 0 0,13 43 0 0 0,10 38 0 0 0,7 36 0 0 0,12 28 0 0 0,11 26 0 0 0,15 32 0 0 0,19 34 0 0 0,26 48 0 0 0,22 47 0 0 0,19 43 0 0 0,1 23 0 0 0,-7-2 0 0 0,-11-27 0 0 0,-16-34 0 0 0,-16-38 0 0 0,-14-45 0 0 0,-15-41 0 0 0,-15-60 0 0 0,-16-67 0 0 0,-21-75 0 0 0,-31-79 0 0 0,-31-72 0 0 0,-26-51 0 0 0,-18-21 0 0 0,-6 9 0 0 0,6 31 0 0 0,19 33 0 0 0,21 43 0 0 0,18 38 0 0 0,19 38 0 0 0,18 34 0 0 0,14 29 0 0 0,13 43 0 0 0,19 44 0 0 0,24 42 0 0 0,33 45 0 0 0,38 75 0 0 0,29 70 0 0 0,13 63 0 0 0,-9 36 0 0 0,-6-1 0 0 0,-10-25 0 0 0,-9-43 0 0 0,-10-53 0 0 0,-17-59 0 0 0,-19-52 0 0 0,-17-45 0 0 0,-13-42 0 0 0,-26-42 0 0 0,-28-43 0 0 0,-25-34 0 0 0,-24-43 0 0 0,-20-34 0 0 0,-14-29 0 0 0,-10-22 0 0 0,-11-20 0 0 0,-9-10 0 0 0,-3 8 0 0 0,3 21 0 0 0,5 25 0 0 0,9 28 0 0 0,18 25 0 0 0,17 30 0 0 0,16 29 0 0 0,16 22 0 0 0,16 16 0 0 0,17 15 0 0 0,9 18 0 0 0,17 17 0 0 0,16 13 0 0 0,13 16 0 0 0,16 12 0 0 0,14 11 0 0 0,12 12 0 0 0,7 18 0 0 0,10 23 0 0 0,5 15 0 0 0,0 11 0 0 0,-2-2 0 0 0,-2-12 0 0 0,-8-15 0 0 0,-10-20 0 0 0,-14-25 0 0 0,-15-23 0 0 0,-17-25 0 0 0,-23-37 0 0 0,-27-33 0 0 0,-29-30 0 0 0,-27-13 0 0 0,-14-6 0 0 0,-6 2 0 0 0,4 8 0 0 0,5 7 0 0 0,8 13 0 0 0,9 8 0 0 0,8 9 0 0 0,7 14 0 0 0,9 8 0 0 0,5 11 0 0 0,18 27 0 0 0,23 24 0 0 0,19 25 0 0 0,28 33 0 0 0,32 36 0 0 0,29 27 0 0 0,17 24 0 0 0,8 10 0 0 0,-4-1 0 0 0,-8-9 0 0 0,-11-16 0 0 0,-9-23 0 0 0,-13-23 0 0 0,-11-24 0 0 0,-11-26 0 0 0,-13-24 0 0 0,-12-18 0 0 0,-16-18 0 0 0,-20-14 0 0 0,-20-17 0 0 0,-26-21 0 0 0,-28-12 0 0 0,-21-14 0 0 0,-9-4 0 0 0,-8 0 0 0 0,-7 2 0 0 0,-8 8 0 0 0,-4 12 0 0 0,-1 10 0 0 0,2 7 0 0 0,7 5 0 0 0,11 4 0 0 0,14 7 0 0 0,15 9 0 0 0,18 1 0 0 0,34 15 0 0 0,31 20 0 0 0,29 12 0 0 0,23 13 0 0 0,12 5 0 0 0,9 6 0 0 0,0 5 0 0 0,1 4 0 0 0,3 4 0 0 0,2 1 0 0 0,-5 1 0 0 0,-5-5 0 0 0,-14-8 0 0 0,-12-14 0 0 0,-18-8 0 0 0,-16-15 0 0 0,-8-11 0 0 0,-7-7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9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9178 11026 16383 0 0,'-6'-11'0'0'0,"-7"-11"0"0"0,-8-12 0 0 0,-12-12 0 0 0,-11-10 0 0 0,-17-13 0 0 0,-14-6 0 0 0,-13-8 0 0 0,-8-2 0 0 0,-5-3 0 0 0,2-4 0 0 0,-4 1 0 0 0,-9 0 0 0 0,-13-3 0 0 0,-4-3 0 0 0,3 4 0 0 0,5 6 0 0 0,13 12 0 0 0,17 7 0 0 0,14 9 0 0 0,13 10 0 0 0,13 12 0 0 0,8 7 0 0 0,30 26 0 0 0,28 19 0 0 0,29 13 0 0 0,30 14 0 0 0,26 5 0 0 0,13 6 0 0 0,0 0 0 0 0,-9 3 0 0 0,-10-3 0 0 0,-9-4 0 0 0,-14-5 0 0 0,-7-10 0 0 0,-8-4 0 0 0,3-8 0 0 0,15 21 0 0 0,36 50 0 0 0,-2 10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9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7232 9402 16383 0 0,'6'0'0'0'0,"7"0"0"0"0,8 0 0 0 0,6 0 0 0 0,10 0 0 0 0,4 0 0 0 0,7 0 0 0 0,13 5 0 0 0,8 9 0 0 0,9 1 0 0 0,9 4 0 0 0,1 5 0 0 0,3 9 0 0 0,-2 6 0 0 0,-5 7 0 0 0,-4 2 0 0 0,-6 4 0 0 0,-8-1 0 0 0,-4-3 0 0 0,-8 2 0 0 0,0-2 0 0 0,2-3 0 0 0,3-4 0 0 0,-3-8 0 0 0,1-5 0 0 0,-4-1 0 0 0,-4-4 0 0 0,-6-2 0 0 0,2 9 0 0 0,11 33 0 0 0,-4 6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9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7761 9790 16383 0 0,'6'0'0'0'0,"7"5"0"0"0,8 3 0 0 0,6-1 0 0 0,10 5 0 0 0,10 6 0 0 0,15 5 0 0 0,8 6 0 0 0,4 8 0 0 0,7 4 0 0 0,1 7 0 0 0,-2 13 0 0 0,-2 7 0 0 0,-4 10 0 0 0,-8 3 0 0 0,-9-7 0 0 0,-9-3 0 0 0,-7-15 0 0 0,-10-11 0 0 0,-11-12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79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7691 9911 16383 0 0,'5'-6'0'0'0,"9"-7"0"0"0,7-2 0 0 0,6 1 0 0 0,4 4 0 0 0,2 3 0 0 0,2 3 0 0 0,1 8 0 0 0,0 3 0 0 0,-1 1 0 0 0,0 4 0 0 0,6 7 0 0 0,7-1 0 0 0,7 3 0 0 0,6 3 0 0 0,10 4 0 0 0,4 9 0 0 0,2 3 0 0 0,-2 7 0 0 0,-1 7 0 0 0,-2 6 0 0 0,-1 4 0 0 0,-8 4 0 0 0,-7 0 0 0 0,-3 2 0 0 0,1 5 0 0 0,4 8 0 0 0,9 13 0 0 0,5 14 0 0 0,1 10 0 0 0,7 9 0 0 0,-6 5 0 0 0,-3 4 0 0 0,-2 13 0 0 0,-1 26 0 0 0,-12-15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7179 9717 16383 0 0,'6'-6'0'0'0,"2"-7"0"0"0,5-2 0 0 0,6 1 0 0 0,0-2 0 0 0,3 2 0 0 0,3 2 0 0 0,4 5 0 0 0,1 2 0 0 0,3 2 0 0 0,1 3 0 0 0,1 0 0 0 0,-1 6 0 0 0,7 2 0 0 0,1 0 0 0 0,6 5 0 0 0,6-1 0 0 0,5-2 0 0 0,5 3 0 0 0,8 0 0 0 0,4-3 0 0 0,1 3 0 0 0,-7-1 0 0 0,-5 3 0 0 0,-6 0 0 0 0,-8 2 0 0 0,-1-1 0 0 0,-3-3 0 0 0,2 1 0 0 0,-2 5 0 0 0,3-2 0 0 0,5 3 0 0 0,10 4 0 0 0,6-3 0 0 0,2 2 0 0 0,0 2 0 0 0,0 2 0 0 0,-1 4 0 0 0,-7 1 0 0 0,-3 7 0 0 0,-7 9 0 0 0,0 7 0 0 0,-4 13 0 0 0,-5 5 0 0 0,-4 8 0 0 0,1 8 0 0 0,1 6 0 0 0,3 10 0 0 0,0 11 0 0 0,4 8 0 0 0,4 7 0 0 0,-1 4 0 0 0,2-4 0 0 0,-3-11 0 0 0,2-16 0 0 0,-4-19 0 0 0,-10-25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7232 9798 16383 0 0,'6'-12'0'0'0,"7"-9"0"0"0,8-7 0 0 0,6-5 0 0 0,4 3 0 0 0,-3 2 0 0 0,-1 4 0 0 0,1 8 0 0 0,2 5 0 0 0,1 0 0 0 0,8 1 0 0 0,7 2 0 0 0,15-3 0 0 0,14 1 0 0 0,5 1 0 0 0,2 3 0 0 0,-3 2 0 0 0,-2 7 0 0 0,-3 4 0 0 0,-8 6 0 0 0,-4 7 0 0 0,-1 5 0 0 0,1 5 0 0 0,2 3 0 0 0,1 2 0 0 0,7 0 0 0 0,9 6 0 0 0,8 2 0 0 0,6 0 0 0 0,-1 3 0 0 0,0 1 0 0 0,-3-3 0 0 0,-7 3 0 0 0,1 6 0 0 0,3 10 0 0 0,4 13 0 0 0,3 10 0 0 0,10 14 0 0 0,3 13 0 0 0,-4 5 0 0 0,-9-6 0 0 0,-8-5 0 0 0,-14 3 0 0 0,-13 0 0 0 0,-11 5 0 0 0,-14-1 0 0 0,-7-1 0 0 0,-3-3 0 0 0,-5-3 0 0 0,-6-1 0 0 0,0-9 0 0 0,-2-2 0 0 0,3-6 0 0 0,-2-12 0 0 0,4-14 0 0 0,9 0 0 0 0,13 19 0 0 0,0-5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6650 9536 16383 0 0,'11'-5'0'0'0,"11"-3"0"0"0,12-5 0 0 0,6-7 0 0 0,3 1 0 0 0,5 3 0 0 0,0-1 0 0 0,4 1 0 0 0,-1 5 0 0 0,-4 3 0 0 0,2 10 0 0 0,10 3 0 0 0,7 2 0 0 0,9 5 0 0 0,10 1 0 0 0,7 3 0 0 0,0 6 0 0 0,2 4 0 0 0,2 4 0 0 0,2 2 0 0 0,-3 2 0 0 0,-2 1 0 0 0,8 0 0 0 0,3 0 0 0 0,2 0 0 0 0,-5 0 0 0 0,-3-1 0 0 0,-7-5 0 0 0,-12-3 0 0 0,-9 1 0 0 0,-4 1 0 0 0,-1 2 0 0 0,4 2 0 0 0,4 0 0 0 0,5 8 0 0 0,8 2 0 0 0,6-1 0 0 0,0 0 0 0 0,-5 3 0 0 0,-5 7 0 0 0,-6 5 0 0 0,-3 6 0 0 0,-3 9 0 0 0,-1 4 0 0 0,-2 7 0 0 0,0 7 0 0 0,7 6 0 0 0,1 4 0 0 0,0-4 0 0 0,-1-5 0 0 0,-8-2 0 0 0,-3 3 0 0 0,-6 2 0 0 0,-2 4 0 0 0,-4 2 0 0 0,-5 2 0 0 0,-10-5 0 0 0,-6-1 0 0 0,-8-11 0 0 0,-1-3 0 0 0,-5-2 0 0 0,-5-5 0 0 0,1-2 0 0 0,-1-2 0 0 0,-2-7 0 0 0,-3-3 0 0 0,-3-11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9265 10684 16383 0 0,'6'5'0'0'0,"7"9"0"0"0,8 13 0 0 0,6 13 0 0 0,10 12 0 0 0,4 14 0 0 0,13 20 0 0 0,9 11 0 0 0,-1 8 0 0 0,1-3 0 0 0,-4-6 0 0 0,-7-15 0 0 0,-6-15 0 0 0,-11-13 0 0 0,-6-15 0 0 0,-31-26 0 0 0,-43-33 0 0 0,-45-29 0 0 0,-34-36 0 0 0,-33-26 0 0 0,-34-18 0 0 0,-27-4 0 0 0,-4 4 0 0 0,11 12 0 0 0,20 20 0 0 0,18 27 0 0 0,21 26 0 0 0,31 20 0 0 0,30 14 0 0 0,36 21 0 0 0,34 15 0 0 0,31 8 0 0 0,32 17 0 0 0,32 16 0 0 0,38 33 0 0 0,41 28 0 0 0,23 15 0 0 0,5 2 0 0 0,-10-7 0 0 0,-24-14 0 0 0,-24-18 0 0 0,-22-20 0 0 0,-23-18 0 0 0,-18-22 0 0 0,-25-35 0 0 0,-30-31 0 0 0,-28-29 0 0 0,-27-24 0 0 0,-35-29 0 0 0,-37-24 0 0 0,-27-16 0 0 0,-11 1 0 0 0,-2 0 0 0 0,4 7 0 0 0,-1 9 0 0 0,3 9 0 0 0,12 13 0 0 0,18 17 0 0 0,25 19 0 0 0,29 14 0 0 0,39 23 0 0 0,36 28 0 0 0,42 26 0 0 0,29 27 0 0 0,38 33 0 0 0,41 44 0 0 0,39 41 0 0 0,18 20 0 0 0,-5 8 0 0 0,-13-6 0 0 0,-17-19 0 0 0,-20-26 0 0 0,-19-32 0 0 0,-28-30 0 0 0,-25-28 0 0 0,-21-30 0 0 0,-34-31 0 0 0,-32-25 0 0 0,-27-26 0 0 0,-27-20 0 0 0,-19-26 0 0 0,-21-24 0 0 0,-29-26 0 0 0,-21-16 0 0 0,-14-8 0 0 0,2-9 0 0 0,11-1 0 0 0,20 1 0 0 0,20 15 0 0 0,22 32 0 0 0,21 32 0 0 0,21 30 0 0 0,24 44 0 0 0,28 52 0 0 0,23 46 0 0 0,37 46 0 0 0,35 45 0 0 0,41 48 0 0 0,20 25 0 0 0,5 2 0 0 0,-9-15 0 0 0,-8-27 0 0 0,-12-34 0 0 0,-18-31 0 0 0,-18-32 0 0 0,-27-31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7920 9843 16383 0 0,'6'5'0'0'0,"7"9"0"0"0,14 13 0 0 0,19 24 0 0 0,31 34 0 0 0,26 31 0 0 0,12 25 0 0 0,-1 17 0 0 0,-3 11 0 0 0,-9 6 0 0 0,-4 2 0 0 0,-1 0 0 0 0,0-13 0 0 0,1-17 0 0 0,1-21 0 0 0,-4-21 0 0 0,-13-17 0 0 0,-9-17 0 0 0,-10-15 0 0 0,-17-17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3206 4621 16383 0 0,'-6'6'0'0'0,"-2"8"0"0"0,-5 7 0 0 0,0 5 0 0 0,1 5 0 0 0,-2 3 0 0 0,0 1 0 0 0,-2 1 0 0 0,1 5 0 0 0,3 2 0 0 0,-2 6 0 0 0,1-1 0 0 0,3 4 0 0 0,3 10 0 0 0,3 12 0 0 0,2 11 0 0 0,1 14 0 0 0,2 8 0 0 0,5 9 0 0 0,8 7 0 0 0,7 7 0 0 0,7 4 0 0 0,3 3 0 0 0,9 7 0 0 0,8-4 0 0 0,9-2 0 0 0,5-8 0 0 0,5-7 0 0 0,7-9 0 0 0,4-5 0 0 0,-7 2 0 0 0,-2-1 0 0 0,-3-2 0 0 0,0 5 0 0 0,0-6 0 0 0,6-4 0 0 0,3-7 0 0 0,5-3 0 0 0,8-6 0 0 0,-1-5 0 0 0,3-6 0 0 0,-2 2 0 0 0,-5-1 0 0 0,-5-7 0 0 0,-3-5 0 0 0,2-1 0 0 0,5-6 0 0 0,7-7 0 0 0,11 0 0 0 0,6-4 0 0 0,3-9 0 0 0,-6-6 0 0 0,-4-7 0 0 0,-5-4 0 0 0,-3-4 0 0 0,7-5 0 0 0,4-5 0 0 0,2-4 0 0 0,1-2 0 0 0,0-1 0 0 0,-6-1 0 0 0,-3-6 0 0 0,-6-1 0 0 0,-6 0 0 0 0,-1-5 0 0 0,10 1 0 0 0,11-4 0 0 0,6-5 0 0 0,7-4 0 0 0,2-5 0 0 0,-3-2 0 0 0,-3-8 0 0 0,-4-2 0 0 0,4-6 0 0 0,4-1 0 0 0,7 2 0 0 0,-1 4 0 0 0,-9 3 0 0 0,-7 2 0 0 0,-16 9 0 0 0,-12 8 0 0 0,-7 2 0 0 0,-5 4 0 0 0,4 6 0 0 0,7 9 0 0 0,14 4 0 0 0,8 3 0 0 0,5-1 0 0 0,2 5 0 0 0,0 0 0 0 0,-1 4 0 0 0,5 6 0 0 0,1 10 0 0 0,11 7 0 0 0,7 1 0 0 0,-1 7 0 0 0,1 1 0 0 0,-10 4 0 0 0,-8 5 0 0 0,0 4 0 0 0,4-1 0 0 0,6 0 0 0 0,5 2 0 0 0,-1 7 0 0 0,-5 5 0 0 0,-12 1 0 0 0,-12 5 0 0 0,-11 7 0 0 0,-9 7 0 0 0,-5-2 0 0 0,-5 1 0 0 0,0-3 0 0 0,-7 1 0 0 0,-2-4 0 0 0,-5 2 0 0 0,1-4 0 0 0,-4 3 0 0 0,-4-3 0 0 0,-5 2 0 0 0,-8-2 0 0 0,-5 2 0 0 0,-7-2 0 0 0,-7-3 0 0 0,-5-5 0 0 0,-6-2 0 0 0,-2 2 0 0 0,-1 7 0 0 0,-1 5 0 0 0,-7 7 0 0 0,-1 3 0 0 0,1 4 0 0 0,1 0 0 0 0,3-4 0 0 0,1-2 0 0 0,2 0 0 0 0,6 2 0 0 0,3 6 0 0 0,5 10 0 0 0,7 2 0 0 0,5 5 0 0 0,11 0 0 0 0,4-5 0 0 0,2-3 0 0 0,-1-4 0 0 0,5 3 0 0 0,5-1 0 0 0,6 5 0 0 0,11 5 0 0 0,11 0 0 0 0,10-4 0 0 0,13-3 0 0 0,6-11 0 0 0,-4-10 0 0 0,-1-4 0 0 0,4 0 0 0 0,8-3 0 0 0,13 1 0 0 0,13 3 0 0 0,13-2 0 0 0,-3-4 0 0 0,-4-11 0 0 0,8-6 0 0 0,6-9 0 0 0,6-8 0 0 0,-3-7 0 0 0,-6-11 0 0 0,-1-5 0 0 0,2-7 0 0 0,2-6 0 0 0,-1-7 0 0 0,-7-10 0 0 0,-10-10 0 0 0,-7-2 0 0 0,-4-12 0 0 0,6-5 0 0 0,7-11 0 0 0,3-8 0 0 0,0-13 0 0 0,-9-8 0 0 0,-4-3 0 0 0,-8-6 0 0 0,-2-1 0 0 0,6-4 0 0 0,5 1 0 0 0,2-2 0 0 0,-5-4 0 0 0,-8-4 0 0 0,-7-3 0 0 0,-1-3 0 0 0,3-1 0 0 0,10 6 0 0 0,1 0 0 0 0,0 6 0 0 0,-3 6 0 0 0,-7 1 0 0 0,5-4 0 0 0,16-10 0 0 0,13-6 0 0 0,3-2 0 0 0,-2 4 0 0 0,-10 14 0 0 0,-6 10 0 0 0,-5 12 0 0 0,5 12 0 0 0,1 14 0 0 0,0 9 0 0 0,-6 9 0 0 0,-4 8 0 0 0,0 6 0 0 0,7 5 0 0 0,8 2 0 0 0,9 1 0 0 0,1 7 0 0 0,-3 1 0 0 0,2 6 0 0 0,3 5 0 0 0,5 6 0 0 0,2 4 0 0 0,-8 2 0 0 0,-9 8 0 0 0,-5 9 0 0 0,-10 7 0 0 0,1 6 0 0 0,2 10 0 0 0,-6 4 0 0 0,-7 1 0 0 0,-13-1 0 0 0,-13 4 0 0 0,-6 5 0 0 0,-7 7 0 0 0,-1 4 0 0 0,4 3 0 0 0,10 3 0 0 0,6 1 0 0 0,2-5 0 0 0,2-2 0 0 0,-1-6 0 0 0,-6 0 0 0 0,3-5 0 0 0,7 1 0 0 0,14 4 0 0 0,14 3 0 0 0,8 4 0 0 0,-4-3 0 0 0,-2-6 0 0 0,8-7 0 0 0,16-5 0 0 0,7-9 0 0 0,-1-12 0 0 0,0-8 0 0 0,-1-12 0 0 0,6-7 0 0 0,8-7 0 0 0,2-8 0 0 0,-1-6 0 0 0,2-5 0 0 0,11-7 0 0 0,6-10 0 0 0,-2-1 0 0 0,-6-5 0 0 0,4-10 0 0 0,4-5 0 0 0,-5-3 0 0 0,-6-6 0 0 0,-7-7 0 0 0,0-6 0 0 0,-3-5 0 0 0,-2-4 0 0 0,-4-1 0 0 0,-8 4 0 0 0,-10 2 0 0 0,-2 0 0 0 0,1 4 0 0 0,3 1 0 0 0,-3 4 0 0 0,-4 6 0 0 0,-6 4 0 0 0,2 4 0 0 0,4 3 0 0 0,0 2 0 0 0,2 6 0 0 0,-1 3 0 0 0,-4 5 0 0 0,7 6 0 0 0,12 5 0 0 0,6 5 0 0 0,3 3 0 0 0,-1 7 0 0 0,0 2 0 0 0,3 7 0 0 0,2 5 0 0 0,-3 6 0 0 0,-7 4 0 0 0,-5 3 0 0 0,-7 7 0 0 0,-2 3 0 0 0,-5 0 0 0 0,2 4 0 0 0,-10 0 0 0 0,-5 3 0 0 0,-3 6 0 0 0,-3 4 0 0 0,1 3 0 0 0,-1 4 0 0 0,-5 1 0 0 0,-7-5 0 0 0,-8-2 0 0 0,-4 1 0 0 0,-5 1 0 0 0,-2-4 0 0 0,-1-1 0 0 0,5 2 0 0 0,1 2 0 0 0,1 2 0 0 0,-2-4 0 0 0,-1 0 0 0 0,-1 0 0 0 0,-1-3 0 0 0,-1 0 0 0 0,5 1 0 0 0,2 4 0 0 0,5-4 0 0 0,1-6 0 0 0,-2-6 0 0 0,-9-4 0 0 0,-5-5 0 0 0,-2-2 0 0 0,-6-1 0 0 0,5-1 0 0 0,-3 0 0 0 0,0-6 0 0 0,2-1 0 0 0,-4-6 0 0 0,-1 1 0 0 0,3-5 0 0 0,-4-4 0 0 0,0-4 0 0 0,3 2 0 0 0,2-1 0 0 0,3-1 0 0 0,2-3 0 0 0,-4-1 0 0 0,-2-3 0 0 0,2 0 0 0 0,-5-1 0 0 0,0 0 0 0 0,2-7 0 0 0,2-1 0 0 0,-3 1 0 0 0,1 0 0 0 0,1-3 0 0 0,2 0 0 0 0,-4 1 0 0 0,1-3 0 0 0,-5 0 0 0 0,-5 2 0 0 0,-5-3 0 0 0,-11 1 0 0 0,-4 2 0 0 0,4 4 0 0 0,14 13 0 0 0,-7 6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7973 10213 16383 0 0,'11'6'0'0'0,"16"13"0"0"0,27 15 0 0 0,27 20 0 0 0,22 23 0 0 0,24 28 0 0 0,13 25 0 0 0,12 14 0 0 0,3-1 0 0 0,-2-1 0 0 0,-9-1 0 0 0,-11 4 0 0 0,-12 0 0 0 0,-8-12 0 0 0,-13-23 0 0 0,-22-31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7267 9737 16383 0 0,'6'11'0'0'0,"13"11"0"0"0,22 12 0 0 0,31 18 0 0 0,46 29 0 0 0,36 36 0 0 0,22 32 0 0 0,16 27 0 0 0,3 23 0 0 0,5 24 0 0 0,-4 16 0 0 0,-11 7 0 0 0,-15 8 0 0 0,-12 13 0 0 0,8 37 0 0 0,-2 25 0 0 0,-6 14 0 0 0,-28-51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7214 9366 16383 0 0,'12'18'0'0'0,"27"28"0"0"0,35 42 0 0 0,47 46 0 0 0,48 41 0 0 0,25 38 0 0 0,15 28 0 0 0,5 14 0 0 0,3 5 0 0 0,-8-2 0 0 0,-16-15 0 0 0,-22-27 0 0 0,-30-31 0 0 0,-27-37 0 0 0,-21-31 0 0 0,-21-35 0 0 0,-16-39 0 0 0,-19-25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7197 9560 16383 0 0,'11'23'0'0'0,"16"32"0"0"0,27 51 0 0 0,32 67 0 0 0,43 62 0 0 0,40 55 0 0 0,20 30 0 0 0,7 7 0 0 0,-6-6 0 0 0,-19-22 0 0 0,-14-27 0 0 0,-12-31 0 0 0,-18-39 0 0 0,-19-43 0 0 0,-22-35 0 0 0,-26-41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7179 9402 16383 0 0,'6'5'0'0'0,"13"20"0"0"0,27 41 0 0 0,29 49 0 0 0,36 51 0 0 0,35 57 0 0 0,26 41 0 0 0,14 23 0 0 0,-2 21 0 0 0,-9 4 0 0 0,-11-10 0 0 0,-16-28 0 0 0,-9-31 0 0 0,-12-28 0 0 0,-16-33 0 0 0,-14-36 0 0 0,-19-37 0 0 0,-16-37 0 0 0,-8-30 0 0 0,-12-24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7514 10089 16383 0 0,'35'47'0'0'0,"46"61"0"0"0,39 65 0 0 0,39 55 0 0 0,39 35 0 0 0,27 26 0 0 0,9 9 0 0 0,1-5 0 0 0,-6-23 0 0 0,-12-28 0 0 0,-26-33 0 0 0,-34-40 0 0 0,-37-43 0 0 0,-40-48 0 0 0,-33-38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0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7267 10019 16383 0 0,'0'17'0'0'0,"12"18"0"0"0,15 32 0 0 0,20 39 0 0 0,32 48 0 0 0,43 50 0 0 0,35 31 0 0 0,14 16 0 0 0,8 1 0 0 0,-4-3 0 0 0,-3-14 0 0 0,-7-30 0 0 0,-20-37 0 0 0,-29-43 0 0 0,-28-42 0 0 0,-30-46 0 0 0,-24-31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7285 10072 16383 0 0,'6'17'0'0'0,"13"30"0"0"0,15 46 0 0 0,32 67 0 0 0,38 74 0 0 0,48 80 0 0 0,34 62 0 0 0,7 41 0 0 0,1 10 0 0 0,-9-23 0 0 0,-26-51 0 0 0,-33-73 0 0 0,-38-79 0 0 0,-34-73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7285 10001 16383 0 0,'0'12'0'0'0,"6"21"0"0"0,13 34 0 0 0,15 46 0 0 0,26 62 0 0 0,25 53 0 0 0,27 41 0 0 0,24 26 0 0 0,12 10 0 0 0,-2-18 0 0 0,-14-29 0 0 0,-18-35 0 0 0,-17-44 0 0 0,-19-52 0 0 0,-22-48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7197 10072 16383 0 0,'11'35'0'0'0,"11"52"0"0"0,17 63 0 0 0,21 59 0 0 0,17 46 0 0 0,19 43 0 0 0,16 35 0 0 0,1 13 0 0 0,-13-5 0 0 0,-24-62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38:58.089"/>
    </inkml:context>
    <inkml:brush xml:id="br0">
      <inkml:brushProperty name="width" value="0.35" units="cm"/>
      <inkml:brushProperty name="height" value="0.35" units="cm"/>
      <inkml:brushProperty name="color" value="#00CCFF"/>
    </inkml:brush>
  </inkml:definitions>
  <inkml:trace contextRef="#ctx0" brushRef="#br0">3096 718 24575,'-13'-1'0,"0"-2"0,0 0 0,0 0 0,0-1 0,0 0 0,1-1 0,-22-13 0,0 2 0,-156-86 0,-9-4 0,159 89 0,1-1 0,1-2 0,-71-48 0,77 45 0,-63-33 0,-14-9 0,71 40 0,-62-29 0,57 32 0,32 15 0,1 0 0,0 0 0,-16-15 0,-6-5 0,20 15 0,13 12 0,-1-1 0,0 1 0,0 0 0,0 0 0,0 0 0,0-1 0,1 1 0,-1 0 0,0 0 0,0 0 0,1 0 0,-1 0 0,0 0 0,0-1 0,0 1 0,1 0 0,-1 0 0,0 0 0,0 0 0,1 0 0,-1 0 0,0 0 0,0 0 0,1 0 0,-1 0 0,0 0 0,0 0 0,1 0 0,-1 0 0,0 0 0,0 0 0,1 1 0,-1-1 0,31 9 0,-1 6 0,64 27 0,-89-41 0,0 1 0,-1 1 0,1-1 0,-1 1 0,0-1 0,0 1 0,0 0 0,0 1 0,6 6 0,24 38 0,-28-38 0,1 0 0,-1 0 0,2 0 0,13 12 0,-6-7 0,-1 1 0,13 17 0,-15-17 0,1-1 0,22 20 0,-22-22 0,0 1 0,-1 1 0,0-1 0,17 31 0,-14-22 0,21 26 0,-6-13 0,-8-8 0,1-2 0,32 28 0,-9-11 0,-2 2 0,-1 1 0,52 78 0,4-9 0,-63-76 0,5 1 0,-30-30 0,0 0 0,-1 1 0,17 23 0,21 31 0,-30-44 0,26 46 0,-27-39 0,37 46 0,-10-16 0,-30-36 0,-8-12 0,0-1 0,1 1 0,0-1 0,1-1 0,-1 1 0,2-1 0,-1 0 0,1-1 0,12 8 0,-20-15 0,13 9 0,0-1 0,0-1 0,0-1 0,30 9 0,-42-14 0,1 0 0,0 0 0,0-1 0,0 1 0,-1-1 0,1 0 0,0 0 0,0 0 0,0 0 0,0-1 0,0 1 0,-1-1 0,1 1 0,0-1 0,0 0 0,-1 0 0,1 0 0,0-1 0,-1 1 0,0-1 0,1 1 0,-1-1 0,0 0 0,1 0 0,-1 0 0,0 0 0,-1 0 0,1 0 0,0-1 0,-1 1 0,1 0 0,-1-1 0,1 0 0,-1 1 0,1-4 0,1-9 0,0 0 0,0 0 0,-2 0 0,0 0 0,0-1 0,-2 1 0,-2-21 0,0-14 0,4-53 0,-4-58 0,2 155 0,0 0 0,-1-1 0,0 1 0,0 0 0,-1 0 0,1 0 0,-2 0 0,1 1 0,0-1 0,-1 1 0,0 0 0,0 0 0,-1 0 0,-5-5 0,-20-25 0,28 33 0,1-1 0,-1 1 0,0 0 0,0 0 0,0-1 0,0 1 0,-1 1 0,1-1 0,0 0 0,-1 0 0,1 1 0,-6-3 0,6 4 0,1 0 0,-1 0 0,0 0 0,0 0 0,0 0 0,0 0 0,1 0 0,-1 0 0,0 1 0,0-1 0,1 1 0,-1-1 0,0 1 0,0 0 0,1 0 0,-1 0 0,1 0 0,-1 0 0,1 0 0,-1 0 0,-1 2 0,-7 7 0,0 0 0,1 0 0,0 1 0,0 0 0,2 1 0,-1-1 0,2 2 0,-1-1 0,2 1 0,-1 0 0,2 0 0,0 0 0,0 1 0,-1 15 0,-1 21 0,2-1 0,5 82 0,1-54 0,-2 1807 0,1-2017 0,-4-160 0,-1 253 0,-2 0 0,-22-77 0,-39-74 0,58 165 0,-32-80 0,-41-121 0,-9-28 0,-69-87 0,140 300 0,5 11 0,-36-57 0,46 80 0,0-1 0,1 1 0,0-1 0,-6-18 0,7 17 0,0 1 0,-1-1 0,0 1 0,-9-14 0,12 22 0,-19-24 0,19 24 0,1 1 0,-1-1 0,1 1 0,-1-1 0,1 1 0,-1-1 0,1 1 0,-1-1 0,1 1 0,-1 0 0,1-1 0,-1 1 0,0 0 0,1-1 0,-1 1 0,0 0 0,1 0 0,-1 0 0,0 0 0,1 0 0,-1-1 0,0 1 0,1 0 0,-1 1 0,0-1 0,1 0 0,-1 0 0,0 0 0,1 0 0,-1 0 0,0 1 0,1-1 0,-1 0 0,0 1 0,1-1 0,-1 0 0,1 1 0,-1-1 0,1 1 0,-1-1 0,0 1 0,-1 3 0,0 0 0,0 0 0,1 0 0,-1 0 0,1 0 0,0 0 0,0 0 0,0 0 0,1 1 0,0-1 0,-1 0 0,2 8 0,9 57 0,-7-55 0,121 485 0,-40-242 0,15 51 0,38 82 0,-122-349 0,-8-20 0,1-1 0,11 20 0,-19-39 0,1-1 0,-1 1 0,0-1 0,0 1 0,0-1 0,1 1 0,-1-1 0,0 1 0,1-1 0,-1 1 0,0-1 0,1 1 0,-1-1 0,1 0 0,-1 1 0,0-1 0,1 0 0,-1 1 0,1-1 0,-1 0 0,1 0 0,-1 1 0,1-1 0,1 0 0,2-11 0,-5-22 0,-9-35 14,-3 0 0,-29-86-1,-58-124-218,-154-324-548,95 233 521,91 212 232,-62-160 0,111 247 196,13 44 104,-18-45 0,21 64-268,0 0 0,-1 0 0,0 0 0,0 0 1,0 1-1,-1 0 0,0 0 0,0 0 0,-1 1 0,-9-8 0,14 12-32,0 0 0,0 0 0,0 1 0,0-1 0,0 1 0,0-1 0,0 0 0,0 1 0,0 0 0,0-1 0,0 1 0,0 0 0,0-1 0,0 1 0,-1 0 0,1 0 0,0 0 0,0 0 0,0 0 0,0 0 0,-2 1 0,2-1 0,0 1 0,0 0 0,0-1 0,0 1 0,0 0 0,1 0 0,-1-1 0,0 1 0,1 0 0,-1 0 0,0 0 0,1 0 0,-1 0 0,1 0 0,0 0 0,-1 0 0,1 0 0,-1 2 0,0 4 0,0 1 0,1 0 0,-1 0 0,1 0 0,2 9 0,12 115 0,12 182 0,-28-234 0,1-48 0,0 2 0,8 55 0,-5-82 0,-1-1 0,1 1 0,1 0 0,-1-1 0,1 0 0,0 1 0,0-1 0,1 0 0,0-1 0,6 8 0,4 2 0,1 0 0,18 13 0,-3-1 0,-24-22 0,-1 0 0,1 0 0,0-1 0,0 0 0,0 0 0,0 0 0,1-1 0,0 0 0,0 0 0,-1-1 0,2 1 0,-1-2 0,0 1 0,0-1 0,0 0 0,1 0 0,9-1 0,-15-1 0,0 1 0,0 0 0,0-1 0,-1 0 0,1 1 0,0-1 0,-1 0 0,1 0 0,0 0 0,-1 0 0,1 0 0,-1-1 0,0 1 0,1 0 0,-1-1 0,0 1 0,0-1 0,0 1 0,0-1 0,0 1 0,0-1 0,0 0 0,0 1 0,-1-1 0,1-2 0,1-4 0,0-1 0,-1 1 0,1-1 0,-2-14 0,0-15 0,-3-1 0,-12-65 0,-28-77 0,30 131 0,-102-361 0,28 106 0,84 293 0,0 1 0,-1-1 0,0 0 0,-1 1 0,0 0 0,0 0 0,-1 1 0,-1-1 0,-11-12 0,18 23 0,0 0 0,0-1 0,0 1 0,0 0 0,-1-1 0,1 1 0,0 0 0,0 0 0,-1-1 0,1 1 0,0 0 0,-1 0 0,1 0 0,0-1 0,-1 1 0,1 0 0,0 0 0,-1 0 0,1 0 0,0 0 0,-1 0 0,1 0 0,0 0 0,-1 0 0,1 0 0,0 0 0,-1 0 0,1 0 0,0 0 0,-1 0 0,1 0 0,0 0 0,-1 0 0,1 0 0,0 0 0,-1 0 0,1 1 0,0-1 0,-1 0 0,1 0 0,0 0 0,0 1 0,-1-1 0,1 0 0,0 1 0,0-1 0,-1 0 0,1 0 0,0 1 0,0-1 0,0 0 0,0 1 0,-1-1 0,1 0 0,0 1 0,0-1 0,0 0 0,0 1 0,0-1 0,0 0 0,0 1 0,0-1 0,0 0 0,0 1 0,0 0 0,-2 30 0,2-27 0,-1 308 0,3-146 0,0-90 0,3 0 0,28 139 0,-6-75 0,35 137 0,-23-157 0,37 150 0,-18 51 0,-42-227 0,-6-25 0,0 91 0,-11 73 0,-1-84 0,2-139 0,0-1 0,-1 1 0,-4 16 0,5-24 0,0-1 0,-1 1 0,1-1 0,-1 1 0,0-1 0,0 1 0,1-1 0,-1 1 0,0-1 0,0 0 0,0 1 0,0-1 0,-3 2 0,4-3 0,-1 1 0,0-1 0,0 0 0,0 1 0,0-1 0,0 0 0,0 0 0,0 0 0,1 0 0,-1 0 0,0 0 0,0 0 0,0 0 0,0 0 0,0 0 0,0 0 0,0-1 0,0 1 0,0 0 0,1-1 0,-1 1 0,0-1 0,0 1 0,0-1 0,1 1 0,-2-2 0,-4-3 0,1 0 0,-1-1 0,2 0 0,-1 0 0,0 0 0,1-1 0,0 1 0,1-1 0,0 0 0,0 0 0,-3-11 0,-3-3 0,-85-205 0,-170-395 0,222 520 0,-36-129 0,65 181 0,-3 0 0,-25-51 0,34 90 0,3 12 0,3 21 0,13 46 0,3-1 0,41 117 0,74 123 0,162 253 0,-130-305 0,38 69 0,-86-97 0,-111-222 0,0 0 0,1-1 0,-1 0 0,1 0 0,0 0 0,0 0 0,1 0 0,0-1 0,0 0 0,0 0 0,0 0 0,0-1 0,1 0 0,0 0 0,6 3 0,-4-4 0,0 1 0,1-2 0,-1 1 0,0-1 0,0-1 0,0 1 0,1-1 0,-1-1 0,0 1 0,0-2 0,12-2 0,-15 3 0,1 0 0,0-1 0,-1 0 0,1 0 0,-1-1 0,1 0 0,-1 0 0,0 0 0,0 0 0,-1-1 0,1 0 0,-1 0 0,7-7 0,-6 5 0,-1-1 0,0 0 0,0 0 0,0-1 0,-1 1 0,0-1 0,-1 0 0,1 1 0,1-13 0,-2 3 0,0 1 0,-1-1 0,-1 1 0,-1-1 0,0 1 0,-4-19 0,-28-96 0,31 123 0,-10-30 0,-2 1 0,-1 1 0,-2 0 0,-26-41 0,9 26 0,-2 2 0,-45-48 0,68 81 0,1 1 0,0-2 0,2 0 0,-16-31 0,23 41 0,-1 1 0,-1-1 0,1 1 0,-1-1 0,0 1 0,-8-7 0,11 12 0,1-1 0,0 1 0,0 0 0,0 0 0,-1 0 0,1 0 0,-1 0 0,1 0 0,-1 0 0,1 0 0,-1 1 0,1-1 0,-1 1 0,0-1 0,1 1 0,-1-1 0,0 1 0,1 0 0,-1 0 0,0 0 0,1 0 0,-1 0 0,0 0 0,0 1 0,1-1 0,-1 0 0,0 1 0,1-1 0,-1 1 0,1 0 0,-1 0 0,1-1 0,-1 1 0,1 0 0,-2 2 0,1-1 0,0 1 0,0 0 0,0-1 0,1 1 0,-1 0 0,1 0 0,0 0 0,-1 0 0,2 0 0,-1 0 0,0 0 0,1 0 0,-1 4 0,-1 46 0,3-37 0,-2 10 0,1-1 0,1 0 0,2 1 0,0-1 0,2-1 0,1 1 0,1-1 0,15 38 0,136 232 0,23-14 0,-150-234 0,-1 1 0,-3 1 0,-2 2 0,25 71 0,-16-24 0,53 108 0,-56-144 0,3-1 0,71 94 0,-58-99 0,-44-51 0,1 0 0,0-1 0,1 1 0,-1-1 0,0 0 0,1 0 0,0-1 0,0 1 0,0-1 0,7 3 0,-12-5 0,0 0 0,0 0 0,1 0 0,-1 0 0,0 0 0,0 0 0,0 0 0,0 0 0,1 0 0,-1 0 0,0 0 0,0 0 0,0 0 0,1 0 0,-1 0 0,0 0 0,0 0 0,0 0 0,1 0 0,-1 0 0,0 0 0,0 0 0,0 0 0,0 0 0,1 0 0,-1 0 0,0 0 0,0 0 0,0 0 0,0 0 0,1-1 0,-1 1 0,0 0 0,0 0 0,0 0 0,0 0 0,0 0 0,0-1 0,1 1 0,-5-9 0,-16-12 0,15 16 0,-17-20 0,-6-7 0,-1 1 0,-43-36 0,49 49 0,1-1 0,1-1 0,1 0 0,1-2 0,1 0 0,-27-44 0,45 65 0,-133-253 0,81 144 0,30 67 0,2-1 0,1-2 0,-14-57 0,-13-124 0,40 185 0,2-1 0,2 0 0,5-59 0,-3 98 0,0-1 0,1 1 0,0 0 0,0-1 0,0 1 0,1 0 0,-1 0 0,1 0 0,0 0 0,0 0 0,0 0 0,1 1 0,-1-1 0,1 1 0,0 0 0,0-1 0,5-3 0,-3 4 0,0 0 0,1 0 0,-1 0 0,0 1 0,1 0 0,-1 0 0,1 0 0,0 1 0,0-1 0,0 2 0,-1-1 0,10 0 0,-2 1 0,0 0 0,0 1 0,0 1 0,0 0 0,0 0 0,-1 1 0,1 1 0,-1 0 0,0 1 0,0 0 0,0 1 0,-1 0 0,0 1 0,0 0 0,-1 1 0,1 0 0,-2 1 0,1 0 0,-1 0 0,-1 1 0,9 12 0,20 26 0,-12-16 0,23 40 0,-41-61 0,-1 1 0,0 0 0,-1 0 0,-1 0 0,0 1 0,-1-1 0,4 22 0,-4 2 0,-2 0 0,-1 0 0,-2 0 0,-1 0 0,-2-1 0,-1 1 0,-2-1 0,-1-1 0,-2 0 0,-1 0 0,-18 34 0,15-36 0,2 0 0,1 1 0,1 1 0,2 0 0,-5 43 0,6-6 0,2 112 0,7-118 0,-2 96 0,-1-132 0,-1-1 0,-2 0 0,-13 46 0,-1-7 0,-26 69 0,42-129 0,0 0 0,0 0 0,-1-1 0,0 1 0,-1-1 0,1 0 0,-1 0 0,0-1 0,-1 1 0,1-1 0,-9 6 0,8-7 0,1-1 0,-1-1 0,0 1 0,0-1 0,0 0 0,0 0 0,0 0 0,0-1 0,0 0 0,0-1 0,-1 1 0,1-1 0,0 0 0,-9-2 0,2 0 0,0 0 0,-1-2 0,1 1 0,1-2 0,-1 0 0,1 0 0,-1-1 0,-11-9 0,-42-26 0,-113-92 0,100 70 0,-285-227-164,-1421-1219-4587,1567 1306 2785,210 195 1963,-3-2-396,1-1 0,-11-13 0,18 19 607,0 0-1,0 1 1,1-1-1,0 0 0,-1-1 1,2 1-1,-1 0 0,-1-10 1,2 10 215,-1 0 1,0 0 0,0 0-1,0 0 1,-5-8 0,-7-16 966,8 9-1064,2 1 0,1-1 0,0 0 0,2-1 0,0 1 0,3-35 0,-1 51-326,-1-1 0,1 0 0,0 0 0,0 0 0,1 0 0,-1 1 0,1-1 0,0 1 0,0-1 0,1 1 0,-1 0 0,1 0 0,0 0 0,6-7 0,-4 7 0,0-1 0,0 2 0,1-1 0,-1 1 0,1 0 0,0 0 0,-1 0 0,1 1 0,1 0 0,7-2 0,0 1 0,0 1 0,0 1 0,0 1 0,0-1 0,-1 2 0,1 0 0,0 1 0,0 0 0,26 9 0,-10 0 0,0 1 0,0 2 0,-1 1 0,-1 1 0,-1 2 0,0 0 0,34 32 0,194 157 0,-210-171 0,60 64 0,-77-74 0,36 26 0,17 16 0,3 20 0,91 126 0,-116-138 0,-19-19 0,-2 2 0,54 117 0,-58-105 0,83 125 0,90 125 0,-23 14 0,-129-210 0,-16-31 0,-22-57 0,-17-37 0,0 0 0,0 1 0,0-1 0,0 0 0,0 0 0,0 0 0,0 0 0,0 0 0,0 0 0,0 0 0,0 0 0,0 1 0,0-1 0,0 0 0,0 0 0,0 0 0,0 0 0,0 0 0,1 0 0,-1 0 0,0 0 0,0 0 0,0 0 0,0 1 0,0-1 0,0 0 0,0 0 0,0 0 0,0 0 0,0 0 0,1 0 0,-1 0 0,0 0 0,0 0 0,0 0 0,0 0 0,0 0 0,0 0 0,0 0 0,0 0 0,1 0 0,-1 0 0,0 0 0,0 0 0,0 0 0,0 0 0,0 0 0,0 0 0,0 0 0,0 0 0,1 0 0,-1-1 0,0 1 0,0 0 0,0 0 0,0 0 0,2-9 0,-1-14 0,-4-15 0,-11-55 0,-120-397-641,95 369 299,-240-704-1581,46 148 886,215 625 1037,10 33 0,1-1 0,1 0 0,1 0 0,1 0 0,-3-31 0,8 32 1126,4-33-1,1-6 567,-6 46-1692,1 1 0,0 0 0,1-1 0,0 1 0,0 0 0,9-20 0,-10 28 0,0 0 0,0 1 0,1-1 0,-1 1 0,1-1 0,-1 1 0,1 0 0,0 0 0,0 0 0,0 0 0,0 0 0,0 0 0,1 0 0,-1 1 0,0-1 0,1 1 0,-1 0 0,1-1 0,0 1 0,-1 0 0,1 1 0,0-1 0,0 0 0,-1 1 0,1-1 0,0 1 0,0 0 0,0 0 0,0 0 0,-1 1 0,1-1 0,0 1 0,4 0 0,-2 1 0,-1 0 0,1 0 0,0 0 0,-1 0 0,1 1 0,-1-1 0,0 1 0,0 0 0,0 1 0,0-1 0,0 1 0,-1-1 0,4 6 0,4 7 0,0 0 0,10 22 0,-11-20 0,53 107 0,-5 2 0,44 146 0,60 279 0,-144-483 0,28 114 0,7 26 0,-18-103 0,11 44 0,-3 0 0,-32-118 0,1-1 0,22 43 0,-18-41 0,21 58 0,-36-87 0,1 2 0,0 1 0,0 0 0,1-1 0,4 9 0,-7-15 0,0 0 0,0 0 0,0 0 0,1 0 0,-1 0 0,0 1 0,0-1 0,0 0 0,0 0 0,0 0 0,0 0 0,0 0 0,0 0 0,0 0 0,0 1 0,0-1 0,0 0 0,1 0 0,-1 0 0,0 0 0,0 0 0,0 0 0,0 0 0,0 0 0,0 0 0,1 0 0,-1 0 0,0 0 0,0 0 0,0 0 0,0 0 0,0 0 0,0 0 0,1 0 0,-1 0 0,0 0 0,0 0 0,0 0 0,0 0 0,0 0 0,1 0 0,-1 0 0,0 0 0,0 0 0,0 0 0,0 0 0,0 0 0,0 0 0,0 0 0,1-1 0,-1 1 0,0 0 0,0 0 0,0 0 0,0 0 0,0 0 0,3-13 0,-3-16 0,-80-362 0,65 327 0,-49-148 0,-1-5 0,62 208 0,-1-11 0,-5-36 0,8 52 0,1 0 0,0 0 0,0 0 0,0 0 0,0 0 0,1 0 0,0 0 0,-1 0 0,1 0 0,1 0 0,-1 1 0,1-1 0,-1 0 0,1 1 0,4-6 0,-4 6 0,1 1 0,0 0 0,-1 0 0,1 0 0,0 0 0,0 1 0,0-1 0,0 1 0,1-1 0,-1 1 0,0 0 0,1 0 0,-1 1 0,1-1 0,-1 1 0,0 0 0,1 0 0,-1 0 0,1 0 0,-1 0 0,1 1 0,3 0 0,0 1 0,1 0 0,-1 0 0,0 1 0,0 0 0,0 0 0,0 0 0,-1 1 0,1 0 0,7 6 0,22 23 0,-2 1 0,-1 1 0,-1 2 0,-2 2 0,48 81 0,-64-95 0,108 209 0,-110-207 0,-2 0 0,-1 1 0,-2 1 0,0-1 0,-2 1 0,-1 0 0,0 32 0,-7 342 0,2-396 0,1 0 0,-2 0 0,1 0 0,-1-1 0,0 1 0,0 0 0,-1-1 0,0 0 0,0 1 0,0-1 0,-1-1 0,0 1 0,-9 10 0,-17 28 0,26-35 0,0 0 0,0 1 0,1 0 0,0 0 0,0 0 0,1 0 0,-1 19 0,4 77 0,1-51 0,0 28 0,-4 152 0,-4-187 0,-24 85 0,22-101 0,-40 112 0,17-51 0,16-52 0,-10 50 0,14-49 0,-2 1 0,-24 51 0,3-22 0,18-42 0,-14 40 0,25-55 0,-1-1 0,-1 0 0,0 0 0,-15 21 0,18-29 0,-1 0 0,1-1 0,-1 0 0,0 1 0,-1-2 0,1 1 0,-1-1 0,0 1 0,0-1 0,0-1 0,-1 0 0,-7 4 0,11-6 0,0 0 0,-1-1 0,1 1 0,0-1 0,0 0 0,-1 1 0,1-1 0,0-1 0,0 1 0,-1 0 0,1-1 0,0 0 0,0 1 0,-6-4 0,4 2 0,0-1 0,0 0 0,0 0 0,1 0 0,-1-1 0,1 1 0,0-1 0,-4-5 0,-2-4 0,0-1 0,0 0 0,2-1 0,-13-27 0,-99-287 0,40 10 0,3 12 0,53 233 0,-20-80 0,36 120 0,-18-46 0,17 57 0,1 0 0,1-1 0,2 0 0,-6-43 0,10 53 0,0-39 0,1 51 0,0-1 0,0 1 0,1-1 0,-1 1 0,1-1 0,-1 1 0,1 0 0,0-1 0,0 1 0,0 0 0,0-1 0,1 1 0,-1 0 0,0 0 0,1 0 0,2-2 0,-2 3 0,-1 0 0,1 0 0,0 1 0,0-1 0,0 1 0,0-1 0,0 1 0,0 0 0,0 0 0,0 0 0,0 0 0,0 0 0,-1 0 0,1 1 0,0-1 0,0 1 0,0-1 0,0 1 0,0-1 0,-1 1 0,1 0 0,0 0 0,0 0 0,1 2 0,8 4 0,0 0 0,13 12 0,-19-15 0,14 11 0,-12-10 0,-1-1 0,1 2 0,-1-1 0,-1 1 0,1-1 0,-1 1 0,0 1 0,-1-1 0,7 11 0,35 71 0,-16-34 0,-2 2 0,25 74 0,-21-46 0,-23-62 0,0 1 0,-1 0 0,-1 0 0,-1 0 0,-2 1 0,3 26 0,-9 88 0,3 43 0,-1-176 0,1 1 0,1-1 0,-1 1 0,1-1 0,0 0 0,0 1 0,0-1 0,1 0 0,0-1 0,0 1 0,0 0 0,7 7 0,0-2 0,0-1 0,0 0 0,1-1 0,13 8 0,-16-9 0,0-1 0,-1 1 0,10 11 0,-11-11 0,0-1 0,1 1 0,-1-1 0,1-1 0,14 10 0,-19-14 0,1 0 0,-1 0 0,0-1 0,1 1 0,-1 0 0,1-1 0,-1 1 0,1-1 0,0 0 0,-1 0 0,1 0 0,-1 0 0,1 0 0,-1-1 0,1 1 0,-1-1 0,1 0 0,-1 1 0,1-1 0,-1 0 0,0 0 0,0-1 0,1 1 0,-1 0 0,2-3 0,0 1 0,0 0 0,-1-1 0,1 0 0,-1 0 0,0 0 0,0 0 0,-1 0 0,1-1 0,3-8 0,15-49 0,-9 14 0,-2-1 0,-2 0 0,1-66 0,-9-151 0,-1 230 0,-7-209 0,-1-234 0,9 509 0,-2 0 0,-1 0 0,-10 42 0,-4-4 0,4 0 0,-10 136 0,22 140 0,3-312 0,1 1 0,2-1 0,1 0 0,14 42 0,-3-27 0,2 0 0,27 47 0,3 3 0,26 47 0,-59-115 0,-6-9 0,1 0 0,1-1 0,0-1 0,1 0 0,1-1 0,17 16 0,7 10 0,0 0 0,-35-41 0,0 1 0,0 0 0,0-1 0,1 1 0,-1-1 0,1 0 0,0 0 0,0-1 0,-1 1 0,8 1 0,-9-3 0,1 0 0,-1 0 0,1 0 0,-1-1 0,1 1 0,-1-1 0,0 1 0,1-1 0,-1 0 0,0 0 0,1 0 0,-1 0 0,0 0 0,0-1 0,0 1 0,0-1 0,0 1 0,0-1 0,-1 0 0,1 0 0,0 0 0,-1 0 0,1 0 0,1-3 0,5-8 0,0-1 0,10-23 0,-16 31 0,80-218 0,-39 98 0,-32 90 0,-1 0 0,-1 0 0,-2-1 0,-2 0 0,-1 0 0,-3-56 0,-1 47 0,0-18 0,-14-111 0,8 132 0,2 16 0,-10-44 0,12 64 0,0 0 0,-1 1 0,1 0 0,-1-1 0,-1 1 0,1 0 0,-1 0 0,0 1 0,0-1 0,-1 1 0,-8-8 0,12 11 0,-1 1 0,1 0 0,-1 0 0,1 0 0,-1 0 0,1 0 0,-1 1 0,0-1 0,1 0 0,-1 1 0,0-1 0,1 1 0,-1-1 0,-2 1 0,3 0 0,0 0 0,0 0 0,0 1 0,0-1 0,0 0 0,0 0 0,0 1 0,0-1 0,0 1 0,1-1 0,-1 1 0,0-1 0,0 1 0,0 0 0,1-1 0,-1 1 0,0 0 0,1-1 0,-2 2 0,-1 4 0,1 0 0,-1 0 0,1 0 0,0 1 0,0-1 0,-1 9 0,0 0 0,-37 191 0,30-136 0,3-24 0,-3 62 0,12 333 0,-2-435 0,0-1 0,0 1 0,1-1 0,0 0 0,0 1 0,0-1 0,1 0 0,2 6 0,-4-10 0,1 0 0,-1 0 0,1 0 0,-1 0 0,1-1 0,0 1 0,0 0 0,-1 0 0,1 0 0,0-1 0,0 1 0,0 0 0,0-1 0,0 1 0,0-1 0,0 1 0,2 0 0,-1-1 0,-1 0 0,1 0 0,0 0 0,-1 0 0,1 0 0,-1 0 0,1 0 0,0-1 0,-1 1 0,1-1 0,-1 1 0,1-1 0,-1 0 0,0 0 0,1 1 0,1-3 0,6-3 0,-1 0 0,14-15 0,-17 15 0,1 0 0,-1 1 0,1 0 0,0 0 0,1 1 0,-1 0 0,10-5 0,4 2 0,34-8 0,-40 13 0,-1-2 0,0 0 0,0 0 0,0-1 0,0 0 0,16-11 0,-17 8 0,0 0 0,1 1 0,0 0 0,0 1 0,1 1 0,-1 0 0,1 1 0,0 0 0,1 1 0,-1 0 0,0 2 0,21-1 0,-31 2 0,-1 0 0,1 0 0,0 0 0,0-1 0,-1 0 0,1 1 0,0-1 0,-1-1 0,1 1 0,-1 0 0,1-1 0,-1 0 0,5-2 0,-7 2 0,1 0 0,0 0 0,0 0 0,-1 0 0,1 0 0,-1-1 0,0 1 0,1 0 0,-1-1 0,0 1 0,0-1 0,-1 1 0,1-1 0,0 1 0,-1-1 0,0 0 0,0 1 0,0-1 0,0-5 0,-1-5 0,-1 0 0,-1 0 0,-7-21 0,2 7 0,8 24 0,-1 0 0,0 0 0,-1 1 0,1-1 0,0 1 0,-1-1 0,1 1 0,-1 0 0,0 0 0,0-1 0,0 1 0,0 0 0,0 1 0,0-1 0,-1 0 0,1 1 0,-1-1 0,1 1 0,-1 0 0,-2-2 0,3 3 0,1-1 0,-1 1 0,0 0 0,1-1 0,-1 1 0,0 0 0,1 0 0,-1 0 0,0 0 0,0 0 0,1 0 0,-1 1 0,0-1 0,1 0 0,-1 1 0,1 0 0,-1-1 0,1 1 0,-1 0 0,1 0 0,-1 0 0,1 0 0,-1 0 0,1 0 0,0 0 0,0 0 0,0 0 0,-1 1 0,1-1 0,0 0 0,1 1 0,-1-1 0,0 1 0,-1 2 0,0 3 0,-1 1 0,1-1 0,0 1 0,0 0 0,1 0 0,0 15 0,4 53 0,-1-30 0,0-7 0,-3 90 0,-1-123 0,1 0 0,-1 0 0,0 1 0,0-1 0,0-1 0,-1 1 0,0 0 0,0-1 0,-1 1 0,-5 6 0,2-3 0,0-1 0,-1 0 0,0 0 0,0-1 0,-11 8 0,13-12 0,0 0 0,-1 0 0,1-1 0,-1 0 0,1 0 0,-1 0 0,0-1 0,1 0 0,-1 0 0,0-1 0,0 0 0,0 0 0,0-1 0,1 1 0,-14-4 0,19 3 0,1 1 0,-1 0 0,0 0 0,1-1 0,-1 1 0,0 0 0,1-1 0,-1 1 0,0-1 0,1 1 0,-1-1 0,1 1 0,-1-1 0,1 1 0,-1-1 0,1 0 0,0 1 0,-1-1 0,1 0 0,0 1 0,-1-1 0,1 0 0,0 1 0,0-1 0,-1 0 0,1 0 0,0 1 0,0-1 0,0 0 0,0 0 0,0 1 0,0-1 0,0 0 0,1 0 0,-1 1 0,0-1 0,0 0 0,0 1 0,1-1 0,-1 0 0,0 1 0,1-1 0,-1 0 0,1 1 0,-1-1 0,1 1 0,0-2 0,26-28 0,-16 19 0,1 1 0,1 0 0,0 1 0,24-13 0,-27 18 0,-1 0 0,1 0 0,-1 1 0,1 1 0,0 0 0,0 0 0,0 1 0,16 0 0,-16 1 0,0 0 0,0 1 0,0 0 0,-1 1 0,1 0 0,-1 1 0,1 0 0,-1 0 0,0 1 0,0 0 0,0 1 0,9 6 0,-1 1 0,29 26 0,-31-25 0,0-1 0,25 15 0,-36-25 0,11 8 0,1-2 0,0 0 0,0 0 0,1-2 0,19 6 0,-10-6 0,-4 0 0,0-2 0,0 0 0,28 1 0,70-7 0,72 3 0,-180 1 0,1 1 0,-1 0 0,0 1 0,20 8 0,-21-7 0,0-1 0,0 0 0,1-1 0,-1 0 0,20 2 0,41-6 0,-53 0 0,0 1 0,0 0 0,0 2 0,0 0 0,21 5 0,-6 0 0,0-2 0,0-1 0,1-2 0,-1-1 0,38-4 0,5 2 0,-62 0 0,20 1 0,-34 0 0,1 0 0,0 1 0,0-1 0,0 0 0,0 1 0,0-1 0,0 1 0,0 0 0,-1-1 0,1 1 0,0 0 0,0 0 0,1 2 0,-3-3 0,0 0 0,0 1 0,0-1 0,0 0 0,0 0 0,0 1 0,0-1 0,0 0 0,0 1 0,0-1 0,0 0 0,0 1 0,0-1 0,0 0 0,0 0 0,0 1 0,-1-1 0,1 0 0,0 0 0,0 1 0,0-1 0,-1 0 0,1 0 0,0 1 0,0-1 0,0 0 0,-1 0 0,1 0 0,0 0 0,0 1 0,-1-1 0,1 0 0,0 0 0,0 0 0,-1 0 0,1 0 0,0 0 0,-1 0 0,1 0 0,0 0 0,-1 0 0,1 0 0,0 0 0,0 0 0,-1 0 0,1 0 0,-17 3 0,-48 2 0,-89-5 0,57-2 0,85 1 0,1 0 0,-1-1 0,0 0 0,1 0 0,0-1 0,0-1 0,0 0 0,0-1 0,-11-5 0,-11-10 0,-43-31 0,76 51 0,-80-63 0,74 56 0,1 0 0,-1 0 0,1-1 0,-8-15 0,-2-4 0,-17-17 0,-8-14 0,40 57 0,-1 1 0,0-1 0,1 0 0,-1 0 0,1 0 0,-1 0 0,1 0 0,0 0 0,-1 0 0,1 0 0,0 0 0,0 0 0,0 0 0,-1 0 0,1 0 0,0 0 0,1 0 0,-1 0 0,0-1 0,0 1 0,0 0 0,1 0 0,-1-1 0,1 1 0,0 0 0,0 1 0,0-1 0,0 0 0,0 0 0,0 1 0,0-1 0,0 1 0,0-1 0,0 1 0,0-1 0,0 1 0,0 0 0,0 0 0,0-1 0,0 1 0,2 0 0,5 0 0,1 0 0,-1 1 0,0 0 0,12 3 0,117 30 0,-48-17 0,-45-10 0,-20-4 0,45-1 0,-55-2 0,1 0 0,0 0 0,-1 1 0,1 1 0,-1 1 0,1 0 0,27 10 0,1 7 0,131 66 0,-94-38 0,-50-29 0,1-1 0,1-2 0,36 14 0,-20-15 0,-25-8 0,-1 0 0,1 2 0,26 14 0,-41-19 0,1 0 0,0-1 0,17 5 0,-20-7 0,1 1 0,-1 0 0,0 0 0,1 1 0,-1-1 0,0 2 0,-1-1 0,1 0 0,10 9 0,15 21 0,-20-20 0,1-2 0,13 13 0,-20-21 0,1 1 0,-1-1 0,0 0 0,1 0 0,0 0 0,-1-1 0,1 0 0,0 0 0,8 1 0,131 23 0,-48-5 0,-90-19 0,0 1 0,0 0 0,-1 0 0,1 1 0,-1 0 0,0 0 0,0 0 0,0 1 0,-1 0 0,0 0 0,0 0 0,6 9 0,9 7 0,-12-13 0,-1 1 0,0 0 0,-1 0 0,0 1 0,-1 0 0,0 0 0,0 0 0,3 12 0,22 90 0,-24-85 0,49 260 0,-15-75 0,-12-70 0,27 126 0,-35-168 0,-5 1 0,-4 0 0,-3 108 0,6 11 0,-6-135 0,3-5 0,36 141 0,2 1 0,-27 11 0,-13-106 0,14 216 0,-15-81 0,-6-82 0,9-41 0,1 39 0,-11 820 0,-3-482 0,2-482-1365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4621 10423 16383 0 0,'18'-12'0'0'0,"17"-9"0"0"0,20-13 0 0 0,6-7 0 0 0,11-7 0 0 0,4-2 0 0 0,7-4 0 0 0,12-4 0 0 0,8 2 0 0 0,4-2 0 0 0,-5-2 0 0 0,3-8 0 0 0,-4 1 0 0 0,-2 1 0 0 0,-7 6 0 0 0,11-5 0 0 0,11-2 0 0 0,3-2 0 0 0,11-13 0 0 0,1-8 0 0 0,2-8 0 0 0,13-16 0 0 0,6-5 0 0 0,-5-7 0 0 0,-5 7 0 0 0,-14 13 0 0 0,-11 17 0 0 0,-8 13 0 0 0,-10 8 0 0 0,-16 4 0 0 0,-16 12 0 0 0,-7 16 0 0 0,-14 7 0 0 0,-9 10 0 0 0,-15 7 0 0 0,-23 6 0 0 0,-18 15 0 0 0,-9 13 0 0 0,-1 8 0 0 0,-13 4 0 0 0,-9 3 0 0 0,-3 6 0 0 0,-8 2 0 0 0,6-1 0 0 0,2 4 0 0 0,4-1 0 0 0,5-2 0 0 0,0-3 0 0 0,-5 2 0 0 0,1 1 0 0 0,4 3 0 0 0,-8 0 0 0 0,-1-9 0 0 0,4-4 0 0 0,5-9 0 0 0,5-3 0 0 0,9 1 0 0 0,10 1 0 0 0,3 3 0 0 0,0-3 0 0 0,3-1 0 0 0,-2-3 0 0 0,3-1 0 0 0,4 3 0 0 0,4 3 0 0 0,3 3 0 0 0,-3 2 0 0 0,0 2 0 0 0,1 1 0 0 0,2 1 0 0 0,1-6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7232 10513 16383 0 0,'6'29'0'0'0,"19"50"0"0"0,23 58 0 0 0,15 59 0 0 0,19 41 0 0 0,20 33 0 0 0,10 12 0 0 0,3-8 0 0 0,-18-50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7073 10195 16383 0 0,'0'6'0'0'0,"0"13"0"0"0,12 39 0 0 0,21 61 0 0 0,22 69 0 0 0,19 54 0 0 0,10 33 0 0 0,-5 16 0 0 0,-10-1 0 0 0,-16-21 0 0 0,-18-55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7003 10160 16383 0 0,'5'12'0'0'0,"21"49"0"0"0,22 74 0 0 0,43 146 0 0 0,25 96 0 0 0,3 65 0 0 0,0 9 0 0 0,2-25 0 0 0,-20-86 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7391 10125 16383 0 0,'0'11'0'0'0,"5"11"0"0"0,3 6 0 0 0,11 16 0 0 0,8 24 0 0 0,17 30 0 0 0,19 38 0 0 0,9 31 0 0 0,11 16 0 0 0,-3 1 0 0 0,-10-15 0 0 0,-16-23 0 0 0,-18-31 0 0 0,-15-30 0 0 0,-10-29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7038 10336 16383 0 0,'12'6'0'0'0,"15"14"0"0"0,26 26 0 0 0,22 28 0 0 0,15 26 0 0 0,10 18 0 0 0,0 7 0 0 0,-6-6 0 0 0,-2-18 0 0 0,-4-14 0 0 0,-6-16 0 0 0,1-15 0 0 0,-2-16 0 0 0,-16-16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7406 9895 16383 0 0,'-6'12'0'0'0,"-2"15"0"0"0,1 9 0 0 0,1 16 0 0 0,2 16 0 0 0,7 26 0 0 0,15 43 0 0 0,16 57 0 0 0,19 47 0 0 0,19 29 0 0 0,14 4 0 0 0,4-16 0 0 0,-2-29 0 0 0,-9-41 0 0 0,-14-36 0 0 0,-5-20 0 0 0,-13-32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1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5967 892 16383 0 0,'-6'12'0'0'0,"-7"3"0"0"0,-8 6 0 0 0,-6 4 0 0 0,-4 4 0 0 0,-3 3 0 0 0,-1 2 0 0 0,-1 7 0 0 0,1-4 0 0 0,-1 3 0 0 0,1 7 0 0 0,1 2 0 0 0,-1 8 0 0 0,1 2 0 0 0,0 2 0 0 0,0 2 0 0 0,5-4 0 0 0,9-6 0 0 0,-5-6 0 0 0,-4-11 0 0 0,4-6 0 0 0,5-2 0 0 0,1-1 0 0 0,-2 2 0 0 0,-4 1 0 0 0,2 2 0 0 0,0-5 0 0 0,-2-7 0 0 0,3-1 0 0 0,0-4 0 0 0,3 7 0 0 0,5 6 0 0 0,5 4 0 0 0,4 2 0 0 0,2 1 0 0 0,-3-5 0 0 0,-7-8 0 0 0,-7-7 0 0 0,-6-7 0 0 0,2-16 0 0 0,4-12 0 0 0,7-15 0 0 0,4-13 0 0 0,5-10 0 0 0,2 0 0 0 0,2 3 0 0 0,1-1 0 0 0,6-1 0 0 0,13-16 0 0 0,9 0 0 0 0,12 0 0 0 0,10-4 0 0 0,8 4 0 0 0,0 4 0 0 0,13 7 0 0 0,11 3 0 0 0,-7 5 0 0 0,-6 1 0 0 0,-3 3 0 0 0,-2 5 0 0 0,-5 3 0 0 0,-2 4 0 0 0,-4 3 0 0 0,-7 0 0 0 0,1 2 0 0 0,4-6 0 0 0,-1-2 0 0 0,-3 6 0 0 0,-11 3 0 0 0,1 1 0 0 0,0 0 0 0 0,-2 0 0 0 0,0-1 0 0 0,-1-1 0 0 0,0 6 0 0 0,-6 12 0 0 0,-3 21 0 0 0,-5 21 0 0 0,-7 18 0 0 0,-5 18 0 0 0,-4 27 0 0 0,-10 17 0 0 0,-8 12 0 0 0,-9 16 0 0 0,-6 13 0 0 0,-10 0 0 0 0,-16-9 0 0 0,-4-4 0 0 0,-5-8 0 0 0,-2-20 0 0 0,-3-16 0 0 0,5-18 0 0 0,-4-10 0 0 0,4-9 0 0 0,-6-15 0 0 0,-2-13 0 0 0,5-11 0 0 0,8-9 0 0 0,2-5 0 0 0,0-2 0 0 0,2-2 0 0 0,6 0 0 0 0,4 1 0 0 0,5 6 0 0 0,2 3 0 0 0,2-1 0 0 0,2 6 0 0 0,-1 0 0 0 0,1-2 0 0 0,6 3 0 0 0,1 0 0 0 0,0-3 0 0 0,-2-3 0 0 0,4-8 0 0 0,6-16 0 0 0,6-17 0 0 0,11-19 0 0 0,17-25 0 0 0,18-16 0 0 0,20-21 0 0 0,12-3 0 0 0,14 2 0 0 0,-3-3 0 0 0,16 7 0 0 0,3 11 0 0 0,-3 17 0 0 0,-6 17 0 0 0,-5 14 0 0 0,-12 10 0 0 0,-6 7 0 0 0,-8 3 0 0 0,-7 2 0 0 0,-1 0 0 0 0,-3 0 0 0 0,-3 5 0 0 0,-8 1 0 0 0,-5 5 0 0 0,-7-6 0 0 0,-2 2 0 0 0,3-2 0 0 0,2-1 0 0 0,2 4 0 0 0,-2 22 0 0 0,-18 18 0 0 0,-15 18 0 0 0,-30 26 0 0 0,-26 19 0 0 0,-20 26 0 0 0,-18 36 0 0 0,-3 10 0 0 0,-8 3 0 0 0,4-7 0 0 0,3-18 0 0 0,-3-7 0 0 0,11-13 0 0 0,10-20 0 0 0,9-7 0 0 0,11-12 0 0 0,13-13 0 0 0,9-10 0 0 0,6-7 0 0 0,11-5 0 0 0,10-3 0 0 0,8-1 0 0 0,6-1 0 0 0,4 1 0 0 0,7-17 0 0 0,10-22 0 0 0,1-28 0 0 0,4-37 0 0 0,15-35 0 0 0,14-28 0 0 0,10-15 0 0 0,11-16 0 0 0,12-4 0 0 0,4-1 0 0 0,-8 16 0 0 0,0 17 0 0 0,-2 21 0 0 0,-7 24 0 0 0,-11 23 0 0 0,-9 16 0 0 0,-7 18 0 0 0,-6 16 0 0 0,-8 16 0 0 0,-10 20 0 0 0,-14 38 0 0 0,-13 37 0 0 0,-17 39 0 0 0,-10 14 0 0 0,-5 7 0 0 0,-2 0 0 0 0,1-3 0 0 0,8-8 0 0 0,3-11 0 0 0,1-10 0 0 0,5-13 0 0 0,1-2 0 0 0,5-13 0 0 0,-7 2 0 0 0,-4 2 0 0 0,-9 14 0 0 0,-10 0 0 0 0,-3-1 0 0 0,8-7 0 0 0,5-10 0 0 0,9-13 0 0 0,4-16 0 0 0,6-11 0 0 0,0-15 0 0 0,4-8 0 0 0,-2-8 0 0 0,-3-8 0 0 0,-5-6 0 0 0,3-10 0 0 0,4-9 0 0 0,6-10 0 0 0,-1 1 0 0 0,1-3 0 0 0,-2 3 0 0 0,-6 6 0 0 0,2-1 0 0 0,-3-3 0 0 0,-3 2 0 0 0,-3 4 0 0 0,-4 4 0 0 0,-1 4 0 0 0,-2 3 0 0 0,-6 8 0 0 0,3-3 0 0 0,15-2 0 0 0,9-6 0 0 0,15-3 0 0 0,11-5 0 0 0,10 0 0 0 0,1-4 0 0 0,2-5 0 0 0,3 2 0 0 0,2-1 0 0 0,1-9 0 0 0,2-5 0 0 0,6 4 0 0 0,-4 2 0 0 0,-2-1 0 0 0,-1 0 0 0 0,6 5 0 0 0,2 7 0 0 0,-1-5 0 0 0,11-4 0 0 0,2-3 0 0 0,-2-3 0 0 0,-3 0 0 0 0,-5-1 0 0 0,-10 0 0 0 0,-4 0 0 0 0,-1 6 0 0 0,0 8 0 0 0,-5 1 0 0 0,0-1 0 0 0,-4-3 0 0 0,1 3 0 0 0,2 4 0 0 0,-3 12 0 0 0,-3 12 0 0 0,-12 16 0 0 0,-11 16 0 0 0,-17 8 0 0 0,-9 6 0 0 0,-12 13 0 0 0,-15 0 0 0 0,-8 1 0 0 0,-12 0 0 0 0,-2 1 0 0 0,6-5 0 0 0,5-9 0 0 0,8-6 0 0 0,10-6 0 0 0,1-11 0 0 0,5-4 0 0 0,4-1 0 0 0,3 1 0 0 0,3 1 0 0 0,2-3 0 0 0,7-1 0 0 0,3-4 0 0 0,-7-6 0 0 0,2 1 0 0 0,1-2 0 0 0,0-4 0 0 0,-2-3 0 0 0,11-8 0 0 0,14-4 0 0 0,20-7 0 0 0,19-7 0 0 0,16-6 0 0 0,11-4 0 0 0,12-8 0 0 0,7-11 0 0 0,6-18 0 0 0,6-11 0 0 0,18-3 0 0 0,0-6 0 0 0,1-5 0 0 0,-3-4 0 0 0,0-9 0 0 0,-8-5 0 0 0,-3-6 0 0 0,-7-1 0 0 0,0 2 0 0 0,2-3 0 0 0,-4 8 0 0 0,2 10 0 0 0,-3 11 0 0 0,-5 9 0 0 0,8-6 0 0 0,0 1 0 0 0,13 3 0 0 0,2 10 0 0 0,-6-1 0 0 0,-1 7 0 0 0,-12 8 0 0 0,-9 15 0 0 0,-12 14 0 0 0,-10 6 0 0 0,-9 2 0 0 0,-6 4 0 0 0,-4-1 0 0 0,-2 2 0 0 0,4 5 0 0 0,3 4 0 0 0,-6 8 0 0 0,-21 17 0 0 0,-23 10 0 0 0,-17 12 0 0 0,-20 17 0 0 0,-14 10 0 0 0,-9 23 0 0 0,2 14 0 0 0,-10 12 0 0 0,-10-2 0 0 0,-1-3 0 0 0,-9 3 0 0 0,0-7 0 0 0,6-9 0 0 0,1-5 0 0 0,10-11 0 0 0,2-9 0 0 0,2-11 0 0 0,8-4 0 0 0,5-6 0 0 0,2-12 0 0 0,5-7 0 0 0,6-9 0 0 0,7-9 0 0 0,4-7 0 0 0,4-4 0 0 0,14-15 0 0 0,15-12 0 0 0,16-18 0 0 0,12-21 0 0 0,14-22 0 0 0,18-15 0 0 0,6-19 0 0 0,5-7 0 0 0,-3 6 0 0 0,0 0 0 0 0,-5 3 0 0 0,6 9 0 0 0,4 12 0 0 0,-4 16 0 0 0,-6 9 0 0 0,-13 12 0 0 0,-8 15 0 0 0,-10 9 0 0 0,3 10 0 0 0,2 10 0 0 0,1 7 0 0 0,2 4 0 0 0,-4 9 0 0 0,-9 10 0 0 0,-6 6 0 0 0,-6 13 0 0 0,-5 11 0 0 0,-2 10 0 0 0,-13 18 0 0 0,-11 8 0 0 0,-12 2 0 0 0,-7-1 0 0 0,-1 7 0 0 0,0 1 0 0 0,2-9 0 0 0,2-8 0 0 0,-4-4 0 0 0,-1-14 0 0 0,2 1 0 0 0,2-4 0 0 0,2-11 0 0 0,2-6 0 0 0,1-4 0 0 0,0-7 0 0 0,7-14 0 0 0,8-15 0 0 0,7-11 0 0 0,6-17 0 0 0,4-7 0 0 0,9-9 0 0 0,8-8 0 0 0,9-6 0 0 0,5 2 0 0 0,4-1 0 0 0,3-2 0 0 0,1 5 0 0 0,0 12 0 0 0,-1 2 0 0 0,7 2 0 0 0,-6-14 0 0 0,-1 2 0 0 0,-8 5 0 0 0,-8 4 0 0 0,-2 10 0 0 0,9 6 0 0 0,-1 1 0 0 0,1 6 0 0 0,-3 0 0 0 0,-1 5 0 0 0,-3-1 0 0 0,-5 8 0 0 0,-5 18 0 0 0,-5 25 0 0 0,-1 41 0 0 0,-9 32 0 0 0,-20 20 0 0 0,-11 13 0 0 0,-5 6 0 0 0,-2 6 0 0 0,1-3 0 0 0,-3-11 0 0 0,-7-5 0 0 0,2-8 0 0 0,2-13 0 0 0,-2-8 0 0 0,3 2 0 0 0,3 0 0 0 0,-3-6 0 0 0,8-14 0 0 0,4-10 0 0 0,-3-12 0 0 0,-1-5 0 0 0,0-6 0 0 0,2-7 0 0 0,7-5 0 0 0,3-9 0 0 0,1-10 0 0 0,-2-8 0 0 0,5-2 0 0 0,1-1 0 0 0,-3-3 0 0 0,-1-3 0 0 0,-3-2 0 0 0,16-1 0 0 0,16-7 0 0 0,13-2 0 0 0,10-5 0 0 0,7-7 0 0 0,9 0 0 0 0,10-2 0 0 0,7-3 0 0 0,6-4 0 0 0,3-2 0 0 0,2-1 0 0 0,-5-2 0 0 0,-1-7 0 0 0,-1-7 0 0 0,-4-8 0 0 0,5-17 0 0 0,9-13 0 0 0,5-5 0 0 0,-6 2 0 0 0,-9 0 0 0 0,-9 2 0 0 0,-8-2 0 0 0,0 4 0 0 0,-7-2 0 0 0,-5 9 0 0 0,-2 5 0 0 0,0 4 0 0 0,0 8 0 0 0,0 8 0 0 0,2 7 0 0 0,0 7 0 0 0,0 3 0 0 0,-4 2 0 0 0,-3 7 0 0 0,-5 2 0 0 0,6 6 0 0 0,-3 0 0 0 0,2 3 0 0 0,1 4 0 0 0,-4 10 0 0 0,-5 12 0 0 0,-6 9 0 0 0,-6 14 0 0 0,-3 6 0 0 0,-8 3 0 0 0,-3 5 0 0 0,0 7 0 0 0,-11 18 0 0 0,-7 7 0 0 0,-6 3 0 0 0,3-2 0 0 0,1-2 0 0 0,-1 2 0 0 0,-8 6 0 0 0,-8-1 0 0 0,-2 15 0 0 0,-6 2 0 0 0,1-6 0 0 0,4-6 0 0 0,-2-8 0 0 0,1-6 0 0 0,4 2 0 0 0,-2-1 0 0 0,-5-8 0 0 0,-5-4 0 0 0,1-7 0 0 0,-1-2 0 0 0,-3-4 0 0 0,-2-12 0 0 0,3-12 0 0 0,0-11 0 0 0,4-9 0 0 0,0-5 0 0 0,-2-3 0 0 0,3-2 0 0 0,4 0 0 0 0,5 0 0 0 0,5 0 0 0 0,3 0 0 0 0,2 2 0 0 0,1-1 0 0 0,1 1 0 0 0,0 0 0 0 0,11 0 0 0 0,16 0 0 0 0,14 0 0 0 0,17 1 0 0 0,11-13 0 0 0,11-9 0 0 0,8-7 0 0 0,1-5 0 0 0,-3-8 0 0 0,1-3 0 0 0,9 0 0 0 0,-1-4 0 0 0,-5 6 0 0 0,6-1 0 0 0,3-11 0 0 0,-4-8 0 0 0,0 1 0 0 0,6 5 0 0 0,-3-5 0 0 0,-6 1 0 0 0,-7 6 0 0 0,-8 6 0 0 0,-4 11 0 0 0,-4 6 0 0 0,-8 3 0 0 0,-2 5 0 0 0,-1 2 0 0 0,2 4 0 0 0,2-1 0 0 0,1-3 0 0 0,-3-4 0 0 0,-2 2 0 0 0,2 6 0 0 0,2-1 0 0 0,1 3 0 0 0,-10 4 0 0 0,-14 9 0 0 0,-14 12 0 0 0,-5 15 0 0 0,-19 15 0 0 0,-15 12 0 0 0,-11 27 0 0 0,-7 17 0 0 0,-16 15 0 0 0,-6 7 0 0 0,-17 0 0 0 0,-2-8 0 0 0,4-6 0 0 0,9-8 0 0 0,3 2 0 0 0,5-3 0 0 0,4-13 0 0 0,12-14 0 0 0,11-19 0 0 0,9-12 0 0 0,2-12 0 0 0,3-10 0 0 0,3-8 0 0 0,3-5 0 0 0,2-3 0 0 0,1-1 0 0 0,7 5 0 0 0,8-3 0 0 0,7-8 0 0 0,7-8 0 0 0,3-7 0 0 0,9-12 0 0 0,8-11 0 0 0,3-3 0 0 0,3 0 0 0 0,11 9 0 0 0,11 5 0 0 0,5 9 0 0 0,-1 9 0 0 0,-1 7 0 0 0,-3 5 0 0 0,-3 4 0 0 0,-3 1 0 0 0,0 8 0 0 0,-8 7 0 0 0,-2 19 0 0 0,6 21 0 0 0,4 30 0 0 0,6 36 0 0 0,-3 37 0 0 0,-2 16 0 0 0,-8 7 0 0 0,-3-5 0 0 0,-6-19 0 0 0,-6-26 0 0 0,0-23 0 0 0,-2-19 0 0 0,-4-18 0 0 0,-2-15 0 0 0,-9-18 0 0 0,-3-21 0 0 0,-7-25 0 0 0,-1-22 0 0 0,2-13 0 0 0,-3-4 0 0 0,-5-6 0 0 0,-10-17 0 0 0,-6-8 0 0 0,3-9 0 0 0,1-6 0 0 0,1-11 0 0 0,-1 0 0 0 0,0 1 0 0 0,-1 7 0 0 0,0 1 0 0 0,-1 6 0 0 0,0-6 0 0 0,0-9 0 0 0,-7-10 0 0 0,-6-4 0 0 0,3 7 0 0 0,10 5 0 0 0,5 3 0 0 0,7 7 0 0 0,7-2 0 0 0,7 8 0 0 0,4 9 0 0 0,21 0 0 0 0,12 3 0 0 0,14 3 0 0 0,5 2 0 0 0,6 8 0 0 0,5 9 0 0 0,5 9 0 0 0,-3 6 0 0 0,5 10 0 0 0,3 10 0 0 0,2 10 0 0 0,18 5 0 0 0,-1 5 0 0 0,2 7 0 0 0,-8 4 0 0 0,-6-1 0 0 0,-6-1 0 0 0,-7 3 0 0 0,-4 1 0 0 0,-6-3 0 0 0,0-2 0 0 0,3-3 0 0 0,-4 4 0 0 0,-3 1 0 0 0,-11 4 0 0 0,-12 6 0 0 0,-9 6 0 0 0,-9 4 0 0 0,-5 3 0 0 0,-10 19 0 0 0,-8 13 0 0 0,-26 24 0 0 0,-16 27 0 0 0,-18 28 0 0 0,-6 19 0 0 0,-7 11 0 0 0,-1 16 0 0 0,10-11 0 0 0,6-20 0 0 0,4-13 0 0 0,8-19 0 0 0,9-20 0 0 0,7 1 0 0 0,-7-5 0 0 0,1-16 0 0 0,3-9 0 0 0,3-19 0 0 0,4-7 0 0 0,9-7 0 0 0,4-4 0 0 0,1-10 0 0 0,5-4 0 0 0,1-6 0 0 0,3-13 0 0 0,5-13 0 0 0,5-17 0 0 0,10-22 0 0 0,15-21 0 0 0,18-22 0 0 0,7-14 0 0 0,9-7 0 0 0,19-8 0 0 0,3 4 0 0 0,1 4 0 0 0,-6 4 0 0 0,-4 1 0 0 0,-6 7 0 0 0,-7 20 0 0 0,-7 18 0 0 0,-5 12 0 0 0,-3 9 0 0 0,-8 5 0 0 0,-3 3 0 0 0,0-1 0 0 0,2 7 0 0 0,2 6 0 0 0,2 1 0 0 0,-5-3 0 0 0,0 2 0 0 0,-5-1 0 0 0,0-4 0 0 0,-4-3 0 0 0,-5-4 0 0 0,2 4 0 0 0,-2 0 0 0 0,-3-1 0 0 0,-3-2 0 0 0,4-1 0 0 0,-1-2 0 0 0,-1-2 0 0 0,4 6 0 0 0,-1 2 0 0 0,-1-1 0 0 0,2-8 0 0 0,0-3 0 0 0,4-7 0 0 0,-2-7 0 0 0,-2-1 0 0 0,2 3 0 0 0,-1-2 0 0 0,-3 3 0 0 0,-3-3 0 0 0,3 2 0 0 0,0 4 0 0 0,-2 4 0 0 0,-2 3 0 0 0,-3 2 0 0 0,0 14 0 0 0,-3 16 0 0 0,0 21 0 0 0,0 32 0 0 0,0 24 0 0 0,-1 19 0 0 0,1 23 0 0 0,0 10 0 0 0,0 1 0 0 0,-1 3 0 0 0,-4 21 0 0 0,-9 9 0 0 0,-1-5 0 0 0,-4 1 0 0 0,-11 21 0 0 0,1 4 0 0 0,-2-10 0 0 0,0-5 0 0 0,4-24 0 0 0,2-12 0 0 0,-2-10 0 0 0,5-8 0 0 0,-6 1 0 0 0,-4 0 0 0 0,-9-1 0 0 0,-2 9 0 0 0,6 9 0 0 0,3 6 0 0 0,2 3 0 0 0,0 9 0 0 0,0-4 0 0 0,0-13 0 0 0,5 0 0 0 0,1-10 0 0 0,6-12 0 0 0,-1-25 0 0 0,4-20 0 0 0,-1-21 0 0 0,-3-16 0 0 0,-4-12 0 0 0,-3-8 0 0 0,-4-5 0 0 0,-1-2 0 0 0,-1 0 0 0 0,-7-5 0 0 0,-1-7 0 0 0,0-7 0 0 0,7-16 0 0 0,10-20 0 0 0,-3-17 0 0 0,-2-12 0 0 0,4-10 0 0 0,0-5 0 0 0,5-2 0 0 0,6-1 0 0 0,6-6 0 0 0,3 5 0 0 0,4 3 0 0 0,14 8 0 0 0,16 2 0 0 0,9 6 0 0 0,16 12 0 0 0,4 2 0 0 0,-1 1 0 0 0,-5 2 0 0 0,1 7 0 0 0,-2 15 0 0 0,-5 9 0 0 0,-4 6 0 0 0,-8-2 0 0 0,-5-2 0 0 0,5 0 0 0 0,3 1 0 0 0,0 1 0 0 0,7 0 0 0 0,1 7 0 0 0,10 3 0 0 0,-3-1 0 0 0,1-7 0 0 0,-3 2 0 0 0,-3 1 0 0 0,-5 0 0 0 0,-2-1 0 0 0,-3 6 0 0 0,-7 0 0 0 0,-3 6 0 0 0,0 5 0 0 0,1 6 0 0 0,-3 10 0 0 0,-7 11 0 0 0,-11 26 0 0 0,-13 25 0 0 0,-11 24 0 0 0,-8 21 0 0 0,-6 15 0 0 0,-3 10 0 0 0,-1-6 0 0 0,-6-7 0 0 0,-2-7 0 0 0,0-11 0 0 0,3-11 0 0 0,-4-15 0 0 0,0-9 0 0 0,2-10 0 0 0,3-15 0 0 0,1-15 0 0 0,9-5 0 0 0,2-7 0 0 0,7-1 0 0 0,1-1 0 0 0,-2 7 0 0 0,-3 1 0 0 0,3 3 0 0 0,4-15 0 0 0,7-14 0 0 0,4-13 0 0 0,-2-14 0 0 0,0-14 0 0 0,2-16 0 0 0,2-9 0 0 0,2-16 0 0 0,1-11 0 0 0,2 1 0 0 0,-1 4 0 0 0,2 7 0 0 0,-1 11 0 0 0,1 14 0 0 0,-7 11 0 0 0,-1 8 0 0 0,-1 17 0 0 0,2 19 0 0 0,2 16 0 0 0,2 12 0 0 0,0 8 0 0 0,2 5 0 0 0,0 2 0 0 0,0 7 0 0 0,0 7 0 0 0,1 1 0 0 0,-1-3 0 0 0,0-4 0 0 0,0-3 0 0 0,0-4 0 0 0,0-2 0 0 0,0 5 0 0 0,0 0 0 0 0,-6 0 0 0 0,-1-2 0 0 0,-7-1 0 0 0,-5-8 0 0 0,0-2 0 0 0,-3-7 0 0 0,-3-6 0 0 0,8-7 0 0 0,8-9 0 0 0,10-5 0 0 0,11-8 0 0 0,10-12 0 0 0,6-8 0 0 0,5-4 0 0 0,-4-2 0 0 0,0-4 0 0 0,0-2 0 0 0,-5 1 0 0 0,0 4 0 0 0,-5 1 0 0 0,1 9 0 0 0,-4 3 0 0 0,2 7 0 0 0,-2-5 0 0 0,-5-4 0 0 0,3-3 0 0 0,-2-1 0 0 0,-2 0 0 0 0,2 4 0 0 0,0 3 0 0 0,3-1 0 0 0,-1 0 0 0 0,9-9 0 0 0,1-2 0 0 0,1-1 0 0 0,3 6 0 0 0,3 3 0 0 0,1 2 0 0 0,-5-1 0 0 0,0-7 0 0 0,0-8 0 0 0,19-3 0 0 0,13-4 0 0 0,26-11 0 0 0,21-1 0 0 0,23 11 0 0 0,-1 8 0 0 0,-3 12 0 0 0,-6 12 0 0 0,-12 9 0 0 0,-12 7 0 0 0,-11-2 0 0 0,-8 1 0 0 0,-11 1 0 0 0,-10 1 0 0 0,-22 2 0 0 0,-27 6 0 0 0,-14 15 0 0 0,-18 16 0 0 0,-11 12 0 0 0,-4 29 0 0 0,-13 18 0 0 0,-2 11 0 0 0,-11 10 0 0 0,-4-2 0 0 0,-2-4 0 0 0,-6-8 0 0 0,-13-4 0 0 0,10-1 0 0 0,-6-11 0 0 0,2-14 0 0 0,9-14 0 0 0,18-4 0 0 0,13-6 0 0 0,9-5 0 0 0,4-4 0 0 0,8-2 0 0 0,9-2 0 0 0,6-1 0 0 0,6 0 0 0 0,3 1 0 0 0,1-13 0 0 0,2-14 0 0 0,-1-21 0 0 0,7-31 0 0 0,6-37 0 0 0,8-33 0 0 0,11-32 0 0 0,6-32 0 0 0,2-3 0 0 0,0 13 0 0 0,10-7 0 0 0,-3 10 0 0 0,-10 16 0 0 0,0 21 0 0 0,-6 22 0 0 0,-3 23 0 0 0,-7 19 0 0 0,-6 16 0 0 0,-1 10 0 0 0,-2 6 0 0 0,-4 2 0 0 0,2 8 0 0 0,0-6 0 0 0,-2-2 0 0 0,-3-2 0 0 0,-2-2 0 0 0,-2 0 0 0 0,-2 0 0 0 0,0 0 0 0 0,0-5 0 0 0,-1-3 0 0 0,1 1 0 0 0,0-4 0 0 0,-1 0 0 0 0,1 2 0 0 0,0 3 0 0 0,0 2 0 0 0,0 2 0 0 0,0 2 0 0 0,0 1 0 0 0,-6 11 0 0 0,-7 28 0 0 0,-2 25 0 0 0,-16 24 0 0 0,-2 26 0 0 0,4 23 0 0 0,7 11 0 0 0,7 10 0 0 0,7 1 0 0 0,4-9 0 0 0,3-1 0 0 0,1-9 0 0 0,2-16 0 0 0,-12-7 0 0 0,-5-10 0 0 0,2-13 0 0 0,1-11 0 0 0,4-19 0 0 0,9-14 0 0 0,4-17 0 0 0,1-13 0 0 0,12-5 0 0 0,8 2 0 0 0,5 2 0 0 0,4 5 0 0 0,1 10 0 0 0,1 10 0 0 0,-1 21 0 0 0,0 29 0 0 0,5 15 0 0 0,8 19 0 0 0,0 16 0 0 0,-1 7 0 0 0,-4 1 0 0 0,-9-2 0 0 0,-4-10 0 0 0,-3 1 0 0 0,-5-12 0 0 0,-7-16 0 0 0,-6-16 0 0 0,7-13 0 0 0,1-9 0 0 0,8-12 0 0 0,0-4 0 0 0,-4-2 0 0 0,0-3 0 0 0,2-7 0 0 0,-4-10 0 0 0,2-12 0 0 0,2-4 0 0 0,3 0 0 0 0,3-4 0 0 0,1-4 0 0 0,3 1 0 0 0,6 4 0 0 0,2 4 0 0 0,0 5 0 0 0,-1 4 0 0 0,3 1 0 0 0,1 2 0 0 0,-2 1 0 0 0,4 0 0 0 0,5 0 0 0 0,-1-1 0 0 0,-2-5 0 0 0,-5-2 0 0 0,-3 0 0 0 0,-3 1 0 0 0,-3 1 0 0 0,-6 9 0 0 0,-15 8 0 0 0,-9 8 0 0 0,-12 13 0 0 0,-4 11 0 0 0,-1 11 0 0 0,-3 7 0 0 0,0 5 0 0 0,-3-9 0 0 0,2-3 0 0 0,-3 1 0 0 0,-3 3 0 0 0,1 2 0 0 0,0 3 0 0 0,-4 14 0 0 0,-3 5 0 0 0,-2 0 0 0 0,-2-8 0 0 0,-2-17 0 0 0,0-19 0 0 0,5-9 0 0 0,2-10 0 0 0,0-9 0 0 0,-2-6 0 0 0,-1-4 0 0 0,-2-2 0 0 0,0-1 0 0 0,4-6 0 0 0,1-1 0 0 0,6-6 0 0 0,0-5 0 0 0,4-11 0 0 0,-1-7 0 0 0,-3 4 0 0 0,-4-4 0 0 0,2-2 0 0 0,-1 1 0 0 0,5-5 0 0 0,4-1 0 0 0,5 2 0 0 0,5 2 0 0 0,2 2 0 0 0,3 2 0 0 0,1-4 0 0 0,0-1 0 0 0,0-11 0 0 0,-1-2 0 0 0,1 2 0 0 0,5 5 0 0 0,8 4 0 0 0,7 5 0 0 0,6 8 0 0 0,4 3 0 0 0,3 8 0 0 0,1 6 0 0 0,0 6 0 0 0,1 4 0 0 0,-7-3 0 0 0,-1 0 0 0 0,-1 0 0 0 0,7-3 0 0 0,4-1 0 0 0,1 2 0 0 0,0 3 0 0 0,-7-5 0 0 0,-3 1 0 0 0,-1 2 0 0 0,1 2 0 0 0,1 2 0 0 0,-4 7 0 0 0,-7 10 0 0 0,-7 7 0 0 0,-4 8 0 0 0,-5 3 0 0 0,-3 3 0 0 0,0 2 0 0 0,-7-6 0 0 0,-2-2 0 0 0,0 6 0 0 0,-3-3 0 0 0,-1-1 0 0 0,-3 0 0 0 0,1 1 0 0 0,3 2 0 0 0,-3-6 0 0 0,2-2 0 0 0,-3 2 0 0 0,-4-5 0 0 0,1 1 0 0 0,3 1 0 0 0,5 3 0 0 0,-7-3 0 0 0,-7-1 0 0 0,-4-3 0 0 0,-4-5 0 0 0,-2-6 0 0 0,6-10 0 0 0,1-4 0 0 0,5-8 0 0 0,2-7 0 0 0,3-6 0 0 0,0-5 0 0 0,-3 4 0 0 0,-4 0 0 0 0,-4-1 0 0 0,-2 4 0 0 0,4 0 0 0 0,6-1 0 0 0,8-8 0 0 0,5-4 0 0 0,10 3 0 0 0,10 9 0 0 0,9 8 0 0 0,7 1 0 0 0,5-3 0 0 0,2-3 0 0 0,1 1 0 0 0,0 5 0 0 0,0 5 0 0 0,-1 4 0 0 0,6 4 0 0 0,2 2 0 0 0,-1 1 0 0 0,-2 1 0 0 0,-8-6 0 0 0,-3-2 0 0 0,-1 0 0 0 0,1 2 0 0 0,-5-5 0 0 0,0 0 0 0 0,-5-5 0 0 0,0 1 0 0 0,4 3 0 0 0,-4-4 0 0 0,-3-3 0 0 0,-6-6 0 0 0,-4-4 0 0 0,-3-3 0 0 0,-2-3 0 0 0,-7 6 0 0 0,-3-5 0 0 0,-5-14 0 0 0,0 1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6669 7055 16383 0 0,'-58'-580'0'0'0,"-25"-221"0"0"0,2 3 0 0 0,9 125 0 0 0,10 177 0 0 0,11 179 0 0 0,7 172 0 0 0,6 193 0 0 0,10 185 0 0 0,9 148 0 0 0,7 100 0 0 0,13 57 0 0 0,11 23 0 0 0,15-8 0 0 0,10-28 0 0 0,9-52 0 0 0,3-65 0 0 0,4-73 0 0 0,0-76 0 0 0,-4-77 0 0 0,-4-62 0 0 0,-4-53 0 0 0,-4-49 0 0 0,-1-73 0 0 0,4-116 0 0 0,7-155 0 0 0,1-174 0 0 0,-1-158 0 0 0,-3-107 0 0 0,2-51 0 0 0,5-8 0 0 0,12 1 0 0 0,12 49 0 0 0,-1 98 0 0 0,-7 134 0 0 0,-15 142 0 0 0,-16 134 0 0 0,-9 117 0 0 0,-8 108 0 0 0,-14 182 0 0 0,-19 213 0 0 0,-8 155 0 0 0,-11 109 0 0 0,-5 76 0 0 0,-4 25 0 0 0,7-12 0 0 0,3-38 0 0 0,7-58 0 0 0,14-69 0 0 0,14-62 0 0 0,7-73 0 0 0,7-76 0 0 0,7-77 0 0 0,-1-70 0 0 0,-4-61 0 0 0,0-45 0 0 0,-8-54 0 0 0,-13-59 0 0 0,-11-105 0 0 0,-15-134 0 0 0,-15-147 0 0 0,-5-137 0 0 0,-7-111 0 0 0,1-77 0 0 0,9-50 0 0 0,6-35 0 0 0,11 20 0 0 0,9 65 0 0 0,8 109 0 0 0,6 121 0 0 0,-1 131 0 0 0,-1 119 0 0 0,-5 129 0 0 0,-28 220 0 0 0,-49 283 0 0 0,-33 211 0 0 0,-18 148 0 0 0,3 102 0 0 0,13 42 0 0 0,22-3 0 0 0,22-39 0 0 0,25-67 0 0 0,22-94 0 0 0,16-107 0 0 0,11-108 0 0 0,7-108 0 0 0,9-95 0 0 0,3-83 0 0 0,4-93 0 0 0,1-117 0 0 0,-4-173 0 0 0,1-188 0 0 0,5-177 0 0 0,11-162 0 0 0,16-130 0 0 0,30-95 0 0 0,49-63 0 0 0,31 10 0 0 0,6 93 0 0 0,-6 140 0 0 0,-19 170 0 0 0,-27 167 0 0 0,-32 148 0 0 0,-24 127 0 0 0,-16 94 0 0 0,-14 66 0 0 0,-11 54 0 0 0,-9 114 0 0 0,-16 217 0 0 0,-18 208 0 0 0,-21 152 0 0 0,-14 109 0 0 0,-14 69 0 0 0,-16 32 0 0 0,-16-10 0 0 0,-1-53 0 0 0,13-76 0 0 0,18-104 0 0 0,27-117 0 0 0,23-123 0 0 0,23-115 0 0 0,18-103 0 0 0,13-92 0 0 0,8-71 0 0 0,5-59 0 0 0,7-61 0 0 0,8-103 0 0 0,13-143 0 0 0,6-150 0 0 0,4-126 0 0 0,5-94 0 0 0,8-51 0 0 0,5-20 0 0 0,11 22 0 0 0,-1 50 0 0 0,-7 81 0 0 0,-13 97 0 0 0,-15 109 0 0 0,-20 106 0 0 0,-17 93 0 0 0,-14 70 0 0 0,-11 60 0 0 0,-5 43 0 0 0,-4 39 0 0 0,-6 61 0 0 0,-8 152 0 0 0,-13 185 0 0 0,-7 135 0 0 0,-2 70 0 0 0,4 24 0 0 0,9-8 0 0 0,14-39 0 0 0,16-61 0 0 0,12-78 0 0 0,15-85 0 0 0,9-93 0 0 0,2-84 0 0 0,-5-74 0 0 0,-3-67 0 0 0,-8-56 0 0 0,-2-74 0 0 0,1-142 0 0 0,-5-182 0 0 0,-5-161 0 0 0,1-105 0 0 0,-3-57 0 0 0,-3-9 0 0 0,2 35 0 0 0,0 82 0 0 0,-3 100 0 0 0,-3 106 0 0 0,-2 95 0 0 0,-2 92 0 0 0,-2 75 0 0 0,0 53 0 0 0,6 39 0 0 0,1 32 0 0 0,0 21 0 0 0,4 14 0 0 0,7 25 0 0 0,5 49 0 0 0,5 122 0 0 0,-2 162 0 0 0,-12 149 0 0 0,-13 115 0 0 0,-14 80 0 0 0,-9 32 0 0 0,-8-10 0 0 0,2-64 0 0 0,6-103 0 0 0,6-117 0 0 0,6-121 0 0 0,4-115 0 0 0,10-115 0 0 0,4-118 0 0 0,6-147 0 0 0,1-165 0 0 0,-8-146 0 0 0,-5-106 0 0 0,-3-68 0 0 0,-2-20 0 0 0,1 14 0 0 0,0 38 0 0 0,-6 58 0 0 0,-1 62 0 0 0,1 78 0 0 0,2 77 0 0 0,2 70 0 0 0,1 61 0 0 0,2 45 0 0 0,6 42 0 0 0,3 33 0 0 0,5 33 0 0 0,7 31 0 0 0,6 26 0 0 0,3 40 0 0 0,4 86 0 0 0,-4 145 0 0 0,-8 134 0 0 0,-6 105 0 0 0,-7 72 0 0 0,-4 28 0 0 0,3-6 0 0 0,6-52 0 0 0,1-81 0 0 0,4-96 0 0 0,10-97 0 0 0,1-93 0 0 0,0-81 0 0 0,3-68 0 0 0,-6-60 0 0 0,-6-65 0 0 0,-7-72 0 0 0,-6-76 0 0 0,-4-76 0 0 0,-8-58 0 0 0,-3-45 0 0 0,-7-24 0 0 0,0-10 0 0 0,3-2 0 0 0,-4 15 0 0 0,8 21 0 0 0,5 30 0 0 0,9 38 0 0 0,3 40 0 0 0,6 40 0 0 0,12 39 0 0 0,8 38 0 0 0,2 42 0 0 0,2 38 0 0 0,0 34 0 0 0,-1 33 0 0 0,-1 27 0 0 0,-1 29 0 0 0,4 28 0 0 0,3 33 0 0 0,4 53 0 0 0,1 71 0 0 0,-3 80 0 0 0,-2 66 0 0 0,-10 46 0 0 0,-3 24 0 0 0,-8 2 0 0 0,-7-21 0 0 0,0-33 0 0 0,-4-48 0 0 0,-2-56 0 0 0,-4-58 0 0 0,-2-60 0 0 0,4-51 0 0 0,-5-55 0 0 0,-8-66 0 0 0,-10-77 0 0 0,-13-81 0 0 0,-13-92 0 0 0,-12-71 0 0 0,-13-55 0 0 0,-8-24 0 0 0,-2 1 0 0 0,0 17 0 0 0,2 24 0 0 0,8 41 0 0 0,9 47 0 0 0,9 43 0 0 0,13 46 0 0 0,12 43 0 0 0,10 37 0 0 0,8 31 0 0 0,11 37 0 0 0,10 37 0 0 0,14 38 0 0 0,8 43 0 0 0,9 57 0 0 0,9 75 0 0 0,12 90 0 0 0,0 72 0 0 0,-4 54 0 0 0,-9 26 0 0 0,-6 7 0 0 0,-7-22 0 0 0,-9-36 0 0 0,-5-52 0 0 0,-1-54 0 0 0,-5-59 0 0 0,0-50 0 0 0,-4-51 0 0 0,-5-41 0 0 0,-4-41 0 0 0,-4-34 0 0 0,-2-42 0 0 0,-7-63 0 0 0,-15-91 0 0 0,-16-118 0 0 0,-12-113 0 0 0,-17-90 0 0 0,-8-52 0 0 0,3-13 0 0 0,1 27 0 0 0,6 54 0 0 0,9 74 0 0 0,7 86 0 0 0,12 80 0 0 0,6 77 0 0 0,8 80 0 0 0,14 78 0 0 0,13 77 0 0 0,11 91 0 0 0,15 124 0 0 0,8 131 0 0 0,3 100 0 0 0,-7 57 0 0 0,-2 19 0 0 0,-2-9 0 0 0,-1-38 0 0 0,-5-53 0 0 0,-1-62 0 0 0,0-80 0 0 0,-3-81 0 0 0,0-73 0 0 0,-4-64 0 0 0,-5-63 0 0 0,-4-61 0 0 0,-5-65 0 0 0,-13-74 0 0 0,-12-94 0 0 0,-14-90 0 0 0,-12-82 0 0 0,-10-60 0 0 0,-1-38 0 0 0,3-4 0 0 0,12 16 0 0 0,12 37 0 0 0,7 51 0 0 0,6 63 0 0 0,13 62 0 0 0,7 59 0 0 0,3 50 0 0 0,0 48 0 0 0,1 38 0 0 0,3 33 0 0 0,-4 43 0 0 0,-4 39 0 0 0,-7 43 0 0 0,-9 50 0 0 0,-13 55 0 0 0,-14 49 0 0 0,-11 38 0 0 0,-3 8 0 0 0,3-13 0 0 0,11-41 0 0 0,11-46 0 0 0,12-47 0 0 0,21-80 0 0 0,26-90 0 0 0,10-37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9349 682 16383 0 0,'-11'6'0'0'0,"-11"1"0"0"0,-6 7 0 0 0,-10 11 0 0 0,-23 19 0 0 0,-29 20 0 0 0,-34 28 0 0 0,-31 27 0 0 0,-30 23 0 0 0,-24 21 0 0 0,-17 19 0 0 0,-5 6 0 0 0,8 2 0 0 0,12-10 0 0 0,20-11 0 0 0,18-12 0 0 0,22-14 0 0 0,24-27 0 0 0,29-27 0 0 0,24-28 0 0 0,37-48 0 0 0,37-55 0 0 0,29-50 0 0 0,22-43 0 0 0,13-29 0 0 0,8-9 0 0 0,3 2 0 0 0,12 0 0 0 0,21 7 0 0 0,20 1 0 0 0,12 6 0 0 0,5 1 0 0 0,2 3 0 0 0,-2 10 0 0 0,-7 13 0 0 0,-10 16 0 0 0,-16 22 0 0 0,-14 20 0 0 0,-19 24 0 0 0,-17 24 0 0 0,-18 17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9015 700 16383 0 0,'-6'0'0'0'0,"-7"0"0"0"0,-2 6 0 0 0,-4 1 0 0 0,-5 6 0 0 0,-9 7 0 0 0,-18 11 0 0 0,-22 12 0 0 0,-28 16 0 0 0,-26 15 0 0 0,-21 13 0 0 0,-13 15 0 0 0,-4 7 0 0 0,-1 3 0 0 0,-3 5 0 0 0,5 1 0 0 0,12-9 0 0 0,21-11 0 0 0,21-16 0 0 0,18-17 0 0 0,18-19 0 0 0,28-34 0 0 0,39-44 0 0 0,44-44 0 0 0,45-33 0 0 0,31-27 0 0 0,14-8 0 0 0,3-2 0 0 0,-3 6 0 0 0,-12 15 0 0 0,-8 17 0 0 0,-10 16 0 0 0,-11 17 0 0 0,-19 16 0 0 0,-15 18 0 0 0,-18 10 0 0 0,-13 10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5697 8784 16383 0 0,'0'0'0'0'0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6855 3838 16383 0 0,'-5'-11'0'0'0,"-9"-16"0"0"0,-7-21 0 0 0,-6-36 0 0 0,-9-52 0 0 0,-17-53 0 0 0,-17-42 0 0 0,-13-17 0 0 0,-5 6 0 0 0,2 14 0 0 0,8 29 0 0 0,13 30 0 0 0,12 33 0 0 0,14 34 0 0 0,14 28 0 0 0,11 21 0 0 0,8 13 0 0 0,11 9 0 0 0,11 2 0 0 0,7 2 0 0 0,7-1 0 0 0,3-2 0 0 0,3 5 0 0 0,0 6 0 0 0,0 12 0 0 0,6 8 0 0 0,1 15 0 0 0,5 16 0 0 0,0 21 0 0 0,4 23 0 0 0,-1 23 0 0 0,-4 24 0 0 0,-4 25 0 0 0,-4 23 0 0 0,-2 11 0 0 0,-1-8 0 0 0,-2-16 0 0 0,-7-18 0 0 0,-1-26 0 0 0,-6-28 0 0 0,-6-21 0 0 0,1-23 0 0 0,-9-42 0 0 0,-10-37 0 0 0,-11-31 0 0 0,-9-26 0 0 0,-6-16 0 0 0,-3-11 0 0 0,-8-3 0 0 0,-9-3 0 0 0,-13-4 0 0 0,-7-3 0 0 0,-10-1 0 0 0,-2-2 0 0 0,0 6 0 0 0,4 13 0 0 0,8 16 0 0 0,11 6 0 0 0,10 10 0 0 0,6 6 0 0 0,12 6 0 0 0,10 4 0 0 0,10-4 0 0 0,5 0 0 0 0,5 5 0 0 0,8 4 0 0 0,3 1 0 0 0,5 6 0 0 0,1 7 0 0 0,2 6 0 0 0,5 5 0 0 0,4 9 0 0 0,4 10 0 0 0,-5 15 0 0 0,6 19 0 0 0,3 25 0 0 0,8 24 0 0 0,7 24 0 0 0,7 27 0 0 0,12 29 0 0 0,10 37 0 0 0,5 34 0 0 0,-1 33 0 0 0,3 21 0 0 0,-2 18 0 0 0,3 7 0 0 0,-3-1 0 0 0,-3-2 0 0 0,-4-16 0 0 0,-4-25 0 0 0,-8-32 0 0 0,-9-29 0 0 0,-9-30 0 0 0,-6-23 0 0 0,-10-17 0 0 0,-5-17 0 0 0,-7-20 0 0 0,-6-18 0 0 0,-6-24 0 0 0,-3-32 0 0 0,-9-33 0 0 0,-9-41 0 0 0,-9-33 0 0 0,-5-33 0 0 0,-10-24 0 0 0,-16-19 0 0 0,-16-21 0 0 0,-13-16 0 0 0,-11-19 0 0 0,-6-11 0 0 0,-4-4 0 0 0,-7 11 0 0 0,-2 23 0 0 0,0 24 0 0 0,8 27 0 0 0,11 30 0 0 0,15 26 0 0 0,15 19 0 0 0,13 19 0 0 0,14 16 0 0 0,15 10 0 0 0,28 37 0 0 0,18 36 0 0 0,23 42 0 0 0,21 43 0 0 0,16 44 0 0 0,12 52 0 0 0,6 37 0 0 0,4 34 0 0 0,6 21 0 0 0,8 12 0 0 0,7-1 0 0 0,5-8 0 0 0,-3-16 0 0 0,-6-21 0 0 0,-6-28 0 0 0,-5-26 0 0 0,0-21 0 0 0,0-19 0 0 0,3-17 0 0 0,0-18 0 0 0,-8-21 0 0 0,-10-24 0 0 0,-11-18 0 0 0,-14-16 0 0 0,-13-12 0 0 0,-11-3 0 0 0,-8-3 0 0 0,-5-4 0 0 0,-2-8 0 0 0,-7-3 0 0 0,-3-7 0 0 0,-4-2 0 0 0,-12-20 0 0 0,-12-28 0 0 0,-18-38 0 0 0,-16-31 0 0 0,-13-28 0 0 0,-9-21 0 0 0,-7-9 0 0 0,-2-2 0 0 0,-1 4 0 0 0,-1 4 0 0 0,1 11 0 0 0,1 11 0 0 0,0 15 0 0 0,7 23 0 0 0,8 25 0 0 0,31 41 0 0 0,25 37 0 0 0,24 28 0 0 0,19 23 0 0 0,26 20 0 0 0,18 17 0 0 0,18 16 0 0 0,13 17 0 0 0,11 14 0 0 0,11 5 0 0 0,11 1 0 0 0,3-10 0 0 0,-7-16 0 0 0,-18-20 0 0 0,-19-16 0 0 0,-17-17 0 0 0,-18-17 0 0 0,-17-17 0 0 0,-18-10 0 0 0,-10-11 0 0 0,-11-14 0 0 0,-8-31 0 0 0,-18-35 0 0 0,-20-37 0 0 0,-23-29 0 0 0,-20-24 0 0 0,-21-9 0 0 0,-20-7 0 0 0,-13-3 0 0 0,-10-3 0 0 0,1-1 0 0 0,5 0 0 0 0,1 12 0 0 0,5 22 0 0 0,11 22 0 0 0,13 27 0 0 0,22 21 0 0 0,19 23 0 0 0,19 14 0 0 0,21 12 0 0 0,25 15 0 0 0,17 20 0 0 0,15 20 0 0 0,19 20 0 0 0,10 19 0 0 0,11 26 0 0 0,15 24 0 0 0,26 27 0 0 0,21 28 0 0 0,15 24 0 0 0,-1 12 0 0 0,-11-1 0 0 0,-12-13 0 0 0,-12-19 0 0 0,-14-22 0 0 0,-15-33 0 0 0,-11-26 0 0 0,-14-24 0 0 0,-13-26 0 0 0,-15-15 0 0 0,-9-15 0 0 0,-10-15 0 0 0,-14-33 0 0 0,-20-29 0 0 0,-25-22 0 0 0,-18-22 0 0 0,-11-22 0 0 0,-5-14 0 0 0,-9-7 0 0 0,-1-2 0 0 0,-11 0 0 0 0,-12 7 0 0 0,-11 4 0 0 0,-10 8 0 0 0,-1 1 0 0 0,10 5 0 0 0,19 12 0 0 0,15 17 0 0 0,15 14 0 0 0,13 19 0 0 0,11 20 0 0 0,13 21 0 0 0,11 27 0 0 0,9 28 0 0 0,7 25 0 0 0,9 25 0 0 0,5 27 0 0 0,5 28 0 0 0,2 25 0 0 0,2 25 0 0 0,4 13 0 0 0,5 2 0 0 0,2-6 0 0 0,9-19 0 0 0,8-25 0 0 0,9-32 0 0 0,0-32 0 0 0,2-27 0 0 0,-3-24 0 0 0,1-19 0 0 0,-3-14 0 0 0,-5-15 0 0 0,1-18 0 0 0,-8-10 0 0 0,-11-12 0 0 0,-10-10 0 0 0,-15-13 0 0 0,-20-12 0 0 0,-18-15 0 0 0,-22-10 0 0 0,-18-10 0 0 0,-15-2 0 0 0,-4 0 0 0 0,3 9 0 0 0,4 12 0 0 0,-1 15 0 0 0,4 17 0 0 0,2 18 0 0 0,11 18 0 0 0,10 19 0 0 0,21 28 0 0 0,29 29 0 0 0,28 23 0 0 0,21 18 0 0 0,28 16 0 0 0,32 19 0 0 0,38 19 0 0 0,32 18 0 0 0,9 12 0 0 0,4 5 0 0 0,-1-4 0 0 0,-7-15 0 0 0,-11-22 0 0 0,-16-29 0 0 0,-21-27 0 0 0,-21-21 0 0 0,-22-22 0 0 0,-20-16 0 0 0,-21-18 0 0 0,-17-16 0 0 0,-20-23 0 0 0,-22-28 0 0 0,-25-34 0 0 0,-30-22 0 0 0,-19-21 0 0 0,-13-9 0 0 0,-5-3 0 0 0,-3-5 0 0 0,-5-10 0 0 0,-17-6 0 0 0,-16-2 0 0 0,-6 5 0 0 0,7 14 0 0 0,10 22 0 0 0,24 22 0 0 0,19 25 0 0 0,20 20 0 0 0,17 23 0 0 0,29 36 0 0 0,27 30 0 0 0,18 24 0 0 0,19 27 0 0 0,26 30 0 0 0,33 26 0 0 0,22 21 0 0 0,15 14 0 0 0,3 7 0 0 0,-4-1 0 0 0,-6-7 0 0 0,-8-13 0 0 0,-5-22 0 0 0,-11-19 0 0 0,-10-24 0 0 0,-15-26 0 0 0,-20-16 0 0 0,-13-17 0 0 0,-15-18 0 0 0,-11-16 0 0 0,-20-24 0 0 0,-21-30 0 0 0,-24-34 0 0 0,-15-23 0 0 0,-14-21 0 0 0,-5-21 0 0 0,-12-18 0 0 0,-13-14 0 0 0,-12 3 0 0 0,-14 11 0 0 0,-1 12 0 0 0,4 18 0 0 0,13 16 0 0 0,21 19 0 0 0,21 18 0 0 0,17 19 0 0 0,43 51 0 0 0,35 43 0 0 0,32 35 0 0 0,30 26 0 0 0,25 29 0 0 0,18 31 0 0 0,10 22 0 0 0,6 11 0 0 0,3 1 0 0 0,-6-6 0 0 0,-3-19 0 0 0,-13-24 0 0 0,-15-20 0 0 0,-19-29 0 0 0,-20-20 0 0 0,-15-19 0 0 0,-16-23 0 0 0,-14-17 0 0 0,-17-21 0 0 0,-21-23 0 0 0,-25-26 0 0 0,-23-24 0 0 0,-18-18 0 0 0,-7-13 0 0 0,-5-1 0 0 0,1-2 0 0 0,-6 5 0 0 0,-10-6 0 0 0,-15-2 0 0 0,-11-2 0 0 0,2-1 0 0 0,5 6 0 0 0,13 14 0 0 0,20 22 0 0 0,15 21 0 0 0,15 18 0 0 0,18 13 0 0 0,12 8 0 0 0,23 28 0 0 0,20 27 0 0 0,20 22 0 0 0,22 28 0 0 0,27 31 0 0 0,28 27 0 0 0,44 46 0 0 0,18 27 0 0 0,6 9 0 0 0,1-7 0 0 0,-5-21 0 0 0,-14-29 0 0 0,-16-34 0 0 0,-26-32 0 0 0,-26-24 0 0 0,-23-23 0 0 0,-15-17 0 0 0,-11-13 0 0 0,-12-13 0 0 0,-10-12 0 0 0,-14-20 0 0 0,-19-22 0 0 0,-23-23 0 0 0,-23-21 0 0 0,-18-11 0 0 0,-13-4 0 0 0,-2 8 0 0 0,-2 4 0 0 0,5-2 0 0 0,-1-2 0 0 0,-6-3 0 0 0,-4-8 0 0 0,-8 1 0 0 0,-2 3 0 0 0,7 9 0 0 0,15 12 0 0 0,19 11 0 0 0,14 13 0 0 0,13 14 0 0 0,13 11 0 0 0,7 7 0 0 0,8 5 0 0 0,7 3 0 0 0,-1 0 0 0 0,3 1 0 0 0,-5-1 0 0 0,14 17 0 0 0,11 22 0 0 0,10 17 0 0 0,7 14 0 0 0,11 8 0 0 0,10 13 0 0 0,8 8 0 0 0,12 16 0 0 0,12 12 0 0 0,3 12 0 0 0,0 5 0 0 0,2 8 0 0 0,5 0 0 0 0,3 3 0 0 0,4 4 0 0 0,8 3 0 0 0,4 4 0 0 0,0 1 0 0 0,-7-10 0 0 0,-9-15 0 0 0,-15-15 0 0 0,-15-11 0 0 0,-12-15 0 0 0,-10-13 0 0 0,-6-10 0 0 0,-3-7 0 0 0,-2-11 0 0 0,-11-21 0 0 0,-10-23 0 0 0,-18-27 0 0 0,-19-23 0 0 0,-16-24 0 0 0,-19-14 0 0 0,-16-7 0 0 0,-18-1 0 0 0,-10 0 0 0 0,-5 8 0 0 0,6-2 0 0 0,2 0 0 0 0,2-11 0 0 0,-5-9 0 0 0,-2-6 0 0 0,-1 2 0 0 0,2 11 0 0 0,7 15 0 0 0,9 13 0 0 0,8 10 0 0 0,13 14 0 0 0,12 6 0 0 0,10 7 0 0 0,8 8 0 0 0,4 0 0 0 0,3 2 0 0 0,2 2 0 0 0,5 3 0 0 0,1 2 0 0 0,18 25 0 0 0,14 20 0 0 0,13 21 0 0 0,14 16 0 0 0,13 13 0 0 0,16 14 0 0 0,21 5 0 0 0,13 9 0 0 0,7 5 0 0 0,4 6 0 0 0,1 4 0 0 0,-1 1 0 0 0,-1 2 0 0 0,10 5 0 0 0,3-3 0 0 0,4 3 0 0 0,-2 1 0 0 0,-10-2 0 0 0,-18-1 0 0 0,-13-1 0 0 0,-15-8 0 0 0,-13-8 0 0 0,-15-9 0 0 0,-9-5 0 0 0,-9-5 0 0 0,-2-8 0 0 0,-4-10 0 0 0,-4-7 0 0 0,-5-6 0 0 0,4-10 0 0 0,-1-4 0 0 0,-1-13 0 0 0,-7-25 0 0 0,-10-28 0 0 0,-9-25 0 0 0,-13-19 0 0 0,-7-13 0 0 0,-8-6 0 0 0,-2 2 0 0 0,-4 6 0 0 0,-5 8 0 0 0,-10 8 0 0 0,-5 5 0 0 0,-2-2 0 0 0,1 0 0 0 0,-5-10 0 0 0,-1-8 0 0 0,8-11 0 0 0,-1-6 0 0 0,-7 0 0 0 0,-6 0 0 0 0,-6 3 0 0 0,-10 1 0 0 0,-6-4 0 0 0,-2 0 0 0 0,6 0 0 0 0,10 9 0 0 0,14 3 0 0 0,16 8 0 0 0,12 13 0 0 0,10 14 0 0 0,11 12 0 0 0,6 9 0 0 0,1 12 0 0 0,16 29 0 0 0,16 25 0 0 0,11 22 0 0 0,15 20 0 0 0,7 16 0 0 0,15 6 0 0 0,14 12 0 0 0,19 6 0 0 0,17 9 0 0 0,9 7 0 0 0,7 14 0 0 0,1 5 0 0 0,8 4 0 0 0,6-1 0 0 0,7-6 0 0 0,-2-4 0 0 0,-8-1 0 0 0,-10 0 0 0 0,-14-5 0 0 0,-15-6 0 0 0,-10-13 0 0 0,-4-7 0 0 0,-4-9 0 0 0,4-14 0 0 0,-2-9 0 0 0,-2-11 0 0 0,-9-3 0 0 0,-3-5 0 0 0,-8-5 0 0 0,-8-11 0 0 0,-5-5 0 0 0,-12-2 0 0 0,-4-5 0 0 0,-2-6 0 0 0,-5-13 0 0 0,-12-11 0 0 0,-13-23 0 0 0,-18-17 0 0 0,-16-12 0 0 0,-20-14 0 0 0,-11-5 0 0 0,0-1 0 0 0,0 1 0 0 0,1 3 0 0 0,5 3 0 0 0,3 1 0 0 0,5 2 0 0 0,0 2 0 0 0,-1 0 0 0 0,-4 6 0 0 0,-3 2 0 0 0,-2-1 0 0 0,-2 5 0 0 0,-1 0 0 0 0,6 4 0 0 0,0-2 0 0 0,7-2 0 0 0,5 2 0 0 0,7-1 0 0 0,4 3 0 0 0,9 4 0 0 0,3-1 0 0 0,7 2 0 0 0,1 3 0 0 0,3 3 0 0 0,-1 4 0 0 0,3 1 0 0 0,8 18 0 0 0,12 25 0 0 0,11 16 0 0 0,14 17 0 0 0,7 12 0 0 0,9 3 0 0 0,8 5 0 0 0,7 3 0 0 0,3 2 0 0 0,4 2 0 0 0,-6-4 0 0 0,0-2 0 0 0,-1 7 0 0 0,2 2 0 0 0,1 8 0 0 0,1 2 0 0 0,7 4 0 0 0,3 6 0 0 0,5-1 0 0 0,1 2 0 0 0,-2-3 0 0 0,-8-5 0 0 0,-6-5 0 0 0,-7-4 0 0 0,-9-3 0 0 0,-7 4 0 0 0,-10 1 0 0 0,-5-2 0 0 0,-8 0 0 0 0,-1-3 0 0 0,-4-6 0 0 0,-4-10 0 0 0,-5-7 0 0 0,-2-7 0 0 0,-9-4 0 0 0,-14-25 0 0 0,-10-22 0 0 0,-6-20 0 0 0,3-16 0 0 0,1-7 0 0 0,6 6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5838 1746 16383 0 0,'0'0'0'0'0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6033 423 16383 0 0,'0'0'0'0'0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7849 2417 16383 0 0,'0'0'0'0'0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7902 2540 16383 0 0,'0'0'0'0'0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2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8318 2623 16383 0 0,'6'6'0'0'0,"7"7"0"0"0,8 8 0 0 0,6 6 0 0 0,4-2 0 0 0,-3 1 0 0 0,-1-4 0 0 0,-4 0 0 0 0,-1-4 0 0 0,1-4 0 0 0,4-6 0 0 0,-4 3 0 0 0,1-1 0 0 0,1 3 0 0 0,3 0 0 0 0,-3 4 0 0 0,5-2 0 0 0,-3 3 0 0 0,7-2 0 0 0,-3 3 0 0 0,-1-3 0 0 0,0-4 0 0 0,1-3 0 0 0,1-4 0 0 0,-5-8 0 0 0,-7-10 0 0 0,-7-8 0 0 0,-6-7 0 0 0,-4-3 0 0 0,-2-4 0 0 0,-2-1 0 0 0,-6 6 0 0 0,-8 8 0 0 0,-1 2 0 0 0,-4 4 0 0 0,-10 5 0 0 0,0-2 0 0 0,5-4 0 0 0,-5 1 0 0 0,-2-3 0 0 0,-3-4 0 0 0,5-4 0 0 0,2 3 0 0 0,0 5 0 0 0,-1 7 0 0 0,4 10 0 0 0,1 11 0 0 0,4 11 0 0 0,6 7 0 0 0,5 5 0 0 0,4 3 0 0 0,3 1 0 0 0,8-5 0 0 0,8-3 0 0 0,8-5 0 0 0,0-2 0 0 0,2-3 0 0 0,3-6 0 0 0,-3 2 0 0 0,6 3 0 0 0,9 0 0 0 0,4-4 0 0 0,1-3 0 0 0,-2-4 0 0 0,-2-3 0 0 0,-2-2 0 0 0,-2-1 0 0 0,-1-1 0 0 0,0 0 0 0 0,-7 7 0 0 0,-8 6 0 0 0,-1 3 0 0 0,-4 4 0 0 0,1-1 0 0 0,-3 2 0 0 0,-2 3 0 0 0,-4 4 0 0 0,3 9 0 0 0,0 4 0 0 0,-2 1 0 0 0,3-6 0 0 0,6-10 0 0 0,0-2 0 0 0,3-6 0 0 0,-2 0 0 0 0,-4 3 0 0 0,7-2 0 0 0,0 2 0 0 0,-3 4 0 0 0,-5 3 0 0 0,-5 2 0 0 0,8-3 0 0 0,1 0 0 0 0,-2-10 0 0 0,-3-15 0 0 0,-5-12 0 0 0,-2-10 0 0 0,-3-8 0 0 0,-2-5 0 0 0,0-1 0 0 0,-1-2 0 0 0,0 0 0 0 0,1-5 0 0 0,-1-1 0 0 0,1 0 0 0 0,0 2 0 0 0,-1 3 0 0 0,1 13 0 0 0,0 16 0 0 0,1 16 0 0 0,-1 19 0 0 0,0 10 0 0 0,0 5 0 0 0,0 1 0 0 0,0 0 0 0 0,0-3 0 0 0,0 0 0 0 0,0-3 0 0 0,0 0 0 0 0,0-2 0 0 0,0 0 0 0 0,0 0 0 0 0,0 0 0 0 0,5 0 0 0 0,3 0 0 0 0,0-1 0 0 0,-3 7 0 0 0,0 2 0 0 0,-3 0 0 0 0,5-8 0 0 0,2-3 0 0 0,4-2 0 0 0,6-5 0 0 0,6-7 0 0 0,4-7 0 0 0,-3-10 0 0 0,-5-11 0 0 0,-7-10 0 0 0,0-18 0 0 0,-2-9 0 0 0,-3-2 0 0 0,-3 2 0 0 0,-3 4 0 0 0,-2 2 0 0 0,-1 4 0 0 0,6 2 0 0 0,1 1 0 0 0,0 1 0 0 0,-2 0 0 0 0,-1 12 0 0 0,-2 16 0 0 0,0 14 0 0 0,-2 12 0 0 0,0 8 0 0 0,0 5 0 0 0,0 3 0 0 0,-1 1 0 0 0,1 0 0 0 0,0 0 0 0 0,0 5 0 0 0,0 1 0 0 0,0-1 0 0 0,0-2 0 0 0,0-1 0 0 0,0-3 0 0 0,0 0 0 0 0,0-2 0 0 0,0 0 0 0 0,0 0 0 0 0,0 0 0 0 0,0 0 0 0 0,0 0 0 0 0,0 0 0 0 0,0 0 0 0 0,0 0 0 0 0,0 6 0 0 0,0 1 0 0 0,0 1 0 0 0,0-2 0 0 0,-6-7 0 0 0,-8-10 0 0 0,-6-8 0 0 0,-7-8 0 0 0,-4-9 0 0 0,-3-23 0 0 0,-1-19 0 0 0,-12-24 0 0 0,1-7 0 0 0,-13-14 0 0 0,-4-9 0 0 0,4 0 0 0 0,5 6 0 0 0,7-6 0 0 0,11 4 0 0 0,12 10 0 0 0,4 15 0 0 0,5 13 0 0 0,0 4 0 0 0,2 6 0 0 0,-2 4 0 0 0,1 4 0 0 0,3 2 0 0 0,-2 2 0 0 0,0 1 0 0 0,4 0 0 0 0,-4 0 0 0 0,1-1 0 0 0,3 1 0 0 0,2-1 0 0 0,3 0 0 0 0,-4 6 0 0 0,0 1 0 0 0,0 12 0 0 0,3 14 0 0 0,1 13 0 0 0,2 10 0 0 0,1 7 0 0 0,1 5 0 0 0,6 7 0 0 0,2 4 0 0 0,-1 5 0 0 0,6 6 0 0 0,-1 5 0 0 0,-2-3 0 0 0,-3 2 0 0 0,4 1 0 0 0,-1 2 0 0 0,-1 2 0 0 0,-3 2 0 0 0,-2 1 0 0 0,-2-6 0 0 0,-1-1 0 0 0,-1 1 0 0 0,0-6 0 0 0,5-10 0 0 0,2-9 0 0 0,0 1 0 0 0,-1 1 0 0 0,4-1 0 0 0,0 10 0 0 0,-1 3 0 0 0,3-7 0 0 0,0-5 0 0 0,-2 2 0 0 0,-3 0 0 0 0,-3-1 0 0 0,-1-2 0 0 0,-2-1 0 0 0,-1-13 0 0 0,-1-16 0 0 0,-5-16 0 0 0,-2-11 0 0 0,-6-10 0 0 0,0-4 0 0 0,-3 3 0 0 0,-6 0 0 0 0,3 0 0 0 0,-3 5 0 0 0,4-5 0 0 0,-1 3 0 0 0,-3 6 0 0 0,-4 6 0 0 0,-2 6 0 0 0,-9 5 0 0 0,-9 2 0 0 0,-2 2 0 0 0,1 7 0 0 0,3 2 0 0 0,10 6 0 0 0,4 5 0 0 0,2 0 0 0 0,5 2 0 0 0,2 3 0 0 0,-1 4 0 0 0,2 2 0 0 0,0 1 0 0 0,3 2 0 0 0,11-5 0 0 0,12-8 0 0 0,11-7 0 0 0,9-6 0 0 0,5-5 0 0 0,4-2 0 0 0,2-2 0 0 0,7 0 0 0 0,7-1 0 0 0,1 1 0 0 0,-3 0 0 0 0,-3 0 0 0 0,-3 1 0 0 0,-4 0 0 0 0,-2 0 0 0 0,-1 0 0 0 0,-1 0 0 0 0,-1 0 0 0 0,1 0 0 0 0,-1 0 0 0 0,1 0 0 0 0,0 0 0 0 0,-1 0 0 0 0,2 0 0 0 0,4 0 0 0 0,3 0 0 0 0,0 0 0 0 0,-2 0 0 0 0,-2 0 0 0 0,-1 0 0 0 0,-1 0 0 0 0,-7 6 0 0 0,-9 7 0 0 0,-1 8 0 0 0,-4 6 0 0 0,-5 4 0 0 0,-4 3 0 0 0,-3 1 0 0 0,-2 6 0 0 0,-1 3 0 0 0,-1-2 0 0 0,0-1 0 0 0,-5-7 0 0 0,-8-11 0 0 0,-2-2 0 0 0,-3-6 0 0 0,1 2 0 0 0,-2-4 0 0 0,-4 3 0 0 0,-3-1 0 0 0,-3 2 0 0 0,4 4 0 0 0,-6-1 0 0 0,-3-5 0 0 0,-1 2 0 0 0,0-3 0 0 0,-1-3 0 0 0,1-4 0 0 0,7 3 0 0 0,2 0 0 0 0,0-2 0 0 0,-2-3 0 0 0,-1-1 0 0 0,-1-2 0 0 0,-2-1 0 0 0,0-1 0 0 0,5 5 0 0 0,1 3 0 0 0,0-2 0 0 0,4 6 0 0 0,-5 0 0 0 0,2 3 0 0 0,-7 0 0 0 0,-2-3 0 0 0,3-9 0 0 0,20-5 0 0 0,11-9 0 0 0,18-7 0 0 0,12-7 0 0 0,1-5 0 0 0,0 3 0 0 0,-3 0 0 0 0,-2-2 0 0 0,1 0 0 0 0,-3-3 0 0 0,-1 5 0 0 0,2 8 0 0 0,-2 0 0 0 0,0 3 0 0 0,-4 0 0 0 0,1 1 0 0 0,4 4 0 0 0,-3-2 0 0 0,1 1 0 0 0,3 3 0 0 0,4 3 0 0 0,1 2 0 0 0,-2-10 0 0 0,-2-2 0 0 0,-4-4 0 0 0,6 0 0 0 0,4 5 0 0 0,3 4 0 0 0,-5-1 0 0 0,-1 1 0 0 0,-12 2 0 0 0,-14 9 0 0 0,-7 16 0 0 0,-3 11 0 0 0,-11 1 0 0 0,-4 1 0 0 0,-2-4 0 0 0,2 0 0 0 0,0-5 0 0 0,-3-6 0 0 0,4 1 0 0 0,-1 4 0 0 0,-1-2 0 0 0,2 2 0 0 0,6 4 0 0 0,-1-2 0 0 0,3 1 0 0 0,-3-3 0 0 0,3 1 0 0 0,-3-3 0 0 0,2 2 0 0 0,-3-3 0 0 0,2 2 0 0 0,4 3 0 0 0,-2-1 0 0 0,1 1 0 0 0,3 4 0 0 0,-2-4 0 0 0,0 7 0 0 0,-3-1 0 0 0,-5-5 0 0 0,-5-7 0 0 0,-10-6 0 0 0,-10-4 0 0 0,-4-3 0 0 0,1 10 0 0 0,3 2 0 0 0,3 0 0 0 0,3-4 0 0 0,2-2 0 0 0,2 2 0 0 0,7 6 0 0 0,7 6 0 0 0,3-1 0 0 0,4 2 0 0 0,-2-3 0 0 0,-4-5 0 0 0,2 0 0 0 0,-2-1 0 0 0,-4-4 0 0 0,-3-3 0 0 0,-3-3 0 0 0,4 3 0 0 0,0 1 0 0 0,-1-1 0 0 0,-2-1 0 0 0,-1-3 0 0 0,-3-1 0 0 0,6 5 0 0 0,1 1 0 0 0,5 5 0 0 0,0 0 0 0 0,-2-2 0 0 0,-3-8 0 0 0,-8-17 0 0 0,-5-29 0 0 0,4-7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3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24780 8591 16383 0 0,'-389'-1138'0'0'0,"-134"-392"0"0"0,16 151 0 0 0,106 472 0 0 0,257 675 0 0 0,37 138 0 0 0,41 138 0 0 0,33 113 0 0 0,51 430 0 0 0,84 238 0 0 0,60 106 0 0 0,36-6 0 0 0,9-85 0 0 0,-20-133 0 0 0,-30-152 0 0 0,-36-153 0 0 0,-38-139 0 0 0,-28-114 0 0 0,-23-111 0 0 0,-28-179 0 0 0,-51-262 0 0 0,-51-231 0 0 0,-44-159 0 0 0,-21-78 0 0 0,-1-7 0 0 0,17 47 0 0 0,21 90 0 0 0,27 118 0 0 0,29 130 0 0 0,28 126 0 0 0,20 114 0 0 0,20 94 0 0 0,21 97 0 0 0,32 163 0 0 0,47 228 0 0 0,42 191 0 0 0,20 129 0 0 0,7 76 0 0 0,-9 25 0 0 0,-24-28 0 0 0,-30-78 0 0 0,-27-115 0 0 0,-26-129 0 0 0,-21-121 0 0 0,-23-178 0 0 0,-64-419 0 0 0,-40-249 0 0 0,-26-172 0 0 0,-11-130 0 0 0,7-73 0 0 0,19 1 0 0 0,28 85 0 0 0,27 137 0 0 0,23 154 0 0 0,22 157 0 0 0,13 142 0 0 0,5 110 0 0 0,36 180 0 0 0,56 267 0 0 0,41 222 0 0 0,18 146 0 0 0,5 72 0 0 0,-7 9 0 0 0,-15-56 0 0 0,-25-99 0 0 0,-27-125 0 0 0,-29-129 0 0 0,-26-116 0 0 0,-36-157 0 0 0,-53-258 0 0 0,-47-268 0 0 0,-24-183 0 0 0,-8-90 0 0 0,0-19 0 0 0,11 57 0 0 0,15 101 0 0 0,24 123 0 0 0,21 127 0 0 0,20 117 0 0 0,18 92 0 0 0,6 77 0 0 0,5 73 0 0 0,6 156 0 0 0,9 249 0 0 0,3 222 0 0 0,2 160 0 0 0,3 102 0 0 0,7 26 0 0 0,0-51 0 0 0,-3-109 0 0 0,-5-144 0 0 0,-4-159 0 0 0,-3-153 0 0 0,-8-162 0 0 0,-27-246 0 0 0,-37-296 0 0 0,-18-238 0 0 0,-7-155 0 0 0,1-71 0 0 0,11 23 0 0 0,13 91 0 0 0,18 138 0 0 0,12 161 0 0 0,12 151 0 0 0,11 132 0 0 0,7 187 0 0 0,18 328 0 0 0,23 319 0 0 0,19 215 0 0 0,23 102 0 0 0,16 5 0 0 0,5-89 0 0 0,-3-153 0 0 0,-11-179 0 0 0,-14-181 0 0 0,-30-226 0 0 0,-73-460 0 0 0,-49-301 0 0 0,-22-217 0 0 0,-9-150 0 0 0,-4-67 0 0 0,14 20 0 0 0,18 113 0 0 0,24 162 0 0 0,28 190 0 0 0,21 176 0 0 0,36 274 0 0 0,66 512 0 0 0,53 332 0 0 0,49 219 0 0 0,27 113 0 0 0,11 25 0 0 0,-4-89 0 0 0,-16-158 0 0 0,-33-195 0 0 0,-40-200 0 0 0,-37-177 0 0 0,-35-149 0 0 0,-42-116 0 0 0,-13-75 0 0 0,-48-404 0 0 0,-45-255 0 0 0,-31-174 0 0 0,-13-105 0 0 0,4-22 0 0 0,11 69 0 0 0,19 137 0 0 0,21 177 0 0 0,22 185 0 0 0,20 163 0 0 0,10 141 0 0 0,8 200 0 0 0,19 438 0 0 0,20 252 0 0 0,17 166 0 0 0,7 98 0 0 0,13 21 0 0 0,2-71 0 0 0,-5-147 0 0 0,-12-194 0 0 0,-14-196 0 0 0,-12-182 0 0 0,-40-295 0 0 0,-97-486 0 0 0,-52-308 0 0 0,-21-201 0 0 0,4-108 0 0 0,17-15 0 0 0,30 95 0 0 0,40 171 0 0 0,35 211 0 0 0,29 212 0 0 0,21 182 0 0 0,11 166 0 0 0,19 291 0 0 0,41 514 0 0 0,39 306 0 0 0,39 178 0 0 0,30 79 0 0 0,11-14 0 0 0,-8-115 0 0 0,-21-188 0 0 0,-29-225 0 0 0,-36-226 0 0 0,-43-301 0 0 0,-86-544 0 0 0,-71-353 0 0 0,-49-220 0 0 0,-21-117 0 0 0,5-9 0 0 0,21 97 0 0 0,33 169 0 0 0,37 206 0 0 0,29 200 0 0 0,25 192 0 0 0,25 290 0 0 0,43 491 0 0 0,33 284 0 0 0,36 165 0 0 0,29 78 0 0 0,16-12 0 0 0,-4-104 0 0 0,-22-160 0 0 0,-24-189 0 0 0,-29-190 0 0 0,-25-164 0 0 0,-20-134 0 0 0,-19-132 0 0 0,-103-380 0 0 0,-57-261 0 0 0,-37-219 0 0 0,-26-164 0 0 0,-10-81 0 0 0,11 22 0 0 0,31 125 0 0 0,42 190 0 0 0,40 211 0 0 0,39 206 0 0 0,24 207 0 0 0,32 318 0 0 0,59 448 0 0 0,44 238 0 0 0,35 123 0 0 0,26 38 0 0 0,5-52 0 0 0,-14-128 0 0 0,-24-179 0 0 0,-28-198 0 0 0,-28-173 0 0 0,-25-144 0 0 0,-26-126 0 0 0,-48-243 0 0 0,-101-381 0 0 0,-49-211 0 0 0,-22-120 0 0 0,-6-41 0 0 0,18 45 0 0 0,29 115 0 0 0,38 166 0 0 0,35 174 0 0 0,62 301 0 0 0,107 555 0 0 0,92 386 0 0 0,59 258 0 0 0,19 140 0 0 0,10 32 0 0 0,-5-60 0 0 0,-15-150 0 0 0,-36-203 0 0 0,-46-220 0 0 0,-44-205 0 0 0,-39-173 0 0 0,-48-154 0 0 0,-19-85 0 0 0,-84-443 0 0 0,-75-384 0 0 0,-46-311 0 0 0,-23-187 0 0 0,-3-63 0 0 0,27 78 0 0 0,34 183 0 0 0,47 250 0 0 0,38 258 0 0 0,38 242 0 0 0,33 274 0 0 0,82 528 0 0 0,58 391 0 0 0,36 267 0 0 0,19 155 0 0 0,18 49 0 0 0,-1-71 0 0 0,-17-160 0 0 0,-35-210 0 0 0,-37-230 0 0 0,-113-480 0 0 0,-33-119 0 0 0,-115-353 0 0 0,-114-460 0 0 0,-52-255 0 0 0,-7-109 0 0 0,27 33 0 0 0,47 153 0 0 0,59 221 0 0 0,57 239 0 0 0,50 222 0 0 0,45 178 0 0 0,35 199 0 0 0,76 463 0 0 0,71 344 0 0 0,75 243 0 0 0,41 115 0 0 0,5-1 0 0 0,-14-90 0 0 0,-32-159 0 0 0,-42-206 0 0 0,-45-220 0 0 0,-75-280 0 0 0,-134-503 0 0 0,-112-381 0 0 0,-76-333 0 0 0,-34-228 0 0 0,4-96 0 0 0,30 32 0 0 0,47 137 0 0 0,56 208 0 0 0,54 235 0 0 0,46 229 0 0 0,39 190 0 0 0,23 157 0 0 0,46 259 0 0 0,91 497 0 0 0,74 359 0 0 0,59 240 0 0 0,24 127 0 0 0,15 16 0 0 0,-6-103 0 0 0,-37-205 0 0 0,-51-254 0 0 0,-64-262 0 0 0,-51-222 0 0 0,-95-321 0 0 0,-141-537 0 0 0,-101-390 0 0 0,-67-304 0 0 0,-18-161 0 0 0,12-35 0 0 0,40 104 0 0 0,54 204 0 0 0,53 258 0 0 0,53 265 0 0 0,46 240 0 0 0,44 261 0 0 0,14 106 0 0 0,57 487 0 0 0,52 379 0 0 0,49 251 0 0 0,45 150 0 0 0,24 26 0 0 0,-3-84 0 0 0,-21-185 0 0 0,-38-238 0 0 0,-41-248 0 0 0,-76-349 0 0 0,-160-580 0 0 0,-102-420 0 0 0,-71-323 0 0 0,-39-190 0 0 0,2-44 0 0 0,39 81 0 0 0,63 190 0 0 0,63 240 0 0 0,60 247 0 0 0,53 251 0 0 0,52 359 0 0 0,112 562 0 0 0,96 406 0 0 0,63 246 0 0 0,49 119 0 0 0,17-5 0 0 0,-22-124 0 0 0,-40-198 0 0 0,-57-242 0 0 0,-60-245 0 0 0,-51-212 0 0 0,-74-263 0 0 0,-141-488 0 0 0,-111-355 0 0 0,-77-292 0 0 0,-41-187 0 0 0,-16-86 0 0 0,23 37 0 0 0,55 150 0 0 0,68 230 0 0 0,69 256 0 0 0,52 245 0 0 0,39 216 0 0 0,28 309 0 0 0,62 580 0 0 0,94 481 0 0 0,75 294 0 0 0,65 118 0 0 0,36-60 0 0 0,-5-204 0 0 0,-45-292 0 0 0,-67-310 0 0 0,-62-284 0 0 0,-66-246 0 0 0,-149-493 0 0 0,-108-392 0 0 0,-103-387 0 0 0,-50-207 0 0 0,4-88 0 0 0,31 32 0 0 0,48 140 0 0 0,58 216 0 0 0,61 246 0 0 0,54 243 0 0 0,53 294 0 0 0,90 540 0 0 0,116 497 0 0 0,80 316 0 0 0,54 159 0 0 0,33 25 0 0 0,-1-80 0 0 0,-36-173 0 0 0,-52-229 0 0 0,-64-249 0 0 0,-64-220 0 0 0,-53-182 0 0 0,-51-162 0 0 0,-22-85 0 0 0,-112-427 0 0 0,-100-375 0 0 0,-71-304 0 0 0,-41-194 0 0 0,0-67 0 0 0,33 63 0 0 0,59 167 0 0 0,69 244 0 0 0,63 264 0 0 0,48 241 0 0 0,38 235 0 0 0,81 470 0 0 0,103 490 0 0 0,70 355 0 0 0,69 224 0 0 0,29 64 0 0 0,-3-61 0 0 0,-17-160 0 0 0,-46-230 0 0 0,-57-259 0 0 0,-60-249 0 0 0,-73-262 0 0 0,-143-489 0 0 0,-109-384 0 0 0,-94-318 0 0 0,-43-197 0 0 0,1-74 0 0 0,25 47 0 0 0,41 146 0 0 0,51 222 0 0 0,51 241 0 0 0,44 231 0 0 0,43 230 0 0 0,72 489 0 0 0,66 410 0 0 0,76 387 0 0 0,64 194 0 0 0,33 53 0 0 0,2-74 0 0 0,-27-165 0 0 0,-41-228 0 0 0,-49-250 0 0 0,-42-232 0 0 0,-68-308 0 0 0,-167-535 0 0 0,-109-404 0 0 0,-70-277 0 0 0,-30-126 0 0 0,15 19 0 0 0,46 144 0 0 0,57 214 0 0 0,68 238 0 0 0,55 224 0 0 0,43 184 0 0 0,32 137 0 0 0,26 151 0 0 0,59 415 0 0 0,84 337 0 0 0,63 229 0 0 0,43 103 0 0 0,25 3 0 0 0,-4-87 0 0 0,-32-170 0 0 0,-44-217 0 0 0,-50-227 0 0 0,-61-240 0 0 0,-155-507 0 0 0,-118-439 0 0 0,-102-405 0 0 0,-48-238 0 0 0,-1-98 0 0 0,33 49 0 0 0,53 176 0 0 0,63 252 0 0 0,58 280 0 0 0,52 253 0 0 0,39 209 0 0 0,28 157 0 0 0,32 219 0 0 0,67 469 0 0 0,53 306 0 0 0,49 189 0 0 0,34 88 0 0 0,8-9 0 0 0,-11-94 0 0 0,-20-156 0 0 0,-32-202 0 0 0,-38-214 0 0 0,-41-187 0 0 0,-47-209 0 0 0,-100-455 0 0 0,-92-350 0 0 0,-78-314 0 0 0,-40-225 0 0 0,-10-101 0 0 0,14 18 0 0 0,35 114 0 0 0,45 192 0 0 0,48 231 0 0 0,48 235 0 0 0,57 348 0 0 0,114 640 0 0 0,97 535 0 0 0,87 395 0 0 0,45 189 0 0 0,11 48 0 0 0,2-71 0 0 0,-18-189 0 0 0,-50-273 0 0 0,-62-298 0 0 0,-58-283 0 0 0,-93-320 0 0 0,-164-551 0 0 0,-136-470 0 0 0,-94-387 0 0 0,-34-248 0 0 0,-3-141 0 0 0,29-4 0 0 0,59 126 0 0 0,69 224 0 0 0,67 281 0 0 0,63 291 0 0 0,48 256 0 0 0,40 262 0 0 0,62 538 0 0 0,87 515 0 0 0,61 352 0 0 0,38 245 0 0 0,43 134 0 0 0,21 3 0 0 0,-6-123 0 0 0,-34-220 0 0 0,-50-280 0 0 0,-55-291 0 0 0,-93-396 0 0 0,-186-628 0 0 0,-122-507 0 0 0,-90-408 0 0 0,-33-243 0 0 0,11-123 0 0 0,44 19 0 0 0,64 135 0 0 0,64 216 0 0 0,57 272 0 0 0,51 283 0 0 0,39 252 0 0 0,39 280 0 0 0,60 560 0 0 0,60 479 0 0 0,75 389 0 0 0,38 204 0 0 0,22 76 0 0 0,25-22 0 0 0,6-140 0 0 0,-27-231 0 0 0,-47-278 0 0 0,-52-285 0 0 0,-54-256 0 0 0,-56-227 0 0 0,-36-133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3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22733 10272 16383 0 0,'-168'-702'0'0'0,"-96"-499"0"0"0,-45-283 0 0 0,3-69 0 0 0,40 107 0 0 0,61 219 0 0 0,58 282 0 0 0,55 291 0 0 0,49 257 0 0 0,32 212 0 0 0,46 301 0 0 0,99 601 0 0 0,119 532 0 0 0,87 391 0 0 0,60 206 0 0 0,21 40 0 0 0,-21-139 0 0 0,-37-245 0 0 0,-64-325 0 0 0,-71-345 0 0 0,-126-465 0 0 0,-208-701 0 0 0,-167-596 0 0 0,-108-447 0 0 0,-52-292 0 0 0,7-117 0 0 0,47 48 0 0 0,70 197 0 0 0,70 297 0 0 0,70 331 0 0 0,64 315 0 0 0,50 264 0 0 0,34 219 0 0 0,38 477 0 0 0,74 496 0 0 0,74 415 0 0 0,73 253 0 0 0,42 93 0 0 0,20-31 0 0 0,6-146 0 0 0,-21-232 0 0 0,-47-286 0 0 0,-58-289 0 0 0,-54-252 0 0 0,-92-307 0 0 0,-30-112 0 0 0,-117-478 0 0 0,-113-429 0 0 0,-82-326 0 0 0,-30-174 0 0 0,20-22 0 0 0,41 94 0 0 0,49 180 0 0 0,53 242 0 0 0,55 257 0 0 0,49 242 0 0 0,42 220 0 0 0,72 463 0 0 0,87 511 0 0 0,109 442 0 0 0,65 269 0 0 0,46 120 0 0 0,20-23 0 0 0,-17-136 0 0 0,-46-221 0 0 0,-57-279 0 0 0,-66-284 0 0 0,-75-272 0 0 0,-144-500 0 0 0,-170-533 0 0 0,-125-436 0 0 0,-89-321 0 0 0,-19-178 0 0 0,1-70 0 0 0,40 86 0 0 0,71 210 0 0 0,78 282 0 0 0,81 305 0 0 0,70 282 0 0 0,51 233 0 0 0,28 188 0 0 0,28 301 0 0 0,76 562 0 0 0,94 458 0 0 0,62 286 0 0 0,54 118 0 0 0,28-21 0 0 0,-5-140 0 0 0,-28-227 0 0 0,-46-284 0 0 0,-59-295 0 0 0,-62-277 0 0 0,-90-313 0 0 0,-29-113 0 0 0,-121-478 0 0 0,-122-438 0 0 0,-66-306 0 0 0,-39-190 0 0 0,3-45 0 0 0,36 86 0 0 0,65 184 0 0 0,66 247 0 0 0,63 273 0 0 0,51 303 0 0 0,75 561 0 0 0,116 561 0 0 0,77 432 0 0 0,61 268 0 0 0,24 85 0 0 0,-2-63 0 0 0,-39-178 0 0 0,-52-264 0 0 0,-53-290 0 0 0,-58-289 0 0 0,-161-582 0 0 0,-131-514 0 0 0,-119-455 0 0 0,-63-314 0 0 0,-1-139 0 0 0,30 20 0 0 0,53 154 0 0 0,65 246 0 0 0,68 287 0 0 0,62 279 0 0 0,55 242 0 0 0,43 221 0 0 0,86 453 0 0 0,94 497 0 0 0,122 423 0 0 0,64 255 0 0 0,35 90 0 0 0,-2-46 0 0 0,-40-156 0 0 0,-55-227 0 0 0,-66-275 0 0 0,-67-275 0 0 0,-60-258 0 0 0,-71-270 0 0 0,-140-485 0 0 0,-103-352 0 0 0,-56-252 0 0 0,-24-138 0 0 0,4-20 0 0 0,27 85 0 0 0,47 157 0 0 0,47 201 0 0 0,53 206 0 0 0,46 198 0 0 0,34 177 0 0 0,46 264 0 0 0,108 523 0 0 0,86 392 0 0 0,60 210 0 0 0,14 39 0 0 0,-17-99 0 0 0,-42-182 0 0 0,-47-226 0 0 0,-53-234 0 0 0,-42-208 0 0 0,-39-180 0 0 0,-73-283 0 0 0,-136-491 0 0 0,-85-373 0 0 0,-64-261 0 0 0,-18-126 0 0 0,31 20 0 0 0,49 131 0 0 0,63 211 0 0 0,64 250 0 0 0,48 243 0 0 0,44 252 0 0 0,40 352 0 0 0,94 598 0 0 0,107 468 0 0 0,53 237 0 0 0,30 69 0 0 0,23-38 0 0 0,-11-143 0 0 0,-40-218 0 0 0,-51-252 0 0 0,-56-258 0 0 0,-54-243 0 0 0,-66-244 0 0 0,-21-100 0 0 0,-72-456 0 0 0,-89-375 0 0 0,-53-257 0 0 0,-16-129 0 0 0,19-18 0 0 0,30 87 0 0 0,40 159 0 0 0,41 215 0 0 0,35 223 0 0 0,34 207 0 0 0,25 275 0 0 0,53 539 0 0 0,46 366 0 0 0,51 251 0 0 0,28 124 0 0 0,7-10 0 0 0,-7-108 0 0 0,-21-180 0 0 0,-28-221 0 0 0,-31-213 0 0 0,-32-188 0 0 0,-29-157 0 0 0,-44-246 0 0 0,-86-450 0 0 0,-69-325 0 0 0,-48-236 0 0 0,-18-123 0 0 0,5-21 0 0 0,29 78 0 0 0,28 157 0 0 0,37 220 0 0 0,38 244 0 0 0,35 239 0 0 0,25 263 0 0 0,59 546 0 0 0,51 425 0 0 0,65 304 0 0 0,53 129 0 0 0,21-29 0 0 0,-9-141 0 0 0,-25-215 0 0 0,-38-251 0 0 0,-39-231 0 0 0,-38-194 0 0 0,-38-171 0 0 0,-48-241 0 0 0,-98-409 0 0 0,-64-250 0 0 0,-39-156 0 0 0,-5-48 0 0 0,11 48 0 0 0,23 131 0 0 0,32 181 0 0 0,35 197 0 0 0,38 186 0 0 0,26 156 0 0 0,17 160 0 0 0,20 269 0 0 0,59 417 0 0 0,46 229 0 0 0,30 106 0 0 0,25 11 0 0 0,16-74 0 0 0,-1-151 0 0 0,-22-192 0 0 0,-28-197 0 0 0,-63-248 0 0 0,-119-463 0 0 0,-83-336 0 0 0,-66-254 0 0 0,-37-149 0 0 0,-3-29 0 0 0,25 81 0 0 0,42 153 0 0 0,42 191 0 0 0,48 190 0 0 0,40 178 0 0 0,33 180 0 0 0,56 449 0 0 0,70 359 0 0 0,83 280 0 0 0,41 130 0 0 0,6-8 0 0 0,-12-110 0 0 0,-24-167 0 0 0,-33-205 0 0 0,-36-210 0 0 0,-51-214 0 0 0,-89-467 0 0 0,-87-373 0 0 0,-77-338 0 0 0,-49-247 0 0 0,-7-94 0 0 0,14 38 0 0 0,34 144 0 0 0,39 214 0 0 0,38 240 0 0 0,35 226 0 0 0,30 191 0 0 0,24 146 0 0 0,17 135 0 0 0,27 251 0 0 0,40 301 0 0 0,33 194 0 0 0,19 67 0 0 0,9-21 0 0 0,1-100 0 0 0,-14-147 0 0 0,-19-162 0 0 0,-35-201 0 0 0,-62-302 0 0 0,-69-324 0 0 0,-62-240 0 0 0,-35-115 0 0 0,-6-7 0 0 0,11 81 0 0 0,30 137 0 0 0,32 155 0 0 0,35 155 0 0 0,31 152 0 0 0,34 227 0 0 0,59 311 0 0 0,51 221 0 0 0,31 95 0 0 0,5-16 0 0 0,-14-96 0 0 0,-23-137 0 0 0,-22-158 0 0 0,-25-160 0 0 0,-36-177 0 0 0,-12-67 0 0 0,-38-283 0 0 0,-57-284 0 0 0,-35-167 0 0 0,-15-51 0 0 0,12 62 0 0 0,21 125 0 0 0,24 159 0 0 0,26 154 0 0 0,23 138 0 0 0,17 105 0 0 0,6 96 0 0 0,5 131 0 0 0,21 197 0 0 0,32 168 0 0 0,25 71 0 0 0,12-11 0 0 0,-2-68 0 0 0,-10-109 0 0 0,-10-116 0 0 0,-16-112 0 0 0,-15-95 0 0 0,-25-108 0 0 0,-42-158 0 0 0,-38-185 0 0 0,-24-116 0 0 0,-6-44 0 0 0,9 29 0 0 0,20 77 0 0 0,23 101 0 0 0,16 106 0 0 0,13 97 0 0 0,11 76 0 0 0,7 93 0 0 0,12 191 0 0 0,9 200 0 0 0,15 119 0 0 0,7 42 0 0 0,10-34 0 0 0,7-88 0 0 0,-4-114 0 0 0,-6-118 0 0 0,-9-110 0 0 0,-18-119 0 0 0,-28-200 0 0 0,-30-248 0 0 0,-26-183 0 0 0,-6-73 0 0 0,2 17 0 0 0,3 89 0 0 0,6 126 0 0 0,14 137 0 0 0,10 128 0 0 0,4 116 0 0 0,4 123 0 0 0,6 176 0 0 0,18 196 0 0 0,17 121 0 0 0,12 38 0 0 0,8-37 0 0 0,-1-88 0 0 0,0-107 0 0 0,-6-107 0 0 0,-6-99 0 0 0,-6-84 0 0 0,-11-109 0 0 0,-24-167 0 0 0,-24-178 0 0 0,-23-120 0 0 0,-10-47 0 0 0,2 22 0 0 0,4 68 0 0 0,7 99 0 0 0,10 108 0 0 0,9 105 0 0 0,12 100 0 0 0,7 118 0 0 0,8 162 0 0 0,8 142 0 0 0,12 87 0 0 0,11 9 0 0 0,11-49 0 0 0,7-88 0 0 0,-1-108 0 0 0,-11-129 0 0 0,-15-155 0 0 0,-17-161 0 0 0,-14-99 0 0 0,-6-32 0 0 0,2 29 0 0 0,2 61 0 0 0,0 84 0 0 0,5 98 0 0 0,2 119 0 0 0,-1 142 0 0 0,5 125 0 0 0,5 71 0 0 0,11 10 0 0 0,7-35 0 0 0,2-68 0 0 0,2-114 0 0 0,-1-142 0 0 0,-8-141 0 0 0,-8-107 0 0 0,-8-48 0 0 0,-1 14 0 0 0,-3 52 0 0 0,2 76 0 0 0,5 85 0 0 0,0 94 0 0 0,2 110 0 0 0,3 94 0 0 0,10 53 0 0 0,5 1 0 0 0,7-39 0 0 0,3-56 0 0 0,3-80 0 0 0,-6-88 0 0 0,-5-108 0 0 0,-9-104 0 0 0,-10-74 0 0 0,-9-27 0 0 0,-6 16 0 0 0,-5 48 0 0 0,-2 67 0 0 0,0 71 0 0 0,4 66 0 0 0,3 77 0 0 0,0 92 0 0 0,10 83 0 0 0,15 48 0 0 0,13 4 0 0 0,11-35 0 0 0,2-55 0 0 0,2-61 0 0 0,4-66 0 0 0,-4-68 0 0 0,-6-82 0 0 0,-6-79 0 0 0,-12-60 0 0 0,-5-21 0 0 0,-2 11 0 0 0,-6 40 0 0 0,-1 85 0 0 0,2 101 0 0 0,8 133 0 0 0,17 118 0 0 0,11 75 0 0 0,14 17 0 0 0,5-37 0 0 0,1-66 0 0 0,-6-67 0 0 0,-5-69 0 0 0,-2-63 0 0 0,-7-74 0 0 0,-7-100 0 0 0,-7-132 0 0 0,-11-102 0 0 0,-6-41 0 0 0,-7 20 0 0 0,-2 65 0 0 0,2 82 0 0 0,3 104 0 0 0,-2 112 0 0 0,6 135 0 0 0,16 153 0 0 0,18 114 0 0 0,22 39 0 0 0,13-21 0 0 0,8-62 0 0 0,4-80 0 0 0,-5-83 0 0 0,-10-71 0 0 0,-8-63 0 0 0,-7-55 0 0 0,0-60 0 0 0,-8-55 0 0 0,-4-47 0 0 0,-7-21 0 0 0,-15 7 0 0 0,-9 25 0 0 0,2 64 0 0 0,5 81 0 0 0,13 101 0 0 0,20 114 0 0 0,26 112 0 0 0,37 75 0 0 0,34 36 0 0 0,24 2 0 0 0,7-24 0 0 0,-9-38 0 0 0,-7-38 0 0 0,-8-43 0 0 0,-5-44 0 0 0,-9-38 0 0 0,-15-40 0 0 0,-16-38 0 0 0,-20-34 0 0 0,-29-40 0 0 0,-46-91 0 0 0,-77-204 0 0 0,-73-227 0 0 0,-64-176 0 0 0,-43-104 0 0 0,-14-37 0 0 0,16 19 0 0 0,26 79 0 0 0,28 117 0 0 0,35 137 0 0 0,40 132 0 0 0,39 115 0 0 0,41 121 0 0 0,37 121 0 0 0,55 169 0 0 0,53 178 0 0 0,38 122 0 0 0,29 61 0 0 0,20 32 0 0 0,7 2 0 0 0,-1-9 0 0 0,-6-24 0 0 0,-1-28 0 0 0,-3-43 0 0 0,-5-47 0 0 0,-16-49 0 0 0,-19-57 0 0 0,-24-66 0 0 0,-26-67 0 0 0,-24-59 0 0 0,-19-56 0 0 0,-31-62 0 0 0,-36-83 0 0 0,-63-127 0 0 0,-77-138 0 0 0,-53-109 0 0 0,-38-64 0 0 0,-24-31 0 0 0,-8-9 0 0 0,9 21 0 0 0,26 33 0 0 0,31 49 0 0 0,33 62 0 0 0,35 63 0 0 0,36 65 0 0 0,29 60 0 0 0,23 53 0 0 0,20 42 0 0 0,21 33 0 0 0,19 36 0 0 0,19 31 0 0 0,18 35 0 0 0,12 42 0 0 0,14 51 0 0 0,13 52 0 0 0,21 43 0 0 0,22 38 0 0 0,25 24 0 0 0,15 10 0 0 0,2 5 0 0 0,-3-7 0 0 0,-1-11 0 0 0,-5-10 0 0 0,-7-21 0 0 0,-12-34 0 0 0,-17-40 0 0 0,-25-42 0 0 0,-22-37 0 0 0,-25-33 0 0 0,-44-66 0 0 0,-58-95 0 0 0,-61-117 0 0 0,-46-95 0 0 0,-31-63 0 0 0,-19-25 0 0 0,-2-6 0 0 0,11 25 0 0 0,27 39 0 0 0,27 49 0 0 0,25 53 0 0 0,28 51 0 0 0,23 41 0 0 0,18 30 0 0 0,12 24 0 0 0,12 19 0 0 0,5 16 0 0 0,7 8 0 0 0,-1 3 0 0 0,3-1 0 0 0,-2 3 0 0 0,1-1 0 0 0,-2-3 0 0 0,-5-3 0 0 0,-10-3 0 0 0,-12-3 0 0 0,-4-7 0 0 0,-5-3 0 0 0,-1 6 0 0 0,4 3 0 0 0,4 7 0 0 0,4 8 0 0 0,9 13 0 0 0,4 8 0 0 0,7 8 0 0 0,7 9 0 0 0,5 6 0 0 0,5 5 0 0 0,3 3 0 0 0,8 1 0 0 0,13 7 0 0 0,22 7 0 0 0,20 14 0 0 0,24 18 0 0 0,14 19 0 0 0,7 22 0 0 0,10 24 0 0 0,12 23 0 0 0,21 23 0 0 0,19 8 0 0 0,3 5 0 0 0,3 8 0 0 0,5 8 0 0 0,14 8 0 0 0,2-7 0 0 0,-9-17 0 0 0,-18-21 0 0 0,-22-23 0 0 0,-29-29 0 0 0,-23-24 0 0 0,-22-20 0 0 0,-23-18 0 0 0,-32-33 0 0 0,-37-40 0 0 0,-49-55 0 0 0,-60-63 0 0 0,-55-70 0 0 0,-36-48 0 0 0,-28-36 0 0 0,-13-24 0 0 0,4-1 0 0 0,16 15 0 0 0,19 22 0 0 0,25 26 0 0 0,22 30 0 0 0,29 27 0 0 0,28 33 0 0 0,28 35 0 0 0,23 32 0 0 0,17 28 0 0 0,17 30 0 0 0,19 23 0 0 0,24 25 0 0 0,22 18 0 0 0,22 19 0 0 0,14 23 0 0 0,12 20 0 0 0,10 26 0 0 0,7 31 0 0 0,4 24 0 0 0,9 20 0 0 0,19 9 0 0 0,17 10 0 0 0,12 6 0 0 0,3-2 0 0 0,-3-4 0 0 0,-6-1 0 0 0,1 3 0 0 0,3 3 0 0 0,-2-4 0 0 0,-11-4 0 0 0,-17-12 0 0 0,-24-13 0 0 0,-25-22 0 0 0,-19-24 0 0 0,-20-32 0 0 0,-17-30 0 0 0,-29-49 0 0 0,-36-54 0 0 0,-47-65 0 0 0,-42-60 0 0 0,-28-53 0 0 0,-10-35 0 0 0,-10-20 0 0 0,-5-14 0 0 0,1-15 0 0 0,3-13 0 0 0,14-4 0 0 0,18 1 0 0 0,18 3 0 0 0,19 11 0 0 0,16 17 0 0 0,8 24 0 0 0,8 29 0 0 0,10 32 0 0 0,7 28 0 0 0,7 28 0 0 0,8 23 0 0 0,6 21 0 0 0,11 18 0 0 0,4 7 0 0 0,1 6 0 0 0,5 5 0 0 0,0 9 0 0 0,4 4 0 0 0,-1 0 0 0 0,-3 5 0 0 0,7 12 0 0 0,13 18 0 0 0,5 20 0 0 0,15 23 0 0 0,15 25 0 0 0,8 23 0 0 0,14 23 0 0 0,9 20 0 0 0,11 27 0 0 0,10 24 0 0 0,2 20 0 0 0,-3 9 0 0 0,3 7 0 0 0,8 10 0 0 0,12 6 0 0 0,16 1 0 0 0,17 6 0 0 0,1-1 0 0 0,0 4 0 0 0,-7 5 0 0 0,-3 5 0 0 0,-1 2 0 0 0,6-2 0 0 0,-2-12 0 0 0,-13-21 0 0 0,-15-32 0 0 0,-21-44 0 0 0,-18-44 0 0 0,-33-69 0 0 0,-40-66 0 0 0,-42-64 0 0 0,-30-52 0 0 0,-26-37 0 0 0,-12-18 0 0 0,1-6 0 0 0,3-3 0 0 0,-3-2 0 0 0,1-2 0 0 0,-5-6 0 0 0,-4-2 0 0 0,7 1 0 0 0,4 1 0 0 0,11 9 0 0 0,10 8 0 0 0,9 16 0 0 0,13 14 0 0 0,0 12 0 0 0,0 9 0 0 0,-6 11 0 0 0,-8 6 0 0 0,-7 6 0 0 0,-5 7 0 0 0,0 11 0 0 0,6 11 0 0 0,11 10 0 0 0,8 2 0 0 0,9 2 0 0 0,10 3 0 0 0,6-3 0 0 0,6 6 0 0 0,9 9 0 0 0,10 10 0 0 0,8 8 0 0 0,11 17 0 0 0,12 14 0 0 0,9 20 0 0 0,20 22 0 0 0,13 22 0 0 0,15 21 0 0 0,20 16 0 0 0,11 21 0 0 0,12 28 0 0 0,5 26 0 0 0,0 31 0 0 0,2 30 0 0 0,11 34 0 0 0,13 38 0 0 0,10 44 0 0 0,2 40 0 0 0,-1 42 0 0 0,-4 32 0 0 0,-5 25 0 0 0,-3 7 0 0 0,-2 2 0 0 0,-9-23 0 0 0,-8-33 0 0 0,-14-49 0 0 0,-13-55 0 0 0,-12-53 0 0 0,-20-63 0 0 0,-16-54 0 0 0,-9-55 0 0 0,-12-50 0 0 0,-10-46 0 0 0,-20-58 0 0 0,-21-85 0 0 0,-23-100 0 0 0,-28-85 0 0 0,-24-58 0 0 0,-6-22 0 0 0,-4 17 0 0 0,12 39 0 0 0,16 49 0 0 0,16 58 0 0 0,14 57 0 0 0,14 55 0 0 0,15 54 0 0 0,11 46 0 0 0,6 50 0 0 0,11 50 0 0 0,10 60 0 0 0,14 64 0 0 0,19 81 0 0 0,24 63 0 0 0,12 19 0 0 0,9-11 0 0 0,-6-35 0 0 0,-7-54 0 0 0,-10-60 0 0 0,-19-57 0 0 0,-11-54 0 0 0,-13-47 0 0 0,-11-43 0 0 0,-14-44 0 0 0,-14-67 0 0 0,-22-84 0 0 0,-23-72 0 0 0,-20-44 0 0 0,-13-8 0 0 0,-5 26 0 0 0,4 46 0 0 0,10 60 0 0 0,13 61 0 0 0,19 58 0 0 0,10 53 0 0 0,13 58 0 0 0,4 68 0 0 0,6 108 0 0 0,18 110 0 0 0,13 69 0 0 0,16 8 0 0 0,8-42 0 0 0,9-77 0 0 0,2-93 0 0 0,-2-91 0 0 0,3-85 0 0 0,-3-99 0 0 0,3-99 0 0 0,-8-76 0 0 0,-5-42 0 0 0,-4-4 0 0 0,-8 26 0 0 0,-8 42 0 0 0,-7 56 0 0 0,-1 59 0 0 0,-1 54 0 0 0,-3 51 0 0 0,3 51 0 0 0,12 77 0 0 0,14 101 0 0 0,17 96 0 0 0,24 52 0 0 0,22 0 0 0 0,11-44 0 0 0,-1-71 0 0 0,-14-76 0 0 0,-17-69 0 0 0,-15-56 0 0 0,-20-48 0 0 0,-10-59 0 0 0,-17-71 0 0 0,-23-82 0 0 0,-22-70 0 0 0,-17-26 0 0 0,-13 16 0 0 0,-7 47 0 0 0,6 58 0 0 0,9 63 0 0 0,12 58 0 0 0,14 63 0 0 0,10 63 0 0 0,19 84 0 0 0,33 106 0 0 0,33 74 0 0 0,22 23 0 0 0,7-24 0 0 0,-2-60 0 0 0,-11-70 0 0 0,-15-72 0 0 0,-19-68 0 0 0,-13-73 0 0 0,-13-77 0 0 0,-17-76 0 0 0,-9-42 0 0 0,-11-7 0 0 0,-4 28 0 0 0,1 59 0 0 0,-3 76 0 0 0,1 84 0 0 0,4 78 0 0 0,21 103 0 0 0,44 81 0 0 0,47 44 0 0 0,8-34 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4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21070 5498 16383 0 0,'-76'75'0'0'0,"-53"31"0"0"0,-17 4 0 0 0,5-18 0 0 0,20-18 0 0 0,20-22 0 0 0,15-14 0 0 0,11-7 0 0 0,12 2 0 0 0,5 1 0 0 0,1 7 0 0 0,4 2 0 0 0,0 6 0 0 0,3 5 0 0 0,10 6 0 0 0,11-2 0 0 0,6 1 0 0 0,6 8 0 0 0,12 4 0 0 0,7 2 0 0 0,3 5 0 0 0,6 8 0 0 0,8 6 0 0 0,0-1 0 0 0,2 1 0 0 0,5 3 0 0 0,2 3 0 0 0,3 1 0 0 0,8 2 0 0 0,3-4 0 0 0,5-3 0 0 0,13-4 0 0 0,20-12 0 0 0,12-14 0 0 0,10-12 0 0 0,-3-14 0 0 0,-5-14 0 0 0,-2-17 0 0 0,1-21 0 0 0,3-20 0 0 0,-5-27 0 0 0,-5-27 0 0 0,-6-16 0 0 0,-16-13 0 0 0,-20-4 0 0 0,-22 1 0 0 0,-22-3 0 0 0,-21-2 0 0 0,-14-5 0 0 0,-12 3 0 0 0,-10 6 0 0 0,-12 6 0 0 0,-19 11 0 0 0,-16 11 0 0 0,-15 10 0 0 0,-3 20 0 0 0,0 19 0 0 0,4 18 0 0 0,5 20 0 0 0,-1 27 0 0 0,-6 28 0 0 0,1 29 0 0 0,4 24 0 0 0,15 18 0 0 0,24 12 0 0 0,31 7 0 0 0,30 3 0 0 0,22 0 0 0 0,22-1 0 0 0,18-6 0 0 0,18-9 0 0 0,9-15 0 0 0,5-14 0 0 0,-1-18 0 0 0,5-16 0 0 0,5-20 0 0 0,5-16 0 0 0,11-13 0 0 0,4-21 0 0 0,7-20 0 0 0,-4-24 0 0 0,-4-26 0 0 0,-8-23 0 0 0,-9-17 0 0 0,-15-13 0 0 0,-20-13 0 0 0,-13-5 0 0 0,-20-7 0 0 0,-19 5 0 0 0,-10 12 0 0 0,-16 17 0 0 0,-10 18 0 0 0,-16 20 0 0 0,-17 24 0 0 0,-27 23 0 0 0,-21 23 0 0 0,-14 25 0 0 0,-8 22 0 0 0,-5 29 0 0 0,-7 26 0 0 0,4 22 0 0 0,10 15 0 0 0,15 10 0 0 0,16 4 0 0 0,27-4 0 0 0,25-2 0 0 0,27 0 0 0 0,24 0 0 0 0,24 1 0 0 0,18-6 0 0 0,15-1 0 0 0,9 0 0 0 0,10 9 0 0 0,4 3 0 0 0,7-5 0 0 0,10-13 0 0 0,13-16 0 0 0,17-20 0 0 0,3-25 0 0 0,4-28 0 0 0,7-32 0 0 0,16-33 0 0 0,9-35 0 0 0,-1-29 0 0 0,-15-21 0 0 0,-29-8 0 0 0,-34-1 0 0 0,-32 4 0 0 0,-32 6 0 0 0,-30-2 0 0 0,-27 3 0 0 0,-18 3 0 0 0,-18 4 0 0 0,-15 1 0 0 0,-10 9 0 0 0,-7 9 0 0 0,-20 8 0 0 0,-18 12 0 0 0,-16 17 0 0 0,-3 18 0 0 0,2 15 0 0 0,-2 16 0 0 0,-2 15 0 0 0,2 22 0 0 0,6 17 0 0 0,11 18 0 0 0,18 8 0 0 0,24 9 0 0 0,30 1 0 0 0,26 3 0 0 0,26 4 0 0 0,23 4 0 0 0,21 7 0 0 0,19 5 0 0 0,12-1 0 0 0,15 0 0 0 0,6-1 0 0 0,2-8 0 0 0,-1-15 0 0 0,-3-16 0 0 0,-2-14 0 0 0,-3-17 0 0 0,11-25 0 0 0,19-28 0 0 0,23-28 0 0 0,6-24 0 0 0,0-24 0 0 0,-11-14 0 0 0,-21-13 0 0 0,-20-9 0 0 0,-24 0 0 0 0,-20-2 0 0 0,-23 3 0 0 0,-19 7 0 0 0,-13-1 0 0 0,-16 3 0 0 0,-18-2 0 0 0,-17-9 0 0 0,-14-1 0 0 0,-16-2 0 0 0,-7 11 0 0 0,2 13 0 0 0,3 14 0 0 0,1 22 0 0 0,1 23 0 0 0,-5 21 0 0 0,-9 25 0 0 0,0 20 0 0 0,0 18 0 0 0,10 14 0 0 0,10 17 0 0 0,17 7 0 0 0,15 4 0 0 0,13 6 0 0 0,15 0 0 0 0,13-3 0 0 0,12-3 0 0 0,12-3 0 0 0,13 2 0 0 0,3 1 0 0 0,5-2 0 0 0,5-3 0 0 0,8-1 0 0 0,6-7 0 0 0,6-4 0 0 0,7-6 0 0 0,6-6 0 0 0,10-6 0 0 0,5-5 0 0 0,2-8 0 0 0,-2-10 0 0 0,5-19 0 0 0,17-22 0 0 0,27-31 0 0 0,16-29 0 0 0,8-24 0 0 0,-5-18 0 0 0,-15-17 0 0 0,-17-8 0 0 0,-22-7 0 0 0,-14-1 0 0 0,-21 3 0 0 0,-18 4 0 0 0,-11 10 0 0 0,-14 5 0 0 0,-10 3 0 0 0,-10 6 0 0 0,-16 7 0 0 0,-15 5 0 0 0,-12 12 0 0 0,-9 10 0 0 0,-12 15 0 0 0,-10 15 0 0 0,-9 12 0 0 0,-1 14 0 0 0,5 8 0 0 0,-1 7 0 0 0,-2 14 0 0 0,-9 14 0 0 0,-11 10 0 0 0,-10 15 0 0 0,-1 13 0 0 0,8 10 0 0 0,17 8 0 0 0,20 4 0 0 0,18 7 0 0 0,17-2 0 0 0,18-2 0 0 0,11-2 0 0 0,15-1 0 0 0,6 0 0 0 0,8-1 0 0 0,7-5 0 0 0,12-2 0 0 0,5-5 0 0 0,1 0 0 0 0,0-5 0 0 0,5-4 0 0 0,0-10 0 0 0,-2-5 0 0 0,-3-8 0 0 0,-2-8 0 0 0,-2-7 0 0 0,-2-4 0 0 0,0-9 0 0 0,-1-9 0 0 0,5-20 0 0 0,8-16 0 0 0,2-16 0 0 0,4-15 0 0 0,-1-17 0 0 0,2-15 0 0 0,-2-5 0 0 0,-5-6 0 0 0,-9 6 0 0 0,-12 12 0 0 0,-10 12 0 0 0,-14 10 0 0 0,-13 15 0 0 0,-4 12 0 0 0,-6 10 0 0 0,-5 8 0 0 0,-4 4 0 0 0,3 3 0 0 0,1 6 0 0 0,4 2 0 0 0,1 5 0 0 0,3 0 0 0 0,-1 4 0 0 0,-8 21 0 0 0,-6 21 0 0 0,2 24 0 0 0,8 20 0 0 0,6 16 0 0 0,7 16 0 0 0,5 14 0 0 0,4 10 0 0 0,7 13 0 0 0,2 17 0 0 0,1 17 0 0 0,4 7 0 0 0,0 3 0 0 0,-2-7 0 0 0,-3-5 0 0 0,3-14 0 0 0,-1-16 0 0 0,-1-21 0 0 0,2-20 0 0 0,1-20 0 0 0,3-43 0 0 0,0-38 0 0 0,-4-31 0 0 0,-8-34 0 0 0,-6-29 0 0 0,-7-27 0 0 0,-9-22 0 0 0,-6-16 0 0 0,-5-10 0 0 0,-3-6 0 0 0,-7-7 0 0 0,-4-7 0 0 0,-5-8 0 0 0,-6 2 0 0 0,-5 11 0 0 0,2 12 0 0 0,-2 14 0 0 0,5 15 0 0 0,5 9 0 0 0,12 16 0 0 0,5 11 0 0 0,10 11 0 0 0,2 17 0 0 0,5 9 0 0 0,5 12 0 0 0,4 10 0 0 0,10 29 0 0 0,4 37 0 0 0,6 38 0 0 0,1 26 0 0 0,5 24 0 0 0,4 16 0 0 0,4 10 0 0 0,-2 13 0 0 0,0 10 0 0 0,-4 2 0 0 0,-6 3 0 0 0,-5 4 0 0 0,-4 9 0 0 0,-4 9 0 0 0,-2 3 0 0 0,0 0 0 0 0,-1-16 0 0 0,5-17 0 0 0,3-19 0 0 0,0-19 0 0 0,-2-24 0 0 0,-1-15 0 0 0,-1-15 0 0 0,-2-23 0 0 0,0-30 0 0 0,-1-33 0 0 0,0-36 0 0 0,-6-30 0 0 0,-2-29 0 0 0,-6-16 0 0 0,0-9 0 0 0,-3-9 0 0 0,1 0 0 0 0,-3-4 0 0 0,2-3 0 0 0,-2 8 0 0 0,3 7 0 0 0,3 17 0 0 0,4 13 0 0 0,4 15 0 0 0,3 19 0 0 0,1 12 0 0 0,1 13 0 0 0,1 9 0 0 0,0 31 0 0 0,6 37 0 0 0,1 37 0 0 0,0 33 0 0 0,-2 30 0 0 0,4 18 0 0 0,0 15 0 0 0,5 16 0 0 0,-1 15 0 0 0,3 11 0 0 0,5 1 0 0 0,4-3 0 0 0,-2-12 0 0 0,1-6 0 0 0,1-16 0 0 0,3-12 0 0 0,-4-19 0 0 0,-1-19 0 0 0,-3-16 0 0 0,-1-19 0 0 0,-3-15 0 0 0,1-13 0 0 0,-2-7 0 0 0,2-4 0 0 0,3-3 0 0 0,5 0 0 0 0,3-1 0 0 0,2 2 0 0 0,8 0 0 0 0,9 2 0 0 0,14-1 0 0 0,7 1 0 0 0,10 0 0 0 0,3 1 0 0 0,5 5 0 0 0,-6 7 0 0 0,-6 9 0 0 0,-10 5 0 0 0,-9 4 0 0 0,-10 9 0 0 0,-5 2 0 0 0,-11 2 0 0 0,-10-3 0 0 0,-9-1 0 0 0,0-2 0 0 0,-2-8 0 0 0,-2-2 0 0 0,-9-7 0 0 0,-3-6 0 0 0,-2-7 0 0 0,1-3 0 0 0,-4-9 0 0 0,-7-4 0 0 0,-11-12 0 0 0,-14-14 0 0 0,-4-13 0 0 0,-7-11 0 0 0,0-11 0 0 0,4-7 0 0 0,-2-8 0 0 0,2-6 0 0 0,3-6 0 0 0,-1 2 0 0 0,0 0 0 0 0,4-2 0 0 0,2-2 0 0 0,3-1 0 0 0,2 4 0 0 0,1 1 0 0 0,1 5 0 0 0,0 0 0 0 0,1 3 0 0 0,-1 0 0 0 0,-5 2 0 0 0,-9 5 0 0 0,-7-3 0 0 0,-5 2 0 0 0,-6 2 0 0 0,4 3 0 0 0,1 3 0 0 0,4 2 0 0 0,7 7 0 0 0,11 9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4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22558 4516 16383 0 0,'0'5'0'0'0,"6"15"0"0"0,2 20 0 0 0,5 39 0 0 0,12 51 0 0 0,8 81 0 0 0,4 84 0 0 0,7 80 0 0 0,8 69 0 0 0,6 51 0 0 0,12 35 0 0 0,4 15 0 0 0,2 1 0 0 0,0-5 0 0 0,-8-14 0 0 0,-9-8 0 0 0,-9-12 0 0 0,-13-22 0 0 0,-13-25 0 0 0,-10-19 0 0 0,-14-28 0 0 0,-7-32 0 0 0,-1-39 0 0 0,-6-50 0 0 0,-1-56 0 0 0,-3-57 0 0 0,1-48 0 0 0,-2-45 0 0 0,-3-67 0 0 0,-11-66 0 0 0,-10-65 0 0 0,-4-72 0 0 0,6-74 0 0 0,4-74 0 0 0,9-68 0 0 0,8-54 0 0 0,3-41 0 0 0,9-36 0 0 0,6-32 0 0 0,10-19 0 0 0,9 2 0 0 0,1 31 0 0 0,4 44 0 0 0,4 56 0 0 0,-3 69 0 0 0,1 71 0 0 0,2 76 0 0 0,-3 72 0 0 0,0 63 0 0 0,7 60 0 0 0,6 59 0 0 0,7 56 0 0 0,8 67 0 0 0,7 89 0 0 0,6 123 0 0 0,-3 104 0 0 0,-6 90 0 0 0,-6 74 0 0 0,-12 58 0 0 0,-11 35 0 0 0,-6 18 0 0 0,-5 0 0 0 0,-6-21 0 0 0,-3-39 0 0 0,-10-52 0 0 0,-9-58 0 0 0,-3-71 0 0 0,-4-81 0 0 0,1-86 0 0 0,-2-87 0 0 0,2-79 0 0 0,0-67 0 0 0,-4-66 0 0 0,-4-74 0 0 0,-8-80 0 0 0,-4-101 0 0 0,-2-127 0 0 0,7-137 0 0 0,2-125 0 0 0,8-96 0 0 0,7-114 0 0 0,19-165 0 0 0,14-77 0 0 0,11 4 0 0 0,0 78 0 0 0,2 131 0 0 0,-5 165 0 0 0,-5 171 0 0 0,-7 161 0 0 0,-5 137 0 0 0,-4 111 0 0 0,3 80 0 0 0,2 68 0 0 0,-8 69 0 0 0,-9 115 0 0 0,-14 164 0 0 0,-10 156 0 0 0,-5 120 0 0 0,5 74 0 0 0,13 52 0 0 0,16 20 0 0 0,20-1 0 0 0,13-32 0 0 0,8-49 0 0 0,9-62 0 0 0,2-50 0 0 0,-6-43 0 0 0,-6-48 0 0 0,-8-56 0 0 0,-9-66 0 0 0,-7-67 0 0 0,-13-66 0 0 0,-5-68 0 0 0,-2-56 0 0 0,-5-47 0 0 0,-12-68 0 0 0,-8-86 0 0 0,-10-109 0 0 0,-3-131 0 0 0,-6-130 0 0 0,7-104 0 0 0,4-77 0 0 0,10-51 0 0 0,10-13 0 0 0,8 16 0 0 0,7 37 0 0 0,10 55 0 0 0,4 71 0 0 0,1 79 0 0 0,5 86 0 0 0,0 81 0 0 0,-3 78 0 0 0,3 67 0 0 0,-1 62 0 0 0,3 68 0 0 0,11 121 0 0 0,12 192 0 0 0,5 166 0 0 0,7 107 0 0 0,0 77 0 0 0,4 60 0 0 0,-2 25 0 0 0,-5-22 0 0 0,-10-69 0 0 0,-11-104 0 0 0,-11-117 0 0 0,-7-119 0 0 0,-7-113 0 0 0,-2-89 0 0 0,-2-76 0 0 0,0-55 0 0 0,-6-63 0 0 0,-7-106 0 0 0,-13-147 0 0 0,-7-179 0 0 0,-10-175 0 0 0,-2-174 0 0 0,0-159 0 0 0,3-98 0 0 0,9-37 0 0 0,10 4 0 0 0,15 76 0 0 0,10 142 0 0 0,10 177 0 0 0,3 190 0 0 0,0 173 0 0 0,-2 144 0 0 0,-3 126 0 0 0,-10 120 0 0 0,-14 160 0 0 0,-24 234 0 0 0,-15 214 0 0 0,-11 156 0 0 0,-5 124 0 0 0,3 86 0 0 0,2 35 0 0 0,12-6 0 0 0,16-58 0 0 0,13-94 0 0 0,12-127 0 0 0,7-133 0 0 0,12-142 0 0 0,3-129 0 0 0,7-117 0 0 0,1-92 0 0 0,3-69 0 0 0,4-64 0 0 0,3-67 0 0 0,4-127 0 0 0,7-183 0 0 0,4-190 0 0 0,-6-144 0 0 0,-14-98 0 0 0,-12-56 0 0 0,-7-22 0 0 0,2 24 0 0 0,0 70 0 0 0,5 100 0 0 0,0 127 0 0 0,0 141 0 0 0,-3 130 0 0 0,3 115 0 0 0,-11 152 0 0 0,-23 265 0 0 0,-25 277 0 0 0,-22 202 0 0 0,-16 135 0 0 0,-4 102 0 0 0,-5 45 0 0 0,2-3 0 0 0,12-43 0 0 0,14-74 0 0 0,13-118 0 0 0,15-147 0 0 0,15-156 0 0 0,11-150 0 0 0,9-123 0 0 0,8-159 0 0 0,5-55 0 0 0,21-228 0 0 0,16-264 0 0 0,12-213 0 0 0,1-139 0 0 0,4-66 0 0 0,-4-8 0 0 0,-12 47 0 0 0,-13 70 0 0 0,-12 96 0 0 0,-10 102 0 0 0,-7 111 0 0 0,-10 115 0 0 0,-4 109 0 0 0,-6 98 0 0 0,0 77 0 0 0,-3 58 0 0 0,-11 93 0 0 0,-22 190 0 0 0,-27 227 0 0 0,-16 205 0 0 0,-10 154 0 0 0,1 108 0 0 0,13 43 0 0 0,16-25 0 0 0,26-73 0 0 0,22-113 0 0 0,15-137 0 0 0,16-144 0 0 0,13-139 0 0 0,3-120 0 0 0,5-107 0 0 0,3-128 0 0 0,14-200 0 0 0,18-228 0 0 0,5-207 0 0 0,2-152 0 0 0,-4-100 0 0 0,-7-41 0 0 0,-13 16 0 0 0,-8 73 0 0 0,-10 121 0 0 0,-9 152 0 0 0,-8 159 0 0 0,-10 148 0 0 0,-6 117 0 0 0,-18 150 0 0 0,-34 230 0 0 0,-36 259 0 0 0,-36 218 0 0 0,-25 166 0 0 0,-9 100 0 0 0,13 33 0 0 0,14-35 0 0 0,25-98 0 0 0,26-136 0 0 0,29-150 0 0 0,23-154 0 0 0,19-135 0 0 0,17-128 0 0 0,21-181 0 0 0,41-278 0 0 0,51-301 0 0 0,36-238 0 0 0,15-139 0 0 0,-3-45 0 0 0,-11 41 0 0 0,-20 114 0 0 0,-20 165 0 0 0,-23 186 0 0 0,-20 171 0 0 0,-28 186 0 0 0,-50 307 0 0 0,-51 357 0 0 0,-56 303 0 0 0,-49 206 0 0 0,-24 113 0 0 0,-4 24 0 0 0,20-68 0 0 0,28-128 0 0 0,39-179 0 0 0,38-197 0 0 0,31-189 0 0 0,40-264 0 0 0,48-372 0 0 0,51-375 0 0 0,37-278 0 0 0,19-159 0 0 0,0-54 0 0 0,-9 29 0 0 0,-18 109 0 0 0,-25 162 0 0 0,-24 192 0 0 0,-26 186 0 0 0,-22 162 0 0 0,-34 192 0 0 0,-52 281 0 0 0,-51 304 0 0 0,-42 242 0 0 0,-26 170 0 0 0,-1 99 0 0 0,24 17 0 0 0,26-61 0 0 0,33-130 0 0 0,33-166 0 0 0,26-185 0 0 0,24-169 0 0 0,14-154 0 0 0,17-192 0 0 0,28-282 0 0 0,28-278 0 0 0,19-219 0 0 0,10-134 0 0 0,-3-57 0 0 0,-6 9 0 0 0,-9 51 0 0 0,-20 99 0 0 0,-16 135 0 0 0,-17 154 0 0 0,-15 152 0 0 0,-11 141 0 0 0,-31 194 0 0 0,-52 302 0 0 0,-49 284 0 0 0,-33 223 0 0 0,-14 171 0 0 0,5 99 0 0 0,18 17 0 0 0,23-62 0 0 0,25-114 0 0 0,30-156 0 0 0,26-166 0 0 0,26-163 0 0 0,16-137 0 0 0,12-131 0 0 0,17-169 0 0 0,32-254 0 0 0,29-256 0 0 0,27-193 0 0 0,23-121 0 0 0,17-42 0 0 0,4 9 0 0 0,-7 71 0 0 0,-19 116 0 0 0,-27 150 0 0 0,-26 157 0 0 0,-27 147 0 0 0,-23 133 0 0 0,-40 209 0 0 0,-83 397 0 0 0,-50 231 0 0 0,-35 163 0 0 0,-17 105 0 0 0,-6 24 0 0 0,15-55 0 0 0,20-115 0 0 0,32-147 0 0 0,27-157 0 0 0,31-158 0 0 0,28-132 0 0 0,33-137 0 0 0,42-191 0 0 0,45-227 0 0 0,45-188 0 0 0,36-138 0 0 0,44-83 0 0 0,17-12 0 0 0,-5 49 0 0 0,-15 104 0 0 0,-30 134 0 0 0,-37 142 0 0 0,-41 121 0 0 0,-30 104 0 0 0,-25 100 0 0 0,-18 178 0 0 0,-23 253 0 0 0,-22 217 0 0 0,-19 139 0 0 0,-5 54 0 0 0,-1-15 0 0 0,4-95 0 0 0,4-141 0 0 0,10-157 0 0 0,5-145 0 0 0,8-125 0 0 0,8-112 0 0 0,7-110 0 0 0,4-112 0 0 0,9-90 0 0 0,3-50 0 0 0,1-6 0 0 0,-1 35 0 0 0,-3 56 0 0 0,-1 62 0 0 0,-2 55 0 0 0,-13 59 0 0 0,-21 69 0 0 0,-47 120 0 0 0,-38 125 0 0 0,-18 89 0 0 0,4 27 0 0 0,18-15 0 0 0,22-56 0 0 0,26-73 0 0 0,25-69 0 0 0,43-142 0 0 0,66-226 0 0 0,62-238 0 0 0,45-194 0 0 0,14-128 0 0 0,-1-53 0 0 0,-9 19 0 0 0,-25 84 0 0 0,-26 134 0 0 0,-35 157 0 0 0,-34 144 0 0 0,-33 116 0 0 0,-44 150 0 0 0,-60 224 0 0 0,-63 217 0 0 0,-48 181 0 0 0,-34 134 0 0 0,-7 75 0 0 0,18 4 0 0 0,26-66 0 0 0,35-109 0 0 0,35-134 0 0 0,39-136 0 0 0,31-125 0 0 0,24-98 0 0 0,15-91 0 0 0,21-137 0 0 0,30-212 0 0 0,31-235 0 0 0,26-190 0 0 0,19-137 0 0 0,6-67 0 0 0,-1-4 0 0 0,-16 32 0 0 0,-15 76 0 0 0,-24 113 0 0 0,-24 136 0 0 0,-20 142 0 0 0,-20 137 0 0 0,-18 112 0 0 0,-12 86 0 0 0,-25 94 0 0 0,-69 192 0 0 0,-79 242 0 0 0,-51 211 0 0 0,-25 179 0 0 0,10 137 0 0 0,33 66 0 0 0,44-20 0 0 0,52-94 0 0 0,50-156 0 0 0,39-173 0 0 0,26-174 0 0 0,17-151 0 0 0,14-120 0 0 0,11-125 0 0 0,13-170 0 0 0,17-214 0 0 0,23-220 0 0 0,28-184 0 0 0,24-128 0 0 0,20-63 0 0 0,7-1 0 0 0,-5 53 0 0 0,-10 101 0 0 0,-13 123 0 0 0,-16 133 0 0 0,-21 125 0 0 0,-21 124 0 0 0,-16 103 0 0 0,-17 79 0 0 0,-15 67 0 0 0,-17 77 0 0 0,-27 187 0 0 0,-33 237 0 0 0,-30 223 0 0 0,-24 196 0 0 0,-16 165 0 0 0,-5 94 0 0 0,8 12 0 0 0,19-70 0 0 0,28-130 0 0 0,31-171 0 0 0,30-192 0 0 0,22-188 0 0 0,17-171 0 0 0,-4-178 0 0 0,9-65 0 0 0,61-279 0 0 0,39-337 0 0 0,32-262 0 0 0,24-162 0 0 0,3-67 0 0 0,-13 8 0 0 0,-30 69 0 0 0,-35 127 0 0 0,-30 159 0 0 0,-24 176 0 0 0,-20 166 0 0 0,-23 151 0 0 0,-14 118 0 0 0,-13 97 0 0 0,-44 159 0 0 0,-71 233 0 0 0,-54 228 0 0 0,-32 189 0 0 0,-13 153 0 0 0,2 99 0 0 0,17 26 0 0 0,26-52 0 0 0,32-91 0 0 0,30-136 0 0 0,36-161 0 0 0,32-160 0 0 0,24-147 0 0 0,30-161 0 0 0,48-238 0 0 0,57-307 0 0 0,45-289 0 0 0,19-226 0 0 0,5-130 0 0 0,-5-64 0 0 0,-14 24 0 0 0,-11 98 0 0 0,-18 151 0 0 0,-25 183 0 0 0,-30 191 0 0 0,-22 168 0 0 0,-25 138 0 0 0,-29 114 0 0 0,-54 174 0 0 0,-76 232 0 0 0,-67 234 0 0 0,-53 200 0 0 0,-17 133 0 0 0,8 82 0 0 0,20 13 0 0 0,27-52 0 0 0,33-105 0 0 0,42-142 0 0 0,38-161 0 0 0,38-159 0 0 0,46-190 0 0 0,55-219 0 0 0,45-231 0 0 0,32-199 0 0 0,19-143 0 0 0,5-94 0 0 0,2-69 0 0 0,0-36 0 0 0,-6-4 0 0 0,-14 38 0 0 0,-16 58 0 0 0,-14 79 0 0 0,-22 102 0 0 0,-18 113 0 0 0,-16 110 0 0 0,-14 101 0 0 0,-23 134 0 0 0,-51 247 0 0 0,-57 287 0 0 0,-38 227 0 0 0,-12 153 0 0 0,4 69 0 0 0,24-5 0 0 0,27-75 0 0 0,33-119 0 0 0,34-158 0 0 0,24-160 0 0 0,20-141 0 0 0,15-137 0 0 0,28-180 0 0 0,40-212 0 0 0,34-209 0 0 0,26-162 0 0 0,4-86 0 0 0,-11-22 0 0 0,-19 25 0 0 0,-23 72 0 0 0,-24 98 0 0 0,-24 109 0 0 0,-20 114 0 0 0,-17 109 0 0 0,-44 187 0 0 0,-64 235 0 0 0,-57 217 0 0 0,-32 157 0 0 0,-7 79 0 0 0,5 25 0 0 0,22-33 0 0 0,27-83 0 0 0,32-113 0 0 0,32-120 0 0 0,30-107 0 0 0,50-179 0 0 0,58-233 0 0 0,54-222 0 0 0,41-180 0 0 0,21-102 0 0 0,-1-20 0 0 0,-22 32 0 0 0,-24 81 0 0 0,-37 116 0 0 0,-28 124 0 0 0,-27 119 0 0 0,-20 97 0 0 0,-31 109 0 0 0,-44 155 0 0 0,-42 169 0 0 0,-28 119 0 0 0,-5 72 0 0 0,13 9 0 0 0,21-36 0 0 0,25-71 0 0 0,25-92 0 0 0,20-89 0 0 0,13-105 0 0 0,20-125 0 0 0,21-149 0 0 0,15-130 0 0 0,7-75 0 0 0,-6-28 0 0 0,-11 5 0 0 0,-17 39 0 0 0,-19 60 0 0 0,-8 66 0 0 0,-9 64 0 0 0,-7 59 0 0 0,-6 51 0 0 0,-3 61 0 0 0,4 74 0 0 0,7 86 0 0 0,12 99 0 0 0,9 90 0 0 0,16 69 0 0 0,11 42 0 0 0,13 10 0 0 0,11-10 0 0 0,3-21 0 0 0,4-36 0 0 0,-1-50 0 0 0,-6-52 0 0 0,-4-58 0 0 0,-11-62 0 0 0,-16-81 0 0 0,-18-114 0 0 0,-21-138 0 0 0,-12-152 0 0 0,-13-113 0 0 0,-16-83 0 0 0,-9-34 0 0 0,-4 7 0 0 0,4 43 0 0 0,9 77 0 0 0,8 88 0 0 0,8 90 0 0 0,12 79 0 0 0,11 63 0 0 0,3 49 0 0 0,6 40 0 0 0,4 27 0 0 0,4 29 0 0 0,3 43 0 0 0,7 82 0 0 0,10 99 0 0 0,12 93 0 0 0,9 77 0 0 0,9 40 0 0 0,14 15 0 0 0,9-19 0 0 0,5-42 0 0 0,1-60 0 0 0,0-70 0 0 0,-7-67 0 0 0,-15-69 0 0 0,-10-62 0 0 0,-19-71 0 0 0,-18-76 0 0 0,-34-112 0 0 0,-35-110 0 0 0,-24-108 0 0 0,-14-66 0 0 0,-2-34 0 0 0,6 6 0 0 0,13 37 0 0 0,9 50 0 0 0,13 62 0 0 0,10 62 0 0 0,15 51 0 0 0,8 50 0 0 0,3 40 0 0 0,6 33 0 0 0,7 26 0 0 0,17 40 0 0 0,14 46 0 0 0,16 48 0 0 0,14 63 0 0 0,16 71 0 0 0,15 64 0 0 0,17 50 0 0 0,10 27 0 0 0,5 7 0 0 0,-5-18 0 0 0,-9-25 0 0 0,-14-37 0 0 0,-16-38 0 0 0,-14-41 0 0 0,-14-44 0 0 0,-15-41 0 0 0,-17-64 0 0 0,-15-87 0 0 0,-17-130 0 0 0,-17-130 0 0 0,-12-94 0 0 0,-14-52 0 0 0,-7-2 0 0 0,-3 39 0 0 0,8 66 0 0 0,8 79 0 0 0,17 78 0 0 0,9 71 0 0 0,11 59 0 0 0,10 45 0 0 0,8 35 0 0 0,5 31 0 0 0,3 40 0 0 0,2 67 0 0 0,0 70 0 0 0,0 76 0 0 0,0 54 0 0 0,-1 30 0 0 0,0 17 0 0 0,-1-10 0 0 0,0-20 0 0 0,0-29 0 0 0,0-34 0 0 0,0-36 0 0 0,-6-43 0 0 0,-2-40 0 0 0,1-35 0 0 0,1-41 0 0 0,2-35 0 0 0,1-27 0 0 0,2-71 0 0 0,6-103 0 0 0,3-103 0 0 0,5-83 0 0 0,7-39 0 0 0,-1 4 0 0 0,-2 35 0 0 0,-6 51 0 0 0,-9 56 0 0 0,-6 54 0 0 0,-1 45 0 0 0,-7 32 0 0 0,-12 50 0 0 0,-14 55 0 0 0,-17 61 0 0 0,-18 59 0 0 0,-13 48 0 0 0,-4 27 0 0 0,2 15 0 0 0,10-7 0 0 0,12-29 0 0 0,18-34 0 0 0,17-43 0 0 0,25-68 0 0 0,26-105 0 0 0,26-135 0 0 0,23-119 0 0 0,5-94 0 0 0,3-51 0 0 0,-7-5 0 0 0,-9 19 0 0 0,-10 45 0 0 0,-7 64 0 0 0,-5 65 0 0 0,-10 69 0 0 0,-9 57 0 0 0,-9 43 0 0 0,1 34 0 0 0,-3 30 0 0 0,-8 33 0 0 0,-11 30 0 0 0,-14 41 0 0 0,-21 62 0 0 0,-26 80 0 0 0,-25 75 0 0 0,-24 60 0 0 0,-9 31 0 0 0,-1 4 0 0 0,11-20 0 0 0,19-47 0 0 0,22-58 0 0 0,17-65 0 0 0,20-64 0 0 0,16-70 0 0 0,25-89 0 0 0,23-107 0 0 0,31-123 0 0 0,30-95 0 0 0,18-68 0 0 0,9-23 0 0 0,-3 19 0 0 0,-14 43 0 0 0,-17 59 0 0 0,-21 65 0 0 0,-21 59 0 0 0,-10 61 0 0 0,-10 44 0 0 0,-7 40 0 0 0,-5 31 0 0 0,-3 27 0 0 0,-7 28 0 0 0,-14 50 0 0 0,-27 77 0 0 0,-28 77 0 0 0,-19 71 0 0 0,-11 38 0 0 0,2 13 0 0 0,6-5 0 0 0,8-25 0 0 0,15-44 0 0 0,13-56 0 0 0,17-53 0 0 0,11-55 0 0 0,11-45 0 0 0,15-39 0 0 0,15-42 0 0 0,12-28 0 0 0,9-30 0 0 0,5-20 0 0 0,3-16 0 0 0,1-2 0 0 0,-6 9 0 0 0,-2 9 0 0 0,-18 21 0 0 0,-16 18 0 0 0,-20 19 0 0 0,-10 21 0 0 0,-12 14 0 0 0,-9 13 0 0 0,-6 5 0 0 0,1 0 0 0 0,5-3 0 0 0,6-3 0 0 0,12-3 0 0 0,13-3 0 0 0,15-7 0 0 0,11-9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5720 8784 16383 0 0,'0'12'0'0'0,"0"15"0"0"0,0 9 0 0 0,0 10 0 0 0,-6-3 0 0 0,-1 3 0 0 0,-1-1 0 0 0,2 10 0 0 0,-4 7 0 0 0,0-7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4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23848 3652 16383 0 0,'5'-6'0'0'0,"15"-19"0"0"0,37-46 0 0 0,51-69 0 0 0,58-69 0 0 0,43-39 0 0 0,8-7 0 0 0,-21 23 0 0 0,-38 39 0 0 0,-52 46 0 0 0,-55 49 0 0 0,-71 52 0 0 0,-120 69 0 0 0,-122 77 0 0 0,-105 74 0 0 0,-53 47 0 0 0,-7 22 0 0 0,33-8 0 0 0,62-31 0 0 0,74-46 0 0 0,76-43 0 0 0,69-48 0 0 0,77-51 0 0 0,85-70 0 0 0,98-84 0 0 0,76-59 0 0 0,30-25 0 0 0,-12 8 0 0 0,-34 35 0 0 0,-47 41 0 0 0,-57 56 0 0 0,-85 89 0 0 0,-100 101 0 0 0,-63 67 0 0 0,-26 21 0 0 0,12-12 0 0 0,31-30 0 0 0,103-100 0 0 0,147-146 0 0 0,147-145 0 0 0,74-78 0 0 0,7-14 0 0 0,-39 30 0 0 0,-65 61 0 0 0,-70 65 0 0 0,-70 62 0 0 0,-87 73 0 0 0,-147 119 0 0 0,-156 114 0 0 0,-98 77 0 0 0,-38 33 0 0 0,13-6 0 0 0,46-38 0 0 0,73-56 0 0 0,86-57 0 0 0,100-84 0 0 0,131-116 0 0 0,159-142 0 0 0,124-107 0 0 0,78-56 0 0 0,25-12 0 0 0,-23 26 0 0 0,-50 49 0 0 0,-70 63 0 0 0,-77 64 0 0 0,-71 56 0 0 0,-155 116 0 0 0,-188 149 0 0 0,-157 131 0 0 0,-82 63 0 0 0,-29 18 0 0 0,35-23 0 0 0,76-59 0 0 0,96-72 0 0 0,90-71 0 0 0,84-73 0 0 0,94-81 0 0 0,107-103 0 0 0,113-107 0 0 0,79-68 0 0 0,20-19 0 0 0,-19 13 0 0 0,-47 47 0 0 0,-59 59 0 0 0,-60 57 0 0 0,-120 97 0 0 0,-171 143 0 0 0,-150 122 0 0 0,-90 74 0 0 0,-28 34 0 0 0,26-13 0 0 0,71-54 0 0 0,87-68 0 0 0,99-80 0 0 0,121-106 0 0 0,172-149 0 0 0,148-139 0 0 0,107-92 0 0 0,51-37 0 0 0,-4 16 0 0 0,-49 49 0 0 0,-78 71 0 0 0,-88 75 0 0 0,-75 70 0 0 0,-94 79 0 0 0,-171 133 0 0 0,-190 144 0 0 0,-123 102 0 0 0,-64 46 0 0 0,-2-2 0 0 0,54-36 0 0 0,90-65 0 0 0,99-81 0 0 0,115-91 0 0 0,144-117 0 0 0,176-143 0 0 0,136-110 0 0 0,85-62 0 0 0,30-18 0 0 0,-23 22 0 0 0,-60 41 0 0 0,-77 62 0 0 0,-86 62 0 0 0,-139 111 0 0 0,-189 148 0 0 0,-169 145 0 0 0,-108 88 0 0 0,-42 26 0 0 0,29-24 0 0 0,74-59 0 0 0,93-70 0 0 0,136-113 0 0 0,153-153 0 0 0,166-149 0 0 0,107-103 0 0 0,37-40 0 0 0,-9 10 0 0 0,-50 46 0 0 0,-71 65 0 0 0,-72 67 0 0 0,-65 60 0 0 0,-55 53 0 0 0,-113 81 0 0 0,-149 104 0 0 0,-121 81 0 0 0,-49 50 0 0 0,5 7 0 0 0,49-30 0 0 0,80-52 0 0 0,100-77 0 0 0,133-109 0 0 0,157-133 0 0 0,140-119 0 0 0,86-66 0 0 0,28-9 0 0 0,-31 33 0 0 0,-60 59 0 0 0,-128 126 0 0 0,-194 185 0 0 0,-174 165 0 0 0,-101 98 0 0 0,-37 31 0 0 0,16-20 0 0 0,54-53 0 0 0,71-79 0 0 0,80-78 0 0 0,87-75 0 0 0,87-85 0 0 0,108-99 0 0 0,77-71 0 0 0,31-33 0 0 0,-10 8 0 0 0,-40 33 0 0 0,-47 47 0 0 0,-61 73 0 0 0,-104 134 0 0 0,-108 157 0 0 0,-73 113 0 0 0,-45 63 0 0 0,-4 11 0 0 0,22-30 0 0 0,36-65 0 0 0,51-77 0 0 0,48-76 0 0 0,56-96 0 0 0,56-109 0 0 0,48-112 0 0 0,29-103 0 0 0,8-85 0 0 0,-15-56 0 0 0,-16-27 0 0 0,-24 11 0 0 0,-19 38 0 0 0,-23 52 0 0 0,-19 62 0 0 0,-14 66 0 0 0,-10 60 0 0 0,1 56 0 0 0,-7 45 0 0 0,-3 38 0 0 0,0 34 0 0 0,-12 49 0 0 0,-20 71 0 0 0,-15 77 0 0 0,-10 66 0 0 0,4 43 0 0 0,8 20 0 0 0,11-9 0 0 0,13-25 0 0 0,16-47 0 0 0,16-58 0 0 0,12-56 0 0 0,10-54 0 0 0,11-89 0 0 0,16-108 0 0 0,22-131 0 0 0,22-117 0 0 0,16-92 0 0 0,13-51 0 0 0,7-6 0 0 0,-2 30 0 0 0,-12 55 0 0 0,-15 68 0 0 0,-13 77 0 0 0,-18 67 0 0 0,-9 62 0 0 0,-11 56 0 0 0,-8 53 0 0 0,-7 56 0 0 0,-10 77 0 0 0,-22 113 0 0 0,-17 103 0 0 0,-9 66 0 0 0,0 10 0 0 0,14-28 0 0 0,20-57 0 0 0,18-70 0 0 0,15-75 0 0 0,11-66 0 0 0,7-53 0 0 0,3-53 0 0 0,14-53 0 0 0,21-69 0 0 0,33-86 0 0 0,28-82 0 0 0,15-60 0 0 0,0-32 0 0 0,-20-14 0 0 0,-25 11 0 0 0,-30 25 0 0 0,-33 47 0 0 0,-29 50 0 0 0,-28 53 0 0 0,-28 58 0 0 0,-24 52 0 0 0,-17 44 0 0 0,-40 62 0 0 0,-75 96 0 0 0,-48 84 0 0 0,-6 48 0 0 0,35 14 0 0 0,50-22 0 0 0,53-41 0 0 0,59-51 0 0 0,56-46 0 0 0,59-42 0 0 0,82-57 0 0 0,118-76 0 0 0,90-63 0 0 0,61-56 0 0 0,9-26 0 0 0,-38-1 0 0 0,-60 17 0 0 0,-72 36 0 0 0,-66 39 0 0 0,-65 45 0 0 0,-50 40 0 0 0,-50 43 0 0 0,-78 78 0 0 0,-127 146 0 0 0,-102 108 0 0 0,-47 42 0 0 0,5-9 0 0 0,42-52 0 0 0,65-68 0 0 0,64-73 0 0 0,67-67 0 0 0,55-59 0 0 0,75-69 0 0 0,85-78 0 0 0,85-76 0 0 0,77-57 0 0 0,33-30 0 0 0,8-2 0 0 0,-9 19 0 0 0,-24 28 0 0 0,-37 36 0 0 0,-50 42 0 0 0,-53 37 0 0 0,-53 41 0 0 0,-65 40 0 0 0,-79 58 0 0 0,-112 95 0 0 0,-111 83 0 0 0,-55 43 0 0 0,-7 6 0 0 0,24-26 0 0 0,41-44 0 0 0,54-51 0 0 0,53-56 0 0 0,53-51 0 0 0,45-44 0 0 0,34-46 0 0 0,38-73 0 0 0,36-93 0 0 0,27-73 0 0 0,2-41 0 0 0,-12 6 0 0 0,-23 33 0 0 0,-28 43 0 0 0,-29 51 0 0 0,-34 52 0 0 0,-20 50 0 0 0,-21 46 0 0 0,-29 48 0 0 0,-47 64 0 0 0,-46 72 0 0 0,-28 66 0 0 0,-1 60 0 0 0,12 44 0 0 0,22 33 0 0 0,29 16 0 0 0,28-1 0 0 0,35-15 0 0 0,30-19 0 0 0,26-35 0 0 0,17-39 0 0 0,10-44 0 0 0,11-45 0 0 0,10-44 0 0 0,7-37 0 0 0,0-31 0 0 0,-1-31 0 0 0,-3-34 0 0 0,0-45 0 0 0,7-75 0 0 0,10-102 0 0 0,11-98 0 0 0,7-66 0 0 0,6-30 0 0 0,3 13 0 0 0,-3 49 0 0 0,-7 63 0 0 0,-8 67 0 0 0,-6 63 0 0 0,1 55 0 0 0,5 49 0 0 0,11 36 0 0 0,13 37 0 0 0,11 29 0 0 0,10 34 0 0 0,11 34 0 0 0,5 48 0 0 0,2 45 0 0 0,-8 49 0 0 0,-8 30 0 0 0,-10 15 0 0 0,-8-11 0 0 0,-6-34 0 0 0,-3-53 0 0 0,-7-52 0 0 0,-4-48 0 0 0,1-45 0 0 0,-4-47 0 0 0,0-46 0 0 0,-3-48 0 0 0,-11-48 0 0 0,-7-46 0 0 0,-8-42 0 0 0,-10-21 0 0 0,-7-2 0 0 0,-5 20 0 0 0,-3 33 0 0 0,-2 40 0 0 0,-1 43 0 0 0,0 42 0 0 0,6 40 0 0 0,9 39 0 0 0,7 43 0 0 0,12 44 0 0 0,12 59 0 0 0,16 70 0 0 0,15 79 0 0 0,13 59 0 0 0,2 46 0 0 0,-2 19 0 0 0,-10-4 0 0 0,-8-19 0 0 0,-9-43 0 0 0,-9-51 0 0 0,-2-65 0 0 0,-4-61 0 0 0,-4-78 0 0 0,-3-84 0 0 0,3-96 0 0 0,7-115 0 0 0,11-123 0 0 0,14-104 0 0 0,5-68 0 0 0,1-25 0 0 0,-7 12 0 0 0,-10 40 0 0 0,-16 58 0 0 0,-16 71 0 0 0,-20 68 0 0 0,-10 75 0 0 0,-7 65 0 0 0,-7 60 0 0 0,-2 48 0 0 0,1 45 0 0 0,4 42 0 0 0,3 45 0 0 0,-9 67 0 0 0,-7 85 0 0 0,-12 79 0 0 0,1 51 0 0 0,-1 24 0 0 0,1-2 0 0 0,5-25 0 0 0,9-37 0 0 0,6-50 0 0 0,13-59 0 0 0,5-59 0 0 0,9-55 0 0 0,7-55 0 0 0,-5-58 0 0 0,-6-55 0 0 0,-9-61 0 0 0,-17-66 0 0 0,-11-57 0 0 0,-13-54 0 0 0,-5-44 0 0 0,5-32 0 0 0,4-25 0 0 0,8-12 0 0 0,10 8 0 0 0,6 34 0 0 0,7 53 0 0 0,4 65 0 0 0,8 66 0 0 0,15 78 0 0 0,15 77 0 0 0,19 69 0 0 0,12 71 0 0 0,11 71 0 0 0,11 65 0 0 0,1 51 0 0 0,-3 29 0 0 0,-5 9 0 0 0,2-11 0 0 0,-3-28 0 0 0,3-46 0 0 0,-2-51 0 0 0,-2-57 0 0 0,-4-56 0 0 0,-4-47 0 0 0,-7-39 0 0 0,-4-40 0 0 0,-12-35 0 0 0,-14-37 0 0 0,-14-44 0 0 0,-9-45 0 0 0,-14-44 0 0 0,-6-48 0 0 0,-1-54 0 0 0,5-46 0 0 0,5-24 0 0 0,2-8 0 0 0,-1 23 0 0 0,1 48 0 0 0,5 63 0 0 0,1 72 0 0 0,5 63 0 0 0,23 84 0 0 0,23 74 0 0 0,24 68 0 0 0,21 65 0 0 0,16 63 0 0 0,11 65 0 0 0,-6 42 0 0 0,-12 24 0 0 0,-15 9 0 0 0,-12-8 0 0 0,-9-30 0 0 0,-7-41 0 0 0,-9-50 0 0 0,-4-52 0 0 0,-5-51 0 0 0,-7-53 0 0 0,-5-51 0 0 0,-10-58 0 0 0,-4-69 0 0 0,-6-64 0 0 0,-8-61 0 0 0,-5-50 0 0 0,1-36 0 0 0,5-21 0 0 0,1-1 0 0 0,2 22 0 0 0,0 36 0 0 0,-4 42 0 0 0,1 55 0 0 0,5 53 0 0 0,11 61 0 0 0,11 52 0 0 0,16 47 0 0 0,17 47 0 0 0,18 51 0 0 0,22 50 0 0 0,16 53 0 0 0,8 39 0 0 0,4 25 0 0 0,-10 15 0 0 0,-16-4 0 0 0,-17-21 0 0 0,-19-34 0 0 0,-17-38 0 0 0,-14-44 0 0 0,-15-44 0 0 0,-13-44 0 0 0,-16-42 0 0 0,-15-44 0 0 0,-24-52 0 0 0,-22-50 0 0 0,-14-49 0 0 0,-13-43 0 0 0,-14-35 0 0 0,-16-30 0 0 0,-10-11 0 0 0,3 12 0 0 0,17 21 0 0 0,19 35 0 0 0,19 41 0 0 0,20 36 0 0 0,18 40 0 0 0,13 36 0 0 0,15 32 0 0 0,13 26 0 0 0,10 18 0 0 0,13 22 0 0 0,11 26 0 0 0,9 37 0 0 0,13 46 0 0 0,11 43 0 0 0,16 35 0 0 0,8 24 0 0 0,3 4 0 0 0,2-20 0 0 0,-1-27 0 0 0,-2-38 0 0 0,-7-43 0 0 0,-15-38 0 0 0,-10-36 0 0 0,-13-21 0 0 0,-10-22 0 0 0,-20-27 0 0 0,-22-33 0 0 0,-24-39 0 0 0,-21-34 0 0 0,-16-25 0 0 0,-11-24 0 0 0,-1-13 0 0 0,4-9 0 0 0,-5-9 0 0 0,-3 7 0 0 0,-8 12 0 0 0,-3 20 0 0 0,7 30 0 0 0,8 32 0 0 0,16 32 0 0 0,16 28 0 0 0,18 25 0 0 0,24 27 0 0 0,21 27 0 0 0,23 31 0 0 0,24 26 0 0 0,24 25 0 0 0,16 14 0 0 0,5 14 0 0 0,6 3 0 0 0,-3-1 0 0 0,-5-3 0 0 0,-12-17 0 0 0,-7-18 0 0 0,-10-24 0 0 0,-14-22 0 0 0,-10-22 0 0 0,-5-20 0 0 0,-7-20 0 0 0,-13-23 0 0 0,-15-32 0 0 0,-12-32 0 0 0,-14-31 0 0 0,-15-32 0 0 0,-9-32 0 0 0,-9-21 0 0 0,-16-13 0 0 0,-11 0 0 0 0,-8 13 0 0 0,-5 15 0 0 0,4 16 0 0 0,7 24 0 0 0,14 24 0 0 0,14 26 0 0 0,13 23 0 0 0,32 45 0 0 0,32 45 0 0 0,30 41 0 0 0,32 44 0 0 0,27 51 0 0 0,13 45 0 0 0,-1 33 0 0 0,-3 30 0 0 0,-7 21 0 0 0,-11 8 0 0 0,-9-6 0 0 0,-6-23 0 0 0,-6-27 0 0 0,-9-38 0 0 0,-8-42 0 0 0,-15-41 0 0 0,-18-59 0 0 0,-20-63 0 0 0,-21-60 0 0 0,-19-60 0 0 0,-8-55 0 0 0,-9-44 0 0 0,1-37 0 0 0,3-20 0 0 0,-1 2 0 0 0,-4 14 0 0 0,-2 28 0 0 0,-10 36 0 0 0,-5 47 0 0 0,6 43 0 0 0,7 40 0 0 0,15 38 0 0 0,8 29 0 0 0,18 28 0 0 0,12 26 0 0 0,12 27 0 0 0,13 30 0 0 0,13 31 0 0 0,3 44 0 0 0,2 37 0 0 0,-6 33 0 0 0,-8 20 0 0 0,-1-2 0 0 0,-4-18 0 0 0,0-29 0 0 0,-1-41 0 0 0,-4-46 0 0 0,1-41 0 0 0,0-43 0 0 0,-2-36 0 0 0,-4-38 0 0 0,-8-34 0 0 0,-4-42 0 0 0,0-40 0 0 0,0-43 0 0 0,1-37 0 0 0,8-29 0 0 0,2-13 0 0 0,2 2 0 0 0,-2 22 0 0 0,0 33 0 0 0,-2 39 0 0 0,-2 41 0 0 0,6 65 0 0 0,1 65 0 0 0,5 59 0 0 0,6 54 0 0 0,0 52 0 0 0,3 44 0 0 0,2 24 0 0 0,-1 6 0 0 0,0-3 0 0 0,-4-16 0 0 0,-4-22 0 0 0,0-30 0 0 0,-2-27 0 0 0,-3-34 0 0 0,-4-30 0 0 0,-2-24 0 0 0,-2-29 0 0 0,-2-31 0 0 0,0-39 0 0 0,5-55 0 0 0,8-57 0 0 0,7-50 0 0 0,6-26 0 0 0,-1 2 0 0 0,-10 21 0 0 0,-15 28 0 0 0,-6 38 0 0 0,-9 42 0 0 0,-12 42 0 0 0,-9 42 0 0 0,-9 41 0 0 0,-14 43 0 0 0,-15 32 0 0 0,-12 28 0 0 0,-9 20 0 0 0,6 6 0 0 0,12-5 0 0 0,14-19 0 0 0,17-20 0 0 0,17-24 0 0 0,18-22 0 0 0,24-29 0 0 0,21-38 0 0 0,27-50 0 0 0,45-62 0 0 0,61-71 0 0 0,56-57 0 0 0,36-35 0 0 0,31-29 0 0 0,20-10 0 0 0,-3 13 0 0 0,-19 29 0 0 0,-17 36 0 0 0,-27 40 0 0 0,-36 42 0 0 0,-43 47 0 0 0,-43 34 0 0 0,-36 36 0 0 0,-28 23 0 0 0,-17 20 0 0 0,-11 13 0 0 0,-3 10 0 0 0,-8 10 0 0 0,0 10 0 0 0,-4 8 0 0 0,-4 10 0 0 0,-4 18 0 0 0,-9 34 0 0 0,-10 36 0 0 0,-21 39 0 0 0,-16 26 0 0 0,-16 4 0 0 0,-5-14 0 0 0,6-30 0 0 0,6-42 0 0 0,14-38 0 0 0,20-60 0 0 0,26-72 0 0 0,24-84 0 0 0,25-80 0 0 0,21-72 0 0 0,4-42 0 0 0,2-16 0 0 0,-14 6 0 0 0,-17 23 0 0 0,-17 38 0 0 0,-13 39 0 0 0,-15 45 0 0 0,-15 45 0 0 0,-9 46 0 0 0,-9 35 0 0 0,-9 32 0 0 0,-10 24 0 0 0,-14 28 0 0 0,-19 30 0 0 0,-13 27 0 0 0,-7 27 0 0 0,-5 21 0 0 0,12 10 0 0 0,15 1 0 0 0,17-13 0 0 0,18-13 0 0 0,17-23 0 0 0,20-17 0 0 0,11-19 0 0 0,11-14 0 0 0,9-11 0 0 0,18-7 0 0 0,20-11 0 0 0,29-8 0 0 0,28-9 0 0 0,29-10 0 0 0,36-12 0 0 0,34-3 0 0 0,20-5 0 0 0,23-5 0 0 0,19-3 0 0 0,10-3 0 0 0,7-2 0 0 0,0 0 0 0 0,-15-2 0 0 0,-32 1 0 0 0,-35 6 0 0 0,-43 8 0 0 0,-37 7 0 0 0,-37 1 0 0 0,-28 2 0 0 0,-20 3 0 0 0,-18-2 0 0 0,-15-7 0 0 0,-14 1 0 0 0,-21-3 0 0 0,-29-4 0 0 0,-35 1 0 0 0,-39 0 0 0 0,-33-3 0 0 0,-36-3 0 0 0,-44-3 0 0 0,-39-1 0 0 0,-43-2 0 0 0,-32 0 0 0 0,-25 0 0 0 0,-13-1 0 0 0,1 6 0 0 0,3 8 0 0 0,15 13 0 0 0,28 9 0 0 0,33 9 0 0 0,33 3 0 0 0,35 5 0 0 0,40 6 0 0 0,38 4 0 0 0,33-3 0 0 0,40 1 0 0 0,29-5 0 0 0,24-5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4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21595 7170 16383 0 0,'0'29'0'0'0,"0"21"0"0"0,0 14 0 0 0,-6 13 0 0 0,-2 5 0 0 0,1 1 0 0 0,-5-3 0 0 0,0-3 0 0 0,-3-3 0 0 0,0-2 0 0 0,-3-8 0 0 0,1-9 0 0 0,5-8 0 0 0,-3-12 0 0 0,2-6 0 0 0,-3-9 0 0 0,2 0 0 0 0,-4-5 0 0 0,-3-5 0 0 0,-5-4 0 0 0,-3-2 0 0 0,-3-3 0 0 0,-7-1 0 0 0,-4-7 0 0 0,1-2 0 0 0,1-5 0 0 0,2-6 0 0 0,2-5 0 0 0,1-5 0 0 0,1-3 0 0 0,-5-1 0 0 0,-2-7 0 0 0,1-2 0 0 0,-4 1 0 0 0,-7-5 0 0 0,0 0 0 0 0,-2-3 0 0 0,-10-5 0 0 0,-6 1 0 0 0,-2-2 0 0 0,-1 3 0 0 0,1-2 0 0 0,1 4 0 0 0,6-2 0 0 0,3 2 0 0 0,1-1 0 0 0,-2 2 0 0 0,-1-2 0 0 0,-7-4 0 0 0,-3-4 0 0 0,-7-3 0 0 0,-7-3 0 0 0,0-1 0 0 0,4-2 0 0 0,10 6 0 0 0,11 8 0 0 0,17 6 0 0 0,22 13 0 0 0,16 12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4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21388 8215 16383 0 0,'-12'0'0'0'0,"-9"0"0"0"0,-7 0 0 0 0,-5-6 0 0 0,-8-1 0 0 0,-3-6 0 0 0,0-7 0 0 0,2-5 0 0 0,-4-10 0 0 0,1-5 0 0 0,-5-8 0 0 0,2-1 0 0 0,-4-3 0 0 0,-4-6 0 0 0,-4-3 0 0 0,-4 2 0 0 0,-2-1 0 0 0,-2 5 0 0 0,-1 6 0 0 0,0-1 0 0 0,6 3 0 0 0,2 3 0 0 0,5 3 0 0 0,7-2 0 0 0,0-1 0 0 0,2 2 0 0 0,-2-3 0 0 0,-4-6 0 0 0,-6 0 0 0 0,-3-4 0 0 0,-3 3 0 0 0,-3-2 0 0 0,0 3 0 0 0,-1-2 0 0 0,-1 2 0 0 0,1 5 0 0 0,6-3 0 0 0,2 3 0 0 0,6 2 0 0 0,6 3 0 0 0,6-3 0 0 0,4 1 0 0 0,9 0 0 0 0,9 4 0 0 0,15-5 0 0 0,7 6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4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21310 8406 16383 0 0,'-6'-6'0'0'0,"-7"-1"0"0"0,-8-6 0 0 0,-6-1 0 0 0,-10-3 0 0 0,-4-6 0 0 0,-7-3 0 0 0,-7-4 0 0 0,0-8 0 0 0,-2-4 0 0 0,-9-6 0 0 0,-5-6 0 0 0,-8-7 0 0 0,-1-3 0 0 0,-6-9 0 0 0,1-3 0 0 0,-2-1 0 0 0,1 1 0 0 0,4 3 0 0 0,11 1 0 0 0,5 2 0 0 0,2-5 0 0 0,1-1 0 0 0,-1 0 0 0 0,-7 2 0 0 0,-9 2 0 0 0,-2 1 0 0 0,-4 2 0 0 0,0 0 0 0 0,3 1 0 0 0,10 6 0 0 0,18 8 0 0 0,18 6 0 0 0,15 13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21169 8238 16383 0 0,'-12'-6'0'0'0,"-9"-8"0"0"0,-7-7 0 0 0,-11-5 0 0 0,-9-11 0 0 0,-15-5 0 0 0,-20-6 0 0 0,-13-7 0 0 0,-2 0 0 0 0,-1 4 0 0 0,4-1 0 0 0,7 2 0 0 0,12 4 0 0 0,8 4 0 0 0,9 3 0 0 0,4 3 0 0 0,-1 1 0 0 0,-3 2 0 0 0,-2-1 0 0 0,-3-5 0 0 0,-2-8 0 0 0,-1-2 0 0 0,-7-3 0 0 0,-3-6 0 0 0,7-4 0 0 0,3-3 0 0 0,7-2 0 0 0,2-1 0 0 0,6 4 0 0 0,11 3 0 0 0,7-1 0 0 0,3-1 0 0 0,2-1 0 0 0,5-2 0 0 0,1-1 0 0 0,-2-1 0 0 0,5 0 0 0 0,4-1 0 0 0,6 6 0 0 0,4 8 0 0 0,3 8 0 0 0,3 5 0 0 0,6 5 0 0 0,3 8 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20112 5486 16383 0 0,'-12'0'0'0'0,"-9"5"0"0"0,-7 3 0 0 0,-5 5 0 0 0,-2 1 0 0 0,-7 3 0 0 0,-2 0 0 0 0,-6 1 0 0 0,1 5 0 0 0,-4 4 0 0 0,2 2 0 0 0,-2-2 0 0 0,2-1 0 0 0,-2 1 0 0 0,3 2 0 0 0,3 1 0 0 0,4 3 0 0 0,4 0 0 0 0,3 1 0 0 0,1 0 0 0 0,1 1 0 0 0,6-1 0 0 0,3 0 0 0 0,5 1 0 0 0,6-1 0 0 0,-1 0 0 0 0,3 1 0 0 0,3-1 0 0 0,3 0 0 0 0,3 0 0 0 0,1 6 0 0 0,2 2 0 0 0,0-1 0 0 0,1-1 0 0 0,0-1 0 0 0,5-8 0 0 0,14-4 0 0 0,3-5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20774 7486 16383 0 0,'-12'-12'0'0'0,"-84"-32"0"0"0,-33-10 0 0 0,-5 0 0 0 0,14 2 0 0 0,16 5 0 0 0,13 10 0 0 0,12 6 0 0 0,7 2 0 0 0,4 0 0 0 0,-4-1 0 0 0,0 0 0 0 0,-1 4 0 0 0,7 1 0 0 0,8-2 0 0 0,9 5 0 0 0,7 0 0 0 0,4-3 0 0 0,4 4 0 0 0,1-1 0 0 0,0-2 0 0 0,1-3 0 0 0,5-3 0 0 0,1 4 0 0 0,0 1 0 0 0,-2-8 0 0 0,4-3 0 0 0,1-2 0 0 0,3-6 0 0 0,0-1 0 0 0,3-5 0 0 0,-1 1 0 0 0,2-3 0 0 0,4 1 0 0 0,5 3 0 0 0,2 0 0 0 0,3 0 0 0 0,1 4 0 0 0,2 3 0 0 0,5 3 0 0 0,26 13 0 0 0,7 12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20538 5262 16383 0 0,'-6'-6'0'0'0,"-2"-7"0"0"0,-5-8 0 0 0,-6-6 0 0 0,-1-4 0 0 0,-2-3 0 0 0,3-1 0 0 0,-1 5 0 0 0,-4 2 0 0 0,-8 0 0 0 0,-6 5 0 0 0,-1 0 0 0 0,0-1 0 0 0,-6-3 0 0 0,0 3 0 0 0,2 0 0 0 0,-4 5 0 0 0,0-1 0 0 0,-3-3 0 0 0,1 2 0 0 0,3 0 0 0 0,-2-3 0 0 0,1 3 0 0 0,3-1 0 0 0,2-3 0 0 0,4-2 0 0 0,2-3 0 0 0,1-2 0 0 0,-5-2 0 0 0,-1 0 0 0 0,0-6 0 0 0,-4-3 0 0 0,-1 1 0 0 0,-4 2 0 0 0,1 1 0 0 0,-3-3 0 0 0,-4-2 0 0 0,2-4 0 0 0,-3 0 0 0 0,-1-3 0 0 0,1-5 0 0 0,6 2 0 0 0,0-2 0 0 0,8-3 0 0 0,6-3 0 0 0,3 3 0 0 0,2 0 0 0 0,7-1 0 0 0,6-3 0 0 0,8-2 0 0 0,11-7 0 0 0,11-14 0 0 0,4 6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20377 4975 16383 0 0,'-12'0'0'0'0,"-9"0"0"0"0,-7 0 0 0 0,-5 0 0 0 0,-2 0 0 0 0,-1-6 0 0 0,-1-2 0 0 0,-5-5 0 0 0,-1-6 0 0 0,0-1 0 0 0,3-1 0 0 0,-5-5 0 0 0,1-2 0 0 0,1-3 0 0 0,2-1 0 0 0,3-2 0 0 0,1-1 0 0 0,2 0 0 0 0,1 1 0 0 0,0-1 0 0 0,0 0 0 0 0,-5 1 0 0 0,-8-6 0 0 0,-2-2 0 0 0,-4 0 0 0 0,-5-3 0 0 0,-4-7 0 0 0,-3-6 0 0 0,-8-4 0 0 0,-3-4 0 0 0,6-8 0 0 0,2-2 0 0 0,8-1 0 0 0,2 2 0 0 0,5-5 0 0 0,0-5 0 0 0,-2 0 0 0 0,2 3 0 0 0,4 3 0 0 0,11 4 0 0 0,5 3 0 0 0,10 8 0 0 0,7 15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20374 5432 16383 0 0,'-6'0'0'0'0,"-7"0"0"0"0,-8 0 0 0 0,-6 0 0 0 0,-10-6 0 0 0,-4-1 0 0 0,-1-7 0 0 0,-6 1 0 0 0,1-5 0 0 0,1-4 0 0 0,-2-4 0 0 0,1-10 0 0 0,2-4 0 0 0,4-7 0 0 0,-3-8 0 0 0,-1 1 0 0 0,3-3 0 0 0,-4-3 0 0 0,-5-3 0 0 0,-6-2 0 0 0,-11-2 0 0 0,-5-1 0 0 0,-7-1 0 0 0,-3 0 0 0 0,2-5 0 0 0,-3-9 0 0 0,8-6 0 0 0,4-1 0 0 0,9-1 0 0 0,3-4 0 0 0,1 3 0 0 0,4 6 0 0 0,1 0 0 0 0,2 3 0 0 0,5 4 0 0 0,-1-20 0 0 0,-15-44 0 0 0,2 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6427 8643 16383 0 0,'-6'0'0'0'0,"-7"0"0"0"0,-8 6 0 0 0,-6 2 0 0 0,-4-1 0 0 0,-3-1 0 0 0,-1-2 0 0 0,0-1 0 0 0,5-2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19788 5122 16383 0 0,'-12'-6'0'0'0,"-9"-2"0"0"0,-13-5 0 0 0,-18-12 0 0 0,-12-8 0 0 0,-12-9 0 0 0,-11-10 0 0 0,-3-8 0 0 0,4-10 0 0 0,9-6 0 0 0,13 5 0 0 0,11 3 0 0 0,9 1 0 0 0,6 6 0 0 0,4 8 0 0 0,1 1 0 0 0,-4 4 0 0 0,-3 4 0 0 0,0 4 0 0 0,2 3 0 0 0,0-4 0 0 0,2-1 0 0 0,1 1 0 0 0,0-4 0 0 0,1-1 0 0 0,0-3 0 0 0,0-5 0 0 0,0-12 0 0 0,0-5 0 0 0,0-8 0 0 0,0-3 0 0 0,0 1 0 0 0,5 4 0 0 0,3 2 0 0 0,5-3 0 0 0,6 0 0 0 0,1-5 0 0 0,1-4 0 0 0,4 0 0 0 0,9 3 0 0 0,4 11 0 0 0,8 11 0 0 0,7 11 0 0 0,1 14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19266 1886 16383 0 0,'-12'-6'0'0'0,"-9"-2"0"0"0,-1-5 0 0 0,-3-1 0 0 0,-3 3 0 0 0,-3 2 0 0 0,-1 3 0 0 0,-1 3 0 0 0,-2 8 0 0 0,1 2 0 0 0,-1 1 0 0 0,0 4 0 0 0,-5 6 0 0 0,-2 1 0 0 0,0 2 0 0 0,2 3 0 0 0,2 4 0 0 0,1 3 0 0 0,1 1 0 0 0,-4 2 0 0 0,-2 6 0 0 0,1 3 0 0 0,1 5 0 0 0,-4 6 0 0 0,6 6 0 0 0,3 10 0 0 0,2 4 0 0 0,0 2 0 0 0,7-1 0 0 0,7-1 0 0 0,7-8 0 0 0,5-3 0 0 0,5-1 0 0 0,1 1 0 0 0,8-5 0 0 0,8-6 0 0 0,7-7 0 0 0,0-10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19615 1199 16383 0 0,'-6'6'0'0'0,"-7"2"0"0"0,-2 5 0 0 0,-4 1 0 0 0,-5-3 0 0 0,-4 4 0 0 0,-3 4 0 0 0,-2-1 0 0 0,-7 3 0 0 0,-2 3 0 0 0,-1 3 0 0 0,2-2 0 0 0,-3-1 0 0 0,-1 3 0 0 0,2 1 0 0 0,2 3 0 0 0,2 1 0 0 0,3 1 0 0 0,1 1 0 0 0,0 1 0 0 0,1-1 0 0 0,1 1 0 0 0,-1-1 0 0 0,-5 1 0 0 0,-3 5 0 0 0,-5 7 0 0 0,-1 3 0 0 0,-3 3 0 0 0,-6 5 0 0 0,3 4 0 0 0,-3 3 0 0 0,4 8 0 0 0,4 3 0 0 0,5 0 0 0 0,5-1 0 0 0,2 4 0 0 0,2 0 0 0 0,7 5 0 0 0,3 4 0 0 0,5 6 0 0 0,6-2 0 0 0,-1-6 0 0 0,4 2 0 0 0,2-5 0 0 0,3-14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5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19124 1393 16383 0 0,'-11'6'0'0'0,"-10"8"0"0"0,-13 7 0 0 0,-13 0 0 0 0,-9 2 0 0 0,-1 3 0 0 0,-3 3 0 0 0,3 3 0 0 0,0 7 0 0 0,4 8 0 0 0,-1 9 0 0 0,3 5 0 0 0,-2 11 0 0 0,3 4 0 0 0,-2 6 0 0 0,3 2 0 0 0,2 3 0 0 0,5 5 0 0 0,3 9 0 0 0,3 6 0 0 0,7 7 0 0 0,3 2 0 0 0,5-1 0 0 0,7-9 0 0 0,6-11 0 0 0,4-15 0 0 0,3-22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19035 1358 16383 0 0,'-12'6'0'0'0,"-9"2"0"0"0,-7 5 0 0 0,-5 1 0 0 0,-2 3 0 0 0,-2 5 0 0 0,1 5 0 0 0,-6 3 0 0 0,-1 2 0 0 0,-6 8 0 0 0,-5 8 0 0 0,0 8 0 0 0,-2 6 0 0 0,3 10 0 0 0,4 4 0 0 0,5 0 0 0 0,4 6 0 0 0,3 0 0 0 0,2-3 0 0 0,2 4 0 0 0,5 4 0 0 0,3 5 0 0 0,-1 4 0 0 0,4 4 0 0 0,6 1 0 0 0,0-4 0 0 0,2-13 0 0 0,4-15 0 0 0,4-19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19254 1446 16383 0 0,'-6'0'0'0'0,"-7"0"0"0"0,-8 0 0 0 0,-6 0 0 0 0,-4 0 0 0 0,-9 6 0 0 0,-2 8 0 0 0,-7 1 0 0 0,-6 4 0 0 0,0 5 0 0 0,-2 9 0 0 0,-2 6 0 0 0,2 7 0 0 0,-1 8 0 0 0,-1 11 0 0 0,-3 13 0 0 0,-3 11 0 0 0,5 6 0 0 0,0 6 0 0 0,5 8 0 0 0,6 15 0 0 0,5 10 0 0 0,11-1 0 0 0,4-12 0 0 0,8-14 0 0 0,13-19 0 0 0,8-20 0 0 0,3-21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19345 1570 16383 0 0,'-12'6'0'0'0,"-9"7"0"0"0,-7 14 0 0 0,-5 13 0 0 0,-8 12 0 0 0,-9 14 0 0 0,-13 14 0 0 0,-14 4 0 0 0,-10 6 0 0 0,-9-1 0 0 0,-5 2 0 0 0,4-3 0 0 0,5-5 0 0 0,8 1 0 0 0,12-3 0 0 0,12-2 0 0 0,11-4 0 0 0,8 2 0 0 0,5 1 0 0 0,3-2 0 0 0,1-2 0 0 0,0-2 0 0 0,6 4 0 0 0,7 7 0 0 0,7 6 0 0 0,5 6 0 0 0,5-2 0 0 0,7 1 0 0 0,4 1 0 0 0,-1-3 0 0 0,5-6 0 0 0,0-11 0 0 0,4-14 0 0 0,10-10 0 0 0,19 2 0 0 0,0-6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18239 2311 16383 0 0,'5'11'0'0'0,"3"11"0"0"0,-1 12 0 0 0,5 12 0 0 0,0 16 0 0 0,4 14 0 0 0,-1 7 0 0 0,3 6 0 0 0,4 0 0 0 0,4-5 0 0 0,4-9 0 0 0,2-13 0 0 0,2-10 0 0 0,0-15 0 0 0,-5-13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18800 2575 16383 0 0,'-12'0'0'0'0,"-9"0"0"0"0,-7 5 0 0 0,-5 3 0 0 0,-2 0 0 0 0,-2 3 0 0 0,1 7 0 0 0,5 6 0 0 0,3 4 0 0 0,6 9 0 0 0,7 10 0 0 0,6 9 0 0 0,10 12 0 0 0,11 6 0 0 0,9 2 0 0 0,7 0 0 0 0,4-7 0 0 0,3-16 0 0 0,1-11 0 0 0,0-12 0 0 0,0-17 0 0 0,0-11 0 0 0,-7-12 0 0 0,-8-10 0 0 0,-13-12 0 0 0,-8-8 0 0 0,-16-8 0 0 0,-11-7 0 0 0,-12-7 0 0 0,-12-4 0 0 0,-8-8 0 0 0,-6 3 0 0 0,-3 2 0 0 0,4 6 0 0 0,6 9 0 0 0,9 7 0 0 0,5 12 0 0 0,6 6 0 0 0,3 8 0 0 0,1 7 0 0 0,7 7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18996 3875 16383 0 0,'-5'-12'0'0'0,"-9"-3"0"0"0,-1-11 0 0 0,-4-7 0 0 0,-5-10 0 0 0,-4-8 0 0 0,-2-3 0 0 0,2-2 0 0 0,2-4 0 0 0,-2-4 0 0 0,-1-1 0 0 0,-1 3 0 0 0,-3 1 0 0 0,0 0 0 0 0,-1-2 0 0 0,0-2 0 0 0,0-1 0 0 0,-7-2 0 0 0,-1 6 0 0 0,0 2 0 0 0,2 4 0 0 0,2 1 0 0 0,7 4 0 0 0,3 10 0 0 0,6 7 0 0 0,2 3 0 0 0,3 7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5803 7673 16383 0 0,'0'0'0'0'0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19063 4068 16383 0 0,'-11'-12'0'0'0,"-10"-9"0"0"0,-8-13 0 0 0,-9-18 0 0 0,-11-12 0 0 0,-8-6 0 0 0,-1 2 0 0 0,-1 2 0 0 0,3 6 0 0 0,5 7 0 0 0,6 7 0 0 0,4 6 0 0 0,4 3 0 0 0,8 3 0 0 0,3 1 0 0 0,0 0 0 0 0,-1 0 0 0 0,4 0 0 0 0,0 0 0 0 0,4-1 0 0 0,-1 1 0 0 0,-2-2 0 0 0,2-4 0 0 0,-1-9 0 0 0,2-7 0 0 0,0 0 0 0 0,-3-3 0 0 0,1-2 0 0 0,6 2 0 0 0,-2 6 0 0 0,3 6 0 0 0,9 10 0 0 0,6 6 0 0 0,2 8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21887 9202 16383 0 0,'-6'0'0'0'0,"-7"0"0"0"0,-8 0 0 0 0,-6 0 0 0 0,-4 0 0 0 0,-3-6 0 0 0,-1-2 0 0 0,-6 1 0 0 0,-2-5 0 0 0,-6 0 0 0 0,-5-4 0 0 0,-12 1 0 0 0,-6-2 0 0 0,-2 0 0 0 0,0 4 0 0 0,6-1 0 0 0,4 1 0 0 0,6 3 0 0 0,2-3 0 0 0,5 1 0 0 0,4 3 0 0 0,0 2 0 0 0,1 3 0 0 0,-2 2 0 0 0,0 2 0 0 0,-3 0 0 0 0,-4 0 0 0 0,-5 1 0 0 0,-3-1 0 0 0,-3 6 0 0 0,-2 2 0 0 0,5 0 0 0 0,2 4 0 0 0,-1 0 0 0 0,-1 3 0 0 0,4 12 0 0 0,1 6 0 0 0,-2 4 0 0 0,-2 7 0 0 0,-2 8 0 0 0,-8 0 0 0 0,-3 4 0 0 0,6 3 0 0 0,2-2 0 0 0,7 1 0 0 0,8-4 0 0 0,13-6 0 0 0,7-4 0 0 0,9-4 0 0 0,15-4 0 0 0,8-1 0 0 0,4 4 0 0 0,2 8 0 0 0,-1-5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21541 8802 16383 0 0,'-11'0'0'0'0,"-10"0"0"0"0,-8 0 0 0 0,-9 0 0 0 0,-5 0 0 0 0,-7 0 0 0 0,-6 0 0 0 0,1 0 0 0 0,-2 6 0 0 0,2 1 0 0 0,0 1 0 0 0,3 3 0 0 0,4 1 0 0 0,0-2 0 0 0,1 3 0 0 0,-3 0 0 0 0,2-3 0 0 0,-3 3 0 0 0,-5-1 0 0 0,-3 4 0 0 0,-5-2 0 0 0,-2 3 0 0 0,-7 5 0 0 0,-4 4 0 0 0,7 4 0 0 0,2 2 0 0 0,3 1 0 0 0,-1 8 0 0 0,0 1 0 0 0,0 1 0 0 0,-1-3 0 0 0,-7 5 0 0 0,-1 0 0 0 0,-1-2 0 0 0,2-2 0 0 0,7-3 0 0 0,10 4 0 0 0,2 1 0 0 0,5-7 0 0 0,6-4 0 0 0,9-1 0 0 0,6-7 0 0 0,7 0 0 0 0,13-6 0 0 0,9-5 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6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21851 8678 16383 0 0,'-12'0'0'0'0,"-3"6"0"0"0,-12 2 0 0 0,-6-1 0 0 0,-9-1 0 0 0,-16 4 0 0 0,-8 1 0 0 0,-6 3 0 0 0,-1 0 0 0 0,-1 4 0 0 0,1 4 0 0 0,8-2 0 0 0,2-4 0 0 0,7 1 0 0 0,1 4 0 0 0,4-3 0 0 0,-1-3 0 0 0,3 1 0 0 0,-3 3 0 0 0,3 0 0 0 0,-2 1 0 0 0,1 3 0 0 0,-2-1 0 0 0,2 0 0 0 0,-2-3 0 0 0,1 1 0 0 0,5 3 0 0 0,3-3 0 0 0,-1 1 0 0 0,-1 4 0 0 0,3-4 0 0 0,2 1 0 0 0,2 3 0 0 0,3 2 0 0 0,0-2 0 0 0,1-1 0 0 0,0 2 0 0 0,-6 2 0 0 0,-1 2 0 0 0,-6 2 0 0 0,-1 2 0 0 0,-3 0 0 0 0,-5 0 0 0 0,-5 1 0 0 0,-3-1 0 0 0,3 1 0 0 0,1-1 0 0 0,4 0 0 0 0,6-5 0 0 0,6-3 0 0 0,5 1 0 0 0,2 1 0 0 0,3 2 0 0 0,1 8 0 0 0,5 2 0 0 0,3 1 0 0 0,5-1 0 0 0,0-1 0 0 0,4-2 0 0 0,4-1 0 0 0,5-2 0 0 0,8 1 0 0 0,11-1 0 0 0,15 0 0 0 0,2-6 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21055 9172 16383 0 0,'-5'0'0'0'0,"-9"0"0"0"0,-7 0 0 0 0,-12 0 0 0 0,-5 0 0 0 0,-9 0 0 0 0,-8 0 0 0 0,0 0 0 0 0,4 0 0 0 0,-2 0 0 0 0,3 0 0 0 0,4 0 0 0 0,-2 6 0 0 0,2 2 0 0 0,-4 5 0 0 0,-4 6 0 0 0,-5 6 0 0 0,-4 5 0 0 0,-8 2 0 0 0,-5 3 0 0 0,0 0 0 0 0,1 0 0 0 0,8 0 0 0 0,8 0 0 0 0,10 6 0 0 0,6 1 0 0 0,12 0 0 0 0,10-2 0 0 0,9-2 0 0 0,6-1 0 0 0,5-1 0 0 0,8-2 0 0 0,8 0 0 0 0,3 0 0 0 0,8 0 0 0 0,7 0 0 0 0,9 0 0 0 0,38 11 0 0 0,75 34 0 0 0,11 2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21211 9172 16383 0 0,'-12'6'0'0'0,"-9"8"0"0"0,-13 12 0 0 0,-7 9 0 0 0,-7 3 0 0 0,-2-4 0 0 0,8-2 0 0 0,5-7 0 0 0,3-2 0 0 0,1-4 0 0 0,1-1 0 0 0,0-2 0 0 0,0-4 0 0 0,-7-5 0 0 0,-2-3 0 0 0,-6-2 0 0 0,-7-2 0 0 0,-5-6 0 0 0,-4-3 0 0 0,2 1 0 0 0,0 7 0 0 0,-1 4 0 0 0,4 2 0 0 0,1-1 0 0 0,3 0 0 0 0,6 4 0 0 0,5 2 0 0 0,-2 4 0 0 0,1 0 0 0 0,3 3 0 0 0,1-1 0 0 0,3 3 0 0 0,-5 3 0 0 0,0 5 0 0 0,1-4 0 0 0,-5 2 0 0 0,0 1 0 0 0,3 3 0 0 0,2-5 0 0 0,2 1 0 0 0,2 1 0 0 0,8 2 0 0 0,8 2 0 0 0,8 2 0 0 0,12 2 0 0 0,12 0 0 0 0,10 6 0 0 0,7 2 0 0 0,5 0 0 0 0,8 4 0 0 0,3 0 0 0 0,0 5 0 0 0,4 4 0 0 0,5 4 0 0 0,6 5 0 0 0,4 8 0 0 0,8 10 0 0 0,5 2 0 0 0,6 4 0 0 0,1-1 0 0 0,-2-9 0 0 0,-3-13 0 0 0,8-5 0 0 0,24 4 0 0 0,-6-9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19408 9331 16383 0 0,'-6'0'0'0'0,"-8"0"0"0"0,-6 6 0 0 0,-7 1 0 0 0,-4 1 0 0 0,3 4 0 0 0,6 5 0 0 0,13 7 0 0 0,14 4 0 0 0,12 9 0 0 0,14 11 0 0 0,14 13 0 0 0,10 15 0 0 0,9 11 0 0 0,4 3 0 0 0,2 3 0 0 0,-5 4 0 0 0,-2 2 0 0 0,1 13 0 0 0,5 12 0 0 0,16 13 0 0 0,16 6 0 0 0,13 3 0 0 0,6-7 0 0 0,0-3 0 0 0,7-2 0 0 0,13 0 0 0 0,10 0 0 0 0,-19-23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19698 9049 16383 0 0,'-6'6'0'0'0,"-2"7"0"0"0,1 14 0 0 0,1 19 0 0 0,8 31 0 0 0,14 37 0 0 0,17 34 0 0 0,15 27 0 0 0,9 13 0 0 0,8-3 0 0 0,4-15 0 0 0,-3-14 0 0 0,-3-15 0 0 0,-5-20 0 0 0,-6-14 0 0 0,4-2 0 0 0,22 23 0 0 0,-2-11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19526 8908 16383 0 0,'6'17'0'0'0,"8"24"0"0"0,6 27 0 0 0,13 38 0 0 0,23 46 0 0 0,20 39 0 0 0,20 27 0 0 0,11 6 0 0 0,-1-12 0 0 0,-7-25 0 0 0,-14-27 0 0 0,-10-28 0 0 0,-13-32 0 0 0,-10-26 0 0 0,-14-21 0 0 0,-8-19 0 0 0,-9-9 0 0 0,-2-9 0 0 0,-5-8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19403 9278 16383 0 0,'11'17'0'0'0,"16"30"0"0"0,21 46 0 0 0,25 49 0 0 0,29 35 0 0 0,21 22 0 0 0,12 18 0 0 0,7 1 0 0 0,-3-8 0 0 0,-9-10 0 0 0,-8-16 0 0 0,-14-27 0 0 0,-19-36 0 0 0,-19-37 0 0 0,-21-34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7342 8062 16383 0 0,'-46'-17'0'0'0,"-80"-24"0"0"0,-76-33 0 0 0,-67-22 0 0 0,-29-12 0 0 0,-10-4 0 0 0,18 10 0 0 0,29 17 0 0 0,42 22 0 0 0,35 18 0 0 0,20 15 0 0 0,20 13 0 0 0,17 9 0 0 0,13 7 0 0 0,14 2 0 0 0,13 2 0 0 0,15 1 0 0 0,14-2 0 0 0,11-5 0 0 0,8-4 0 0 0,10 1 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19597 9349 16383 0 0,'0'11'0'0'0,"6"22"0"0"0,19 40 0 0 0,23 48 0 0 0,26 55 0 0 0,30 69 0 0 0,20 43 0 0 0,13 26 0 0 0,0-6 0 0 0,-12-37 0 0 0,-21-60 0 0 0,-28-65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19456 9437 16383 0 0,'0'11'0'0'0,"0"16"0"0"0,6 27 0 0 0,7 27 0 0 0,14 34 0 0 0,7 45 0 0 0,10 41 0 0 0,10 27 0 0 0,0 10 0 0 0,-3-7 0 0 0,-3-19 0 0 0,-11-29 0 0 0,-6-33 0 0 0,-2-31 0 0 0,-6-30 0 0 0,-1-24 0 0 0,-5-23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19544 9543 16383 0 0,'0'5'0'0'0,"0"15"0"0"0,0 26 0 0 0,6 40 0 0 0,1 58 0 0 0,7 57 0 0 0,5 46 0 0 0,0 34 0 0 0,-3 15 0 0 0,2-2 0 0 0,-3-22 0 0 0,-4-23 0 0 0,-3-29 0 0 0,2-36 0 0 0,0-37 0 0 0,4-32 0 0 0,11-19 0 0 0,18-7 0 0 0,3-19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7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21350 9119 16383 0 0,'-6'12'0'0'0,"-13"9"0"0"0,-10 13 0 0 0,-16 12 0 0 0,-8 11 0 0 0,-5 12 0 0 0,0 6 0 0 0,6 8 0 0 0,4 13 0 0 0,6 13 0 0 0,9 12 0 0 0,5 14 0 0 0,1 13 0 0 0,6 10 0 0 0,-1 14 0 0 0,-1 11 0 0 0,-3 5 0 0 0,-2 5 0 0 0,-9 4 0 0 0,-4-2 0 0 0,0-6 0 0 0,0-11 0 0 0,3-13 0 0 0,0-11 0 0 0,8-14 0 0 0,3-14 0 0 0,0-11 0 0 0,4-13 0 0 0,1-13 0 0 0,4-15 0 0 0,0-15 0 0 0,2-11 0 0 0,-2-20 0 0 0,2-20 0 0 0,5-24 0 0 0,-3-26 0 0 0,1-29 0 0 0,10-37 0 0 0,-2-36 0 0 0,1-27 0 0 0,0-20 0 0 0,-4-7 0 0 0,-1 2 0 0 0,-5 11 0 0 0,0 13 0 0 0,-3 25 0 0 0,1 31 0 0 0,3 30 0 0 0,4 24 0 0 0,4 16 0 0 0,13 33 0 0 0,7 31 0 0 0,5 30 0 0 0,6 24 0 0 0,4 23 0 0 0,-3 30 0 0 0,0 23 0 0 0,1 21 0 0 0,1 11 0 0 0,-3-2 0 0 0,-8-20 0 0 0,1-25 0 0 0,-5-23 0 0 0,-9-25 0 0 0,-17-44 0 0 0,-13-41 0 0 0,-8-32 0 0 0,-10-28 0 0 0,-3-21 0 0 0,-6-14 0 0 0,-5-9 0 0 0,1-3 0 0 0,4 4 0 0 0,6 8 0 0 0,4 9 0 0 0,3 7 0 0 0,4 0 0 0 0,6-4 0 0 0,4 0 0 0 0,-1-3 0 0 0,-1 2 0 0 0,3-3 0 0 0,1 2 0 0 0,4 10 0 0 0,-1 6 0 0 0,3 9 0 0 0,-1 3 0 0 0,3 5 0 0 0,-3 6 0 0 0,-4 5 0 0 0,-3-3 0 0 0,2 2 0 0 0,-7-5 0 0 0,-4 0 0 0 0,-1 2 0 0 0,-2 4 0 0 0,1 2 0 0 0,-1 2 0 0 0,8 2 0 0 0,1 0 0 0 0,1 7 0 0 0,4 3 0 0 0,13 22 0 0 0,13 17 0 0 0,18 19 0 0 0,22 21 0 0 0,22 18 0 0 0,18 20 0 0 0,5 19 0 0 0,6 12 0 0 0,4 9 0 0 0,2 6 0 0 0,3-4 0 0 0,0-13 0 0 0,1-15 0 0 0,-6-14 0 0 0,-14-17 0 0 0,-10-10 0 0 0,-11-10 0 0 0,-17-8 0 0 0,-10-13 0 0 0,-5-6 0 0 0,-9-13 0 0 0,-13-16 0 0 0,-14-12 0 0 0,-12-11 0 0 0,-15-7 0 0 0,-13-10 0 0 0,-11-3 0 0 0,-8-6 0 0 0,-4-12 0 0 0,-2-13 0 0 0,-1-11 0 0 0,6-8 0 0 0,2-6 0 0 0,6 2 0 0 0,2 2 0 0 0,-3 4 0 0 0,-2 7 0 0 0,-2 6 0 0 0,3 4 0 0 0,0 5 0 0 0,4-5 0 0 0,6 0 0 0 0,5 1 0 0 0,5-5 0 0 0,2 0 0 0 0,3 1 0 0 0,1 9 0 0 0,5 10 0 0 0,3 9 0 0 0,5 7 0 0 0,23 29 0 0 0,23 28 0 0 0,25 29 0 0 0,15 24 0 0 0,7 14 0 0 0,4 3 0 0 0,0 0 0 0 0,-1-4 0 0 0,3-2 0 0 0,0-4 0 0 0,5-9 0 0 0,-2-3 0 0 0,4-1 0 0 0,-7-5 0 0 0,-6-6 0 0 0,-9-6 0 0 0,-10-5 0 0 0,-8-2 0 0 0,-6-9 0 0 0,-10-14 0 0 0,-11-15 0 0 0,-13-14 0 0 0,-8-10 0 0 0,-16-6 0 0 0,-10-10 0 0 0,-6-3 0 0 0,-9-1 0 0 0,-3-4 0 0 0,-6 1 0 0 0,1 3 0 0 0,3-4 0 0 0,4 2 0 0 0,4 3 0 0 0,8 3 0 0 0,10 8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4710 7315 16383 0 0,'63'-261'0'0'0,"98"-376"0"0"0,26-104 0 0 0,-7 58 0 0 0,-33 132 0 0 0,-37 155 0 0 0,-37 138 0 0 0,-24 114 0 0 0,-22 98 0 0 0,-9 87 0 0 0,-7 81 0 0 0,0 80 0 0 0,3 50 0 0 0,1 25 0 0 0,2 10 0 0 0,5-8 0 0 0,-2-23 0 0 0,2-37 0 0 0,3-39 0 0 0,-3-44 0 0 0,-5-39 0 0 0,0-36 0 0 0,3-35 0 0 0,5-38 0 0 0,2-53 0 0 0,10-73 0 0 0,15-83 0 0 0,16-79 0 0 0,21-64 0 0 0,17-34 0 0 0,9 4 0 0 0,-4 35 0 0 0,-10 48 0 0 0,-15 61 0 0 0,-17 66 0 0 0,-20 60 0 0 0,-18 44 0 0 0,-10 36 0 0 0,-7 31 0 0 0,0 24 0 0 0,-3 33 0 0 0,2 50 0 0 0,5 60 0 0 0,12 58 0 0 0,5 38 0 0 0,4 23 0 0 0,0 1 0 0 0,-1-24 0 0 0,0-37 0 0 0,-7-37 0 0 0,-3-42 0 0 0,-7-39 0 0 0,0-35 0 0 0,2-28 0 0 0,14-37 0 0 0,30-64 0 0 0,38-84 0 0 0,37-79 0 0 0,28-66 0 0 0,26-44 0 0 0,9-11 0 0 0,-19 25 0 0 0,-29 57 0 0 0,-30 63 0 0 0,-31 61 0 0 0,-25 55 0 0 0,-20 50 0 0 0,-7 43 0 0 0,2 50 0 0 0,9 64 0 0 0,19 64 0 0 0,15 53 0 0 0,9 29 0 0 0,-1 4 0 0 0,-10-13 0 0 0,-9-22 0 0 0,-6-25 0 0 0,2-14 0 0 0,7-4 0 0 0,-12-33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4798 10690 16383 0 0,'0'-6'0'0'0,"0"-19"0"0"0,6-34 0 0 0,1-43 0 0 0,6-49 0 0 0,13-70 0 0 0,7-72 0 0 0,9-62 0 0 0,4-28 0 0 0,6 10 0 0 0,-1 39 0 0 0,3 59 0 0 0,-2 65 0 0 0,2 63 0 0 0,-2 49 0 0 0,-5 43 0 0 0,-4 29 0 0 0,-4 26 0 0 0,3 19 0 0 0,13 46 0 0 0,19 70 0 0 0,14 71 0 0 0,5 58 0 0 0,-8 24 0 0 0,-7-1 0 0 0,-11-26 0 0 0,-11-41 0 0 0,-15-40 0 0 0,-9-44 0 0 0,-4-41 0 0 0,0-41 0 0 0,11-36 0 0 0,29-68 0 0 0,38-88 0 0 0,23-91 0 0 0,14-77 0 0 0,5-43 0 0 0,7-27 0 0 0,0 4 0 0 0,-3 37 0 0 0,-16 63 0 0 0,-25 72 0 0 0,-25 65 0 0 0,-23 55 0 0 0,-20 46 0 0 0,-13 48 0 0 0,-6 55 0 0 0,0 68 0 0 0,6 70 0 0 0,11 45 0 0 0,15 21 0 0 0,10-8 0 0 0,5-24 0 0 0,2-37 0 0 0,1-41 0 0 0,4-37 0 0 0,19-22 0 0 0,-7-29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5891 6848 16383 0 0,'0'-12'0'0'0,"12"-27"0"0"0,15-41 0 0 0,26-66 0 0 0,28-54 0 0 0,17-28 0 0 0,10-4 0 0 0,-3 26 0 0 0,-12 36 0 0 0,-18 47 0 0 0,-14 38 0 0 0,-13 40 0 0 0,-8 34 0 0 0,-5 35 0 0 0,-3 49 0 0 0,5 52 0 0 0,2 41 0 0 0,0 20 0 0 0,-1-4 0 0 0,-1-15 0 0 0,-1-31 0 0 0,-1-37 0 0 0,0-37 0 0 0,5-34 0 0 0,2-22 0 0 0,5-18 0 0 0,0-12 0 0 0,-1-3 0 0 0,-3 4 0 0 0,-4 5 0 0 0,-1 12 0 0 0,14 36 0 0 0,29 77 0 0 0,0 20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4025 11921 16383 0 0,'-5'0'0'0'0,"3"-12"0"0"0,8-26 0 0 0,20-54 0 0 0,24-52 0 0 0,20-36 0 0 0,10-22 0 0 0,3 0 0 0 0,-6 10 0 0 0,-6 28 0 0 0,-8 35 0 0 0,-10 33 0 0 0,-7 34 0 0 0,-6 33 0 0 0,-10 27 0 0 0,1 25 0 0 0,8 27 0 0 0,14 22 0 0 0,16 16 0 0 0,7 11 0 0 0,3-1 0 0 0,-1-16 0 0 0,4-22 0 0 0,6-33 0 0 0,5-45 0 0 0,3-47 0 0 0,-1-43 0 0 0,-1-25 0 0 0,-4-14 0 0 0,-6 6 0 0 0,-6 23 0 0 0,-4 24 0 0 0,2 34 0 0 0,1 34 0 0 0,4 38 0 0 0,5 40 0 0 0,6 35 0 0 0,5 31 0 0 0,3 25 0 0 0,8 6 0 0 0,9-6 0 0 0,13-9 0 0 0,-15-28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4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18715 3657 16383 0 0,'40'-58'0'0'0,"32"-49"0"0"0,26-40 0 0 0,14-36 0 0 0,5-27 0 0 0,1-2 0 0 0,-9 12 0 0 0,-17 29 0 0 0,-18 32 0 0 0,-16 33 0 0 0,-12 35 0 0 0,-14 24 0 0 0,-6 25 0 0 0,-3 41 0 0 0,8 62 0 0 0,15 70 0 0 0,11 68 0 0 0,9 37 0 0 0,3 4 0 0 0,-3-25 0 0 0,-8-41 0 0 0,-1-47 0 0 0,-6-49 0 0 0,-5-41 0 0 0,19-48 0 0 0,39-60 0 0 0,42-67 0 0 0,31-61 0 0 0,9-46 0 0 0,-4-26 0 0 0,-10 2 0 0 0,-11 24 0 0 0,-15 41 0 0 0,-15 38 0 0 0,-19 45 0 0 0,-21 39 0 0 0,-16 37 0 0 0,-3 33 0 0 0,10 45 0 0 0,25 42 0 0 0,30 34 0 0 0,15 13 0 0 0,4-1 0 0 0,-6-12 0 0 0,-6-29 0 0 0,-4-31 0 0 0,3-38 0 0 0,0-43 0 0 0,-6-36 0 0 0,-9-22 0 0 0,-21-5 0 0 0,-23 5 0 0 0,-19 14 0 0 0,-22 23 0 0 0,-5 22 0 0 0,1 37 0 0 0,18 54 0 0 0,23 54 0 0 0,14 39 0 0 0,-8-9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19950 6639 16383 0 0,'5'-18'0'0'0,"9"-40"0"0"0,13-74 0 0 0,19-96 0 0 0,19-85 0 0 0,22-41 0 0 0,14 4 0 0 0,1 45 0 0 0,0 68 0 0 0,-4 69 0 0 0,-9 63 0 0 0,-7 60 0 0 0,0 62 0 0 0,15 68 0 0 0,19 67 0 0 0,21 47 0 0 0,8 20 0 0 0,-2-11 0 0 0,-13-29 0 0 0,-24-39 0 0 0,-24-43 0 0 0,-14-50 0 0 0,-1-50 0 0 0,-1-48 0 0 0,6-38 0 0 0,9-28 0 0 0,1-5 0 0 0,5 6 0 0 0,-1 18 0 0 0,2 30 0 0 0,15 45 0 0 0,19 61 0 0 0,24 70 0 0 0,16 52 0 0 0,-2 28 0 0 0,-17 5 0 0 0,-32-31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39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4992 7832 16383 0 0,'0'0'0'0'0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20122 11428 16383 0 0,'-23'-110'0'0'0,"-3"-83"0"0"0,11-67 0 0 0,23-52 0 0 0,23-33 0 0 0,24 4 0 0 0,14 23 0 0 0,0 49 0 0 0,-4 59 0 0 0,-9 53 0 0 0,-7 54 0 0 0,-1 61 0 0 0,3 84 0 0 0,16 123 0 0 0,15 125 0 0 0,10 101 0 0 0,1 42 0 0 0,-9-12 0 0 0,-8-54 0 0 0,-16-73 0 0 0,-13-85 0 0 0,-14-85 0 0 0,-13-87 0 0 0,-10-89 0 0 0,0-89 0 0 0,3-79 0 0 0,5-65 0 0 0,6-36 0 0 0,11-5 0 0 0,10 18 0 0 0,3 45 0 0 0,0 61 0 0 0,4 58 0 0 0,-3 61 0 0 0,4 61 0 0 0,9 75 0 0 0,6 63 0 0 0,3 42 0 0 0,-5 16 0 0 0,-2-10 0 0 0,-6-26 0 0 0,-1-37 0 0 0,-5-42 0 0 0,1-42 0 0 0,-9-24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19950 7514 16383 0 0,'5'-12'0'0'0,"9"-9"0"0"0,7-7 0 0 0,6-22 0 0 0,4-26 0 0 0,8-29 0 0 0,10-25 0 0 0,7-9 0 0 0,7 8 0 0 0,-3 21 0 0 0,-5 23 0 0 0,-6 20 0 0 0,-5 22 0 0 0,0 25 0 0 0,6 20 0 0 0,10 23 0 0 0,8 25 0 0 0,9 21 0 0 0,-2 11 0 0 0,-3 3 0 0 0,-8-12 0 0 0,-2-19 0 0 0,-7-29 0 0 0,-1-42 0 0 0,8-35 0 0 0,-1-26 0 0 0,1-5 0 0 0,-4 6 0 0 0,-7 16 0 0 0,0 20 0 0 0,4 22 0 0 0,14 26 0 0 0,-4 13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20867 4574 16383 0 0,'6'-6'0'0'0,"1"-19"0"0"0,12-35 0 0 0,20-65 0 0 0,32-69 0 0 0,28-54 0 0 0,13-19 0 0 0,-5 23 0 0 0,-16 48 0 0 0,-17 57 0 0 0,-16 59 0 0 0,-11 47 0 0 0,-3 48 0 0 0,9 44 0 0 0,13 47 0 0 0,18 52 0 0 0,18 51 0 0 0,16 37 0 0 0,9 23 0 0 0,2 0 0 0 0,-9-22 0 0 0,-9-47 0 0 0,-17-52 0 0 0,-18-51 0 0 0,-11-54 0 0 0,-5-52 0 0 0,5-52 0 0 0,9-52 0 0 0,-8-6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88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4322 2866 16383 0 0,'156'-290'0'0'0,"58"-96"0"0"0,-1 24 0 0 0,-26 84 0 0 0,-39 108 0 0 0,-33 105 0 0 0,-24 82 0 0 0,-16 55 0 0 0,-15 27 0 0 0,-12 2 0 0 0,-9-10 0 0 0,-10-26 0 0 0,1-30 0 0 0,8-33 0 0 0,13-34 0 0 0,11-23 0 0 0,7-14 0 0 0,2 5 0 0 0,-5 7 0 0 0,-7 14 0 0 0,-3 20 0 0 0,-5 19 0 0 0,7 22 0 0 0,16 20 0 0 0,19 21 0 0 0,23 12 0 0 0,14 5 0 0 0,-14-10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08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3372 11745 16383 0 0,'-6'-12'0'0'0,"56"-154"0"0"0,26-67 0 0 0,17-11 0 0 0,4 25 0 0 0,3 37 0 0 0,3 38 0 0 0,-6 33 0 0 0,-1 23 0 0 0,-6 14 0 0 0,0 9 0 0 0,-4 10 0 0 0,0 2 0 0 0,4-1 0 0 0,3 2 0 0 0,4-1 0 0 0,3 3 0 0 0,1 3 0 0 0,1 5 0 0 0,-4 9 0 0 0,-15 10 0 0 0,-8 3 0 0 0,-6 6 0 0 0,-4 10 0 0 0,6 6 0 0 0,7 8 0 0 0,9 9 0 0 0,6 7 0 0 0,5 4 0 0 0,-3 4 0 0 0,-5 1 0 0 0,-7 6 0 0 0,-6 3 0 0 0,-4-1 0 0 0,2 3 0 0 0,1 1 0 0 0,5 4 0 0 0,5-2 0 0 0,6 3 0 0 0,5-2 0 0 0,3-3 0 0 0,-4-4 0 0 0,0-4 0 0 0,-6-2 0 0 0,-6-2 0 0 0,0-1 0 0 0,4-6 0 0 0,3-2 0 0 0,4-6 0 0 0,4 0 0 0 0,1-4 0 0 0,-3-4 0 0 0,-8-10 0 0 0,-1-6 0 0 0,8-13 0 0 0,11-10 0 0 0,4-6 0 0 0,6-9 0 0 0,8-9 0 0 0,-1-2 0 0 0,-4-3 0 0 0,-11 2 0 0 0,-12-2 0 0 0,-5 4 0 0 0,-7 4 0 0 0,-1 4 0 0 0,4 5 0 0 0,-2 2 0 0 0,1 8 0 0 0,-1 3 0 0 0,-5 6 0 0 0,-4 6 0 0 0,-10 6 0 0 0,-4 4 0 0 0,-1-3 0 0 0,0 0 0 0 0,1 0 0 0 0,8 3 0 0 0,14 1 0 0 0,11 1 0 0 0,6 1 0 0 0,4 1 0 0 0,-6 0 0 0 0,-7 6 0 0 0,-3 2 0 0 0,-4 0 0 0 0,6 4 0 0 0,10 6 0 0 0,6 5 0 0 0,7 6 0 0 0,2 2 0 0 0,-1 9 0 0 0,-10 2 0 0 0,-5 7 0 0 0,-2 5 0 0 0,-6 7 0 0 0,4-3 0 0 0,3 1 0 0 0,8 3 0 0 0,2-5 0 0 0,1-5 0 0 0,-2-6 0 0 0,-7-5 0 0 0,-10-4 0 0 0,-3-2 0 0 0,1-1 0 0 0,9-7 0 0 0,4-2 0 0 0,-4-5 0 0 0,0 0 0 0 0,-7-4 0 0 0,-6-4 0 0 0,-7-5 0 0 0,-5 3 0 0 0,-3 0 0 0 0,3-3 0 0 0,12-7 0 0 0,10-5 0 0 0,11 0 0 0 0,5-6 0 0 0,1-1 0 0 0,-8-4 0 0 0,-3-5 0 0 0,-3-6 0 0 0,-5-2 0 0 0,-3-4 0 0 0,2-1 0 0 0,2-6 0 0 0,2-3 0 0 0,-3 0 0 0 0,-7 2 0 0 0,-6 2 0 0 0,-5 2 0 0 0,-10 2 0 0 0,-10 6 0 0 0,-4 2 0 0 0,-4 1 0 0 0,1-2 0 0 0,4-2 0 0 0,11-1 0 0 0,11-1 0 0 0,16 4 0 0 0,11 2 0 0 0,-1-1 0 0 0,-1 4 0 0 0,-4 0 0 0 0,-8 5 0 0 0,-2-2 0 0 0,3 4 0 0 0,3 4 0 0 0,9 4 0 0 0,6 4 0 0 0,0 7 0 0 0,-4 5 0 0 0,-4 5 0 0 0,-7 2 0 0 0,-7 3 0 0 0,0 5 0 0 0,1 4 0 0 0,5 3 0 0 0,4 9 0 0 0,3 2 0 0 0,3 7 0 0 0,1 1 0 0 0,-5 3 0 0 0,-7-1 0 0 0,-8-3 0 0 0,-6 1 0 0 0,2-1 0 0 0,4-3 0 0 0,7 2 0 0 0,5-1 0 0 0,3-3 0 0 0,-2-8 0 0 0,-6-5 0 0 0,-6-1 0 0 0,-7-6 0 0 0,-3 0 0 0 0,2-6 0 0 0,7 2 0 0 0,6-3 0 0 0,11-5 0 0 0,7-9 0 0 0,9-5 0 0 0,1-3 0 0 0,-7-5 0 0 0,-4-1 0 0 0,-3-5 0 0 0,4-5 0 0 0,8-4 0 0 0,13-4 0 0 0,8-8 0 0 0,5-10 0 0 0,7-13 0 0 0,8-9 0 0 0,7-9 0 0 0,10-9 0 0 0,-1-2 0 0 0,-12 4 0 0 0,-15 5 0 0 0,-15 10 0 0 0,-12 11 0 0 0,-9 16 0 0 0,-5 10 0 0 0,-2 10 0 0 0,-8 16 0 0 0,-1 8 0 0 0,-5 11 0 0 0,-6 3 0 0 0,-5 5 0 0 0,2 11 0 0 0,5 12 0 0 0,12 10 0 0 0,7 15 0 0 0,10 12 0 0 0,8 5 0 0 0,2-1 0 0 0,-9-2 0 0 0,-5-10 0 0 0,-5-10 0 0 0,-1-11 0 0 0,4-7 0 0 0,14-11 0 0 0,9-12 0 0 0,0-8 0 0 0,2-7 0 0 0,2-10 0 0 0,6-15 0 0 0,10-11 0 0 0,8-5 0 0 0,0-9 0 0 0,-2-8 0 0 0,-11 0 0 0 0,-13-4 0 0 0,-10 3 0 0 0,-4 4 0 0 0,3 5 0 0 0,-3-1 0 0 0,-3 1 0 0 0,-4 3 0 0 0,-8 2 0 0 0,-11 2 0 0 0,-9 8 0 0 0,-7 3 0 0 0,-4 1 0 0 0,-3 4 0 0 0,4 0 0 0 0,2 4 0 0 0,6 0 0 0 0,1 2 0 0 0,3-2 0 0 0,0-3 0 0 0,-9 1 0 0 0,-5-1 0 0 0,-9 3 0 0 0,-4-2 0 0 0,-5 3 0 0 0,0 4 0 0 0,3-1 0 0 0,-2 2 0 0 0,1 2 0 0 0,3 3 0 0 0,4 4 0 0 0,3 1 0 0 0,-4 1 0 0 0,0 1 0 0 0,1 1 0 0 0,-3 0 0 0 0,-1 5 0 0 0,-4 2 0 0 0,-5 0 0 0 0,-6 4 0 0 0,-3 0 0 0 0,-2-2 0 0 0,-3 3 0 0 0,0 5 0 0 0,-1 0 0 0 0,0 2 0 0 0,0 4 0 0 0,1 3 0 0 0,0 4 0 0 0,-1 1 0 0 0,7-4 0 0 0,2 5 0 0 0,5 2 0 0 0,1 1 0 0 0,4 1 0 0 0,-2-1 0 0 0,3-1 0 0 0,-2 1 0 0 0,2-2 0 0 0,-2 1 0 0 0,-4 5 0 0 0,1 2 0 0 0,-1-1 0 0 0,3-1 0 0 0,4-2 0 0 0,11 5 0 0 0,11 0 0 0 0,11 5 0 0 0,7 0 0 0 0,6-3 0 0 0,-3-3 0 0 0,0-2 0 0 0,-6 3 0 0 0,-6 0 0 0 0,0 4 0 0 0,-3 1 0 0 0,8 3 0 0 0,5 4 0 0 0,5 5 0 0 0,3-2 0 0 0,0-5 0 0 0,-4-6 0 0 0,-9-5 0 0 0,-1-9 0 0 0,-5-11 0 0 0,1-9 0 0 0,9-13 0 0 0,18-17 0 0 0,13-18 0 0 0,9-14 0 0 0,4-11 0 0 0,2-7 0 0 0,6-9 0 0 0,8-9 0 0 0,1-8 0 0 0,2-11 0 0 0,-7-11 0 0 0,-12-3 0 0 0,-13 6 0 0 0,-15 5 0 0 0,-9 10 0 0 0,-10 14 0 0 0,-3 11 0 0 0,-5 11 0 0 0,-6 17 0 0 0,-9 9 0 0 0,-4 11 0 0 0,-9 3 0 0 0,0 6 0 0 0,-5 6 0 0 0,-5 3 0 0 0,-4 4 0 0 0,-4 1 0 0 0,5 7 0 0 0,-1 9 0 0 0,6 7 0 0 0,11 6 0 0 0,8 9 0 0 0,11 16 0 0 0,8 11 0 0 0,8 12 0 0 0,0 4 0 0 0,1 7 0 0 0,-9-7 0 0 0,-2-4 0 0 0,-4-4 0 0 0,3-9 0 0 0,-1-3 0 0 0,2-5 0 0 0,12-2 0 0 0,0-3 0 0 0,2-10 0 0 0,1-7 0 0 0,-4-2 0 0 0,0-7 0 0 0,1-8 0 0 0,1 0 0 0 0,9-3 0 0 0,8-10 0 0 0,4-5 0 0 0,4-8 0 0 0,-1-3 0 0 0,-8-4 0 0 0,-7-6 0 0 0,-10 2 0 0 0,-8-2 0 0 0,-3-3 0 0 0,-3-2 0 0 0,2-3 0 0 0,-2-7 0 0 0,-3-4 0 0 0,-3 1 0 0 0,-3 0 0 0 0,-2 2 0 0 0,-7 2 0 0 0,-2-5 0 0 0,-7 0 0 0 0,-6 0 0 0 0,-5 2 0 0 0,1 2 0 0 0,-6 2 0 0 0,-5 6 0 0 0,-1 3 0 0 0,-1 6 0 0 0,1 1 0 0 0,0 4 0 0 0,0-2 0 0 0,1 3 0 0 0,7 4 0 0 0,2-2 0 0 0,-1 1 0 0 0,5 2 0 0 0,0 4 0 0 0,-1 2 0 0 0,-4 2 0 0 0,-2 1 0 0 0,-2 1 0 0 0,-2 1 0 0 0,0-1 0 0 0,4 1 0 0 0,3-1 0 0 0,-1 1 0 0 0,-2 5 0 0 0,-1 2 0 0 0,-1-1 0 0 0,-2-1 0 0 0,0 4 0 0 0,-1 0 0 0 0,0-1 0 0 0,-6 3 0 0 0,-2 0 0 0 0,1 4 0 0 0,-5 4 0 0 0,-6 0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09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4195 9843 16383 0 0,'0'5'0'0'0,"0"9"0"0"0,0 7 0 0 0,0 6 0 0 0,0 4 0 0 0,0 2 0 0 0,0 2 0 0 0,0 1 0 0 0,0 0 0 0 0,0-1 0 0 0,0 0 0 0 0,0 0 0 0 0,0-1 0 0 0,0 0 0 0 0,0 6 0 0 0,0 2 0 0 0,0 0 0 0 0,0-2 0 0 0,0-2 0 0 0,0-1 0 0 0,0-2 0 0 0,0 0 0 0 0,0-1 0 0 0,0 0 0 0 0,0 0 0 0 0,0 0 0 0 0,0-1 0 0 0,0 1 0 0 0,0 0 0 0 0,0 1 0 0 0,0 4 0 0 0,-5 3 0 0 0,-3 0 0 0 0,0 4 0 0 0,3 0 0 0 0,0 4 0 0 0,3-1 0 0 0,-6 3 0 0 0,0-2 0 0 0,1-3 0 0 0,1-4 0 0 0,2-3 0 0 0,2 2 0 0 0,1 7 0 0 0,0 0 0 0 0,-4-2 0 0 0,-3 2 0 0 0,1-1 0 0 0,2-3 0 0 0,1-3 0 0 0,1-4 0 0 0,2-1 0 0 0,0-2 0 0 0,1-1 0 0 0,1-1 0 0 0,-1 1 0 0 0,0-6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10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6740 11785 16383 0 0,'-162'-98'0'0'0,"-112"-63"0"0"0,-27-8 0 0 0,20 18 0 0 0,53 34 0 0 0,53 32 0 0 0,50 30 0 0 0,47 31 0 0 0,60 42 0 0 0,56 41 0 0 0,56 34 0 0 0,59 25 0 0 0,50 9 0 0 0,19-5 0 0 0,1-12 0 0 0,-2-13 0 0 0,-11-17 0 0 0,-16-17 0 0 0,-25-18 0 0 0,-24-12 0 0 0,-30-11 0 0 0,-29-9 0 0 0,-23-7 0 0 0,-17-5 0 0 0,-11-2 0 0 0,-10-7 0 0 0,-10-8 0 0 0,-14-12 0 0 0,-18-14 0 0 0,-23-17 0 0 0,-23-15 0 0 0,-24-14 0 0 0,-14-8 0 0 0,-8-5 0 0 0,3 2 0 0 0,3 7 0 0 0,7 7 0 0 0,2 7 0 0 0,0 10 0 0 0,4 12 0 0 0,6 8 0 0 0,5 8 0 0 0,11 4 0 0 0,11 3 0 0 0,9 7 0 0 0,31 19 0 0 0,29 23 0 0 0,36 25 0 0 0,27 30 0 0 0,30 26 0 0 0,21 19 0 0 0,17 8 0 0 0,14-6 0 0 0,-3-11 0 0 0,-15-19 0 0 0,-21-17 0 0 0,-23-22 0 0 0,-23-13 0 0 0,-18-12 0 0 0,-12-11 0 0 0,-13-13 0 0 0,-18-13 0 0 0,-10-9 0 0 0,-17-19 0 0 0,-18-25 0 0 0,-20-20 0 0 0,-24-17 0 0 0,-16-15 0 0 0,-10 1 0 0 0,-4 3 0 0 0,4 9 0 0 0,8 11 0 0 0,4 10 0 0 0,-1 8 0 0 0,4 10 0 0 0,6 11 0 0 0,5 10 0 0 0,5 5 0 0 0,8 5 0 0 0,10 8 0 0 0,8 8 0 0 0,12 2 0 0 0,7 4 0 0 0,7 10 0 0 0,14 17 0 0 0,14 11 0 0 0,10 15 0 0 0,22 4 0 0 0,14 14 0 0 0,16 13 0 0 0,14 13 0 0 0,10 15 0 0 0,12 14 0 0 0,7 5 0 0 0,6 0 0 0 0,7-9 0 0 0,-6-16 0 0 0,-12-19 0 0 0,-13-16 0 0 0,-16-12 0 0 0,-15-14 0 0 0,-25-24 0 0 0,-25-25 0 0 0,-25-21 0 0 0,-29-16 0 0 0,-24-16 0 0 0,-19-13 0 0 0,-7-5 0 0 0,1 1 0 0 0,3 10 0 0 0,6 7 0 0 0,5 8 0 0 0,-3 4 0 0 0,-4 6 0 0 0,-1 0 0 0 0,-3 3 0 0 0,-4 4 0 0 0,2-1 0 0 0,4 0 0 0 0,6-3 0 0 0,9 1 0 0 0,12 3 0 0 0,9 3 0 0 0,8 3 0 0 0,4 8 0 0 0,9 4 0 0 0,4 6 0 0 0,-1 7 0 0 0,5 11 0 0 0,5 18 0 0 0,11 13 0 0 0,7 6 0 0 0,13 10 0 0 0,17 15 0 0 0,25 14 0 0 0,32 19 0 0 0,24 16 0 0 0,16 13 0 0 0,3 10 0 0 0,-9-1 0 0 0,-15-10 0 0 0,-7-15 0 0 0,-11-18 0 0 0,-14-19 0 0 0,-9-15 0 0 0,-10-17 0 0 0,-15-8 0 0 0,-9-9 0 0 0,-10-14 0 0 0,-15-13 0 0 0,-15-12 0 0 0,-12-13 0 0 0,-9-13 0 0 0,-6-10 0 0 0,-8-8 0 0 0,-4-4 0 0 0,0 4 0 0 0,-3 1 0 0 0,-6-1 0 0 0,-5 6 0 0 0,-10 0 0 0 0,-4 4 0 0 0,-8 6 0 0 0,-8 0 0 0 0,-5 1 0 0 0,1 4 0 0 0,5-3 0 0 0,6-5 0 0 0,10 0 0 0 0,7-3 0 0 0,3-3 0 0 0,-1-5 0 0 0,0 4 0 0 0,-2-1 0 0 0,0 4 0 0 0,4 0 0 0 0,1 3 0 0 0,5 11 0 0 0,0 7 0 0 0,4 2 0 0 0,4 2 0 0 0,5 6 0 0 0,4 6 0 0 0,2 7 0 0 0,7 11 0 0 0,9 11 0 0 0,8 10 0 0 0,11 13 0 0 0,13 6 0 0 0,9 8 0 0 0,12 13 0 0 0,19 8 0 0 0,18 10 0 0 0,14 9 0 0 0,11 0 0 0 0,5 4 0 0 0,5-3 0 0 0,6-5 0 0 0,9-5 0 0 0,0-10 0 0 0,-7-11 0 0 0,-7-9 0 0 0,-9-8 0 0 0,-16-5 0 0 0,-15-8 0 0 0,-13-3 0 0 0,-10-7 0 0 0,-13-11 0 0 0,-5-13 0 0 0,-7-11 0 0 0,-6-9 0 0 0,-6-5 0 0 0,-3-4 0 0 0,-9-1 0 0 0,-2-1 0 0 0,-1 1 0 0 0,-4 0 0 0 0,-6 0 0 0 0,1 2 0 0 0,-9-7 0 0 0,-5-1 0 0 0,-9 1 0 0 0,-4 1 0 0 0,-5 1 0 0 0,-6 3 0 0 0,1-5 0 0 0,-2-2 0 0 0,3 2 0 0 0,-1-5 0 0 0,3-5 0 0 0,-1-1 0 0 0,2 3 0 0 0,5-1 0 0 0,4 1 0 0 0,-3 4 0 0 0,1 4 0 0 0,-4 2 0 0 0,-5 8 0 0 0,0 4 0 0 0,-2 1 0 0 0,-3 4 0 0 0,-4 0 0 0 0,3 5 0 0 0,0 4 0 0 0,4 5 0 0 0,6-2 0 0 0,-1 0 0 0 0,3 2 0 0 0,3 9 0 0 0,4 3 0 0 0,2 2 0 0 0,-3 5 0 0 0,-2 7 0 0 0,8 12 0 0 0,3 12 0 0 0,8 11 0 0 0,1 7 0 0 0,6 12 0 0 0,4 5 0 0 0,6 7 0 0 0,9 6 0 0 0,4 0 0 0 0,2 7 0 0 0,4 6 0 0 0,7-5 0 0 0,0 0 0 0 0,2-6 0 0 0,4-12 0 0 0,3-15 0 0 0,8-12 0 0 0,11-9 0 0 0,7-12 0 0 0,14-12 0 0 0,5-9 0 0 0,3-12 0 0 0,0-12 0 0 0,-2-10 0 0 0,-7-6 0 0 0,-4-10 0 0 0,-6-4 0 0 0,-13-1 0 0 0,-9 1 0 0 0,-9 3 0 0 0,-5 2 0 0 0,-4 1 0 0 0,-6 2 0 0 0,-5-5 0 0 0,-9-2 0 0 0,-4 1 0 0 0,-1-4 0 0 0,-5-7 0 0 0,-6 1 0 0 0,-5-4 0 0 0,-5-3 0 0 0,-3-4 0 0 0,-8-3 0 0 0,-2 4 0 0 0,-7 1 0 0 0,0 4 0 0 0,-3 1 0 0 0,1 3 0 0 0,-3 11 0 0 0,3 7 0 0 0,-2 3 0 0 0,2 1 0 0 0,4 5 0 0 0,5 8 0 0 0,3 0 0 0 0,2 4 0 0 0,2 3 0 0 0,2 4 0 0 0,-7 8 0 0 0,-1 5 0 0 0,-5 6 0 0 0,-7 13 0 0 0,0 7 0 0 0,3 5 0 0 0,4 1 0 0 0,10 5 0 0 0,6 2 0 0 0,7-2 0 0 0,8 4 0 0 0,1-1 0 0 0,2-2 0 0 0,4-4 0 0 0,9-8 0 0 0,4-4 0 0 0,1-1 0 0 0,6-6 0 0 0,0-6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13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5927 11689 16383 0 0,'-6'-12'0'0'0,"-239"-143"0"0"0,-102-50 0 0 0,-15 3 0 0 0,36 36 0 0 0,57 46 0 0 0,63 50 0 0 0,59 36 0 0 0,56 30 0 0 0,37 21 0 0 0,28 14 0 0 0,24 25 0 0 0,24 38 0 0 0,37 43 0 0 0,50 39 0 0 0,52 24 0 0 0,34 14 0 0 0,18-1 0 0 0,26-14 0 0 0,6-23 0 0 0,-3-29 0 0 0,-14-29 0 0 0,-16-29 0 0 0,-16-29 0 0 0,-18-18 0 0 0,-21-18 0 0 0,-26-12 0 0 0,-24-14 0 0 0,-24-7 0 0 0,-21-13 0 0 0,-20-9 0 0 0,-18-5 0 0 0,-13-7 0 0 0,-13-9 0 0 0,-19-13 0 0 0,-23-12 0 0 0,-28-11 0 0 0,-23-2 0 0 0,-15-3 0 0 0,-11-4 0 0 0,-13 4 0 0 0,-20 0 0 0 0,-13 4 0 0 0,6 6 0 0 0,12 11 0 0 0,19 18 0 0 0,22 12 0 0 0,16 19 0 0 0,18 14 0 0 0,11 13 0 0 0,15 13 0 0 0,11 9 0 0 0,11 6 0 0 0,10 3 0 0 0,14 1 0 0 0,7 1 0 0 0,8 6 0 0 0,26 6 0 0 0,40 8 0 0 0,43-1 0 0 0,34-4 0 0 0,38-11 0 0 0,32-18 0 0 0,12-19 0 0 0,-5-16 0 0 0,-25-11 0 0 0,-30-14 0 0 0,-39-7 0 0 0,-39 0 0 0 0,-29 0 0 0 0,-27 2 0 0 0,-28 9 0 0 0,-15 3 0 0 0,-20 2 0 0 0,-24-1 0 0 0,-34-1 0 0 0,-33-1 0 0 0,-27-1 0 0 0,-30 5 0 0 0,-34 0 0 0 0,-28 6 0 0 0,-11 7 0 0 0,-11 4 0 0 0,-9 5 0 0 0,5 3 0 0 0,28 2 0 0 0,36 1 0 0 0,38 0 0 0 0,39 1 0 0 0,34-1 0 0 0,30 5 0 0 0,35 14 0 0 0,44 14 0 0 0,51 14 0 0 0,53 16 0 0 0,51 8 0 0 0,45 4 0 0 0,31 7 0 0 0,12-6 0 0 0,5-10 0 0 0,-3-10 0 0 0,-19-15 0 0 0,-30-9 0 0 0,-41-10 0 0 0,-41-9 0 0 0,-39-6 0 0 0,-30-11 0 0 0,-24-5 0 0 0,-19-7 0 0 0,-20-12 0 0 0,-19-8 0 0 0,-20-3 0 0 0,-27-7 0 0 0,-34-8 0 0 0,-37-12 0 0 0,-31-18 0 0 0,-24-18 0 0 0,-28-10 0 0 0,-19-8 0 0 0,-5 3 0 0 0,7 11 0 0 0,8 17 0 0 0,12 17 0 0 0,23 22 0 0 0,26 18 0 0 0,33 15 0 0 0,33 10 0 0 0,25 12 0 0 0,24 10 0 0 0,19 9 0 0 0,14 6 0 0 0,14 9 0 0 0,29 15 0 0 0,33 22 0 0 0,33 20 0 0 0,35 12 0 0 0,35-1 0 0 0,29-14 0 0 0,16-16 0 0 0,6-28 0 0 0,6-28 0 0 0,5-23 0 0 0,-14-18 0 0 0,-20-17 0 0 0,-33-8 0 0 0,-38-8 0 0 0,-35-2 0 0 0,-34-2 0 0 0,-26 2 0 0 0,-18 4 0 0 0,-24 0 0 0 0,-15 2 0 0 0,-22-3 0 0 0,-25-4 0 0 0,-24 2 0 0 0,-19-2 0 0 0,-8-3 0 0 0,-11-9 0 0 0,-18 0 0 0 0,-18 1 0 0 0,-3 6 0 0 0,10 7 0 0 0,16 12 0 0 0,15 14 0 0 0,18 11 0 0 0,18 14 0 0 0,12 13 0 0 0,16 11 0 0 0,13 7 0 0 0,16 5 0 0 0,15 2 0 0 0,17 6 0 0 0,10 9 0 0 0,10 12 0 0 0,14 13 0 0 0,9 11 0 0 0,15 8 0 0 0,29 5 0 0 0,29-2 0 0 0,19-18 0 0 0,12-23 0 0 0,-7-27 0 0 0,-9-24 0 0 0,-13-25 0 0 0,-14-20 0 0 0,-19-16 0 0 0,-15-4 0 0 0,-19-4 0 0 0,-18 3 0 0 0,-18 7 0 0 0,-10-1 0 0 0,-12-1 0 0 0,-14-4 0 0 0,-20-9 0 0 0,-19-5 0 0 0,-22-1 0 0 0,-13 0 0 0 0,0 7 0 0 0,-1 9 0 0 0,11 14 0 0 0,11 15 0 0 0,12 18 0 0 0,12 17 0 0 0,11 19 0 0 0,6 16 0 0 0,5 20 0 0 0,9 10 0 0 0,7 5 0 0 0,9 1 0 0 0,4-7 0 0 0,11-3 0 0 0,9-8 0 0 0,20-1 0 0 0,27-12 0 0 0,27-13 0 0 0,21-18 0 0 0,10-18 0 0 0,2-19 0 0 0,-2-12 0 0 0,-16-12 0 0 0,-19-4 0 0 0,-18 1 0 0 0,-21 3 0 0 0,-17 3 0 0 0,-14 4 0 0 0,-15 2 0 0 0,-8-4 0 0 0,-13-7 0 0 0,-9-7 0 0 0,-17-11 0 0 0,-17-6 0 0 0,-16-3 0 0 0,-10 6 0 0 0,-3 9 0 0 0,4 15 0 0 0,12 14 0 0 0,6 19 0 0 0,11 17 0 0 0,9 20 0 0 0,14 16 0 0 0,8 14 0 0 0,8 8 0 0 0,8 0 0 0 0,7 1 0 0 0,4-5 0 0 0,9-1 0 0 0,9 7 0 0 0,8 4 0 0 0,11 3 0 0 0,12-1 0 0 0,15-5 0 0 0,9-15 0 0 0,5-16 0 0 0,0-13 0 0 0,0-23 0 0 0,-2-22 0 0 0,-1-19 0 0 0,-8-15 0 0 0,-8-8 0 0 0,-14-11 0 0 0,-14-10 0 0 0,-12-13 0 0 0,-15-8 0 0 0,-12-3 0 0 0,-11 1 0 0 0,-13 6 0 0 0,-19 3 0 0 0,-16 8 0 0 0,-9 13 0 0 0,-8 9 0 0 0,-1 16 0 0 0,3 11 0 0 0,10 13 0 0 0,12 12 0 0 0,11 9 0 0 0,9 12 0 0 0,5 10 0 0 0,4 10 0 0 0,1 7 0 0 0,2 9 0 0 0,-1 10 0 0 0,5 14 0 0 0,8 8 0 0 0,6 9 0 0 0,12 3 0 0 0,6-1 0 0 0,2-3 0 0 0,5-4 0 0 0,8-2 0 0 0,4-2 0 0 0,12-8 0 0 0,10-3 0 0 0,15-11 0 0 0,14-14 0 0 0,12-14 0 0 0,9-9 0 0 0,0-13 0 0 0,-6-13 0 0 0,-6-14 0 0 0,-11-15 0 0 0,-12-12 0 0 0,-18-2 0 0 0,-9-3 0 0 0,-16 3 0 0 0,-12 5 0 0 0,-12 6 0 0 0,-11 5 0 0 0,-15 4 0 0 0,-18 1 0 0 0,-19 3 0 0 0,-15-1 0 0 0,-10 1 0 0 0,-2 0 0 0 0,5 6 0 0 0,12 7 0 0 0,7 7 0 0 0,11 5 0 0 0,3 11 0 0 0,7 10 0 0 0,5 9 0 0 0,12 12 0 0 0,10 12 0 0 0,10 10 0 0 0,7 1 0 0 0,11 2 0 0 0,5-2 0 0 0,0-6 0 0 0,5-6 0 0 0,6-4 0 0 0,5-3 0 0 0,15-3 0 0 0,14-7 0 0 0,20-9 0 0 0,15-12 0 0 0,9-15 0 0 0,1-16 0 0 0,-6-22 0 0 0,-7-21 0 0 0,-12-10 0 0 0,-18-4 0 0 0,-20 6 0 0 0,-15 10 0 0 0,-17 11 0 0 0,-15 8 0 0 0,-12 6 0 0 0,-19-2 0 0 0,-20 1 0 0 0,-11 2 0 0 0,-10 1 0 0 0,-3 1 0 0 0,1 8 0 0 0,10 2 0 0 0,6 6 0 0 0,3 6 0 0 0,7 7 0 0 0,2 3 0 0 0,-1 4 0 0 0,3 1 0 0 0,0 7 0 0 0,3 8 0 0 0,5 7 0 0 0,5 5 0 0 0,9 5 0 0 0,10 8 0 0 0,9 9 0 0 0,7 7 0 0 0,5 7 0 0 0,8 9 0 0 0,10 4 0 0 0,6 7 0 0 0,13 1 0 0 0,5 3 0 0 0,8-1 0 0 0,1 2 0 0 0,5-2 0 0 0,9-5 0 0 0,7-10 0 0 0,8-16 0 0 0,3-19 0 0 0,4-15 0 0 0,1-16 0 0 0,-4-16 0 0 0,-10-11 0 0 0,-11-14 0 0 0,-10-6 0 0 0,-14-2 0 0 0,-19-6 0 0 0,-18 1 0 0 0,-15-3 0 0 0,-17-5 0 0 0,-14-4 0 0 0,-11-3 0 0 0,-8-2 0 0 0,-10-8 0 0 0,3 3 0 0 0,6 2 0 0 0,4 8 0 0 0,6 7 0 0 0,2 8 0 0 0,-3 5 0 0 0,-2 10 0 0 0,-3 11 0 0 0,-3 2 0 0 0,4 10 0 0 0,1 7 0 0 0,-1 9 0 0 0,-2 9 0 0 0,-2 7 0 0 0,5 12 0 0 0,6 11 0 0 0,13 3 0 0 0,13 5 0 0 0,11 4 0 0 0,9 5 0 0 0,11-4 0 0 0,11 0 0 0 0,9 2 0 0 0,13-5 0 0 0,5-5 0 0 0,7-7 0 0 0,8-10 0 0 0,0-5 0 0 0,2-9 0 0 0,-4-13 0 0 0,2-7 0 0 0,2-17 0 0 0,-3-10 0 0 0,2-13 0 0 0,-5-12 0 0 0,-9-8 0 0 0,-8-6 0 0 0,-15 3 0 0 0,-10-1 0 0 0,-8 6 0 0 0,-10 5 0 0 0,-3 7 0 0 0,-6 5 0 0 0,0 4 0 0 0,-2 1 0 0 0,1 2 0 0 0,-2 0 0 0 0,-3 6 0 0 0,-4 1 0 0 0,-2 6 0 0 0,-9 0 0 0 0,-3 4 0 0 0,-1 4 0 0 0,-4 4 0 0 0,-1 4 0 0 0,-4 2 0 0 0,-4 8 0 0 0,-5 8 0 0 0,-4 8 0 0 0,3 11 0 0 0,7 12 0 0 0,6 10 0 0 0,5 8 0 0 0,11 4 0 0 0,4 2 0 0 0,8-4 0 0 0,6-3 0 0 0,6-4 0 0 0,10-2 0 0 0,5 2 0 0 0,7 2 0 0 0,7 9 0 0 0,11 3 0 0 0,7 3 0 0 0,13-7 0 0 0,10-3 0 0 0,12-7 0 0 0,4-13 0 0 0,-4-15 0 0 0,-4-11 0 0 0,-8-16 0 0 0,-2-14 0 0 0,-1-10 0 0 0,-4-9 0 0 0,-5-9 0 0 0,-6-5 0 0 0,-5-1 0 0 0,-8-3 0 0 0,-10-1 0 0 0,-9 4 0 0 0,-11 2 0 0 0,-7 4 0 0 0,-2 2 0 0 0,-5 1 0 0 0,-7 2 0 0 0,-5 0 0 0 0,-4-5 0 0 0,-4 4 0 0 0,-7 1 0 0 0,-9 2 0 0 0,-7 6 0 0 0,0 7 0 0 0,-3 1 0 0 0,-2 4 0 0 0,4 4 0 0 0,4-2 0 0 0,13-5 0 0 0,18-5 0 0 0,19-5 0 0 0,21-3 0 0 0,14-3 0 0 0,13-7 0 0 0,10-3 0 0 0,2 1 0 0 0,-3 6 0 0 0,-6 5 0 0 0,-4 1 0 0 0,-9 0 0 0 0,-18-1 0 0 0,-17 6 0 0 0,-14 6 0 0 0,-16 6 0 0 0,-9 6 0 0 0,-10 10 0 0 0,-8 4 0 0 0,-5 7 0 0 0,-11 7 0 0 0,-3 0 0 0 0,4 1 0 0 0,4 4 0 0 0,7 3 0 0 0,8 2 0 0 0,2 8 0 0 0,9 3 0 0 0,7 5 0 0 0,2 2 0 0 0,2 3 0 0 0,6 4 0 0 0,7 5 0 0 0,7 4 0 0 0,5-4 0 0 0,3-1 0 0 0,3 2 0 0 0,1 1 0 0 0,7 8 0 0 0,6 3 0 0 0,8 1 0 0 0,6-1 0 0 0,15-2 0 0 0,18-6 0 0 0,16-10 0 0 0,12-8 0 0 0,9-12 0 0 0,-1-12 0 0 0,-6-16 0 0 0,-6-16 0 0 0,-6-17 0 0 0,-5-17 0 0 0,-9-12 0 0 0,-10-9 0 0 0,-8 1 0 0 0,-13-1 0 0 0,-12 4 0 0 0,-9 1 0 0 0,-7-1 0 0 0,-11-3 0 0 0,-10-2 0 0 0,-2-2 0 0 0,-10-6 0 0 0,-7-4 0 0 0,-2 6 0 0 0,-2 3 0 0 0,-6 7 0 0 0,-6 8 0 0 0,-2 7 0 0 0,-2 6 0 0 0,-5 3 0 0 0,3 8 0 0 0,4 3 0 0 0,6 5 0 0 0,5 7 0 0 0,3 5 0 0 0,20 10 0 0 0,25 10 0 0 0,22 4 0 0 0,18-2 0 0 0,13-3 0 0 0,8-3 0 0 0,3-3 0 0 0,8-2 0 0 0,2-8 0 0 0,-2-3 0 0 0,-2-6 0 0 0,-8 0 0 0 0,-11 2 0 0 0,-9-3 0 0 0,-7 1 0 0 0,-5-2 0 0 0,-8-5 0 0 0,-16-11 0 0 0,-15-4 0 0 0,-14-4 0 0 0,-9 1 0 0 0,-6 6 0 0 0,1 3 0 0 0,1 7 0 0 0,-1 7 0 0 0,-1 6 0 0 0,-1 11 0 0 0,-7 5 0 0 0,-8 8 0 0 0,-8 12 0 0 0,-11 14 0 0 0,-8 12 0 0 0,-1 14 0 0 0,0 8 0 0 0,6 8 0 0 0,5 8 0 0 0,12 0 0 0 0,9-3 0 0 0,12-5 0 0 0,12-11 0 0 0,8-6 0 0 0,7-2 0 0 0,4-6 0 0 0,7-1 0 0 0,3 1 0 0 0,5 3 0 0 0,7 3 0 0 0,-2-4 0 0 0,3 0 0 0 0,3-4 0 0 0,2-6 0 0 0,9-6 0 0 0,3-3 0 0 0,1-4 0 0 0,0-1 0 0 0,-2-8 0 0 0,-2-1 0 0 0,-1-7 0 0 0,-1 1 0 0 0,-1-4 0 0 0,0-4 0 0 0,0 1 0 0 0,0-1 0 0 0,0-3 0 0 0,6 3 0 0 0,2-1 0 0 0,-1-2 0 0 0,-1-2 0 0 0,4-3 0 0 0,1-2 0 0 0,-2-1 0 0 0,-3-7 0 0 0,4-8 0 0 0,1-13 0 0 0,3-14 0 0 0,0-11 0 0 0,-3-15 0 0 0,-2-7 0 0 0,-10-3 0 0 0,-9 1 0 0 0,-10-5 0 0 0,-12 0 0 0 0,-13-4 0 0 0,-16 1 0 0 0,-9 4 0 0 0,-10-3 0 0 0,-9 2 0 0 0,-7 2 0 0 0,-4 10 0 0 0,3 4 0 0 0,7 8 0 0 0,1 7 0 0 0,4 7 0 0 0,-1 5 0 0 0,-3 3 0 0 0,-4 1 0 0 0,-4 1 0 0 0,-8 7 0 0 0,-9 6 0 0 0,-4 8 0 0 0,2 5 0 0 0,3 5 0 0 0,9 7 0 0 0,5 4 0 0 0,7 5 0 0 0,9 13 0 0 0,11 7 0 0 0,8 10 0 0 0,8 8 0 0 0,8 13 0 0 0,6 2 0 0 0,11 6 0 0 0,10 3 0 0 0,15 6 0 0 0,20 11 0 0 0,19 9 0 0 0,21 9 0 0 0,14 3 0 0 0,6-5 0 0 0,-3-16 0 0 0,4-24 0 0 0,6-30 0 0 0,12-26 0 0 0,15-34 0 0 0,0-24 0 0 0,-13-17 0 0 0,-16-9 0 0 0,-22-4 0 0 0,-26-1 0 0 0,-19 7 0 0 0,-17 3 0 0 0,-19 2 0 0 0,-11-1 0 0 0,-12 0 0 0 0,-8-1 0 0 0,-14-6 0 0 0,-11-4 0 0 0,-11 1 0 0 0,-11 7 0 0 0,-8 3 0 0 0,-1 7 0 0 0,1 8 0 0 0,7 12 0 0 0,3 6 0 0 0,8 10 0 0 0,2 8 0 0 0,5 6 0 0 0,-7 10 0 0 0,-5 6 0 0 0,-9 6 0 0 0,-9 1 0 0 0,-10 10 0 0 0,1 6 0 0 0,3 10 0 0 0,5 3 0 0 0,10 6 0 0 0,12 7 0 0 0,17 4 0 0 0,8 4 0 0 0,12 2 0 0 0,9 2 0 0 0,6 0 0 0 0,6 1 0 0 0,8-1 0 0 0,10 12 0 0 0,12 3 0 0 0,15 5 0 0 0,10 5 0 0 0,20 4 0 0 0,9-4 0 0 0,8-11 0 0 0,1-20 0 0 0,-4-21 0 0 0,0-17 0 0 0,4-25 0 0 0,3-18 0 0 0,3-24 0 0 0,3-15 0 0 0,-5-11 0 0 0,-12-5 0 0 0,-20 5 0 0 0,-21 1 0 0 0,-18 7 0 0 0,-18 2 0 0 0,-17 5 0 0 0,-11 5 0 0 0,-9 0 0 0 0,-10 2 0 0 0,-4-3 0 0 0,-6-4 0 0 0,-6 0 0 0 0,1 4 0 0 0,-1 5 0 0 0,-4 9 0 0 0,4 5 0 0 0,6 8 0 0 0,5 7 0 0 0,5 6 0 0 0,9 0 0 0 0,4 0 0 0 0,8-3 0 0 0,6-6 0 0 0,0-6 0 0 0,3-4 0 0 0,-3-3 0 0 0,1-3 0 0 0,-3-1 0 0 0,1 0 0 0 0,-3 0 0 0 0,2 0 0 0 0,4 0 0 0 0,4 0 0 0 0,8 7 0 0 0,11 13 0 0 0,9 15 0 0 0,7 19 0 0 0,5 13 0 0 0,2 12 0 0 0,2 16 0 0 0,0 9 0 0 0,0 5 0 0 0,0 1 0 0 0,-1 0 0 0 0,0-2 0 0 0,5-1 0 0 0,2 4 0 0 0,-1 1 0 0 0,-1-6 0 0 0,5-5 0 0 0,-1-1 0 0 0,-1-6 0 0 0,-3-2 0 0 0,-1-4 0 0 0,-3-6 0 0 0,-6-4 0 0 0,-4-11 0 0 0,-5-4 0 0 0,-1-7 0 0 0,-4-13 0 0 0,-10-19 0 0 0,-12-20 0 0 0,-11-10 0 0 0,-8-10 0 0 0,-12-1 0 0 0,-5 1 0 0 0,-7 4 0 0 0,-1-1 0 0 0,2 1 0 0 0,4 3 0 0 0,-3 3 0 0 0,1-3 0 0 0,3-6 0 0 0,-4 1 0 0 0,1-4 0 0 0,-3-5 0 0 0,1 3 0 0 0,2 4 0 0 0,4 5 0 0 0,3 5 0 0 0,2 3 0 0 0,7 3 0 0 0,4 7 0 0 0,5 2 0 0 0,7 0 0 0 0,6-1 0 0 0,10 3 0 0 0,4 13 0 0 0,8 13 0 0 0,12 18 0 0 0,2 6 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15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8523 11430 16383 0 0,'325'64'0'0'0,"-3"9"0"0"0,-259-24 0 0 0,-234-28 0 0 0,-151-22 0 0 0,-61-11 0 0 0,5-4 0 0 0,43-5 0 0 0,62 2 0 0 0,65 3 0 0 0,63 5 0 0 0,67 4 0 0 0,105 9 0 0 0,135 4 0 0 0,156 7 0 0 0,134 13 0 0 0,72 8 0 0 0,-1 4 0 0 0,-38 1 0 0 0,-71 0 0 0 0,-84-7 0 0 0,-92-3 0 0 0,-80-6 0 0 0,-61-7 0 0 0,-54-7 0 0 0,-51-4 0 0 0,-76-4 0 0 0,-111-1 0 0 0,-145-7 0 0 0,-101-8 0 0 0,-74-7 0 0 0,-8 0 0 0 0,33 4 0 0 0,47-1 0 0 0,71 3 0 0 0,74 4 0 0 0,77 4 0 0 0,70 3 0 0 0,55 3 0 0 0,61 2 0 0 0,78 0 0 0 0,129-5 0 0 0,169-2 0 0 0,132-5 0 0 0,83-7 0 0 0,0 0 0 0 0,-54 3 0 0 0,-89-1 0 0 0,-98 2 0 0 0,-90 3 0 0 0,-78 5 0 0 0,-110 2 0 0 0,-149 3 0 0 0,-177 2 0 0 0,-173-6 0 0 0,-89-1 0 0 0,-43-5 0 0 0,20-7 0 0 0,62 0 0 0 0,71 3 0 0 0,77 5 0 0 0,81 10 0 0 0,79 4 0 0 0,61 3 0 0 0,91 0 0 0 0,140-2 0 0 0,166-6 0 0 0,150-4 0 0 0,123 0 0 0 0,64-5 0 0 0,19-7 0 0 0,-37-5 0 0 0,-80 0 0 0 0,-101 11 0 0 0,-106 6 0 0 0,-89 5 0 0 0,-73 3 0 0 0,-92 6 0 0 0,-127 8 0 0 0,-175 2 0 0 0,-181-3 0 0 0,-113-10 0 0 0,-58-5 0 0 0,18-9 0 0 0,71-9 0 0 0,97-1 0 0 0,105 3 0 0 0,92 4 0 0 0,80 4 0 0 0,103 3 0 0 0,141-3 0 0 0,202-6 0 0 0,191-1 0 0 0,119 3 0 0 0,57 2 0 0 0,-14 4 0 0 0,-62 3 0 0 0,-96 1 0 0 0,-106 2 0 0 0,-105 0 0 0 0,-94 1 0 0 0,-70-1 0 0 0,-106-5 0 0 0,-146-2 0 0 0,-182-6 0 0 0,-151 5 0 0 0,-99 10 0 0 0,-44 5 0 0 0,13 6 0 0 0,65 8 0 0 0,94 5 0 0 0,102-1 0 0 0,97 0 0 0 0,80-3 0 0 0,74-6 0 0 0,112-6 0 0 0,158-10 0 0 0,176-16 0 0 0,152-12 0 0 0,65-7 0 0 0,0-3 0 0 0,-56-1 0 0 0,-91 6 0 0 0,-105 9 0 0 0,-101 2 0 0 0,-81 6 0 0 0,-69 4 0 0 0,-74 0 0 0 0,-117-11 0 0 0,-129 0 0 0 0,-126-4 0 0 0,-68 5 0 0 0,-38 4 0 0 0,5 6 0 0 0,39 6 0 0 0,54 8 0 0 0,59 5 0 0 0,67 7 0 0 0,62 0 0 0 0,60-1 0 0 0,47-3 0 0 0,70-10 0 0 0,125-4 0 0 0,169-7 0 0 0,142-8 0 0 0,106-7 0 0 0,34 2 0 0 0,-29 5 0 0 0,-63 5 0 0 0,-87 5 0 0 0,-89 4 0 0 0,-86 9 0 0 0,-72 4 0 0 0,-74 0 0 0 0,-97 5 0 0 0,-129 0 0 0 0,-162-8 0 0 0,-140-11 0 0 0,-82-9 0 0 0,-9-15 0 0 0,34-8 0 0 0,72-2 0 0 0,98 4 0 0 0,99 3 0 0 0,88 8 0 0 0,70 7 0 0 0,69 7 0 0 0,82 6 0 0 0,127 3 0 0 0,144 8 0 0 0,117 8 0 0 0,61 9 0 0 0,11 5 0 0 0,-46-2 0 0 0,-84 1 0 0 0,-93-4 0 0 0,-89-7 0 0 0,-71-5 0 0 0,-80-5 0 0 0,-86-4 0 0 0,-113-7 0 0 0,-103-9 0 0 0,-96-3 0 0 0,-55-3 0 0 0,-12-5 0 0 0,22-3 0 0 0,37-3 0 0 0,52 3 0 0 0,62 2 0 0 0,68 4 0 0 0,59 6 0 0 0,45 1 0 0 0,47 2 0 0 0,53-3 0 0 0,75-3 0 0 0,102-6 0 0 0,81 3 0 0 0,57 10 0 0 0,24 13 0 0 0,-14 13 0 0 0,-43 3 0 0 0,-62-1 0 0 0,-66 2 0 0 0,-56-1 0 0 0,-78-4 0 0 0,-92-4 0 0 0,-108-4 0 0 0,-95-8 0 0 0,-58-4 0 0 0,-22-6 0 0 0,6-1 0 0 0,34 1 0 0 0,57 4 0 0 0,62 3 0 0 0,55 2 0 0 0,60 3 0 0 0,75 0 0 0 0,121 7 0 0 0,137 14 0 0 0,115 4 0 0 0,90 3 0 0 0,39 3 0 0 0,-10-4 0 0 0,-40 0 0 0 0,-69-5 0 0 0,-80 0 0 0 0,-81-3 0 0 0,-71-6 0 0 0,-57-3 0 0 0,-47 1 0 0 0,-28-1 0 0 0,-26-1 0 0 0,-44-8 0 0 0,-90-11 0 0 0,-106-14 0 0 0,-88-8 0 0 0,-60-6 0 0 0,-6-1 0 0 0,29 0 0 0 0,56 2 0 0 0,63 6 0 0 0,66 10 0 0 0,56 1 0 0 0,42 6 0 0 0,40 4 0 0 0,60 5 0 0 0,77 3 0 0 0,104 2 0 0 0,85 7 0 0 0,46 9 0 0 0,0 1 0 0 0,-22 4 0 0 0,-49-2 0 0 0,-51 3 0 0 0,-56-3 0 0 0,-51-5 0 0 0,-66-9 0 0 0,-87-12 0 0 0,-95-11 0 0 0,-69-13 0 0 0,-40-7 0 0 0,-19-2 0 0 0,13 4 0 0 0,32 5 0 0 0,42 6 0 0 0,47 8 0 0 0,39 2 0 0 0,42 2 0 0 0,35 5 0 0 0,44-2 0 0 0,52 0 0 0 0,65-3 0 0 0,55-5 0 0 0,27 0 0 0 0,0 4 0 0 0,-22-2 0 0 0,-28 2 0 0 0,-32 4 0 0 0,-36 4 0 0 0,-29 3 0 0 0,-28-4 0 0 0,-30 0 0 0 0,-29-5 0 0 0,-53-6 0 0 0,-70-11 0 0 0,-58-7 0 0 0,-44-2 0 0 0,-23-1 0 0 0,9 7 0 0 0,29 8 0 0 0,46 4 0 0 0,46 4 0 0 0,51 6 0 0 0,61 10 0 0 0,56 6 0 0 0,61 7 0 0 0,66 2 0 0 0,45 4 0 0 0,20 0 0 0 0,1 1 0 0 0,-18 5 0 0 0,-34-3 0 0 0,-36 1 0 0 0,-37-3 0 0 0,-32-4 0 0 0,-23-6 0 0 0,-39-9 0 0 0,-33-11 0 0 0,-25-10 0 0 0,-18 0 0 0 0,-10-3 0 0 0,-4 2 0 0 0,4 0 0 0 0,8 3 0 0 0,9 5 0 0 0,14-1 0 0 0,36 14 0 0 0,42 12 0 0 0,38 17 0 0 0,35 15 0 0 0,15 11 0 0 0,-2 9 0 0 0,-10-1 0 0 0,-20-5 0 0 0,-25-7 0 0 0,-25-5 0 0 0,-20-6 0 0 0,-26-2 0 0 0,-36-3 0 0 0,-41 11 0 0 0,-47 9 0 0 0,-44 7 0 0 0,-16-1 0 0 0,7-4 0 0 0,20-7 0 0 0,33-6 0 0 0,37-4 0 0 0,39-3 0 0 0,52 4 0 0 0,71 19 0 0 0,104 22 0 0 0,116 15 0 0 0,105-4 0 0 0,90-10 0 0 0,43-15 0 0 0,13-18 0 0 0,-35-17 0 0 0,-58-9 0 0 0,-75-8 0 0 0,-86-6 0 0 0,-74-5 0 0 0,-69-4 0 0 0,-53-1 0 0 0,-49 0 0 0 0,-73-1 0 0 0,-101-5 0 0 0,-110-2 0 0 0,-91-5 0 0 0,-41-5 0 0 0,2-7 0 0 0,28-3 0 0 0,49 2 0 0 0,63 7 0 0 0,63 0 0 0 0,55 4 0 0 0,63 4 0 0 0,92 5 0 0 0,131 14 0 0 0,163 19 0 0 0,129 21 0 0 0,72 15 0 0 0,19 14 0 0 0,-27 6 0 0 0,-69 6 0 0 0,-91-5 0 0 0,-90-12 0 0 0,-88-12 0 0 0,-71-10 0 0 0,-62-14 0 0 0,-65-18 0 0 0,-95-18 0 0 0,-153-32 0 0 0,-184-39 0 0 0,-141-31 0 0 0,-64-27 0 0 0,-11-14 0 0 0,54-1 0 0 0,93 14 0 0 0,115 22 0 0 0,107 24 0 0 0,96 27 0 0 0,73 24 0 0 0,56 10 0 0 0,62 11 0 0 0,93 12 0 0 0,159 19 0 0 0,163 29 0 0 0,108 24 0 0 0,41 18 0 0 0,-24-2 0 0 0,-69-2 0 0 0,-99-17 0 0 0,-107-20 0 0 0,-94-11 0 0 0,-70-13 0 0 0,-71-11 0 0 0,-88-12 0 0 0,-121-13 0 0 0,-118-22 0 0 0,-108-28 0 0 0,-50-27 0 0 0,5-15 0 0 0,45-2 0 0 0,60 5 0 0 0,66 9 0 0 0,67 19 0 0 0,58 17 0 0 0,48 12 0 0 0,48 13 0 0 0,45 13 0 0 0,46 8 0 0 0,87 13 0 0 0,92 16 0 0 0,79 18 0 0 0,42 13 0 0 0,-2 10 0 0 0,-35 7 0 0 0,-50-3 0 0 0,-63-6 0 0 0,-57-13 0 0 0,-44-8 0 0 0,-32-11 0 0 0,-30-9 0 0 0,-26-8 0 0 0,-41-12 0 0 0,-48-16 0 0 0,-66-22 0 0 0,-77-28 0 0 0,-39-14 0 0 0,-14-4 0 0 0,8 1 0 0 0,16 4 0 0 0,23 9 0 0 0,36 12 0 0 0,46 16 0 0 0,39 16 0 0 0,39 7 0 0 0,28 7 0 0 0,46 12 0 0 0,52 18 0 0 0,54 19 0 0 0,45 14 0 0 0,32 11 0 0 0,9 7 0 0 0,-9 4 0 0 0,-23-10 0 0 0,-33-9 0 0 0,-36-8 0 0 0,-26-11 0 0 0,-31-11 0 0 0,-24-9 0 0 0,-31-12 0 0 0,-34-13 0 0 0,-59-14 0 0 0,-67-22 0 0 0,-42-12 0 0 0,-18-9 0 0 0,0-4 0 0 0,11 6 0 0 0,24 7 0 0 0,30 15 0 0 0,34 10 0 0 0,31 10 0 0 0,29 10 0 0 0,24 7 0 0 0,47 24 0 0 0,54 25 0 0 0,45 24 0 0 0,31 13 0 0 0,8-1 0 0 0,-10-8 0 0 0,-19-15 0 0 0,-19-11 0 0 0,-28-13 0 0 0,-62-16 0 0 0,-121-23 0 0 0,-141-27 0 0 0,-128-24 0 0 0,-59-8 0 0 0,15 2 0 0 0,62 6 0 0 0,84 15 0 0 0,89 14 0 0 0,75 12 0 0 0,74 11 0 0 0,82 6 0 0 0,108 3 0 0 0,127 3 0 0 0,79-6 0 0 0,17-2 0 0 0,-26 0 0 0 0,-50 0 0 0 0,-65 2 0 0 0,-62-5 0 0 0,-119 4 0 0 0,-133 16 0 0 0,-141 16 0 0 0,-98 16 0 0 0,-47 11 0 0 0,-9 3 0 0 0,29 3 0 0 0,55-4 0 0 0,71-5 0 0 0,66-11 0 0 0,58-7 0 0 0,79-10 0 0 0,100-14 0 0 0,122-21 0 0 0,89-19 0 0 0,41-12 0 0 0,-4-3 0 0 0,-35-1 0 0 0,-57 3 0 0 0,-59 1 0 0 0,-55 4 0 0 0,-44 1 0 0 0,-42 2 0 0 0,-46 1 0 0 0,-46-6 0 0 0,-44 4 0 0 0,-29 9 0 0 0,-18 8 0 0 0,-37 14 0 0 0,-1 7 0 0 0,19 9 0 0 0,36 3 0 0 0,38-1 0 0 0,63-14 0 0 0,52-13 0 0 0,45-16 0 0 0,26-8 0 0 0,7 2 0 0 0,3 2 0 0 0,-6 0 0 0 0,-10 6 0 0 0,-15 2 0 0 0,-39 23 0 0 0,-44 24 0 0 0,-39 19 0 0 0,-24 16 0 0 0,-7 2 0 0 0,9-1 0 0 0,20-6 0 0 0,24 1 0 0 0,21-8 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22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12250 11947 16383 0 0,'-11'-6'0'0'0,"-10"-2"0"0"0,-8 1 0 0 0,2-5 0 0 0,0 0 0 0 0,33-3 0 0 0,39-6 0 0 0,46-5 0 0 0,49 2 0 0 0,35-6 0 0 0,17 2 0 0 0,-1-1 0 0 0,-21 0 0 0 0,-29 4 0 0 0,-31 6 0 0 0,-35 2 0 0 0,-25 2 0 0 0,-38 10 0 0 0,-67 18 0 0 0,-100 12 0 0 0,-111 14 0 0 0,-108 0 0 0 0,-61-7 0 0 0,-26-9 0 0 0,14-13 0 0 0,47-10 0 0 0,74-3 0 0 0,82-3 0 0 0,76 1 0 0 0,61-5 0 0 0,83-7 0 0 0,133-5 0 0 0,147-6 0 0 0,133 2 0 0 0,89 12 0 0 0,38 7 0 0 0,-10 12 0 0 0,-46 4 0 0 0,-71 7 0 0 0,-79 0 0 0 0,-74-2 0 0 0,-72 3 0 0 0,-58-3 0 0 0,-41-3 0 0 0,-72-15 0 0 0,-111-12 0 0 0,-128-16 0 0 0,-109-14 0 0 0,-75-4 0 0 0,-47 0 0 0 0,-5 2 0 0 0,15 10 0 0 0,35 6 0 0 0,62 8 0 0 0,76 8 0 0 0,71 6 0 0 0,67 6 0 0 0,55 3 0 0 0,50 2 0 0 0,45 1 0 0 0,83 5 0 0 0,137 2 0 0 0,143 11 0 0 0,98 8 0 0 0,41 5 0 0 0,0 8 0 0 0,-37 10 0 0 0,-57 0 0 0 0,-73-1 0 0 0,-75-4 0 0 0,-70-4 0 0 0,-59-9 0 0 0,-52-4 0 0 0,-44-8 0 0 0,-44-6 0 0 0,-83-18 0 0 0,-141-20 0 0 0,-124-24 0 0 0,-103-21 0 0 0,-37-10 0 0 0,9-4 0 0 0,42 6 0 0 0,75 16 0 0 0,90 19 0 0 0,81 15 0 0 0,71 13 0 0 0,76 9 0 0 0,93 4 0 0 0,141-3 0 0 0,139 5 0 0 0,97 1 0 0 0,36 2 0 0 0,-10-2 0 0 0,-40 0 0 0 0,-63-7 0 0 0,-72-3 0 0 0,-74-5 0 0 0,-58-2 0 0 0,-45-3 0 0 0,-31 0 0 0 0,-42-2 0 0 0,-76-4 0 0 0,-119-9 0 0 0,-116-6 0 0 0,-94-7 0 0 0,-39-2 0 0 0,3 6 0 0 0,27 6 0 0 0,53 7 0 0 0,69 10 0 0 0,76 13 0 0 0,66 7 0 0 0,104 16 0 0 0,162 15 0 0 0,210 9 0 0 0,152 8 0 0 0,62 2 0 0 0,-21-8 0 0 0,-73-6 0 0 0,-97-9 0 0 0,-97-10 0 0 0,-89-8 0 0 0,-67-5 0 0 0,-59-5 0 0 0,-60-2 0 0 0,-87-6 0 0 0,-125-3 0 0 0,-112-5 0 0 0,-86 0 0 0 0,-29 9 0 0 0,3 10 0 0 0,32 17 0 0 0,51 16 0 0 0,65 8 0 0 0,71 7 0 0 0,69-4 0 0 0,55-5 0 0 0,52-10 0 0 0,51-5 0 0 0,79-12 0 0 0,113-22 0 0 0,87-20 0 0 0,32-12 0 0 0,-13-6 0 0 0,-41 6 0 0 0,-57 2 0 0 0,-57 8 0 0 0,-47 3 0 0 0,-51 11 0 0 0,-74 15 0 0 0,-84 11 0 0 0,-86 11 0 0 0,-73 7 0 0 0,-43-2 0 0 0,-8 0 0 0 0,0-4 0 0 0,18-1 0 0 0,34-4 0 0 0,51-5 0 0 0,51-6 0 0 0,49-9 0 0 0,39-5 0 0 0,28-1 0 0 0,64-17 0 0 0,82-22 0 0 0,95-26 0 0 0,74-18 0 0 0,33-6 0 0 0,-10 2 0 0 0,-30 11 0 0 0,-47 15 0 0 0,-47 17 0 0 0,-44 19 0 0 0,-37 14 0 0 0,-38 10 0 0 0,-30 7 0 0 0,-30 3 0 0 0,-52 7 0 0 0,-66 14 0 0 0,-68 9 0 0 0,-63 10 0 0 0,-38 10 0 0 0,-2 2 0 0 0,23-3 0 0 0,36-3 0 0 0,49-11 0 0 0,52-12 0 0 0,46-9 0 0 0,70-19 0 0 0,97-22 0 0 0,114-28 0 0 0,113-30 0 0 0,77-17 0 0 0,51-15 0 0 0,12-6 0 0 0,-32 6 0 0 0,-62 18 0 0 0,-70 18 0 0 0,-69 18 0 0 0,-63 19 0 0 0,-48 10 0 0 0,-87 41 0 0 0,-117 41 0 0 0,-133 35 0 0 0,-100 21 0 0 0,-53 5 0 0 0,-12-12 0 0 0,31-17 0 0 0,51-16 0 0 0,70-13 0 0 0,68-17 0 0 0,61-13 0 0 0,48-11 0 0 0,67-14 0 0 0,118-18 0 0 0,152-22 0 0 0,121-17 0 0 0,71-9 0 0 0,20-5 0 0 0,-18-1 0 0 0,-50 5 0 0 0,-68 10 0 0 0,-74 14 0 0 0,-73 14 0 0 0,-62 14 0 0 0,-45 9 0 0 0,-30 5 0 0 0,-51 16 0 0 0,-48 17 0 0 0,-66 15 0 0 0,-77 11 0 0 0,-69 8 0 0 0,-46-1 0 0 0,-17-6 0 0 0,13-6 0 0 0,37-12 0 0 0,55-13 0 0 0,59-11 0 0 0,53-7 0 0 0,39-6 0 0 0,62-9 0 0 0,67-8 0 0 0,59-3 0 0 0,63 14 0 0 0,53 19 0 0 0,46 37 0 0 0,22 37 0 0 0,1 34 0 0 0,-9 12 0 0 0,-14 13 0 0 0,-7 4 0 0 0,-15-6 0 0 0,-15-10 0 0 0,-20-17 0 0 0,-17-18 0 0 0,-9-13 0 0 0,-32-16 0 0 0,-36-21 0 0 0,-35-19 0 0 0,-32-20 0 0 0,-31-24 0 0 0,-33-22 0 0 0,-32-22 0 0 0,-45-26 0 0 0,-54-26 0 0 0,-40-25 0 0 0,-23-13 0 0 0,-2-5 0 0 0,5 6 0 0 0,19 16 0 0 0,21 19 0 0 0,32 21 0 0 0,32 21 0 0 0,26 16 0 0 0,17 16 0 0 0,25 15 0 0 0,21 11 0 0 0,35 7 0 0 0,59 16 0 0 0,71 22 0 0 0,62 24 0 0 0,38 19 0 0 0,11 7 0 0 0,-13-4 0 0 0,-27-11 0 0 0,-41-11 0 0 0,-47-10 0 0 0,-43-13 0 0 0,-32-13 0 0 0,-46-16 0 0 0,-44-21 0 0 0,-53-31 0 0 0,-101-43 0 0 0,-90-35 0 0 0,-65-26 0 0 0,-22-6 0 0 0,20 13 0 0 0,54 25 0 0 0,64 26 0 0 0,61 28 0 0 0,92 31 0 0 0,132 39 0 0 0,135 35 0 0 0,108 33 0 0 0,59 28 0 0 0,12 14 0 0 0,-30-2 0 0 0,-53-9 0 0 0,-65-16 0 0 0,-68-18 0 0 0,-56-21 0 0 0,-48-14 0 0 0,-29-12 0 0 0,-21-17 0 0 0,-41-27 0 0 0,-34-22 0 0 0,-37-16 0 0 0,-23-9 0 0 0,-16-6 0 0 0,-14-1 0 0 0,-27-7 0 0 0,-18 5 0 0 0,-6 4 0 0 0,9 2 0 0 0,13 1 0 0 0,14 7 0 0 0,18 7 0 0 0,28 8 0 0 0,23 5 0 0 0,21 10 0 0 0,30 10 0 0 0,34 15 0 0 0,36 14 0 0 0,43 17 0 0 0,56 16 0 0 0,48 18 0 0 0,30 12 0 0 0,3 4 0 0 0,-10 1 0 0 0,-14 0 0 0 0,-28-2 0 0 0,-21-7 0 0 0,-22-10 0 0 0,-23-8 0 0 0,-16-7 0 0 0,-14-5 0 0 0,-10-3 0 0 0,-8-7 0 0 0,-4-8 0 0 0,-26-13 0 0 0,-32-20 0 0 0,-30-18 0 0 0,-22-10 0 0 0,-11-10 0 0 0,-2-1 0 0 0,2-3 0 0 0,5 1 0 0 0,-3-1 0 0 0,-3-2 0 0 0,-16-4 0 0 0,-14-2 0 0 0,-5-2 0 0 0,8 4 0 0 0,5 1 0 0 0,15 0 0 0 0,12 4 0 0 0,9 6 0 0 0,5 5 0 0 0,2 6 0 0 0,1 9 0 0 0,0 4 0 0 0,-1 1 0 0 0,0 5 0 0 0,-1 5 0 0 0,5 7 0 0 0,1 4 0 0 0,0 8 0 0 0,5 11 0 0 0,-1 2 0 0 0,-1 10 0 0 0,-3 6 0 0 0,-3 4 0 0 0,-7 8 0 0 0,-10 1 0 0 0,-8 5 0 0 0,-6 6 0 0 0,1-1 0 0 0,5-4 0 0 0,12-5 0 0 0,13-5 0 0 0,12-3 0 0 0,8-2 0 0 0,13-2 0 0 0,5 6 0 0 0,13 1 0 0 0,14 11 0 0 0,19 14 0 0 0,29 14 0 0 0,24 10 0 0 0,28 7 0 0 0,27 5 0 0 0,31-3 0 0 0,30-8 0 0 0,29-12 0 0 0,24-21 0 0 0,11-13 0 0 0,4-16 0 0 0,-14-11 0 0 0,-18-16 0 0 0,-30-7 0 0 0,-37-4 0 0 0,-34-5 0 0 0,-32-1 0 0 0,-25 3 0 0 0,-19 2 0 0 0,-18-1 0 0 0,-19-12 0 0 0,-18-13 0 0 0,-13-12 0 0 0,-9-10 0 0 0,-11-12 0 0 0,-5-5 0 0 0,-6-3 0 0 0,-12 1 0 0 0,-13-3 0 0 0,-22-1 0 0 0,-18-3 0 0 0,-12 0 0 0 0,-2 4 0 0 0,3-3 0 0 0,-4-4 0 0 0,-11-11 0 0 0,-15-5 0 0 0,-4-4 0 0 0,8 5 0 0 0,18 15 0 0 0,20 15 0 0 0,19 15 0 0 0,8 11 0 0 0,7 14 0 0 0,0 6 0 0 0,-3 7 0 0 0,-6 7 0 0 0,-4 6 0 0 0,2 4 0 0 0,5 8 0 0 0,6 8 0 0 0,5 9 0 0 0,-2 11 0 0 0,0 6 0 0 0,-3 7 0 0 0,0 8 0 0 0,-3 12 0 0 0,0 6 0 0 0,4 2 0 0 0,3 0 0 0 0,9-1 0 0 0,11-1 0 0 0,8-2 0 0 0,8 4 0 0 0,10 8 0 0 0,10 6 0 0 0,16 12 0 0 0,13 11 0 0 0,23 11 0 0 0,24 1 0 0 0,20-3 0 0 0,14-10 0 0 0,10-13 0 0 0,11-17 0 0 0,10-10 0 0 0,8-12 0 0 0,11-10 0 0 0,17-8 0 0 0,11-10 0 0 0,12-11 0 0 0,4-9 0 0 0,6-6 0 0 0,6 2 0 0 0,11-1 0 0 0,4-6 0 0 0,-4-4 0 0 0,-14-1 0 0 0,-10 0 0 0 0,-19 2 0 0 0,-20 0 0 0 0,-11 1 0 0 0,-5-4 0 0 0,-6-2 0 0 0,0 0 0 0 0,1 3 0 0 0,4 1 0 0 0,4 1 0 0 0,9 2 0 0 0,9 1 0 0 0,9-6 0 0 0,13-2 0 0 0,6-4 0 0 0,8-8 0 0 0,2-4 0 0 0,4-6 0 0 0,-2-2 0 0 0,3-2 0 0 0,-2-1 0 0 0,-5-1 0 0 0,-4 1 0 0 0,-10 0 0 0 0,-10 6 0 0 0,-9 2 0 0 0,-8 6 0 0 0,-10 0 0 0 0,-16 5 0 0 0,-16-2 0 0 0,-20 3 0 0 0,-18 3 0 0 0,-43 16 0 0 0,-47 13 0 0 0,-96 9 0 0 0,-130 6 0 0 0,-110-8 0 0 0,-86-14 0 0 0,-30-14 0 0 0,13-13 0 0 0,41-9 0 0 0,56-6 0 0 0,75 3 0 0 0,69 6 0 0 0,68 7 0 0 0,54 6 0 0 0,39-1 0 0 0,36 1 0 0 0,34 3 0 0 0,52 2 0 0 0,85 8 0 0 0,146 15 0 0 0,145 10 0 0 0,104 7 0 0 0,65 2 0 0 0,17 2 0 0 0,-33-1 0 0 0,-76-7 0 0 0,-90-8 0 0 0,-93-8 0 0 0,-85-7 0 0 0,-67-5 0 0 0,-56-2 0 0 0,-39-8 0 0 0,-26-3 0 0 0,-17 1 0 0 0,-9 2 0 0 0,-27 8 0 0 0,-31 9 0 0 0,-45 3 0 0 0,-116 6 0 0 0,-181 4 0 0 0,-178-6 0 0 0,-107-13 0 0 0,-29-18 0 0 0,39-19 0 0 0,76-9 0 0 0,95-9 0 0 0,99-2 0 0 0,96 2 0 0 0,84 5 0 0 0,64 3 0 0 0,48 10 0 0 0,39 4 0 0 0,27 2 0 0 0,28 5 0 0 0,30 0 0 0 0,42 5 0 0 0,61 4 0 0 0,74-1 0 0 0,71 8 0 0 0,56-1 0 0 0,33 0 0 0 0,11 2 0 0 0,-9 8 0 0 0,-33 2 0 0 0,-53 8 0 0 0,-59 0 0 0 0,-63-1 0 0 0,-55 2 0 0 0,-47 6 0 0 0,-53 10 0 0 0,-69 6 0 0 0,-114 9 0 0 0,-126-10 0 0 0,-112-22 0 0 0,-63-30 0 0 0,-10-25 0 0 0,30-21 0 0 0,62-7 0 0 0,79 3 0 0 0,75 12 0 0 0,71 11 0 0 0,56 12 0 0 0,41 12 0 0 0,31 4 0 0 0,33 3 0 0 0,40 11 0 0 0,59 12 0 0 0,65 9 0 0 0,51 7 0 0 0,30 0 0 0 0,8 1 0 0 0,-10 1 0 0 0,-6 3 0 0 0,-31-5 0 0 0,-45-6 0 0 0,-45-2 0 0 0,-41 3 0 0 0,-39-2 0 0 0,-32 1 0 0 0,-29-3 0 0 0,-32-10 0 0 0,-36-6 0 0 0,-43-15 0 0 0,-39-17 0 0 0,-35-20 0 0 0,-30-19 0 0 0,-8-9 0 0 0,3-3 0 0 0,20 1 0 0 0,20 2 0 0 0,14 4 0 0 0,12 2 0 0 0,13 3 0 0 0,11 1 0 0 0,9 0 0 0 0,6 2 0 0 0,4 5 0 0 0,7 8 0 0 0,14 1 0 0 0,15 10 0 0 0,13 6 0 0 0,16 10 0 0 0,19 3 0 0 0,36 12 0 0 0,62 31 0 0 0,93 35 0 0 0,91 38 0 0 0,66 21 0 0 0,40 14 0 0 0,21 14 0 0 0,8 13 0 0 0,0 9 0 0 0,-10 0 0 0 0,-25-5 0 0 0,-33-11 0 0 0,-33-20 0 0 0,-37-13 0 0 0,-35-15 0 0 0,-33-18 0 0 0,-31-12 0 0 0,-31-17 0 0 0,-28-12 0 0 0,-18-12 0 0 0,-25-12 0 0 0,-22-8 0 0 0,-17-11 0 0 0,-13-11 0 0 0,-25-9 0 0 0,-33-12 0 0 0,-31-12 0 0 0,-36-15 0 0 0,-57-15 0 0 0,-63-17 0 0 0,-54-16 0 0 0,-37-7 0 0 0,4 0 0 0 0,27 13 0 0 0,41 19 0 0 0,52 18 0 0 0,50 14 0 0 0,50 17 0 0 0,44 14 0 0 0,37 5 0 0 0,34 5 0 0 0,33 6 0 0 0,43 8 0 0 0,101 11 0 0 0,133 8 0 0 0,140 7 0 0 0,120 4 0 0 0,83-9 0 0 0,32-3 0 0 0,-37-4 0 0 0,-80-6 0 0 0,-91-4 0 0 0,-99-3 0 0 0,-88-2 0 0 0,-71-1 0 0 0,-51-1 0 0 0,-40 0 0 0 0,-31 0 0 0 0,-22 6 0 0 0,-32 8 0 0 0,-37 8 0 0 0,-33 6 0 0 0,-48 4 0 0 0,-77 8 0 0 0,-108 10 0 0 0,-99 1 0 0 0,-77-1 0 0 0,-35-9 0 0 0,-16-6 0 0 0,9-8 0 0 0,32-9 0 0 0,50-7 0 0 0,72-6 0 0 0,72-3 0 0 0,71-2 0 0 0,65 0 0 0 0,50-1 0 0 0,34 1 0 0 0,44 0 0 0 0,59 0 0 0 0,102 6 0 0 0,148 8 0 0 0,145 14 0 0 0,107 2 0 0 0,59 7 0 0 0,8-1 0 0 0,-38-2 0 0 0,-71-1 0 0 0,-93-5 0 0 0,-93-1 0 0 0,-90-6 0 0 0,-73-6 0 0 0,-58 0 0 0 0,-51 4 0 0 0,-41-1 0 0 0,-33 2 0 0 0,-30 10 0 0 0,-34 11 0 0 0,-73 16 0 0 0,-101 17 0 0 0,-100 7 0 0 0,-74-5 0 0 0,-39-14 0 0 0,-26-18 0 0 0,-15-16 0 0 0,-12-13 0 0 0,2-9 0 0 0,27-11 0 0 0,57-4 0 0 0,75-6 0 0 0,83-7 0 0 0,77-5 0 0 0,63-3 0 0 0,56-3 0 0 0,48-1 0 0 0,43 6 0 0 0,50 1 0 0 0,74 0 0 0 0,108-1 0 0 0,148-7 0 0 0,171-4 0 0 0,131 6 0 0 0,53 14 0 0 0,-23 10 0 0 0,-75 13 0 0 0,-106 6 0 0 0,-115 7 0 0 0,-105 1 0 0 0,-94-2 0 0 0,-74 1 0 0 0,-55-1 0 0 0,-37-4 0 0 0,-29 3 0 0 0,-11-2 0 0 0,-45 4 0 0 0,-91-2 0 0 0,-187-14 0 0 0,-211-13 0 0 0,-178-16 0 0 0,-87-15 0 0 0,3-6 0 0 0,76 7 0 0 0,123 3 0 0 0,144 10 0 0 0,141 9 0 0 0,114 8 0 0 0,101 7 0 0 0,123 10 0 0 0,187 22 0 0 0,247 17 0 0 0,217 14 0 0 0,148 9 0 0 0,59 4 0 0 0,-2 2 0 0 0,-71-11 0 0 0,-89-16 0 0 0,-107-15 0 0 0,-101-14 0 0 0,-88-14 0 0 0,-85-14 0 0 0,-67-5 0 0 0,-54-5 0 0 0,-43 1 0 0 0,-32 4 0 0 0,-30 5 0 0 0,-32-1 0 0 0,-26 1 0 0 0,-20 3 0 0 0,-24 3 0 0 0,-28-3 0 0 0,-32-1 0 0 0,-45-3 0 0 0,-90-12 0 0 0,-115-13 0 0 0,-109-12 0 0 0,-92-9 0 0 0,-50-6 0 0 0,1 3 0 0 0,39-1 0 0 0,64 5 0 0 0,80 7 0 0 0,84 6 0 0 0,74 5 0 0 0,65 9 0 0 0,48 4 0 0 0,43 1 0 0 0,51-1 0 0 0,80-7 0 0 0,130-4 0 0 0,142 4 0 0 0,119 9 0 0 0,63 13 0 0 0,15 16 0 0 0,-37 6 0 0 0,-67 2 0 0 0,-83 4 0 0 0,-76 0 0 0 0,-61-3 0 0 0,-53-3 0 0 0,-47-4 0 0 0,-36-3 0 0 0,-30-2 0 0 0,-21-1 0 0 0,-14 0 0 0 0,-14 5 0 0 0,-87 8 0 0 0,-119 7 0 0 0,-140 1 0 0 0,-113-4 0 0 0,-71-10 0 0 0,-7-7 0 0 0,31-8 0 0 0,63-10 0 0 0,79-1 0 0 0,80 3 0 0 0,77-3 0 0 0,65 3 0 0 0,47 4 0 0 0,51-2 0 0 0,65 2 0 0 0,94-4 0 0 0,104 2 0 0 0,110-9 0 0 0,81 6 0 0 0,42-1 0 0 0,-7 3 0 0 0,-43 4 0 0 0,-72 5 0 0 0,-72 2 0 0 0,-72 2 0 0 0,-62-4 0 0 0,-49-1 0 0 0,-54-6 0 0 0,-86 0 0 0 0,-101 2 0 0 0,-114 3 0 0 0,-88 9 0 0 0,-50 9 0 0 0,-22 10 0 0 0,13 7 0 0 0,46 4 0 0 0,60-3 0 0 0,64-6 0 0 0,64-6 0 0 0,56-7 0 0 0,93-16 0 0 0,137-7 0 0 0,152-1 0 0 0,130 13 0 0 0,66 14 0 0 0,18 10 0 0 0,-22 7 0 0 0,-53 4 0 0 0,-75-3 0 0 0,-75-1 0 0 0,-71-5 0 0 0,-61-7 0 0 0,-47-7 0 0 0,-65-10 0 0 0,-94-17 0 0 0,-115-11 0 0 0,-99-13 0 0 0,-88-5 0 0 0,-30-1 0 0 0,-4 2 0 0 0,16 9 0 0 0,41 5 0 0 0,59 1 0 0 0,57 1 0 0 0,57 4 0 0 0,49 2 0 0 0,42-2 0 0 0,37-2 0 0 0,51-3 0 0 0,73-7 0 0 0,78-4 0 0 0,66 6 0 0 0,38 3 0 0 0,5 6 0 0 0,-22 8 0 0 0,-40 7 0 0 0,-46 6 0 0 0,-43 3 0 0 0,-67 8 0 0 0,-75 9 0 0 0,-89 7 0 0 0,-86 0 0 0 0,-59-3 0 0 0,-36-5 0 0 0,-17-11 0 0 0,12-12 0 0 0,30-4 0 0 0,34-6 0 0 0,32 1 0 0 0,28-3 0 0 0,24 2 0 0 0,29 5 0 0 0,25 4 0 0 0,27 4 0 0 0,56 3 0 0 0,80 8 0 0 0,89 15 0 0 0,73 9 0 0 0,47 12 0 0 0,14-1 0 0 0,-5-2 0 0 0,-31-7 0 0 0,-38-3 0 0 0,-47-7 0 0 0,-39 0 0 0 0,-32-5 0 0 0,-36-4 0 0 0,-32-5 0 0 0,-30-3 0 0 0,-29-2 0 0 0,-31-2 0 0 0,-37-1 0 0 0,-39 0 0 0 0,-36 0 0 0 0,-20 1 0 0 0,-15 5 0 0 0,-10 8 0 0 0,-7 8 0 0 0,3 0 0 0 0,1 2 0 0 0,12 3 0 0 0,26-2 0 0 0,30 0 0 0 0,37-5 0 0 0,36-4 0 0 0,39-6 0 0 0,41-3 0 0 0,46-4 0 0 0,53-2 0 0 0,53-6 0 0 0,43-9 0 0 0,26-7 0 0 0,8-11 0 0 0,-16-6 0 0 0,-24-3 0 0 0,-36 1 0 0 0,-30 1 0 0 0,-27 2 0 0 0,-21 7 0 0 0,-16 3 0 0 0,-15 1 0 0 0,-13-2 0 0 0,-14 5 0 0 0,-8 1 0 0 0,-14-2 0 0 0,-10-3 0 0 0,-6-1 0 0 0,-8 3 0 0 0,-8 1 0 0 0,-7-2 0 0 0,-11-1 0 0 0,-10-3 0 0 0,-16-1 0 0 0,-9 5 0 0 0,-3 7 0 0 0,5 0 0 0 0,7 5 0 0 0,10 4 0 0 0,7-1 0 0 0,6 0 0 0 0,-3 4 0 0 0,-5 2 0 0 0,-7 8 0 0 0,-11 4 0 0 0,0 6 0 0 0,-2 8 0 0 0,12 6 0 0 0,8 4 0 0 0,13 3 0 0 0,12 1 0 0 0,16 2 0 0 0,8 5 0 0 0,10 8 0 0 0,14 7 0 0 0,15 17 0 0 0,24 20 0 0 0,29 16 0 0 0,27 14 0 0 0,24 3 0 0 0,20-8 0 0 0,18-13 0 0 0,6-18 0 0 0,1-18 0 0 0,-9-21 0 0 0,-13-19 0 0 0,-11-20 0 0 0,-15-17 0 0 0,-8-13 0 0 0,-10-9 0 0 0,-9-5 0 0 0,-11-2 0 0 0,-7-2 0 0 0,-9 2 0 0 0,-12 0 0 0 0,-14-5 0 0 0,-12-1 0 0 0,-8 1 0 0 0,-12-4 0 0 0,-11-6 0 0 0,-8-6 0 0 0,-7-4 0 0 0,-9 2 0 0 0,-16 6 0 0 0,-15 0 0 0 0,-20 4 0 0 0,-23-1 0 0 0,-10 1 0 0 0,-8 5 0 0 0,-4 9 0 0 0,-8 5 0 0 0,-15 2 0 0 0,-15 6 0 0 0,-8 7 0 0 0,-7 6 0 0 0,-13 5 0 0 0,-12 3 0 0 0,-6 8 0 0 0,7 15 0 0 0,9 8 0 0 0,16 13 0 0 0,29 3 0 0 0,29 7 0 0 0,31 0 0 0 0,26-3 0 0 0,26-4 0 0 0,20-4 0 0 0,26 2 0 0 0,26 12 0 0 0,42 14 0 0 0,56 13 0 0 0,59 3 0 0 0,40-6 0 0 0,28-11 0 0 0,17-18 0 0 0,11-16 0 0 0,3-20 0 0 0,-5-19 0 0 0,-9-14 0 0 0,-16-9 0 0 0,-21-6 0 0 0,-21 3 0 0 0,-17 0 0 0 0,-24 1 0 0 0,-30-1 0 0 0,-31 4 0 0 0,-30 8 0 0 0,-21 7 0 0 0,-27-1 0 0 0,-29 2 0 0 0,-28 3 0 0 0,-25-3 0 0 0,-34 0 0 0 0,-48-9 0 0 0,-54-13 0 0 0,-47-7 0 0 0,-42-8 0 0 0,-20-8 0 0 0,0 1 0 0 0,4 3 0 0 0,5-1 0 0 0,17 2 0 0 0,31 11 0 0 0,45 6 0 0 0,44 2 0 0 0,42 8 0 0 0,39 1 0 0 0,38-1 0 0 0,36 4 0 0 0,34-1 0 0 0,34-2 0 0 0,34-4 0 0 0,34-2 0 0 0,33-8 0 0 0,23-4 0 0 0,6-1 0 0 0,-1 8 0 0 0,-12 2 0 0 0,-21 8 0 0 0,-22 8 0 0 0,-12 0 0 0 0,-5 3 0 0 0,-8-1 0 0 0,-7 0 0 0 0,-17 4 0 0 0,-13 3 0 0 0,-15 3 0 0 0,-14 1 0 0 0,-10 3 0 0 0,-36 12 0 0 0,-37 15 0 0 0,-26 10 0 0 0,-20 9 0 0 0,-16 4 0 0 0,-15 4 0 0 0,-25 4 0 0 0,-31-1 0 0 0,-28 1 0 0 0,-18-3 0 0 0,-8-6 0 0 0,10-5 0 0 0,16-10 0 0 0,28-11 0 0 0,31-15 0 0 0,25-9 0 0 0,31-10 0 0 0,21-3 0 0 0,39-11 0 0 0,32-7 0 0 0,25-4 0 0 0,16-1 0 0 0,17 5 0 0 0,6 2 0 0 0,6 1 0 0 0,7-1 0 0 0,4 5 0 0 0,8 1 0 0 0,-2 5 0 0 0,-2 4 0 0 0,-6 7 0 0 0,-3 3 0 0 0,0 3 0 0 0,2 8 0 0 0,2 2 0 0 0,7 12 0 0 0,9 8 0 0 0,9 6 0 0 0,0 7 0 0 0,3 10 0 0 0,3 7 0 0 0,-3 5 0 0 0,1 10 0 0 0,1 10 0 0 0,-3 7 0 0 0,0 1 0 0 0,2 3 0 0 0,-3-5 0 0 0,1-4 0 0 0,-4-6 0 0 0,-5-4 0 0 0,-11-9 0 0 0,-11-11 0 0 0,-16-8 0 0 0,-15-12 0 0 0,-13-13 0 0 0,-9-9 0 0 0,-17-13 0 0 0,-25-12 0 0 0,-17-10 0 0 0,-12-8 0 0 0,-13-3 0 0 0,-4-3 0 0 0,0 0 0 0 0,2-1 0 0 0,3 1 0 0 0,2 0 0 0 0,3 1 0 0 0,2-5 0 0 0,1-3 0 0 0,0 2 0 0 0,0 1 0 0 0,1 2 0 0 0,-1 7 0 0 0,23 9 0 0 0,32 14 0 0 0,34 14 0 0 0,43 12 0 0 0,58 9 0 0 0,65 5 0 0 0,59 4 0 0 0,52 0 0 0 0,39-5 0 0 0,27-7 0 0 0,8-9 0 0 0,0-7 0 0 0,-17-4 0 0 0,-23-9 0 0 0,-27-9 0 0 0,-36-9 0 0 0,-40-5 0 0 0,-43-5 0 0 0,-28-1 0 0 0,-31-2 0 0 0,-24 6 0 0 0,-19 2 0 0 0,-18 6 0 0 0,-19 6 0 0 0,-18 1 0 0 0,-15 2 0 0 0,-31 10 0 0 0,-38 10 0 0 0,-31 11 0 0 0,-49 13 0 0 0,-93 8 0 0 0,-136 2 0 0 0,-110-5 0 0 0,-74-15 0 0 0,-13-16 0 0 0,31-22 0 0 0,71-12 0 0 0,84-8 0 0 0,89-4 0 0 0,81 6 0 0 0,64 3 0 0 0,56 6 0 0 0,42 9 0 0 0,35 6 0 0 0,30 5 0 0 0,34 4 0 0 0,49 3 0 0 0,70 6 0 0 0,81 2 0 0 0,61 5 0 0 0,40 7 0 0 0,17 11 0 0 0,10 5 0 0 0,-3 9 0 0 0,-20 2 0 0 0,-30 5 0 0 0,-43-2 0 0 0,-47-8 0 0 0,-47-7 0 0 0,-44-3 0 0 0,-37-7 0 0 0,-32-3 0 0 0,-23-4 0 0 0,-16-7 0 0 0,-15-4 0 0 0,-12 2 0 0 0,-21-1 0 0 0,-26-2 0 0 0,-30-2 0 0 0,-35-2 0 0 0,-35-1 0 0 0,-59-2 0 0 0,-102 0 0 0 0,-134-6 0 0 0,-139-8 0 0 0,-114-13 0 0 0,-45-14 0 0 0,20-11 0 0 0,71-14 0 0 0,115-8 0 0 0,127 3 0 0 0,114 8 0 0 0,99 9 0 0 0,78 13 0 0 0,64 14 0 0 0,49 12 0 0 0,57 7 0 0 0,98 24 0 0 0,184 32 0 0 0,229 36 0 0 0,138 22 0 0 0,23 16 0 0 0,-63-1 0 0 0,-106-15 0 0 0,-121-15 0 0 0,-120-16 0 0 0,-110-16 0 0 0,-93-17 0 0 0,-68-16 0 0 0,-44-13 0 0 0,-60-14 0 0 0,-57-12 0 0 0,-52-17 0 0 0,-41-13 0 0 0,-39-7 0 0 0,-44-5 0 0 0,-39-6 0 0 0,-41-3 0 0 0,-35-3 0 0 0,-32 4 0 0 0,-20 1 0 0 0,2 0 0 0 0,18-1 0 0 0,35-2 0 0 0,49-1 0 0 0,53 4 0 0 0,57 8 0 0 0,52 6 0 0 0,38 7 0 0 0,36 3 0 0 0,38 3 0 0 0,40 8 0 0 0,48 2 0 0 0,61-1 0 0 0,63 5 0 0 0,53 0 0 0 0,40 3 0 0 0,18-1 0 0 0,20-9 0 0 0,13 1 0 0 0,11-1 0 0 0,-6 3 0 0 0,-29 2 0 0 0,-49 3 0 0 0,-49 6 0 0 0,-48 6 0 0 0,-44 3 0 0 0,-35 8 0 0 0,-35 11 0 0 0,-43 7 0 0 0,-38 1 0 0 0,-47 3 0 0 0,-72-4 0 0 0,-85-10 0 0 0,-87-14 0 0 0,-57-12 0 0 0,-27-8 0 0 0,6-2 0 0 0,32-1 0 0 0,51 3 0 0 0,52 6 0 0 0,55 5 0 0 0,54 6 0 0 0,43 3 0 0 0,37 2 0 0 0,27 1 0 0 0,18 1 0 0 0,39-5 0 0 0,32-9 0 0 0,33-1 0 0 0,36-5 0 0 0,35 2 0 0 0,25-3 0 0 0,13-4 0 0 0,7-3 0 0 0,-3 3 0 0 0,-4 0 0 0 0,-1-3 0 0 0,-7-1 0 0 0,-8 3 0 0 0,-12 6 0 0 0,-21 1 0 0 0,-24 3 0 0 0,-23 4 0 0 0,-20 4 0 0 0,-12 4 0 0 0,-26 13 0 0 0,-28 11 0 0 0,-29 8 0 0 0,-31 10 0 0 0,-34 5 0 0 0,-32 6 0 0 0,-35 6 0 0 0,-29 6 0 0 0,-15-3 0 0 0,0 1 0 0 0,8-10 0 0 0,21-7 0 0 0,25-12 0 0 0,23-5 0 0 0,22-7 0 0 0,20-6 0 0 0,21-6 0 0 0,17-4 0 0 0,12-3 0 0 0,26-6 0 0 0,22-9 0 0 0,23-7 0 0 0,23-6 0 0 0,23-10 0 0 0,21-4 0 0 0,18-1 0 0 0,14-4 0 0 0,15-1 0 0 0,7 9 0 0 0,2 4 0 0 0,-7 9 0 0 0,-10 8 0 0 0,-9 2 0 0 0,-9 4 0 0 0,-6 9 0 0 0,-3 5 0 0 0,-3 3 0 0 0,-6 0 0 0 0,-3-1 0 0 0,-10-1 0 0 0,-8 0 0 0 0,-11-2 0 0 0,-33 5 0 0 0,-39 8 0 0 0,-42 12 0 0 0,-46 9 0 0 0,-54 9 0 0 0,-47 14 0 0 0,-31 10 0 0 0,-11 5 0 0 0,12-5 0 0 0,33-14 0 0 0,38-10 0 0 0,40-12 0 0 0,34-12 0 0 0,26-16 0 0 0,21-13 0 0 0,24-17 0 0 0,19-11 0 0 0,15-3 0 0 0,15-2 0 0 0,12 0 0 0 0,10 3 0 0 0,13 1 0 0 0,4 1 0 0 0,3 2 0 0 0,4 1 0 0 0,0 0 0 0 0,-3 0 0 0 0,-3 6 0 0 0,-3 2 0 0 0,-3-1 0 0 0,5-1 0 0 0,0 4 0 0 0,5 0 0 0 0,0-1 0 0 0,-2-3 0 0 0,-2-2 0 0 0,-10 4 0 0 0,-9 1 0 0 0,-9 4 0 0 0,-8 1 0 0 0,-4 2 0 0 0,-3 6 0 0 0,-30 15 0 0 0,-34 20 0 0 0,-28 11 0 0 0,-23 12 0 0 0,-20 3 0 0 0,-22 6 0 0 0,-25-2 0 0 0,-22 3 0 0 0,-12-3 0 0 0,3 1 0 0 0,8-2 0 0 0,10-5 0 0 0,21-10 0 0 0,22-5 0 0 0,26-9 0 0 0,23-8 0 0 0,16-1 0 0 0,13-2 0 0 0,12-10 0 0 0,6-4 0 0 0,6-9 0 0 0,23-13 0 0 0,17-9 0 0 0,9 2 0 0 0,12 0 0 0 0,8-1 0 0 0,14 0 0 0 0,18-1 0 0 0,24-7 0 0 0,23-1 0 0 0,17-6 0 0 0,13-1 0 0 0,13 2 0 0 0,6 3 0 0 0,8 3 0 0 0,0 9 0 0 0,-3 9 0 0 0,1 14 0 0 0,-1 14 0 0 0,2 13 0 0 0,4 8 0 0 0,-1 11 0 0 0,-5 11 0 0 0,-16 9 0 0 0,-14 5 0 0 0,-22 5 0 0 0,-16 2 0 0 0,-17 0 0 0 0,-13 1 0 0 0,-11 5 0 0 0,-12 1 0 0 0,-6 5 0 0 0,-7 1 0 0 0,-1-3 0 0 0,-3-3 0 0 0,-4-9 0 0 0,-4-5 0 0 0,-2-6 0 0 0,-9-8 0 0 0,-2-7 0 0 0,-7-3 0 0 0,-6-16 0 0 0,-11-22 0 0 0,-7-18 0 0 0,-2-11 0 0 0,-6-7 0 0 0,-1-4 0 0 0,2 0 0 0 0,-4 0 0 0 0,2 1 0 0 0,2 2 0 0 0,-2-6 0 0 0,1 0 0 0 0,-4 0 0 0 0,-4-4 0 0 0,-5 0 0 0 0,-4-4 0 0 0,-3 1 0 0 0,4 3 0 0 0,1-2 0 0 0,0 1 0 0 0,-3 2 0 0 0,5 4 0 0 0,1 3 0 0 0,-2-4 0 0 0,-2-1 0 0 0,-2 2 0 0 0,-1 1 0 0 0,-2 3 0 0 0,-1-6 0 0 0,-1 1 0 0 0,1-6 0 0 0,-1 1 0 0 0,-5 1 0 0 0,-2 4 0 0 0,0 2 0 0 0,2 3 0 0 0,1 2 0 0 0,3 1 0 0 0,6 0 0 0 0,3 0 0 0 0,-6 6 0 0 0,-2 3 0 0 0,-8-2 0 0 0,-8-1 0 0 0,-6-2 0 0 0,-12 5 0 0 0,-5 0 0 0 0,-8 4 0 0 0,-1 7 0 0 0,2 4 0 0 0,2 5 0 0 0,4 9 0 0 0,-3 9 0 0 0,-5 9 0 0 0,-13 6 0 0 0,-18 10 0 0 0,-13 10 0 0 0,-9 8 0 0 0,-4 2 0 0 0,-7 1 0 0 0,-8 2 0 0 0,-12 4 0 0 0,-7 1 0 0 0,3-5 0 0 0,8 0 0 0 0,7 0 0 0 0,14 2 0 0 0,13 2 0 0 0,23-5 0 0 0,18-1 0 0 0,18 2 0 0 0,20-5 0 0 0,20-5 0 0 0,14 0 0 0 0,16-3 0 0 0,14 2 0 0 0,16 5 0 0 0,14 3 0 0 0,18-1 0 0 0,21 1 0 0 0,25-4 0 0 0,24-11 0 0 0,18-7 0 0 0,19-9 0 0 0,15-10 0 0 0,11-7 0 0 0,8-6 0 0 0,9-9 0 0 0,15-10 0 0 0,16-2 0 0 0,7-4 0 0 0,-4 2 0 0 0,-15-2 0 0 0,-18-4 0 0 0,-16-2 0 0 0,-23 2 0 0 0,-25 1 0 0 0,-26-2 0 0 0,-28 3 0 0 0,-18 0 0 0 0,-23-2 0 0 0,-14 4 0 0 0,-15-1 0 0 0,-11-3 0 0 0,-13-2 0 0 0,-14-3 0 0 0,-15-1 0 0 0,-15-9 0 0 0,-12-1 0 0 0,-8-1 0 0 0,-5 1 0 0 0,-2 8 0 0 0,-1 4 0 0 0,5 0 0 0 0,3 6 0 0 0,0 1 0 0 0,0 3 0 0 0,-2 1 0 0 0,-6-4 0 0 0,-4-3 0 0 0,-6 2 0 0 0,-1 0 0 0 0,8 3 0 0 0,5-1 0 0 0,8-2 0 0 0,9 3 0 0 0,7-2 0 0 0,12-2 0 0 0,10-3 0 0 0,11-3 0 0 0,12-2 0 0 0,12-1 0 0 0,4-1 0 0 0,5-7 0 0 0,5-1 0 0 0,-2 0 0 0 0,1-5 0 0 0,-4 1 0 0 0,-6 2 0 0 0,-5 2 0 0 0,-4 3 0 0 0,-10 2 0 0 0,-9 8 0 0 0,-8 8 0 0 0,-7 8 0 0 0,-4 6 0 0 0,-3 5 0 0 0,-1 2 0 0 0,0 1 0 0 0,1 1 0 0 0,-1-1 0 0 0,1 6 0 0 0,0 2 0 0 0,1-1 0 0 0,0 4 0 0 0,-1 0 0 0 0,-10 4 0 0 0,-10-1 0 0 0,-8-3 0 0 0,-9 2 0 0 0,-11-1 0 0 0,-3 3 0 0 0,-3-1 0 0 0,0 2 0 0 0,5 5 0 0 0,-1 10 0 0 0,-3 5 0 0 0,-11 2 0 0 0,-16 6 0 0 0,-13 8 0 0 0,-8 5 0 0 0,-3-1 0 0 0,4-4 0 0 0,2 1 0 0 0,6 2 0 0 0,7-3 0 0 0,7-3 0 0 0,5 0 0 0 0,9-2 0 0 0,16 2 0 0 0,10-1 0 0 0,12-4 0 0 0,11-3 0 0 0,7-3 0 0 0,12-3 0 0 0,10-1 0 0 0,4-7 0 0 0,4-2 0 0 0,5 0 0 0 0,3 2 0 0 0,9-5 0 0 0,15 1 0 0 0,16 1 0 0 0,13-3 0 0 0,11-6 0 0 0,12-5 0 0 0,6-10 0 0 0,8-6 0 0 0,11-8 0 0 0,14-7 0 0 0,17-12 0 0 0,9-6 0 0 0,12-8 0 0 0,3-9 0 0 0,-6-5 0 0 0,-5-6 0 0 0,-3 4 0 0 0,-2 1 0 0 0,0 4 0 0 0,0 7 0 0 0,-5 5 0 0 0,-3 5 0 0 0,-4 4 0 0 0,-6 2 0 0 0,-6 0 0 0 0,-10 7 0 0 0,-4 2 0 0 0,-8-1 0 0 0,-13 4 0 0 0,-13 1 0 0 0,-12 3 0 0 0,-9-1 0 0 0,-5 2 0 0 0,-10 0 0 0 0,-3 1 0 0 0,-11-2 0 0 0,-9-3 0 0 0,-10-5 0 0 0,-15-3 0 0 0,-17-3 0 0 0,-7 5 0 0 0,-8 0 0 0 0,0 5 0 0 0,3 7 0 0 0,-2 5 0 0 0,2 5 0 0 0,4 9 0 0 0,-2 3 0 0 0,-4 1 0 0 0,-11 0 0 0 0,-12-3 0 0 0,-11 4 0 0 0,-8 7 0 0 0,-5 0 0 0 0,2 3 0 0 0,0 5 0 0 0,6 3 0 0 0,0 4 0 0 0,-2 1 0 0 0,-8 2 0 0 0,-10 1 0 0 0,-15 0 0 0 0,-10 6 0 0 0,-4 1 0 0 0,-3 0 0 0 0,-5 4 0 0 0,-1 1 0 0 0,2-3 0 0 0,14 3 0 0 0,13 6 0 0 0,14-2 0 0 0,14 4 0 0 0,17-3 0 0 0,16 2 0 0 0,11-3 0 0 0,8-4 0 0 0,12-4 0 0 0,10-4 0 0 0,13-2 0 0 0,15-8 0 0 0,16-9 0 0 0,16-7 0 0 0,17-7 0 0 0,12-9 0 0 0,4-11 0 0 0,7-8 0 0 0,2-7 0 0 0,3-3 0 0 0,5-3 0 0 0,3-7 0 0 0,10-8 0 0 0,10-1 0 0 0,8 2 0 0 0,1 4 0 0 0,3 4 0 0 0,-4 2 0 0 0,-4 9 0 0 0,0 9 0 0 0,4 8 0 0 0,9 6 0 0 0,6 11 0 0 0,14 9 0 0 0,16 15 0 0 0,20 15 0 0 0,19 10 0 0 0,21 21 0 0 0,17 20 0 0 0,3 11 0 0 0,-7 12 0 0 0,-14 3 0 0 0,-24-1 0 0 0,-28-10 0 0 0,-33-11 0 0 0,-28-11 0 0 0,-28-9 0 0 0,-29-11 0 0 0,-30-12 0 0 0,-25-15 0 0 0,-24-14 0 0 0,-27-12 0 0 0,-27-14 0 0 0,-25-7 0 0 0,-23-8 0 0 0,-32-1 0 0 0,-36-11 0 0 0,-37-5 0 0 0,-21-9 0 0 0,-14 2 0 0 0,-8-4 0 0 0,7 0 0 0 0,25 1 0 0 0,30 8 0 0 0,34 4 0 0 0,35 1 0 0 0,36 5 0 0 0,23 2 0 0 0,21 4 0 0 0,20-1 0 0 0,24 3 0 0 0,13-1 0 0 0,20 1 0 0 0,31 5 0 0 0,41-3 0 0 0,59 2 0 0 0,73 8 0 0 0,81 11 0 0 0,59 16 0 0 0,38 15 0 0 0,15 19 0 0 0,-16 6 0 0 0,-47-3 0 0 0,-54-5 0 0 0,-53-6 0 0 0,-58-6 0 0 0,-47-10 0 0 0,-37-11 0 0 0,-29-9 0 0 0,-21-7 0 0 0,-19-9 0 0 0,-27-17 0 0 0,-31-17 0 0 0,-41-18 0 0 0,-38-13 0 0 0,-29-11 0 0 0,-46-16 0 0 0,-60-27 0 0 0,-37-9 0 0 0,-6-1 0 0 0,17 11 0 0 0,24 21 0 0 0,35 15 0 0 0,43 16 0 0 0,36 20 0 0 0,35 13 0 0 0,27 12 0 0 0,19 10 0 0 0,17 2 0 0 0,55 15 0 0 0,116 29 0 0 0,109 33 0 0 0,71 23 0 0 0,26 8 0 0 0,-10-1 0 0 0,-40-4 0 0 0,-41-13 0 0 0,-46-13 0 0 0,-42-7 0 0 0,-38-6 0 0 0,-29-13 0 0 0,-27-7 0 0 0,-19-9 0 0 0,-19-3 0 0 0,-34-10 0 0 0,-63-19 0 0 0,-137-48 0 0 0,-134-49 0 0 0,-63-30 0 0 0,-22-16 0 0 0,20 2 0 0 0,47 8 0 0 0,61 17 0 0 0,67 24 0 0 0,60 23 0 0 0,52 14 0 0 0,39 17 0 0 0,31 11 0 0 0,17 11 0 0 0,12 5 0 0 0,14 5 0 0 0,24 12 0 0 0,65 11 0 0 0,110 22 0 0 0,96 30 0 0 0,56 21 0 0 0,13 14 0 0 0,-20 4 0 0 0,-40-5 0 0 0,-55-6 0 0 0,-59-12 0 0 0,-51-13 0 0 0,-43-12 0 0 0,-33-9 0 0 0,-22-11 0 0 0,-35-28 0 0 0,-38-27 0 0 0,-30-20 0 0 0,-23-9 0 0 0,-15-7 0 0 0,-3 1 0 0 0,11 4 0 0 0,7 7 0 0 0,14 5 0 0 0,11 4 0 0 0,4 3 0 0 0,5 1 0 0 0,6 8 0 0 0,-3-4 0 0 0,-10-3 0 0 0,-14 0 0 0 0,-12-2 0 0 0,-10 1 0 0 0,-1-6 0 0 0,-3-2 0 0 0,4-4 0 0 0,12-1 0 0 0,12 7 0 0 0,13 6 0 0 0,10 3 0 0 0,5 7 0 0 0,5 7 0 0 0,8 13 0 0 0,14 18 0 0 0,38 26 0 0 0,61 34 0 0 0,74 34 0 0 0,61 28 0 0 0,40 19 0 0 0,22 8 0 0 0,9-7 0 0 0,-11-12 0 0 0,-18-19 0 0 0,-19-19 0 0 0,-23-15 0 0 0,-19-18 0 0 0,-22-9 0 0 0,-24-10 0 0 0,-26-8 0 0 0,-19-11 0 0 0,-17-6 0 0 0,-18-8 0 0 0,-17-7 0 0 0,-13 0 0 0 0,-8-2 0 0 0,-5-4 0 0 0,-15-2 0 0 0,-15-2 0 0 0,-27-7 0 0 0,-32-4 0 0 0,-42-5 0 0 0,-45-13 0 0 0,-44-8 0 0 0,-38-3 0 0 0,-32-2 0 0 0,-37-5 0 0 0,-50-8 0 0 0,-48-11 0 0 0,-38-13 0 0 0,-28-11 0 0 0,5-14 0 0 0,17-1 0 0 0,35-1 0 0 0,45 5 0 0 0,54 15 0 0 0,55 14 0 0 0,58 20 0 0 0,54 17 0 0 0,45 15 0 0 0,84 33 0 0 0,136 67 0 0 0,166 65 0 0 0,162 48 0 0 0,107 20 0 0 0,44 2 0 0 0,-18-13 0 0 0,-69-23 0 0 0,-99-32 0 0 0,-106-35 0 0 0,-94-32 0 0 0,-80-29 0 0 0,-59-19 0 0 0,-37-14 0 0 0,-33-12 0 0 0,-26-7 0 0 0,-32-4 0 0 0,-75-13 0 0 0,-149-27 0 0 0,-112-18 0 0 0,-48-11 0 0 0,-11-5 0 0 0,18 5 0 0 0,28 9 0 0 0,39 9 0 0 0,34 13 0 0 0,42 8 0 0 0,51 4 0 0 0,52 6 0 0 0,44 1 0 0 0,38 5 0 0 0,29-2 0 0 0,31-2 0 0 0,27 1 0 0 0,20-2 0 0 0,25-3 0 0 0,17-3 0 0 0,16-8 0 0 0,14-11 0 0 0,9-2 0 0 0,5-6 0 0 0,-2-10 0 0 0,-1-12 0 0 0,-11-5 0 0 0,-15-5 0 0 0,-14-1 0 0 0,-10 9 0 0 0,-8 13 0 0 0,-11 10 0 0 0,-5 4 0 0 0,-6 5 0 0 0,0 3 0 0 0,2 5 0 0 0,4 2 0 0 0,4 1 0 0 0,2 2 0 0 0,2-1 0 0 0,2 1 0 0 0,1 0 0 0 0,-6-1 0 0 0,-2 6 0 0 0,-5 2 0 0 0,-7-1 0 0 0,-6-1 0 0 0,-10 4 0 0 0,-11 6 0 0 0,-14 6 0 0 0,-10 11 0 0 0,-4 11 0 0 0,-6 10 0 0 0,-2 8 0 0 0,2 4 0 0 0,-4 3 0 0 0,2 7 0 0 0,-3 8 0 0 0,2 7 0 0 0,-9 11 0 0 0,-6 6 0 0 0,-15 8 0 0 0,-12 7 0 0 0,-7 0 0 0 0,-11 2 0 0 0,2-8 0 0 0,1-7 0 0 0,2-4 0 0 0,1-10 0 0 0,1-2 0 0 0,-1-7 0 0 0,7-6 0 0 0,2 1 0 0 0,5-3 0 0 0,0 4 0 0 0,4 4 0 0 0,-1 5 0 0 0,-3 4 0 0 0,-5-2 0 0 0,-8 0 0 0 0,-17 1 0 0 0,-5 2 0 0 0,1 2 0 0 0,4-4 0 0 0,16-7 0 0 0,14-7 0 0 0,17-5 0 0 0,20-4 0 0 0,14-9 0 0 0,12-3 0 0 0,18-1 0 0 0,20-4 0 0 0,27 0 0 0 0,24 2 0 0 0,29 4 0 0 0,30 2 0 0 0,21-4 0 0 0,11 1 0 0 0,8-6 0 0 0,11-5 0 0 0,11 1 0 0 0,9-3 0 0 0,7-4 0 0 0,10 3 0 0 0,9-1 0 0 0,9 4 0 0 0,0-1 0 0 0,-4-3 0 0 0,-5 3 0 0 0,-5 5 0 0 0,-15 4 0 0 0,-19 11 0 0 0,-29 4 0 0 0,-21 9 0 0 0,-34-5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5471 8344 16383 0 0,'-6'11'0'0'0,"-7"11"0"0"0,-14 12 0 0 0,-2 6 0 0 0,-1 3 0 0 0,-8-1 0 0 0,-4-1 0 0 0,1-3 0 0 0,7-1 0 0 0,3-7 0 0 0,7 3 0 0 0,1-4 0 0 0,6-2 0 0 0,5 2 0 0 0,4 0 0 0 0,10-4 0 0 0,10-6 0 0 0,9-7 0 0 0,7-5 0 0 0,4-4 0 0 0,3-2 0 0 0,0-2 0 0 0,1 0 0 0 0,6 0 0 0 0,2 0 0 0 0,-2 0 0 0 0,-1 0 0 0 0,-3 1 0 0 0,-1 0 0 0 0,-1 0 0 0 0,-2 0 0 0 0,0 0 0 0 0,0 0 0 0 0,0 0 0 0 0,0 0 0 0 0,-6-6 0 0 0,-2-2 0 0 0,1 1 0 0 0,12 1 0 0 0,7-4 0 0 0,0 0 0 0 0,-1-5 0 0 0,-9-5 0 0 0,-4 1 0 0 0,-3-3 0 0 0,1-2 0 0 0,0-4 0 0 0,2 3 0 0 0,0-6 0 0 0,-5-3 0 0 0,-7-2 0 0 0,-7-6 0 0 0,6-14 0 0 0,0-8 0 0 0,-3-6 0 0 0,-5-2 0 0 0,-4 0 0 0 0,-3 0 0 0 0,-3 6 0 0 0,-1 4 0 0 0,0 6 0 0 0,-1 0 0 0 0,0 0 0 0 0,1-4 0 0 0,-1 3 0 0 0,1 6 0 0 0,0 5 0 0 0,-6 11 0 0 0,-2 5 0 0 0,-5 2 0 0 0,-7 0 0 0 0,1-1 0 0 0,-3 5 0 0 0,3 0 0 0 0,4-2 0 0 0,0 4 0 0 0,-5 6 0 0 0,-4 5 0 0 0,-3 5 0 0 0,-4-3 0 0 0,-13 1 0 0 0,-12 1 0 0 0,-7-4 0 0 0,-16 1 0 0 0,-7 1 0 0 0,-5 2 0 0 0,-12 3 0 0 0,-4 1 0 0 0,3 8 0 0 0,3 8 0 0 0,-5 9 0 0 0,15 5 0 0 0,12 4 0 0 0,7 9 0 0 0,11 3 0 0 0,10 6 0 0 0,-5 18 0 0 0,3 27 0 0 0,3 25 0 0 0,5 11 0 0 0,11 13 0 0 0,4 4 0 0 0,8-11 0 0 0,7 1 0 0 0,7 0 0 0 0,4 0 0 0 0,-3 5 0 0 0,0-3 0 0 0,1-8 0 0 0,2-4 0 0 0,1-11 0 0 0,1-2 0 0 0,2-15 0 0 0,0-7 0 0 0,0-2 0 0 0,6-4 0 0 0,8 1 0 0 0,18 2 0 0 0,28-1 0 0 0,21 0 0 0 0,14 4 0 0 0,14-8 0 0 0,5-7 0 0 0,2-5 0 0 0,-2-3 0 0 0,3 4 0 0 0,-1 1 0 0 0,-3 0 0 0 0,8 5 0 0 0,-4-6 0 0 0,-5-9 0 0 0,-4-4 0 0 0,2-6 0 0 0,1-7 0 0 0,-7-11 0 0 0,-5-6 0 0 0,0-2 0 0 0,5-6 0 0 0,-3-1 0 0 0,-13-4 0 0 0,-16-5 0 0 0,-8-4 0 0 0,-4-4 0 0 0,-6-3 0 0 0,-6-1 0 0 0,0 0 0 0 0,-3-1 0 0 0,-2-12 0 0 0,-3-26 0 0 0,-9-30 0 0 0,-15-21 0 0 0,-10-42 0 0 0,-18-50 0 0 0,-24-29 0 0 0,-30-19 0 0 0,-26-6 0 0 0,-21-3 0 0 0,-3 16 0 0 0,-5 10 0 0 0,-4 14 0 0 0,-6 10 0 0 0,3 10 0 0 0,12 16 0 0 0,14 20 0 0 0,12 22 0 0 0,16 20 0 0 0,15 27 0 0 0,11 26 0 0 0,8 22 0 0 0,6 14 0 0 0,8 16 0 0 0,8 13 0 0 0,8 9 0 0 0,5 6 0 0 0,4 3 0 0 0,1 8 0 0 0,2 8 0 0 0,0 12 0 0 0,-1 2 0 0 0,0 1 0 0 0,-6 2 0 0 0,-2-6 0 0 0,0-2 0 0 0,1 1 0 0 0,2 2 0 0 0,1 1 0 0 0,2-4 0 0 0,0 5 0 0 0,1 4 0 0 0,17 0 0 0 0,19 2 0 0 0,13-1 0 0 0,11-6 0 0 0,6 3 0 0 0,-1-9 0 0 0,-2-15 0 0 0,8-9 0 0 0,2-10 0 0 0,0 3 0 0 0,-5-4 0 0 0,-4-6 0 0 0,-7-5 0 0 0,-6-5 0 0 0,-7-4 0 0 0,-5 4 0 0 0,-4 0 0 0 0,-1-1 0 0 0,-1-1 0 0 0,12-7 0 0 0,14-10 0 0 0,16-2 0 0 0,7-5 0 0 0,6-5 0 0 0,6-10 0 0 0,4-10 0 0 0,3-22 0 0 0,2-17 0 0 0,-11-11 0 0 0,-10-13 0 0 0,-12-6 0 0 0,-7-1 0 0 0,-9 7 0 0 0,5-1 0 0 0,-14 5 0 0 0,-9 10 0 0 0,-16 2 0 0 0,-23 6 0 0 0,-17 5 0 0 0,-17 11 0 0 0,-14 11 0 0 0,-3 10 0 0 0,-11 12 0 0 0,-11 14 0 0 0,-10 9 0 0 0,-8 8 0 0 0,0 4 0 0 0,-13 2 0 0 0,-5 2 0 0 0,-1 5 0 0 0,-11 8 0 0 0,-2 6 0 0 0,-7 18 0 0 0,6 7 0 0 0,8 13 0 0 0,0 8 0 0 0,4 10 0 0 0,9 3 0 0 0,17 0 0 0 0,18-3 0 0 0,16-2 0 0 0,16-9 0 0 0,15-10 0 0 0,12-9 0 0 0,8-1 0 0 0,10 9 0 0 0,16 19 0 0 0,33 19 0 0 0,19 11 0 0 0,9-1 0 0 0,1 0 0 0 0,10-1 0 0 0,6 0 0 0 0,4 0 0 0 0,1-7 0 0 0,-5-7 0 0 0,-2-13 0 0 0,-7-14 0 0 0,-12-12 0 0 0,-9-14 0 0 0,-4-13 0 0 0,-8-5 0 0 0,-7-5 0 0 0,-13-11 0 0 0,-7-12 0 0 0,3-9 0 0 0,1-20 0 0 0,18-20 0 0 0,6-23 0 0 0,5-15 0 0 0,-4-15 0 0 0,-5-5 0 0 0,-6-1 0 0 0,-13-3 0 0 0,-5-4 0 0 0,-8 2 0 0 0,-9-2 0 0 0,6 3 0 0 0,-2 11 0 0 0,-2 13 0 0 0,-5 11 0 0 0,-5-3 0 0 0,-8 2 0 0 0,-10-1 0 0 0,-9 3 0 0 0,-6 5 0 0 0,-5 4 0 0 0,-2 9 0 0 0,-14 11 0 0 0,-3 15 0 0 0,-6 8 0 0 0,-4 11 0 0 0,-3 9 0 0 0,-3 7 0 0 0,-7 4 0 0 0,-3 3 0 0 0,1 2 0 0 0,1 0 0 0 0,1-1 0 0 0,9 1 0 0 0,2-1 0 0 0,2 0 0 0 0,-2-1 0 0 0,-1 0 0 0 0,5 0 0 0 0,6 6 0 0 0,6 1 0 0 0,6 1 0 0 0,4-2 0 0 0,8-2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24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24197 11638 16383 0 0,'6'-5'0'0'0,"8"-3"0"0"0,12-5 0 0 0,9-7 0 0 0,9-5 0 0 0,3-4 0 0 0,0-4 0 0 0,3-1 0 0 0,-1-1 0 0 0,-3 0 0 0 0,2 5 0 0 0,-1 3 0 0 0,-9-1 0 0 0,-4 6 0 0 0,-9-1 0 0 0,-8-1 0 0 0,-13-3 0 0 0,-13-2 0 0 0,-28-3 0 0 0,-43 5 0 0 0,-48 7 0 0 0,-55 18 0 0 0,-36 21 0 0 0,-17 19 0 0 0,15 15 0 0 0,34 4 0 0 0,36-2 0 0 0,44-4 0 0 0,52-12 0 0 0,47-11 0 0 0,43-11 0 0 0,31-9 0 0 0,29-5 0 0 0,27-3 0 0 0,22-8 0 0 0,10-8 0 0 0,7-7 0 0 0,6-5 0 0 0,3-10 0 0 0,-4-10 0 0 0,-13-9 0 0 0,-20-5 0 0 0,-22-5 0 0 0,-18 4 0 0 0,-19 1 0 0 0,-16 5 0 0 0,-7 6 0 0 0,-5 12 0 0 0,-6 7 0 0 0,-3 3 0 0 0,-3 7 0 0 0,0 6 0 0 0,-1 1 0 0 0,0-3 0 0 0,-41 36 0 0 0,-47 44 0 0 0,-45 35 0 0 0,-27 19 0 0 0,-4 6 0 0 0,8-12 0 0 0,20-18 0 0 0,21-19 0 0 0,25-16 0 0 0,28-18 0 0 0,24-22 0 0 0,20-24 0 0 0,18-30 0 0 0,21-31 0 0 0,24-32 0 0 0,23-30 0 0 0,17-15 0 0 0,6 0 0 0 0,-1 12 0 0 0,-9 12 0 0 0,-13 21 0 0 0,-18 21 0 0 0,-17 19 0 0 0,-19 13 0 0 0,-13 15 0 0 0,-12 7 0 0 0,-20 19 0 0 0,-18 17 0 0 0,-23 18 0 0 0,-22 15 0 0 0,-24 13 0 0 0,-21 13 0 0 0,-9 7 0 0 0,-3 1 0 0 0,6 0 0 0 0,12-2 0 0 0,11-9 0 0 0,20-9 0 0 0,16-9 0 0 0,12-13 0 0 0,12-6 0 0 0,6-9 0 0 0,7-2 0 0 0,11-4 0 0 0,13-11 0 0 0,10-11 0 0 0,15-11 0 0 0,12-13 0 0 0,17-14 0 0 0,15-10 0 0 0,11-8 0 0 0,9-5 0 0 0,-1 4 0 0 0,1 1 0 0 0,-5 5 0 0 0,-11 13 0 0 0,-9 8 0 0 0,-16 4 0 0 0,-12 9 0 0 0,-14 1 0 0 0,-23 23 0 0 0,-24 11 0 0 0,-22 16 0 0 0,-20 8 0 0 0,-19 17 0 0 0,-13 10 0 0 0,-8 12 0 0 0,-6 11 0 0 0,-1 3 0 0 0,5-2 0 0 0,9-10 0 0 0,13-12 0 0 0,15-11 0 0 0,13-9 0 0 0,8-6 0 0 0,7-9 0 0 0,8-5 0 0 0,16-5 0 0 0,15-7 0 0 0,13-10 0 0 0,16-6 0 0 0,19-3 0 0 0,19 1 0 0 0,9-6 0 0 0,8 1 0 0 0,7 1 0 0 0,-1 3 0 0 0,2 2 0 0 0,-5 8 0 0 0,-5 3 0 0 0,-6 7 0 0 0,-11 1 0 0 0,-4-2 0 0 0,-9 3 0 0 0,-1-1 0 0 0,-4 3 0 0 0,-5 4 0 0 0,-4 4 0 0 0,-3-1 0 0 0,-9 0 0 0 0,-2-4 0 0 0,-13 1 0 0 0,-14 3 0 0 0,-13-4 0 0 0,-9 2 0 0 0,-14-4 0 0 0,-12-4 0 0 0,-14-5 0 0 0,-16 2 0 0 0,-16 5 0 0 0,-22 5 0 0 0,-20 5 0 0 0,-11 4 0 0 0,9-3 0 0 0,22-6 0 0 0,54-18 0 0 0,48-22 0 0 0,45-13 0 0 0,40-13 0 0 0,26-10 0 0 0,13-1 0 0 0,5-4 0 0 0,2-2 0 0 0,-9 3 0 0 0,-5 0 0 0 0,-8 4 0 0 0,-9 6 0 0 0,-7 5 0 0 0,-11 5 0 0 0,-6 3 0 0 0,-8 7 0 0 0,-7 3 0 0 0,-5 1 0 0 0,-5 3 0 0 0,-8 1 0 0 0,-3-3 0 0 0,-1 4 0 0 0,7-2 0 0 0,5-2 0 0 0,1 3 0 0 0,0-1 0 0 0,-1 3 0 0 0,-6 0 0 0 0,-3 2 0 0 0,0 5 0 0 0,-5-2 0 0 0,-7 7 0 0 0,-23 11 0 0 0,-22 10 0 0 0,-17 9 0 0 0,-19 7 0 0 0,-16 3 0 0 0,-17 8 0 0 0,-15 8 0 0 0,-12 3 0 0 0,-13 3 0 0 0,-18 4 0 0 0,-7 4 0 0 0,3-4 0 0 0,10-5 0 0 0,13-6 0 0 0,19-6 0 0 0,17-4 0 0 0,15-3 0 0 0,10-7 0 0 0,12-2 0 0 0,12-7 0 0 0,8-5 0 0 0,29-12 0 0 0,29-11 0 0 0,30-16 0 0 0,24-16 0 0 0,18-12 0 0 0,12-9 0 0 0,7-5 0 0 0,-3-3 0 0 0,-7-1 0 0 0,-9-1 0 0 0,-6 7 0 0 0,-12 3 0 0 0,-11 5 0 0 0,-10 14 0 0 0,-13 7 0 0 0,-6 4 0 0 0,-2 3 0 0 0,-23 10 0 0 0,-24 16 0 0 0,-19 13 0 0 0,-15 12 0 0 0,-16 13 0 0 0,-12 12 0 0 0,-17 10 0 0 0,-7 6 0 0 0,-10 0 0 0 0,-2-1 0 0 0,-3-4 0 0 0,6-7 0 0 0,12-6 0 0 0,18-10 0 0 0,17-6 0 0 0,15-8 0 0 0,11-7 0 0 0,36-23 0 0 0,36-23 0 0 0,31-22 0 0 0,29-20 0 0 0,16-15 0 0 0,14-9 0 0 0,9-6 0 0 0,7 4 0 0 0,-9 6 0 0 0,-13 15 0 0 0,-21 13 0 0 0,-19 20 0 0 0,-23 10 0 0 0,-14 12 0 0 0,-31 16 0 0 0,-27 15 0 0 0,-22 12 0 0 0,-15 9 0 0 0,-9 5 0 0 0,-4 3 0 0 0,-14 1 0 0 0,-21 6 0 0 0,-21 7 0 0 0,-24 7 0 0 0,-21 11 0 0 0,-15 6 0 0 0,-6 1 0 0 0,-4-5 0 0 0,9-4 0 0 0,18-1 0 0 0,21-6 0 0 0,25-13 0 0 0,22-9 0 0 0,22-10 0 0 0,20-10 0 0 0,13-7 0 0 0,11-7 0 0 0,27-8 0 0 0,34-4 0 0 0,48-12 0 0 0,63-9 0 0 0,49-9 0 0 0,35-6 0 0 0,9 0 0 0 0,-6 8 0 0 0,-17 10 0 0 0,-32 9 0 0 0,-33 8 0 0 0,-36 6 0 0 0,-28 3 0 0 0,-29 8 0 0 0,-26 9 0 0 0,-24 1 0 0 0,-17 3 0 0 0,-11 5 0 0 0,-11-2 0 0 0,-11 1 0 0 0,-13 1 0 0 0,-19 4 0 0 0,-19 1 0 0 0,-14-3 0 0 0,-27-1 0 0 0,-31 0 0 0 0,-31 3 0 0 0,-39-4 0 0 0,-29-1 0 0 0,-15-4 0 0 0,1-12 0 0 0,16-6 0 0 0,24-4 0 0 0,38-8 0 0 0,37-2 0 0 0,42 1 0 0 0,38 3 0 0 0,29 2 0 0 0,20 3 0 0 0,17-5 0 0 0,37-6 0 0 0,41-1 0 0 0,45 2 0 0 0,48-2 0 0 0,46 1 0 0 0,26 3 0 0 0,5 3 0 0 0,-5-3 0 0 0,-17-4 0 0 0,-24-1 0 0 0,-25 3 0 0 0,-19 3 0 0 0,-21 4 0 0 0,-18 2 0 0 0,-6 3 0 0 0,-6 1 0 0 0,-11 6 0 0 0,-5 2 0 0 0,-8 6 0 0 0,-24 12 0 0 0,-30 7 0 0 0,-32 4 0 0 0,-34 2 0 0 0,-29-1 0 0 0,-34 0 0 0 0,-41 5 0 0 0,-50-6 0 0 0,-51-2 0 0 0,-51-8 0 0 0,-50-8 0 0 0,-39-7 0 0 0,-19-12 0 0 0,-6-6 0 0 0,19-7 0 0 0,27-8 0 0 0,34-6 0 0 0,43 2 0 0 0,50-1 0 0 0,53 4 0 0 0,50 6 0 0 0,47 6 0 0 0,36 4 0 0 0,48-3 0 0 0,47 1 0 0 0,49-4 0 0 0,71-7 0 0 0,93-5 0 0 0,89-10 0 0 0,58-5 0 0 0,24-3 0 0 0,1 2 0 0 0,-16 6 0 0 0,-27 10 0 0 0,-35 8 0 0 0,-43 13 0 0 0,-41 7 0 0 0,-33 9 0 0 0,-29 8 0 0 0,-21 6 0 0 0,-20 4 0 0 0,-23 3 0 0 0,-19 1 0 0 0,-21-5 0 0 0,-16-2 0 0 0,-20 0 0 0 0,-21-5 0 0 0,-21-6 0 0 0,-15 0 0 0 0,-16-3 0 0 0,-15-4 0 0 0,-22-4 0 0 0,-28-2 0 0 0,-27-3 0 0 0,-32-1 0 0 0,-36-6 0 0 0,-32-2 0 0 0,-18 0 0 0 0,-9-5 0 0 0,-1 1 0 0 0,-5 2 0 0 0,7 2 0 0 0,-1 3 0 0 0,-3 3 0 0 0,7 0 0 0 0,16 2 0 0 0,18 1 0 0 0,23-1 0 0 0,27 1 0 0 0,23-1 0 0 0,24 0 0 0 0,26 1 0 0 0,23-1 0 0 0,18 0 0 0 0,27 0 0 0 0,37 0 0 0 0,50-6 0 0 0,55-8 0 0 0,59-1 0 0 0,52-4 0 0 0,33-4 0 0 0,7 1 0 0 0,-8 4 0 0 0,-25 6 0 0 0,-36 5 0 0 0,-40 3 0 0 0,-36 3 0 0 0,-33 1 0 0 0,-33 6 0 0 0,-31 9 0 0 0,-27 7 0 0 0,-20-1 0 0 0,-11 3 0 0 0,-14-3 0 0 0,-9-5 0 0 0,-15-5 0 0 0,-17 0 0 0 0,-13 0 0 0 0,-7-3 0 0 0,-3-2 0 0 0,0-3 0 0 0,0-1 0 0 0,8-8 0 0 0,8-1 0 0 0,3-1 0 0 0,-1-5 0 0 0,-2 1 0 0 0,-4 2 0 0 0,4-4 0 0 0,-1 2 0 0 0,5 2 0 0 0,5-3 0 0 0,-1 1 0 0 0,3 2 0 0 0,-3-3 0 0 0,-4 1 0 0 0,-4-3 0 0 0,-11-5 0 0 0,-4 0 0 0 0,4-1 0 0 0,2 2 0 0 0,1-1 0 0 0,5 3 0 0 0,8-2 0 0 0,2 3 0 0 0,2-2 0 0 0,5 2 0 0 0,-2-2 0 0 0,0 2 0 0 0,4 4 0 0 0,1-2 0 0 0,3 1 0 0 0,2 3 0 0 0,1-2 0 0 0,7 0 0 0 0,2 3 0 0 0,5 2 0 0 0,7 3 0 0 0,5 2 0 0 0,45 25 0 0 0,98 48 0 0 0,130 54 0 0 0,119 51 0 0 0,76 25 0 0 0,35-4 0 0 0,3-18 0 0 0,-7-28 0 0 0,-12-34 0 0 0,-23-31 0 0 0,-43-25 0 0 0,-45-21 0 0 0,-38-19 0 0 0,-40-13 0 0 0,-29-7 0 0 0,-30-4 0 0 0,-19-8 0 0 0,-22-1 0 0 0,-14-5 0 0 0,-20 1 0 0 0,-12-3 0 0 0,-14-5 0 0 0,-12-2 0 0 0,-13-4 0 0 0,-7 3 0 0 0,-9 1 0 0 0,-8-1 0 0 0,-11-2 0 0 0,-6 4 0 0 0,-2 0 0 0 0,0 0 0 0 0,-5-3 0 0 0,0 3 0 0 0,-3 1 0 0 0,0-1 0 0 0,3-3 0 0 0,-3-3 0 0 0,2 0 0 0 0,3-3 0 0 0,-2 0 0 0 0,0 0 0 0 0,2-6 0 0 0,-2-3 0 0 0,0 1 0 0 0,3 2 0 0 0,2 2 0 0 0,-2 1 0 0 0,-1 7 0 0 0,2 3 0 0 0,2 0 0 0 0,2-1 0 0 0,2 4 0 0 0,-4 1 0 0 0,-2-2 0 0 0,-5-3 0 0 0,-11 4 0 0 0,-14 6 0 0 0,-12 6 0 0 0,-9 5 0 0 0,-6 4 0 0 0,-4 2 0 0 0,-1 1 0 0 0,-6 1 0 0 0,-3 0 0 0 0,2 1 0 0 0,-4-2 0 0 0,-6-5 0 0 0,1-2 0 0 0,-3-1 0 0 0,-3 3 0 0 0,-4-5 0 0 0,-3-1 0 0 0,-1 2 0 0 0,-2-3 0 0 0,-1 0 0 0 0,6-4 0 0 0,1 2 0 0 0,1-4 0 0 0,4 2 0 0 0,6-2 0 0 0,6-4 0 0 0,-1-5 0 0 0,8-2 0 0 0,3-3 0 0 0,3-2 0 0 0,1 0 0 0 0,0-1 0 0 0,-1 0 0 0 0,-1 0 0 0 0,0 1 0 0 0,0-1 0 0 0,-1 1 0 0 0,0 5 0 0 0,-1 3 0 0 0,1-1 0 0 0,0-1 0 0 0,0-2 0 0 0,-1-1 0 0 0,1 4 0 0 0,0 1 0 0 0,6-1 0 0 0,1-1 0 0 0,0-3 0 0 0,-1 0 0 0 0,4-2 0 0 0,0-1 0 0 0,5 0 0 0 0,-1-1 0 0 0,-3 1 0 0 0,3-1 0 0 0,-1 7 0 0 0,-3 7 0 0 0,3 2 0 0 0,-1 4 0 0 0,-3 10 0 0 0,-2 6 0 0 0,-3 9 0 0 0,-2 3 0 0 0,-1 4 0 0 0,-2 6 0 0 0,1 4 0 0 0,-1 10 0 0 0,0 4 0 0 0,-5 6 0 0 0,-2 8 0 0 0,-6 11 0 0 0,1 6 0 0 0,-5 9 0 0 0,2 7 0 0 0,-3 7 0 0 0,2 4 0 0 0,4-3 0 0 0,4-6 0 0 0,9-7 0 0 0,5-6 0 0 0,7-4 0 0 0,2-4 0 0 0,4-1 0 0 0,5-6 0 0 0,9-3 0 0 0,12 1 0 0 0,16 1 0 0 0,14-3 0 0 0,13-7 0 0 0,14-11 0 0 0,8-12 0 0 0,2-12 0 0 0,6-8 0 0 0,6-11 0 0 0,6-11 0 0 0,3-9 0 0 0,3-7 0 0 0,7-3 0 0 0,4-8 0 0 0,-1-3 0 0 0,-2 0 0 0 0,-1 2 0 0 0,-3 3 0 0 0,-1 1 0 0 0,0 2 0 0 0,-2 1 0 0 0,0 1 0 0 0,0 0 0 0 0,0 0 0 0 0,0 0 0 0 0,-5 1 0 0 0,-8-1 0 0 0,-8 6 0 0 0,-5 1 0 0 0,-11 1 0 0 0,-10 3 0 0 0,-8 7 0 0 0,-13-1 0 0 0,-23 4 0 0 0,-26 8 0 0 0,-27 7 0 0 0,-30 7 0 0 0,-20 9 0 0 0,-18 1 0 0 0,-18 4 0 0 0,-24-3 0 0 0,-31 1 0 0 0,-32-3 0 0 0,-30-4 0 0 0,-22-5 0 0 0,-5-4 0 0 0,9-8 0 0 0,26-4 0 0 0,30-7 0 0 0,32 0 0 0 0,30-5 0 0 0,32 2 0 0 0,31-2 0 0 0,22 2 0 0 0,23-2 0 0 0,22-4 0 0 0,20-3 0 0 0,15 2 0 0 0,16 0 0 0 0,19 4 0 0 0,17 5 0 0 0,21 0 0 0 0,22 1 0 0 0,16-1 0 0 0,14 1 0 0 0,5 3 0 0 0,2 3 0 0 0,-15 4 0 0 0,-12-4 0 0 0,-23-1 0 0 0,-16 2 0 0 0,-17 1 0 0 0,-15 3 0 0 0,-10 1 0 0 0,-7 1 0 0 0,-5-5 0 0 0,-12-7 0 0 0,-17-8 0 0 0,-19 0 0 0 0,-19-2 0 0 0,-16-3 0 0 0,-4 3 0 0 0,-5 5 0 0 0,3 6 0 0 0,-2 5 0 0 0,-1 4 0 0 0,-9 7 0 0 0,-15 5 0 0 0,6-1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26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28718 10954 16383 0 0,'6'-12'0'0'0,"8"-15"0"0"0,12-9 0 0 0,3-10 0 0 0,7-3 0 0 0,4 1 0 0 0,-5 3 0 0 0,-2 9 0 0 0,-8 5 0 0 0,-2 8 0 0 0,-4 2 0 0 0,0 4 0 0 0,-4-1 0 0 0,3 4 0 0 0,-3-3 0 0 0,2-4 0 0 0,-2-4 0 0 0,-3-3 0 0 0,-4-4 0 0 0,3 5 0 0 0,-7 12 0 0 0,-3 20 0 0 0,-9 21 0 0 0,-8 18 0 0 0,-7 7 0 0 0,-6 13 0 0 0,-9 6 0 0 0,-4-2 0 0 0,-1-2 0 0 0,7 0 0 0 0,4-5 0 0 0,1-8 0 0 0,1-7 0 0 0,-1-5 0 0 0,-1-4 0 0 0,5-2 0 0 0,8-2 0 0 0,0-6 0 0 0,4-2 0 0 0,-1 0 0 0 0,1 3 0 0 0,5 1 0 0 0,2 2 0 0 0,4 2 0 0 0,2 6 0 0 0,2-8 0 0 0,0-17 0 0 0,0-15 0 0 0,1-20 0 0 0,6-17 0 0 0,7-20 0 0 0,7-18 0 0 0,6-7 0 0 0,16-1 0 0 0,6 1 0 0 0,-5 5 0 0 0,1 2 0 0 0,-6 10 0 0 0,-5 9 0 0 0,-2 15 0 0 0,-6 9 0 0 0,-2 3 0 0 0,-5 2 0 0 0,-6 0 0 0 0,-5 10 0 0 0,-10 14 0 0 0,-10 14 0 0 0,-9 10 0 0 0,-1 14 0 0 0,4 7 0 0 0,-2 2 0 0 0,3 0 0 0 0,5-2 0 0 0,4-2 0 0 0,3-1 0 0 0,3-3 0 0 0,1 0 0 0 0,2-1 0 0 0,-1 0 0 0 0,1-12 0 0 0,6-21 0 0 0,1-16 0 0 0,0-13 0 0 0,-2-6 0 0 0,4-3 0 0 0,0-7 0 0 0,-1-3 0 0 0,-2 2 0 0 0,-3-3 0 0 0,4 0 0 0 0,1 3 0 0 0,-2 4 0 0 0,-1 2 0 0 0,-2 2 0 0 0,-2 2 0 0 0,-1 1 0 0 0,-1-6 0 0 0,0-1 0 0 0,0 0 0 0 0,-1 1 0 0 0,-5 8 0 0 0,-2 3 0 0 0,-5 7 0 0 0,-7 7 0 0 0,7 6 0 0 0,10 4 0 0 0,13 4 0 0 0,3-4 0 0 0,7-2 0 0 0,4 1 0 0 0,5 1 0 0 0,3 2 0 0 0,-4-5 0 0 0,-1 0 0 0 0,1 0 0 0 0,-4 8 0 0 0,-7 9 0 0 0,-6 10 0 0 0,-5 13 0 0 0,-3 12 0 0 0,-8 10 0 0 0,-3 3 0 0 0,-1-4 0 0 0,2-4 0 0 0,-4-5 0 0 0,0-4 0 0 0,2-3 0 0 0,2-3 0 0 0,-3 0 0 0 0,-1-1 0 0 0,3 1 0 0 0,2-1 0 0 0,-4 0 0 0 0,0 1 0 0 0,2 0 0 0 0,2 0 0 0 0,2 0 0 0 0,2 0 0 0 0,1 0 0 0 0,1 1 0 0 0,0-1 0 0 0,0 0 0 0 0,1 0 0 0 0,-1 0 0 0 0,0 0 0 0 0,1 1 0 0 0,-1-1 0 0 0,-6-6 0 0 0,-2-2 0 0 0,-5-5 0 0 0,-1-12 0 0 0,3-13 0 0 0,-4-7 0 0 0,2-6 0 0 0,-3-1 0 0 0,-5 3 0 0 0,-5 4 0 0 0,-3 9 0 0 0,-3 12 0 0 0,5 9 0 0 0,-6 25 0 0 0,-2 10 0 0 0,-2 8 0 0 0,1 6 0 0 0,-1-4 0 0 0,-4-1 0 0 0,-2-5 0 0 0,1-7 0 0 0,1-7 0 0 0,-3-4 0 0 0,0-3 0 0 0,1-9 0 0 0,-4-8 0 0 0,-4-8 0 0 0,-1-6 0 0 0,4-4 0 0 0,3-2 0 0 0,4-2 0 0 0,4 1 0 0 0,1-1 0 0 0,2 1 0 0 0,-6 0 0 0 0,-1-5 0 0 0,-5-8 0 0 0,-2-1 0 0 0,-8-4 0 0 0,4-5 0 0 0,11-4 0 0 0,1-2 0 0 0,2-3 0 0 0,1-2 0 0 0,1 6 0 0 0,1 2 0 0 0,6 0 0 0 0,3-2 0 0 0,0 4 0 0 0,-2 7 0 0 0,4 0 0 0 0,0 3 0 0 0,-1-1 0 0 0,-3 2 0 0 0,-1 3 0 0 0,-3 4 0 0 0,-1 2 0 0 0,-7 3 0 0 0,-2 1 0 0 0,0 2 0 0 0,1-1 0 0 0,3 1 0 0 0,1 0 0 0 0,7-12 0 0 0,3-5 0 0 0,0 2 0 0 0,-1 2 0 0 0,-2 4 0 0 0,-1 2 0 0 0,-1 4 0 0 0,-8-5 0 0 0,-1-1 0 0 0,-1 1 0 0 0,2 2 0 0 0,-5 1 0 0 0,0 2 0 0 0,2 1 0 0 0,3 1 0 0 0,1 0 0 0 0,3 0 0 0 0,0 0 0 0 0,2 1 0 0 0,0 11 0 0 0,0 3 0 0 0,-5 6 0 0 0,-3 4 0 0 0,1 5 0 0 0,1 2 0 0 0,8 1 0 0 0,3-4 0 0 0,-5-1 0 0 0,3 0 0 0 0,13-5 0 0 0,10 0 0 0 0,11-5 0 0 0,6 2 0 0 0,7-4 0 0 0,6 2 0 0 0,12 3 0 0 0,11 4 0 0 0,3-2 0 0 0,7 1 0 0 0,-2 2 0 0 0,-3-3 0 0 0,1-6 0 0 0,3 0 0 0 0,5-3 0 0 0,3-3 0 0 0,-2-5 0 0 0,-1-2 0 0 0,-4-2 0 0 0,-5-2 0 0 0,-6 0 0 0 0,-5-1 0 0 0,4 0 0 0 0,-1 0 0 0 0,-1-5 0 0 0,-2-2 0 0 0,-2-5 0 0 0,-1-1 0 0 0,5 3 0 0 0,0-4 0 0 0,1 2 0 0 0,-3 2 0 0 0,-6-2 0 0 0,-5 1 0 0 0,-11 2 0 0 0,-21 4 0 0 0,-22 1 0 0 0,-17 3 0 0 0,-19 2 0 0 0,-17 0 0 0 0,-18-6 0 0 0,-9-1 0 0 0,-5 0 0 0 0,-1-4 0 0 0,-4-1 0 0 0,6-3 0 0 0,9 0 0 0 0,12-3 0 0 0,8 2 0 0 0,6-3 0 0 0,5 2 0 0 0,15-1 0 0 0,4 2 0 0 0,-7-3 0 0 0,-4 3 0 0 0,-4 4 0 0 0,-2 3 0 0 0,5 5 0 0 0,-5 1 0 0 0,-2 2 0 0 0,0 2 0 0 0,-1-1 0 0 0,-5 1 0 0 0,-2 6 0 0 0,1 1 0 0 0,3 0 0 0 0,7-2 0 0 0,4 4 0 0 0,6 0 0 0 0,8-1 0 0 0,6-2 0 0 0,16-3 0 0 0,19 4 0 0 0,16 1 0 0 0,18-2 0 0 0,17 5 0 0 0,12-1 0 0 0,3-1 0 0 0,9 3 0 0 0,5-1 0 0 0,1-2 0 0 0,0-3 0 0 0,-6-3 0 0 0,-9-2 0 0 0,-9-1 0 0 0,0-1 0 0 0,2 0 0 0 0,5-1 0 0 0,-2 1 0 0 0,7-6 0 0 0,6-3 0 0 0,-4 2 0 0 0,-6-5 0 0 0,-7 0 0 0 0,-1 2 0 0 0,-2-3 0 0 0,-4 1 0 0 0,2 2 0 0 0,0 2 0 0 0,-2 4 0 0 0,3 2 0 0 0,0 1 0 0 0,3 1 0 0 0,-1 0 0 0 0,-2 1 0 0 0,-4-1 0 0 0,-8 7 0 0 0,-17 6 0 0 0,-16 9 0 0 0,-9 4 0 0 0,-20 0 0 0 0,-11 0 0 0 0,-11 1 0 0 0,-8 3 0 0 0,-6-4 0 0 0,-4-1 0 0 0,-2-5 0 0 0,0 1 0 0 0,0-4 0 0 0,0-5 0 0 0,-6-4 0 0 0,-1-3 0 0 0,-5-4 0 0 0,0 0 0 0 0,2-2 0 0 0,4 0 0 0 0,2 0 0 0 0,2 1 0 0 0,3-1 0 0 0,0-5 0 0 0,7-2 0 0 0,2-5 0 0 0,0-7 0 0 0,4 1 0 0 0,0 3 0 0 0,4-1 0 0 0,4 2 0 0 0,6 3 0 0 0,-3 5 0 0 0,-4-4 0 0 0,-13 2 0 0 0,-6 1 0 0 0,-15 2 0 0 0,-5 3 0 0 0,6 1 0 0 0,6 1 0 0 0,5 1 0 0 0,-4 0 0 0 0,5 1 0 0 0,-3-7 0 0 0,0-1 0 0 0,0 0 0 0 0,2 1 0 0 0,0 2 0 0 0,1 1 0 0 0,7 2 0 0 0,-3 0 0 0 0,-3 1 0 0 0,5 1 0 0 0,-9-1 0 0 0,1 0 0 0 0,1 0 0 0 0,8 1 0 0 0,8-1 0 0 0,7 0 0 0 0,7 0 0 0 0,4 6 0 0 0,-3 1 0 0 0,-1 6 0 0 0,2 7 0 0 0,-12 5 0 0 0,-13 4 0 0 0,-2-2 0 0 0,-1 0 0 0 0,-1 0 0 0 0,-1-3 0 0 0,6-7 0 0 0,2 7 0 0 0,6-2 0 0 0,6-5 0 0 0,11-10 0 0 0,18-13 0 0 0,19-5 0 0 0,32-6 0 0 0,23-1 0 0 0,19 3 0 0 0,9 4 0 0 0,14 4 0 0 0,2 3 0 0 0,-4 2 0 0 0,-6 2 0 0 0,-7 0 0 0 0,-5 1 0 0 0,-4 0 0 0 0,-3 0 0 0 0,10-1 0 0 0,4 0 0 0 0,-2 1 0 0 0,-2-1 0 0 0,-9 0 0 0 0,-4 0 0 0 0,-3 0 0 0 0,-6 0 0 0 0,-6 0 0 0 0,-7 0 0 0 0,-4 0 0 0 0,-4 0 0 0 0,10 0 0 0 0,8 0 0 0 0,1 5 0 0 0,3 3 0 0 0,-3-1 0 0 0,1-1 0 0 0,3 10 0 0 0,-3 2 0 0 0,-12 4 0 0 0,0-2 0 0 0,3 2 0 0 0,-1-3 0 0 0,10-5 0 0 0,6 1 0 0 0,5-2 0 0 0,-3-3 0 0 0,-8-4 0 0 0,-6-2 0 0 0,-12 4 0 0 0,-7 0 0 0 0,-3-1 0 0 0,0-2 0 0 0,0-1 0 0 0,3-2 0 0 0,6-1 0 0 0,3-1 0 0 0,7 0 0 0 0,0 0 0 0 0,-1-1 0 0 0,-3 1 0 0 0,-3 0 0 0 0,-2 0 0 0 0,-14 0 0 0 0,-11-6 0 0 0,-13-2 0 0 0,-13 1 0 0 0,-9-5 0 0 0,-14 0 0 0 0,-5 2 0 0 0,-8-3 0 0 0,-1 0 0 0 0,-10-8 0 0 0,-6-2 0 0 0,-4-2 0 0 0,-1 3 0 0 0,-6 0 0 0 0,-2 3 0 0 0,-4 5 0 0 0,-6-1 0 0 0,0 2 0 0 0,-1 4 0 0 0,-9-4 0 0 0,-6 2 0 0 0,-1 2 0 0 0,-12 3 0 0 0,-4-4 0 0 0,-4 0 0 0 0,-10-4 0 0 0,2 1 0 0 0,-13 1 0 0 0,3 4 0 0 0,-4-8 0 0 0,5-2 0 0 0,-1 2 0 0 0,-17 4 0 0 0,-28 4 0 0 0,-27 3 0 0 0,-42 3 0 0 0,-12 1 0 0 0,-5 1 0 0 0,8 1 0 0 0,-8 6 0 0 0,1 1 0 0 0,14 0 0 0 0,15-2 0 0 0,15-1 0 0 0,12-2 0 0 0,13-2 0 0 0,19 5 0 0 0,1 2 0 0 0,7-1 0 0 0,18-1 0 0 0,6-2 0 0 0,13-2 0 0 0,18-7 0 0 0,13-2 0 0 0,13 0 0 0 0,12 0 0 0 0,14 3 0 0 0,8 1 0 0 0,8 1 0 0 0,3 2 0 0 0,4-1 0 0 0,-2 2 0 0 0,-3-1 0 0 0,-5 0 0 0 0,-4 1 0 0 0,3-1 0 0 0,5 0 0 0 0,1 0 0 0 0,3 0 0 0 0,5 0 0 0 0,-2 0 0 0 0,1 0 0 0 0,-3 0 0 0 0,-11 0 0 0 0,0 0 0 0 0,-14 0 0 0 0,-6 6 0 0 0,-7 1 0 0 0,-5 7 0 0 0,-17-1 0 0 0,-24-1 0 0 0,-25 2 0 0 0,-14 0 0 0 0,-1-4 0 0 0,-12-3 0 0 0,2-2 0 0 0,15-9 0 0 0,7-8 0 0 0,14-3 0 0 0,14-5 0 0 0,6-16 0 0 0,8-8 0 0 0,18 4 0 0 0,15-3 0 0 0,10 0 0 0 0,6 1 0 0 0,4 2 0 0 0,1 3 0 0 0,1-17 0 0 0,10-4 0 0 0,9 2 0 0 0,7 4 0 0 0,9 6 0 0 0,16 10 0 0 0,9 6 0 0 0,12 7 0 0 0,11 9 0 0 0,18 6 0 0 0,16 4 0 0 0,3 3 0 0 0,5 2 0 0 0,-2 0 0 0 0,-6 1 0 0 0,11-1 0 0 0,7 0 0 0 0,3 0 0 0 0,0-1 0 0 0,5 6 0 0 0,1 2 0 0 0,4 5 0 0 0,-6 7 0 0 0,1-1 0 0 0,-2 3 0 0 0,4-3 0 0 0,23 1 0 0 0,22 15 0 0 0,8 2 0 0 0,10-1 0 0 0,-2 1 0 0 0,-8-7 0 0 0,2-2 0 0 0,-4-1 0 0 0,-13-4 0 0 0,-16-1 0 0 0,-13 2 0 0 0,-16-3 0 0 0,-9-5 0 0 0,-16 0 0 0 0,-10-2 0 0 0,-6-4 0 0 0,-3-3 0 0 0,-7 2 0 0 0,0 1 0 0 0,-6 3 0 0 0,-10 1 0 0 0,-13-4 0 0 0,-11-2 0 0 0,-8-3 0 0 0,-6-2 0 0 0,-4-2 0 0 0,-1-1 0 0 0,-6-6 0 0 0,-8-2 0 0 0,-7 0 0 0 0,-23-4 0 0 0,-3-6 0 0 0,-5 0 0 0 0,0-3 0 0 0,-1-3 0 0 0,2-4 0 0 0,-2 3 0 0 0,4 0 0 0 0,3-1 0 0 0,-12-14 0 0 0,-2-7 0 0 0,3 6 0 0 0,6 4 0 0 0,7 8 0 0 0,10 8 0 0 0,6 9 0 0 0,14 0 0 0 0,4 2 0 0 0,3-3 0 0 0,4 1 0 0 0,-3-3 0 0 0,-1 0 0 0 0,8-2 0 0 0,3 1 0 0 0,8-3 0 0 0,7 3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27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7408 10983 16383 0 0,'18'0'0'0'0,"22"0"0"0"0,23 0 0 0 0,29 0 0 0 0,17 6 0 0 0,24 8 0 0 0,1 1 0 0 0,7 4 0 0 0,-14-1 0 0 0,-1 2 0 0 0,-3-3 0 0 0,11-3 0 0 0,7 1 0 0 0,-3-2 0 0 0,-3-3 0 0 0,-6-3 0 0 0,-2-3 0 0 0,1-3 0 0 0,7 12 0 0 0,-1 2 0 0 0,-7-1 0 0 0,-13-3 0 0 0,-8-3 0 0 0,-5-3 0 0 0,-8-3 0 0 0,-9-1 0 0 0,-6-1 0 0 0,-5 5 0 0 0,-3 3 0 0 0,-3-2 0 0 0,0 0 0 0 0,0 3 0 0 0,-6 2 0 0 0,4-3 0 0 0,-3-1 0 0 0,-6-3 0 0 0,-7-2 0 0 0,0-1 0 0 0,-3 0 0 0 0,2-2 0 0 0,6 1 0 0 0,-2 0 0 0 0,-3-1 0 0 0,-5 1 0 0 0,-3 0 0 0 0,-15 0 0 0 0,-18 0 0 0 0,-21 0 0 0 0,-21 0 0 0 0,-16-6 0 0 0,-16-2 0 0 0,-21-5 0 0 0,-19-1 0 0 0,-20 3 0 0 0,-6-4 0 0 0,2 2 0 0 0,0-9 0 0 0,4-7 0 0 0,1 2 0 0 0,-2 0 0 0 0,9 4 0 0 0,8 0 0 0 0,10 5 0 0 0,17 4 0 0 0,16 0 0 0 0,8 2 0 0 0,9 2 0 0 0,-11-2 0 0 0,-12 1 0 0 0,-18 2 0 0 0,-9-3 0 0 0,-7 0 0 0 0,-1 3 0 0 0,-12 2 0 0 0,3-3 0 0 0,4 0 0 0 0,3 2 0 0 0,10-4 0 0 0,10 1 0 0 0,8 1 0 0 0,7-3 0 0 0,-13 1 0 0 0,-4-3 0 0 0,4 0 0 0 0,4-2 0 0 0,10-5 0 0 0,13-4 0 0 0,5 2 0 0 0,5 6 0 0 0,7-1 0 0 0,4 4 0 0 0,4-2 0 0 0,1 2 0 0 0,2 3 0 0 0,6-1 0 0 0,8 1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28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9301 10323 16383 0 0,'-5'0'0'0'0,"-9"-6"0"0"0,-1-8 0 0 0,-4-1 0 0 0,1-4 0 0 0,4-4 0 0 0,-2 1 0 0 0,-4 4 0 0 0,-4 6 0 0 0,2-1 0 0 0,-1 1 0 0 0,-3 4 0 0 0,-2 2 0 0 0,3-3 0 0 0,0-1 0 0 0,-1 3 0 0 0,-2 1 0 0 0,-2 2 0 0 0,3-4 0 0 0,2 0 0 0 0,-2 0 0 0 0,5-3 0 0 0,-7-1 0 0 0,-3 3 0 0 0,-3 2 0 0 0,6-4 0 0 0,6-5 0 0 0,8-6 0 0 0,1 1 0 0 0,-3 4 0 0 0,-5 5 0 0 0,-4 4 0 0 0,-4 4 0 0 0,-2 2 0 0 0,-2 2 0 0 0,-1 1 0 0 0,0 0 0 0 0,0-1 0 0 0,1 1 0 0 0,-1 0 0 0 0,0-1 0 0 0,1 0 0 0 0,0 0 0 0 0,0 0 0 0 0,-1 0 0 0 0,1 0 0 0 0,0 0 0 0 0,0 0 0 0 0,0 0 0 0 0,0 0 0 0 0,0 0 0 0 0,0 0 0 0 0,0 0 0 0 0,-1 0 0 0 0,7-6 0 0 0,2-1 0 0 0,-1-1 0 0 0,4-3 0 0 0,1-1 0 0 0,-2 2 0 0 0,-3 2 0 0 0,-8 4 0 0 0,-4 1 0 0 0,-1 2 0 0 0,0 1 0 0 0,1 0 0 0 0,2 6 0 0 0,1 2 0 0 0,1 0 0 0 0,0-2 0 0 0,1-1 0 0 0,0-2 0 0 0,0 4 0 0 0,0 1 0 0 0,0 5 0 0 0,0 1 0 0 0,0-3 0 0 0,-6-3 0 0 0,4 3 0 0 0,3 0 0 0 0,6 3 0 0 0,2 0 0 0 0,0-2 0 0 0,-2-4 0 0 0,3 2 0 0 0,1 1 0 0 0,-2-3 0 0 0,-2-2 0 0 0,-3-2 0 0 0,4 4 0 0 0,0 0 0 0 0,0 0 0 0 0,-3-3 0 0 0,4 5 0 0 0,1 0 0 0 0,4 4 0 0 0,0 0 0 0 0,-9-3 0 0 0,-10-2 0 0 0,-5-4 0 0 0,-1-2 0 0 0,8 4 0 0 0,4 1 0 0 0,2-2 0 0 0,12 0 0 0 0,15-3 0 0 0,14 0 0 0 0,16-2 0 0 0,17-1 0 0 0,11 0 0 0 0,9 5 0 0 0,5 3 0 0 0,-3-1 0 0 0,-7 4 0 0 0,-7 1 0 0 0,-7-2 0 0 0,-5-3 0 0 0,-3 4 0 0 0,-2-1 0 0 0,-1-1 0 0 0,5-3 0 0 0,3-2 0 0 0,-1-2 0 0 0,-1-1 0 0 0,-1-1 0 0 0,-1 0 0 0 0,-2-1 0 0 0,0 1 0 0 0,-1-1 0 0 0,0 1 0 0 0,0 0 0 0 0,0 0 0 0 0,0 0 0 0 0,-6-6 0 0 0,-8-8 0 0 0,-6-7 0 0 0,-13 0 0 0 0,-11-2 0 0 0,-11 3 0 0 0,-6 4 0 0 0,-6 6 0 0 0,-2 3 0 0 0,-1 4 0 0 0,-1 3 0 0 0,1 0 0 0 0,0 1 0 0 0,1 0 0 0 0,-6 0 0 0 0,5 5 0 0 0,2 2 0 0 0,7 0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29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10671 9895 16383 0 0,'-11'0'0'0'0,"-10"0"0"0"0,-8 0 0 0 0,-3 0 0 0 0,-4 0 0 0 0,0 0 0 0 0,0 0 0 0 0,-1 0 0 0 0,2 6 0 0 0,0 2 0 0 0,0-1 0 0 0,6 5 0 0 0,3 0 0 0 0,-1-2 0 0 0,5 3 0 0 0,0 0 0 0 0,-2-3 0 0 0,-9 2 0 0 0,2 6 0 0 0,0 0 0 0 0,5 2 0 0 0,1-2 0 0 0,0 1 0 0 0,-3 4 0 0 0,-1 4 0 0 0,-3-3 0 0 0,5 0 0 0 0,7 2 0 0 0,1 2 0 0 0,4 3 0 0 0,4 7 0 0 0,-2-3 0 0 0,2-1 0 0 0,-4-7 0 0 0,2-2 0 0 0,-4 1 0 0 0,2 1 0 0 0,-3-3 0 0 0,1-1 0 0 0,5 2 0 0 0,3-9 0 0 0,10-7 0 0 0,10-11 0 0 0,9-6 0 0 0,7-6 0 0 0,5-2 0 0 0,-4-3 0 0 0,0 1 0 0 0,1 4 0 0 0,1 4 0 0 0,2 4 0 0 0,0 3 0 0 0,7-4 0 0 0,3 0 0 0 0,0 0 0 0 0,-2-10 0 0 0,-1-2 0 0 0,-2-3 0 0 0,-2 1 0 0 0,-6-1 0 0 0,-2 4 0 0 0,-1-2 0 0 0,2-3 0 0 0,2-3 0 0 0,1 2 0 0 0,2 0 0 0 0,-6-2 0 0 0,0-2 0 0 0,0-2 0 0 0,-5-3 0 0 0,7 6 0 0 0,-3 1 0 0 0,1 4 0 0 0,-5 1 0 0 0,0 4 0 0 0,-4 10 0 0 0,-4 13 0 0 0,-6 11 0 0 0,-3 8 0 0 0,2 0 0 0 0,1 1 0 0 0,-1 3 0 0 0,-2 2 0 0 0,-2 1 0 0 0,-1 1 0 0 0,-1 1 0 0 0,-1 0 0 0 0,0 1 0 0 0,0-1 0 0 0,-1 1 0 0 0,7-6 0 0 0,1-3 0 0 0,1 1 0 0 0,-3 1 0 0 0,5-4 0 0 0,1 0 0 0 0,3-4 0 0 0,1 0 0 0 0,2-4 0 0 0,5 2 0 0 0,4-2 0 0 0,-2 2 0 0 0,0-3 0 0 0,3-3 0 0 0,1-4 0 0 0,3-3 0 0 0,2-3 0 0 0,-6 5 0 0 0,-6 0 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0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10425 10319 16383 0 0,'0'0'0'0'0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0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7796 10160 16383 0 0,'0'0'0'0'0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1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7885 10195 16383 0 0,'0'0'0'0'0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2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10354 10389 16383 0 0,'0'0'0'0'0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3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15076 10634 16383 0 0,'-6'-6'0'0'0,"-8"-8"0"0"0,-7-1 0 0 0,-5 2 0 0 0,-5 3 0 0 0,3-3 0 0 0,0 1 0 0 0,0 3 0 0 0,4-3 0 0 0,1 0 0 0 0,4-3 0 0 0,-1 0 0 0 0,-2 4 0 0 0,2-3 0 0 0,-1 1 0 0 0,-3 3 0 0 0,2-3 0 0 0,0 1 0 0 0,-2 3 0 0 0,2-4 0 0 0,-6 2 0 0 0,-4 1 0 0 0,-3 3 0 0 0,-1 3 0 0 0,6-4 0 0 0,1 0 0 0 0,7-6 0 0 0,1 1 0 0 0,3-4 0 0 0,0 1 0 0 0,-3 4 0 0 0,-4-3 0 0 0,-4-4 0 0 0,-2 1 0 0 0,4-2 0 0 0,1-3 0 0 0,-2 1 0 0 0,5 0 0 0 0,0 3 0 0 0,-1-1 0 0 0,-9 3 0 0 0,1-2 0 0 0,7-3 0 0 0,7-3 0 0 0,0 1 0 0 0,-1 6 0 0 0,-4 6 0 0 0,-4 5 0 0 0,-3 3 0 0 0,-2 3 0 0 0,-2 1 0 0 0,-1 1 0 0 0,1 0 0 0 0,-1 0 0 0 0,0 0 0 0 0,0-1 0 0 0,7 7 0 0 0,1 0 0 0 0,0 1 0 0 0,5 4 0 0 0,0-1 0 0 0,-8-1 0 0 0,1 4 0 0 0,-6-2 0 0 0,3 4 0 0 0,1-1 0 0 0,6 2 0 0 0,1-1 0 0 0,5 2 0 0 0,0-1 0 0 0,-3-5 0 0 0,-3 3 0 0 0,-4-3 0 0 0,-2 4 0 0 0,4 4 0 0 0,1-1 0 0 0,-1-3 0 0 0,-2-6 0 0 0,4 3 0 0 0,1-2 0 0 0,4 4 0 0 0,6-2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6650 9454 16383 0 0,'0'0'0'0'0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4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13833 10112 16383 0 0,'-6'0'0'0'0,"-7"0"0"0"0,-8 0 0 0 0,-6 0 0 0 0,-4 0 0 0 0,-3 0 0 0 0,-1 0 0 0 0,-1 0 0 0 0,1 0 0 0 0,-1 0 0 0 0,1 0 0 0 0,1 0 0 0 0,5-5 0 0 0,2-3 0 0 0,1 1 0 0 0,3-5 0 0 0,-5 0 0 0 0,-3 2 0 0 0,-4 3 0 0 0,0 2 0 0 0,5-4 0 0 0,8 0 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5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13670 10160 16383 0 0,'6'0'0'0'0,"7"0"0"0"0,8 0 0 0 0,6 0 0 0 0,4 0 0 0 0,3 0 0 0 0,1 0 0 0 0,1 0 0 0 0,-1 0 0 0 0,-5 6 0 0 0,-3 2 0 0 0,0-1 0 0 0,2 5 0 0 0,1 0 0 0 0,-4 3 0 0 0,-1 0 0 0 0,7-2 0 0 0,-2 1 0 0 0,0-1 0 0 0,0-3 0 0 0,-5 3 0 0 0,0-1 0 0 0,-5 3 0 0 0,0 0 0 0 0,-4 2 0 0 0,-3 5 0 0 0,0-2 0 0 0,-1 1 0 0 0,3-2 0 0 0,5-5 0 0 0,-1 2 0 0 0,2 3 0 0 0,3 4 0 0 0,3-1 0 0 0,-2 1 0 0 0,-6 2 0 0 0,-1-2 0 0 0,4-1 0 0 0,2-2 0 0 0,4-6 0 0 0,3-5 0 0 0,7-4 0 0 0,4-3 0 0 0,0-1 0 0 0,-1-2 0 0 0,-2 0 0 0 0,-2 0 0 0 0,-1 0 0 0 0,-7-5 0 0 0,-2-2 0 0 0,-1 0 0 0 0,-4-4 0 0 0,0 0 0 0 0,-4-3 0 0 0,1 0 0 0 0,3-3 0 0 0,-2-4 0 0 0,1 1 0 0 0,3 5 0 0 0,3 5 0 0 0,3 4 0 0 0,2 3 0 0 0,1 3 0 0 0,1 1 0 0 0,1 1 0 0 0,0 0 0 0 0,-1 0 0 0 0,1 0 0 0 0,-1-1 0 0 0,1 0 0 0 0,-1 1 0 0 0,0-1 0 0 0,0 0 0 0 0,0 0 0 0 0,1 0 0 0 0,-1-1 0 0 0,0 1 0 0 0,0 0 0 0 0,0 0 0 0 0,6 0 0 0 0,2 0 0 0 0,-1 0 0 0 0,-1 0 0 0 0,-1 0 0 0 0,-2 0 0 0 0,-2 0 0 0 0,0 0 0 0 0,-1 0 0 0 0,0 0 0 0 0,0 0 0 0 0,0 0 0 0 0,-1 0 0 0 0,1 0 0 0 0,0 0 0 0 0,0 0 0 0 0,-5-5 0 0 0,3-3 0 0 0,2 1 0 0 0,2 1 0 0 0,0 1 0 0 0,0-3 0 0 0,-1-1 0 0 0,0 1 0 0 0,-6-4 0 0 0,-2 0 0 0 0,-1 3 0 0 0,-3-4 0 0 0,-1-5 0 0 0,2 0 0 0 0,-3-2 0 0 0,1 2 0 0 0,2 4 0 0 0,-9 5 0 0 0,-12 9 0 0 0,-13 11 0 0 0,-11 9 0 0 0,-7 1 0 0 0,-4-3 0 0 0,-4-4 0 0 0,6 1 0 0 0,1-2 0 0 0,0-4 0 0 0,5 4 0 0 0,0-2 0 0 0,0-2 0 0 0,-9 4 0 0 0,-5 4 0 0 0,5 6 0 0 0,2 5 0 0 0,1-3 0 0 0,4 0 0 0 0,2 3 0 0 0,-1 7 0 0 0,-2-3 0 0 0,-2-5 0 0 0,-3-3 0 0 0,-1-5 0 0 0,-6 0 0 0 0,-3-3 0 0 0,0-4 0 0 0,2-5 0 0 0,1-3 0 0 0,2-2 0 0 0,-11-2 0 0 0,-2-6 0 0 0,-5-8 0 0 0,-4-14 0 0 0,2-1 0 0 0,4 3 0 0 0,7 2 0 0 0,4 3 0 0 0,4 1 0 0 0,2 3 0 0 0,2-1 0 0 0,1 2 0 0 0,0-2 0 0 0,0 3 0 0 0,-6 3 0 0 0,3-2 0 0 0,3 2 0 0 0,0-4 0 0 0,1 2 0 0 0,-1 2 0 0 0,0-1 0 0 0,0-6 0 0 0,-1 2 0 0 0,6-3 0 0 0,2 2 0 0 0,5-2 0 0 0,0 3 0 0 0,-1 5 0 0 0,-4 3 0 0 0,3-2 0 0 0,0 1 0 0 0,-3 2 0 0 0,-1 2 0 0 0,-4 3 0 0 0,-7 1 0 0 0,-3 1 0 0 0,0 2 0 0 0,0-1 0 0 0,3 0 0 0 0,0 1 0 0 0,2-1 0 0 0,2 0 0 0 0,-1 1 0 0 0,1-1 0 0 0,0 0 0 0 0,1 0 0 0 0,-1 0 0 0 0,0 0 0 0 0,0 0 0 0 0,0 0 0 0 0,11 0 0 0 0,10 0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6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16439 10125 16383 0 0,'0'0'0'0'0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7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16545 10054 16383 0 0,'0'0'0'0'0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8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17977 9946 16383 0 0,'-6'0'0'0'0,"-7"0"0"0"0,-8 0 0 0 0,-6 0 0 0 0,2-5 0 0 0,-1-3 0 0 0,-2 1 0 0 0,4-5 0 0 0,1 0 0 0 0,3-4 0 0 0,0 1 0 0 0,-2 3 0 0 0,-4 3 0 0 0,-3 4 0 0 0,-3 2 0 0 0,-1 2 0 0 0,-1 1 0 0 0,0 0 0 0 0,-1 1 0 0 0,0 0 0 0 0,1-1 0 0 0,-1 1 0 0 0,1-1 0 0 0,0 0 0 0 0,-1 0 0 0 0,1 0 0 0 0,0 0 0 0 0,0 0 0 0 0,6 6 0 0 0,1 2 0 0 0,6 5 0 0 0,1 0 0 0 0,-3-1 0 0 0,-2-4 0 0 0,-4-2 0 0 0,-2-3 0 0 0,4 4 0 0 0,-5 1 0 0 0,-2 0 0 0 0,-3-3 0 0 0,7 10 0 0 0,1 3 0 0 0,1-3 0 0 0,-1-2 0 0 0,4 1 0 0 0,1-2 0 0 0,4 4 0 0 0,0-2 0 0 0,-2-2 0 0 0,2 2 0 0 0,-1-2 0 0 0,-3 4 0 0 0,-3-2 0 0 0,-3-2 0 0 0,-2-4 0 0 0,-1-3 0 0 0,4 3 0 0 0,2 1 0 0 0,-6-2 0 0 0,-3-2 0 0 0,-2-1 0 0 0,0-2 0 0 0,1-1 0 0 0,1 5 0 0 0,0 1 0 0 0,1 0 0 0 0,7 5 0 0 0,1-1 0 0 0,6 5 0 0 0,1-1 0 0 0,-3 3 0 0 0,-2-2 0 0 0,-3 2 0 0 0,-3-1 0 0 0,-2-4 0 0 0,5 1 0 0 0,1-1 0 0 0,-6-3 0 0 0,-3-3 0 0 0,4 2 0 0 0,1 1 0 0 0,7 4 0 0 0,2-1 0 0 0,-2-2 0 0 0,-3 3 0 0 0,-2-1 0 0 0,4 8 0 0 0,0 2 0 0 0,-1-4 0 0 0,-2-5 0 0 0,-3 1 0 0 0,-1-2 0 0 0,5 3 0 0 0,1-2 0 0 0,-1-3 0 0 0,4 2 0 0 0,0 0 0 0 0,5 2 0 0 0,-2 0 0 0 0,-8 2 0 0 0,-5-1 0 0 0,-3-4 0 0 0,-2 2 0 0 0,7-1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39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15011 10248 16383 0 0,'0'0'0'0'0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40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15628 11024 16383 0 0,'-35'6'0'0'0,"-35"13"0"0"0,-34 16 0 0 0,-28 7 0 0 0,-33 8 0 0 0,-6 1 0 0 0,3-1 0 0 0,19-11 0 0 0,11-4 0 0 0,18-10 0 0 0,23-8 0 0 0,5-2 0 0 0,13-3 0 0 0,13-3 0 0 0,12-4 0 0 0,16-8 0 0 0,14-10 0 0 0,11-2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41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17445 10478 16383 0 0,'11'0'0'0'0,"11"5"0"0"0,12 9 0 0 0,6 7 0 0 0,3 6 0 0 0,-1-2 0 0 0,-1 1 0 0 0,-2-4 0 0 0,-2-6 0 0 0,-2-6 0 0 0,0 2 0 0 0,5-2 0 0 0,2-2 0 0 0,-1 3 0 0 0,-2 0 0 0 0,-6 4 0 0 0,-4-1 0 0 0,-7 3 0 0 0,-1-1 0 0 0,1-4 0 0 0,-2 3 0 0 0,0-2 0 0 0,4 3 0 0 0,2-2 0 0 0,4 4 0 0 0,1-3 0 0 0,3 3 0 0 0,0 4 0 0 0,0-1 0 0 0,-5 0 0 0 0,-2 10 0 0 0,6-2 0 0 0,-2 1 0 0 0,-1-5 0 0 0,0-7 0 0 0,-5 0 0 0 0,-1-4 0 0 0,2 2 0 0 0,1-2 0 0 0,-3 3 0 0 0,0-2 0 0 0,2-3 0 0 0,-4 1 0 0 0,0 0 0 0 0,3-3 0 0 0,-4 2 0 0 0,1 0 0 0 0,3-3 0 0 0,-4-2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42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17745 11077 16383 0 0,'0'0'0'0'0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43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18327 11384 16383 0 0,'11'-6'0'0'0,"11"-8"0"0"0,0-6 0 0 0,3-1 0 0 0,3-3 0 0 0,2-2 0 0 0,3 3 0 0 0,-6-1 0 0 0,0 4 0 0 0,0 6 0 0 0,-4-2 0 0 0,0 3 0 0 0,1-2 0 0 0,3 1 0 0 0,-3-3 0 0 0,0 2 0 0 0,7 3 0 0 0,-6 4 0 0 0,-15 3 0 0 0,-14 8 0 0 0,-6 10 0 0 0,-8 2 0 0 0,0 10 0 0 0,-4 7 0 0 0,-3 4 0 0 0,3 2 0 0 0,4-1 0 0 0,0-6 0 0 0,-2-2 0 0 0,1-1 0 0 0,-1-4 0 0 0,-4-2 0 0 0,-3-3 0 0 0,3 0 0 0 0,0-3 0 0 0,-2-4 0 0 0,4 1 0 0 0,-1-1 0 0 0,-2-2 0 0 0,9-4 0 0 0,13-2 0 0 0,7-8 0 0 0,9-9 0 0 0,2-8 0 0 0,4-1 0 0 0,5-2 0 0 0,10 3 0 0 0,5 5 0 0 0,-4 0 0 0 0,-3 2 0 0 0,-6-3 0 0 0,-8-3 0 0 0,-1 1 0 0 0,-3-2 0 0 0,1 3 0 0 0,-1-2 0 0 0,2 3 0 0 0,-1-1 0 0 0,2 2 0 0 0,11-3 0 0 0,-1-2 0 0 0,-4-5 0 0 0,6-3 0 0 0,3-9 0 0 0,8-3 0 0 0,-2 0 0 0 0,-3 0 0 0 0,5 2 0 0 0,7-4 0 0 0,1-1 0 0 0,-1 1 0 0 0,-3 9 0 0 0,2 9 0 0 0,0 4 0 0 0,-9-1 0 0 0,2 3 0 0 0,-6 0 0 0 0,2 2 0 0 0,-3-1 0 0 0,-3 2 0 0 0,-6-1 0 0 0,0 1 0 0 0,-5-2 0 0 0,0 2 0 0 0,-2 10 0 0 0,-4 11 0 0 0,-5 11 0 0 0,-8 8 0 0 0,-11 7 0 0 0,-14 3 0 0 0,-3 1 0 0 0,-9 8 0 0 0,3 1 0 0 0,2-1 0 0 0,5-2 0 0 0,9-2 0 0 0,1-1 0 0 0,-2-3 0 0 0,2 0 0 0 0,-1-1 0 0 0,2 0 0 0 0,-1 0 0 0 0,1-1 0 0 0,-1-5 0 0 0,2-1 0 0 0,-2-1 0 0 0,2 2 0 0 0,4 2 0 0 0,4 2 0 0 0,-3-5 0 0 0,-5-7 0 0 0,0-1 0 0 0,-2-4 0 0 0,0 2 0 0 0,-1-3 0 0 0,-4-3 0 0 0,-3-4 0 0 0,2-8 0 0 0,5-11 0 0 0,7-8 0 0 0,4-7 0 0 0,5-5 0 0 0,1-2 0 0 0,3-2 0 0 0,5 6 0 0 0,9 2 0 0 0,1-1 0 0 0,4 0 0 0 0,10-1 0 0 0,6-2 0 0 0,2-1 0 0 0,-5-1 0 0 0,4 0 0 0 0,1 6 0 0 0,0 7 0 0 0,-1 7 0 0 0,-1 1 0 0 0,5-4 0 0 0,-4-10 0 0 0,3-7 0 0 0,1 3 0 0 0,-7 1 0 0 0,-10-1 0 0 0,-2 6 0 0 0,1 0 0 0 0,2 5 0 0 0,-4 0 0 0 0,2 4 0 0 0,1-2 0 0 0,-2-3 0 0 0,-6-4 0 0 0,1 2 0 0 0,3-1 0 0 0,4 4 0 0 0,4 0 0 0 0,2 2 0 0 0,3 5 0 0 0,-5-1 0 0 0,-1 2 0 0 0,-5-3 0 0 0,5 0 0 0 0,4-1 0 0 0,2-6 0 0 0,2 3 0 0 0,0-3 0 0 0,1-2 0 0 0,-1 2 0 0 0,0 5 0 0 0,0 5 0 0 0,-7 11 0 0 0,-7 17 0 0 0,-8 12 0 0 0,-5 12 0 0 0,-11 6 0 0 0,-5 6 0 0 0,-6 0 0 0 0,-1-2 0 0 0,-4-5 0 0 0,2-4 0 0 0,-3-8 0 0 0,3-5 0 0 0,3-1 0 0 0,-1 6 0 0 0,-3 4 0 0 0,-6 1 0 0 0,2 0 0 0 0,-6-6 0 0 0,-6-9 0 0 0,-1-3 0 0 0,4 2 0 0 0,2 2 0 0 0,0-2 0 0 0,5 0 0 0 0,1-3 0 0 0,-2 1 0 0 0,-2-4 0 0 0,-2 3 0 0 0,-3-3 0 0 0,0-4 0 0 0,-2-4 0 0 0,-1-3 0 0 0,7-9 0 0 0,6-9 0 0 0,9-8 0 0 0,11-7 0 0 0,6-4 0 0 0,9 4 0 0 0,7 6 0 0 0,1 1 0 0 0,2-2 0 0 0,-2-2 0 0 0,0-9 0 0 0,3-4 0 0 0,4 4 0 0 0,1 2 0 0 0,3 6 0 0 0,2 8 0 0 0,-6 2 0 0 0,-1 2 0 0 0,6-1 0 0 0,4 1 0 0 0,0-2 0 0 0,1 1 0 0 0,-7-2 0 0 0,-2 1 0 0 0,-18 10 0 0 0,-17 11 0 0 0,-19 11 0 0 0,-16 14 0 0 0,-8 19 0 0 0,-1 14 0 0 0,-3 7 0 0 0,1-3 0 0 0,3 0 0 0 0,0-7 0 0 0,1-7 0 0 0,3-7 0 0 0,4-11 0 0 0,3-6 0 0 0,1-2 0 0 0,-3 0 0 0 0,-7 1 0 0 0,-2-3 0 0 0,2-7 0 0 0,9-12 0 0 0,11-19 0 0 0,10-18 0 0 0,8-16 0 0 0,11-12 0 0 0,18-6 0 0 0,4 0 0 0 0,10-4 0 0 0,6-4 0 0 0,1 6 0 0 0,-1 8 0 0 0,-6 8 0 0 0,-4 8 0 0 0,-1 4 0 0 0,0 4 0 0 0,-4 2 0 0 0,-7 0 0 0 0,-1 1 0 0 0,-2-7 0 0 0,0-2 0 0 0,5 1 0 0 0,5 0 0 0 0,3-4 0 0 0,3 5 0 0 0,2 10 0 0 0,2 9 0 0 0,5 8 0 0 0,3 13 0 0 0,-1 5 0 0 0,-1 8 0 0 0,-8 7 0 0 0,-4 6 0 0 0,-6 4 0 0 0,-8 3 0 0 0,0 1 0 0 0,-3 0 0 0 0,2 1 0 0 0,0-1 0 0 0,2-5 0 0 0,-1-3 0 0 0,-4 0 0 0 0,3-5 0 0 0,-1 0 0 0 0,3 3 0 0 0,4-4 0 0 0,-1 0 0 0 0,2-3 0 0 0,4 2 0 0 0,2-4 0 0 0,4-3 0 0 0,1-5 0 0 0,2-4 0 0 0,0-2 0 0 0,1-1 0 0 0,0-1 0 0 0,-1-1 0 0 0,1 0 0 0 0,-1 0 0 0 0,1 1 0 0 0,-7-6 0 0 0,-1-2 0 0 0,-1-6 0 0 0,3 1 0 0 0,-5-5 0 0 0,-1 2 0 0 0,-3-3 0 0 0,0 2 0 0 0,-9 5 0 0 0,-12 3 0 0 0,-12 3 0 0 0,-10-2 0 0 0,0-6 0 0 0,3-7 0 0 0,0-5 0 0 0,2-4 0 0 0,0-3 0 0 0,-4 4 0 0 0,2 1 0 0 0,5 0 0 0 0,-2-1 0 0 0,-3-2 0 0 0,2-7 0 0 0,-2 3 0 0 0,2 2 0 0 0,-1 6 0 0 0,-3 8 0 0 0,1 1 0 0 0,0 4 0 0 0,2-2 0 0 0,-1 3 0 0 0,-2-4 0 0 0,-5 3 0 0 0,-2 2 0 0 0,3-2 0 0 0,1 2 0 0 0,4-4 0 0 0,0 2 0 0 0,3-3 0 0 0,0 1 0 0 0,-4 4 0 0 0,-3 3 0 0 0,-4 4 0 0 0,-2 2 0 0 0,-2 3 0 0 0,-1 0 0 0 0,-1 0 0 0 0,-6 1 0 0 0,10 0 0 0 0,16-1 0 0 0,17 1 0 0 0,13-1 0 0 0,10 0 0 0 0,7 0 0 0 0,3 0 0 0 0,2 0 0 0 0,0 0 0 0 0,0 0 0 0 0,0 0 0 0 0,-2 0 0 0 0,0 0 0 0 0,-6 6 0 0 0,-2 1 0 0 0,-1 7 0 0 0,2-1 0 0 0,2 5 0 0 0,2-2 0 0 0,-6 3 0 0 0,0-2 0 0 0,-5 1 0 0 0,0-1 0 0 0,-4 1 0 0 0,1-1 0 0 0,-2 7 0 0 0,-5 5 0 0 0,3 4 0 0 0,-2 3 0 0 0,-2 0 0 0 0,2-6 0 0 0,5-8 0 0 0,0-2 0 0 0,-3 2 0 0 0,-4 2 0 0 0,2-2 0 0 0,5-5 0 0 0,5-6 0 0 0,5-4 0 0 0,-2-10 0 0 0,-5-10 0 0 0,-7-8 0 0 0,-5-6 0 0 0,-4-6 0 0 0,-2-1 0 0 0,-2-8 0 0 0,-1-2 0 0 0,5 7 0 0 0,3 21 0 0 0,-1 18 0 0 0,0 16 0 0 0,-2 10 0 0 0,-2 6 0 0 0,-1 3 0 0 0,0 2 0 0 0,-1-1 0 0 0,0-1 0 0 0,5-6 0 0 0,3-4 0 0 0,5-5 0 0 0,6-7 0 0 0,6-6 0 0 0,4-4 0 0 0,10-4 0 0 0,3-1 0 0 0,0-1 0 0 0,-1 0 0 0 0,-1-1 0 0 0,-2 1 0 0 0,-2 1 0 0 0,-7 5 0 0 0,-2 3 0 0 0,-7 5 0 0 0,1 0 0 0 0,-5 5 0 0 0,2-2 0 0 0,-3 3 0 0 0,-4 4 0 0 0,2-3 0 0 0,-1 2 0 0 0,-2 9 0 0 0,-4 4 0 0 0,-2 3 0 0 0,-2 0 0 0 0,-1 0 0 0 0,-1-1 0 0 0,5-7 0 0 0,8-8 0 0 0,1-3 0 0 0,5-3 0 0 0,4-6 0 0 0,5 2 0 0 0,9-1 0 0 0,3-3 0 0 0,2-2 0 0 0,-1-2 0 0 0,-2-3 0 0 0,-1 0 0 0 0,-2-1 0 0 0,-1-1 0 0 0,-1 1 0 0 0,-5-7 0 0 0,-3-1 0 0 0,0 1 0 0 0,2 1 0 0 0,2 1 0 0 0,1 3 0 0 0,2 0 0 0 0,0 2 0 0 0,7 0 0 0 0,2 0 0 0 0,0 0 0 0 0,-1 1 0 0 0,-3-1 0 0 0,-1 0 0 0 0,-1 0 0 0 0,-1 0 0 0 0,-1 0 0 0 0,0 0 0 0 0,-6 6 0 0 0,-8 8 0 0 0,-7 7 0 0 0,-6 5 0 0 0,-4 5 0 0 0,-3 9 0 0 0,0 3 0 0 0,-2 5 0 0 0,-17 7 0 0 0,-17 6 0 0 0,-14-2 0 0 0,-16 6 0 0 0,-26-2 0 0 0,-14-6 0 0 0,-7-6 0 0 0,4-13 0 0 0,4-12 0 0 0,13-11 0 0 0,11-8 0 0 0,7-5 0 0 0,6-2 0 0 0,7-3 0 0 0,9 1 0 0 0,8-6 0 0 0,5-2 0 0 0,3 2 0 0 0,2 1 0 0 0,2-3 0 0 0,-6 0 0 0 0,-3-5 0 0 0,1 1 0 0 0,1-3 0 0 0,1 1 0 0 0,1-3 0 0 0,2 3 0 0 0,0 3 0 0 0,1-1 0 0 0,0 1 0 0 0,6-3 0 0 0,2 2 0 0 0,-1 2 0 0 0,5-1 0 0 0,0 0 0 0 0,3-3 0 0 0,0 2 0 0 0,3-3 0 0 0,4-5 0 0 0,-2-4 0 0 0,2-3 0 0 0,3-3 0 0 0,2-2 0 0 0,4 0 0 0 0,1-1 0 0 0,1 0 0 0 0,1 0 0 0 0,12 0 0 0 0,10 1 0 0 0,13 5 0 0 0,12 8 0 0 0,3 8 0 0 0,0 0 0 0 0,-3 2 0 0 0,2 3 0 0 0,-2 4 0 0 0,-3 1 0 0 0,-2 2 0 0 0,-4 1 0 0 0,-2 0 0 0 0,-1 0 0 0 0,-1 1 0 0 0,0 0 0 0 0,-7 5 0 0 0,-1 2 0 0 0,0-1 0 0 0,-3 5 0 0 0,-7 6 0 0 0,6-1 0 0 0,-1 4 0 0 0,2-3 0 0 0,-3 2 0 0 0,1-2 0 0 0,-3 1 0 0 0,-5 3 0 0 0,-4 4 0 0 0,-10-3 0 0 0,-16-4 0 0 0,-11-7 0 0 0,-7-5 0 0 0,-3-3 0 0 0,0-3 0 0 0,-1-1 0 0 0,2-1 0 0 0,0 0 0 0 0,1 0 0 0 0,1 0 0 0 0,1 1 0 0 0,0-1 0 0 0,6-5 0 0 0,2-1 0 0 0,-1-7 0 0 0,-1 1 0 0 0,-2 1 0 0 0,-7 4 0 0 0,-4 2 0 0 0,0 3 0 0 0,1 2 0 0 0,2 0 0 0 0,6 7 0 0 0,10 8 0 0 0,8 8 0 0 0,7 5 0 0 0,4 5 0 0 0,8-4 0 0 0,10-7 0 0 0,8-6 0 0 0,11-6 0 0 0,0 1 0 0 0,6-1 0 0 0,2-2 0 0 0,0-2 0 0 0,-2-2 0 0 0,-2-2 0 0 0,-1 0 0 0 0,-1-1 0 0 0,-2-1 0 0 0,0 1 0 0 0,0-1 0 0 0,0 1 0 0 0,0 0 0 0 0,0 0 0 0 0,0-6 0 0 0,0-2 0 0 0,0 1 0 0 0,0 1 0 0 0,0 2 0 0 0,0 1 0 0 0,0 2 0 0 0,1 0 0 0 0,-1 1 0 0 0,-6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6650 9454 16383 0 0,'0'0'0'0'0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23:28:01.944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20370 11017 16383 0 0,'6'0'0'0'0,"8"0"0"0"0,7 0 0 0 0,6 0 0 0 0,4 0 0 0 0,2 0 0 0 0,2 0 0 0 0,1 0 0 0 0,0 0 0 0 0,-1 0 0 0 0,0 0 0 0 0,0 0 0 0 0,-1 0 0 0 0,0 0 0 0 0,1 0 0 0 0,5 0 0 0 0,1 0 0 0 0,1 0 0 0 0,-2 0 0 0 0,-2 0 0 0 0,-1 0 0 0 0,-2 0 0 0 0,0 0 0 0 0,-1 0 0 0 0,0 0 0 0 0,0 0 0 0 0,0 0 0 0 0,0 0 0 0 0,-12 0 0 0 0,-21 0 0 0 0,-16 0 0 0 0,-18 0 0 0 0,-20 0 0 0 0,-13 0 0 0 0,-19 0 0 0 0,-11 0 0 0 0,-2-6 0 0 0,-2-2 0 0 0,6-5 0 0 0,0-6 0 0 0,11-6 0 0 0,2-5 0 0 0,3 3 0 0 0,9 1 0 0 0,4 4 0 0 0,9 6 0 0 0,1 0 0 0 0,4-3 0 0 0,5 2 0 0 0,11-3 0 0 0,5 3 0 0 0,8-2 0 0 0,1 3 0 0 0,0-3 0 0 0,-4-3 0 0 0,3-3 0 0 0,6-5 0 0 0,-2 4 0 0 0,4 1 0 0 0,-2-2 0 0 0,1-2 0 0 0,4-2 0 0 0,3-1 0 0 0,4-1 0 0 0,1-1 0 0 0,3 0 0 0 0,0-1 0 0 0,6 1 0 0 0,3-1 0 0 0,4 6 0 0 0,7 9 0 0 0,6 6 0 0 0,4 7 0 0 0,2 4 0 0 0,2 2 0 0 0,1 2 0 0 0,1 1 0 0 0,-1 5 0 0 0,-6 8 0 0 0,-2 1 0 0 0,0 4 0 0 0,-4 4 0 0 0,-1-2 0 0 0,-3 1 0 0 0,-6 2 0 0 0,1-2 0 0 0,-2 0 0 0 0,-2 2 0 0 0,2-4 0 0 0,-1 2 0 0 0,4 1 0 0 0,-1 4 0 0 0,-3 2 0 0 0,-9-4 0 0 0,-10-7 0 0 0,-10-5 0 0 0,-8-7 0 0 0,-5-3 0 0 0,-3-3 0 0 0,-2-2 0 0 0,0 0 0 0 0,0 0 0 0 0,6 6 0 0 0,8 7 0 0 0,2 3 0 0 0,5-8 0 0 0,-2-5 0 0 0,-3-2 0 0 0,2-8 0 0 0,-2-2 0 0 0,-4 1 0 0 0,3-5 0 0 0,-1 1 0 0 0,-3 3 0 0 0,-2 2 0 0 0,8 3 0 0 0,8 8 0 0 0,12 4 0 0 0,5 6 0 0 0,8 1 0 0 0,1 4 0 0 0,4-1 0 0 0,5 2 0 0 0,4 4 0 0 0,3-2 0 0 0,-4 1 0 0 0,-1-3 0 0 0,-4-5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39:15.556"/>
    </inkml:context>
    <inkml:brush xml:id="br0">
      <inkml:brushProperty name="width" value="0.35" units="cm"/>
      <inkml:brushProperty name="height" value="0.35" units="cm"/>
      <inkml:brushProperty name="color" value="#00CCFF"/>
    </inkml:brush>
  </inkml:definitions>
  <inkml:trace contextRef="#ctx0" brushRef="#br0">6222 1755 24575,'-11'-1'0,"0"-1"0,0 0 0,0-1 0,1 0 0,-1-1 0,-18-9 0,24 11 0,-35-17 0,1-2 0,-69-50 0,-64-66 0,79 60 0,-392-302 0,358 290 0,99 72 0,0 1 0,0 1 0,-32-11 0,47 21 0,-1 1 0,0 0 0,-1 1 0,1 1 0,0 0 0,-1 0 0,1 2 0,-21 1 0,23 0 0,1 1 0,0 1 0,1 0 0,-1 0 0,0 1 0,1 0 0,0 1 0,0 0 0,0 1 0,1 0 0,0 1 0,-11 9 0,3 0 0,2 1 0,0 0 0,1 1 0,0 0 0,2 1 0,0 1 0,1 0 0,1 1 0,-11 32 0,6-4 0,1 0 0,3 1 0,-6 62 0,10-44 0,3-1 0,4 0 0,2 1 0,3-1 0,3 0 0,3 0 0,3-1 0,3-1 0,42 107 0,-45-142 0,1-1 0,1 0 0,2-1 0,0-2 0,2 1 0,1-2 0,1-1 0,1 0 0,1-2 0,48 35 0,-51-44 0,0 0 0,1-1 0,1 0 0,-1-2 0,2-1 0,-1-1 0,1-1 0,0-1 0,1-1 0,-1-1 0,1-2 0,0 0 0,0-1 0,43-5 0,-53 1 0,0 1 0,0-2 0,0 0 0,-1-1 0,1 0 0,-1-1 0,-1-1 0,1 0 0,-1-1 0,0 0 0,-1-1 0,14-12 0,-14 9 0,0-1 0,-1 0 0,0 0 0,-1-1 0,-1-1 0,0 1 0,-1-2 0,0 1 0,-1-1 0,7-26 0,-6 10 0,-2-1 0,-2 0 0,0 0 0,-2 0 0,-2 0 0,-1 0 0,-1 0 0,-2 0 0,-2 1 0,-9-35 0,-8-9 0,-2 1 0,-4 1 0,-41-76 0,-20-16 0,-7 4 0,-218-275 0,301 420 0,-76-88 0,74 88 0,0 2 0,-1 0 0,-36-24 0,51 37 0,-1 1 0,1-1 0,0 1 0,0 0 0,-1 0 0,1 0 0,-1 0 0,1 0 0,-1 0 0,1 1 0,-1-1 0,0 1 0,1 0 0,-1 0 0,1 0 0,-1 0 0,0 0 0,1 0 0,-1 1 0,-3 1 0,3-1 0,0 1 0,0 0 0,0 1 0,1-1 0,-1 0 0,1 1 0,-1-1 0,1 1 0,0 0 0,0 0 0,0 0 0,0 0 0,1 0 0,-1 0 0,-1 5 0,-5 15 0,1 0 0,2 1 0,0 0 0,1 0 0,1 0 0,0 27 0,12 151 0,3-90 0,6-1 0,4-1 0,5-1 0,5-1 0,4-2 0,80 160 0,-95-224 0,2-1 0,29 40 0,-43-69 0,0 0 0,1-1 0,0 1 0,1-2 0,0 0 0,1 0 0,0-1 0,1-1 0,0 0 0,19 9 0,-29-16 0,1 1 0,-1-1 0,1 0 0,0 0 0,0 0 0,0 0 0,0-1 0,-1 0 0,1 0 0,0 0 0,0 0 0,0 0 0,0-1 0,0 0 0,0 0 0,6-2 0,-6 1 0,0-1 0,0 1 0,0-1 0,-1 1 0,1-1 0,-1 0 0,0-1 0,0 1 0,0 0 0,0-1 0,0 0 0,-1 0 0,0 0 0,3-6 0,1-6 0,0 0 0,-1 0 0,-1 0 0,0 0 0,-2-1 0,0 0 0,0-26 0,-3-8 0,-10-62 0,-3 24 0,-3 0 0,-4 1 0,-37-94 0,16 77 0,-4 1 0,-64-104 0,-127-173 0,211 346 0,25 43 0,0-1 0,1 0 0,0 1 0,1-1 0,1 12 0,18 71 0,60 163 0,-39-132 0,20 77 0,-19-57 0,65 150 0,-102-281 0,-1 0 0,0 0 0,1 0 0,0-1 0,1 1 0,0-1 0,14 16 0,-20-25 0,1 1 0,-1-1 0,0 0 0,1 1 0,-1-1 0,1 0 0,-1 0 0,0 1 0,1-1 0,-1 0 0,1 0 0,-1 0 0,1 0 0,-1 0 0,1 0 0,-1 0 0,1 0 0,-1 0 0,1 0 0,-1 0 0,1 0 0,-1 0 0,1 0 0,-1 0 0,0 0 0,1 0 0,-1-1 0,1 1 0,-1 0 0,1 0 0,-1-1 0,0 1 0,1 0 0,-1 0 0,1-1 0,-1 1 0,0 0 0,1-1 0,-1 1 0,0-1 0,0 1 0,1 0 0,-1-1 0,0 1 0,0-1 0,0 1 0,1-1 0,-1 1 0,0-1 0,0 1 0,0-1 0,0 0 0,8-32 0,-8 32 0,7-52 0,0-100 0,-15-58 0,1 119 0,-4 1 0,-3 0 0,-36-122 0,36 168 0,-2 0 0,-2 1 0,-1 1 0,-3 0 0,-1 2 0,-2 1 0,-2 1 0,-45-51 0,65 82 0,5 5 0,0 1 0,0-1 0,0 1 0,0 0 0,0 0 0,-1 0 0,1 0 0,-1 0 0,0 0 0,1 0 0,-5-1 0,28 35 0,35 54 0,-19-26 0,74 90 0,-105-144 0,-1 0 0,-8-8 0,-16-13 0,-64-38 0,-157-76 0,177 102 0,-1 3 0,-1 2 0,-97-19 0,40 22 0,-223-7 0,-127 32 0,186 1 0,-52-11 0,-259 11 0,-248 28 0,826-34 0,19-1 0,0 0 0,0 0 0,0 0 0,0 0 0,0 1 0,0-1 0,0 0 0,0 0 0,0 0 0,1 0 0,-1 0 0,0 0 0,0 0 0,0 0 0,0 0 0,0 0 0,0 0 0,0 0 0,0 0 0,0 0 0,0 0 0,0 1 0,0-1 0,0 0 0,0 0 0,0 0 0,0 0 0,0 0 0,0 0 0,0 0 0,0 0 0,0 0 0,0 0 0,0 0 0,0 0 0,0 0 0,0 1 0,0-1 0,0 0 0,0 0 0,0 0 0,-1 0 0,1 0 0,0 0 0,0 0 0,0 0 0,0 0 0,0 0 0,0 0 0,0 0 0,0 0 0,0 0 0,0 0 0,0 0 0,0 0 0,0 0 0,0 0 0,0 0 0,-1 0 0,1 0 0,30 10 0,-19-6 0,85 21 0,120 16 0,105-4 0,-100-22 0,319-18 0,-455 0 0,-29 2 0,58-9 0,-108 9 0,0 0 0,-1 0 0,1-1 0,0 0 0,-1 0 0,1 0 0,-1 0 0,1-1 0,6-5 0,-11 7 0,0 0 0,1 0 0,-1 0 0,0-1 0,0 1 0,0-1 0,0 1 0,0-1 0,0 1 0,0-1 0,-1 0 0,1 1 0,0-1 0,-1 0 0,0 1 0,1-1 0,-1 0 0,0 0 0,0 1 0,0-1 0,0 0 0,0 0 0,0 0 0,0 1 0,-1-1 0,1 0 0,-1 0 0,1 1 0,-1-1 0,0 0 0,1 1 0,-1-1 0,0 1 0,-2-3 0,-4-7 0,0 0 0,-1 1 0,-1 0 0,0 0 0,0 0 0,-1 2 0,0-1 0,0 1 0,-16-9 0,18 14 0,-1 0 0,1 1 0,-1 0 0,0 1 0,1 0 0,-1 0 0,0 1 0,0 0 0,-16 2 0,14-1 0,-1 0 0,1-1 0,-1 0 0,0-1 0,-14-3 0,-76-30 0,73 22 0,1 2 0,-2 2 0,1 0 0,-34-3 0,23 9 0,-1 2 0,0 1 0,-58 9 0,-118 33 0,215-43 0,-116 27 0,2 5 0,1 5 0,2 5 0,-189 99 0,221-95 0,-141 105 0,205-137 0,-24 26 0,36-35 0,1 1 0,-1 0 0,1-1 0,0 2 0,1-1 0,-1 0 0,1 1 0,-4 11 0,7-18 0,0 1 0,0 0 0,0 0 0,0 0 0,0 0 0,1-1 0,-1 1 0,0 0 0,0 0 0,1 0 0,-1-1 0,0 1 0,1 0 0,-1 0 0,1-1 0,-1 1 0,1 0 0,-1-1 0,1 1 0,-1 0 0,1-1 0,0 1 0,-1-1 0,2 1 0,19 12 0,-19-12 0,15 7 0,-1-2 0,1 1 0,1-2 0,-1 0 0,26 3 0,95 3 0,-113-9 0,234 7 0,-1-10 0,1-12 0,340-61 0,-587 72 0,0-1 0,1 0 0,-1-1 0,14-6 0,-21 7 0,0 0 0,0 1 0,0-2 0,-1 1 0,1 0 0,-1-1 0,0 0 0,0 0 0,0 0 0,-1-1 0,6-7 0,-11 10 0,1 1 0,-1 0 0,0-1 0,0 1 0,0 0 0,1 0 0,-1 1 0,0-1 0,0 0 0,0 0 0,-4 0 0,-19-4 0,-1 1 0,0 1 0,-30 1 0,-80 7 0,56 2 0,-111 25 0,-75 37 0,83-10 0,-275 130 0,-153 130 0,599-310 0,4-4 0,13-11 0,43-52 0,-13 14 0,666-712-586,-441 504 577,-180 181 63,122-84-1,-200 153-36,1 1 1,-1-1 0,0 1-1,1 0 1,-1-1 0,1 1-1,-1 0 1,1 1-1,-1-1 1,1 0 0,0 1-1,0-1 1,-1 1 0,1 0-1,0 0 1,-1 0 0,4 0-1,-3 2-3,1-1 1,-1 0-1,1 1 0,-1 0 0,1 0 1,-1 0-1,0 0 0,0 1 0,0-1 1,-1 1-1,4 3 0,1 1-14,0 1 0,0 0 0,-1 0 0,0 0 0,0 1 0,-1 0 0,0 0 0,-1 0 0,0 1 0,0-1 0,-1 1 0,-1 0 0,1 0 0,-2 0 0,2 17 0,-2-22 0,1 25 0,1 0 0,2 0 0,14 45 0,-17-67 0,1-1 0,0 0 0,0 1 0,1-1 0,0-1 0,0 1 0,0 0 0,1-1 0,0 0 0,1 0 0,-1-1 0,1 1 0,0-1 0,0 0 0,1-1 0,-1 0 0,1 0 0,0 0 0,8 2 0,6 1 0,0-2 0,1 0 0,0-2 0,0 0 0,0-2 0,0 0 0,0-1 0,25-4 0,2-3 0,-1-1 0,75-25 0,-92 23 0,-2-1 0,0-1 0,0-1 0,48-31 0,-67 37 0,0-1 0,0-1 0,0 1 0,-1-1 0,-1-1 0,10-13 0,-13 16 0,-1 0 0,0 0 0,-1 0 0,1-1 0,-1 0 0,-1 1 0,0-1 0,0 0 0,0 0 0,0-15 0,-2 14 0,0 1 0,-1-1 0,0 1 0,-1-1 0,0 1 0,0 0 0,0 0 0,-5-8 0,-33-62 0,19 41 0,15 26 0,0 1 0,0 0 0,-1 0 0,-1 1 0,0 0 0,0 0 0,-12-9 0,14 13 0,0 1 0,0 0 0,0 0 0,-1 1 0,1-1 0,-1 2 0,0-1 0,0 1 0,0 0 0,0 0 0,0 1 0,0-1 0,-9 1 0,15 1 0,0 0 0,0 0 0,1 0 0,-1 0 0,0 0 0,0 1 0,0-1 0,0 0 0,0 0 0,0 1 0,0-1 0,1 0 0,-1 1 0,0-1 0,0 1 0,0-1 0,1 1 0,-1 0 0,0-1 0,1 1 0,-1 0 0,0-1 0,1 1 0,-1 1 0,0 0 0,0 0 0,0 0 0,1 0 0,-1 0 0,1 0 0,-1 0 0,1 0 0,0 1 0,0-1 0,0 3 0,1 6 0,1 1 0,0 0 0,4 12 0,-4-15 0,158 565 0,-132-497 0,3-1 0,4-1 0,68 109 0,160 191 0,-222-320 0,208 252 0,-240-298 0,0 1 0,1-1 0,1-1 0,-1 1 0,2-2 0,-1 0 0,14 6 0,-17-9 0,1-1 0,0 0 0,0-1 0,0 0 0,1 0 0,-1-1 0,0 0 0,1-1 0,-1 0 0,17-2 0,-15 0 0,0 0 0,0 0 0,-1-1 0,1 0 0,-1-1 0,0 0 0,0-1 0,0 0 0,-1 0 0,0-1 0,0-1 0,10-8 0,-9 5 0,-1 0 0,0 0 0,0-1 0,-2 0 0,1 0 0,-1-1 0,-1 0 0,10-25 0,-9 13 0,0 0 0,-1-1 0,-2 1 0,-1-1 0,0 0 0,-2 0 0,-1 0 0,-1 0 0,-1 0 0,-8-34 0,-3 11 0,-2 1 0,-2 1 0,-29-56 0,5 12 0,-15-44 0,5-2 0,-50-217 0,82 242 0,18 97 0,0-1 0,1 1 0,0-1 0,1 0 0,5-22 0,-4 45 0,1 0 0,1 0 0,-1 0 0,7 8 0,-3-3 0,84 144 0,120 157 0,-10-18 0,-15 16 0,7 9 0,20-13 0,-44-86 0,-158-205 0,-10-14 0,-8-12 0,-97-179 0,19 31 0,-3 15 0,-157-195 0,-125-138 0,297 369 0,5-3 0,-91-197 0,157 303 0,-46-121 0,44 110 0,0 0 0,1 0 0,0-1 0,1 1 0,1-1 0,1-25 0,0 39 0,-1 1 0,1-1 0,0 0 0,0 0 0,0 1 0,0-1 0,1 0 0,-1 1 0,0-1 0,0 0 0,0 0 0,1 1 0,-1-1 0,0 0 0,1 1 0,-1-1 0,0 0 0,1 1 0,-1-1 0,1 1 0,-1-1 0,1 1 0,-1-1 0,1 1 0,-1-1 0,1 1 0,0-1 0,-1 1 0,2-1 0,0 1 0,0 0 0,0 1 0,0-1 0,0 0 0,0 1 0,0-1 0,0 1 0,0 0 0,2 1 0,2 0 0,68 28 0,-2 4 0,103 64 0,124 105 0,-268-181 0,403 284 0,-425-301 0,-6-3 0,-1 0 0,1-1 0,0 1 0,0 0 0,-1 0 0,1 0 0,-1 1 0,0-1 0,4 6 0,-16-8 0,-854-10-829,405-2 460,-422 27 315,591 7 59,-293 61 1,336-32-95,-280 98 1,512-144 84,-6 2 46,-1 1 0,1 0 0,-36 22 0,56-30-13,1 0 1,0 0-1,-1 1 1,1-1-1,-1 0 1,1 0-1,0 0 1,-1 1-1,1-1 1,0 0 0,-1 0-1,1 1 1,0-1-1,-1 0 1,1 1-1,0-1 1,0 0-1,0 1 1,-1-1-1,1 0 1,0 1-1,0-1 1,0 1-1,0-1 1,-1 1 0,1-1-1,0 1 1,11 2 265,29-7-194,438-94-322,-278 53-403,-126 29 541,451-94-236,4 21 270,-488 83 93,-18 1 94,1 2 1,-1 1 0,1 0 0,-1 2 0,33 4-1,-56-4-132,0 0 0,0 0-1,0 0 1,0-1 0,1 1-1,-1 0 1,0 0 0,0 0-1,0 0 1,0 0 0,0 0-1,0 0 1,1 0 0,-1 0-1,0 1 1,0-1 0,0 0-1,0 0 1,0 0 0,0 0-1,0 0 1,1 0 0,-1 0-1,0 0 1,0 0 0,0 0-1,0 0 1,0 0 0,0 0-1,0 1 1,0-1 0,0 0-1,1 0 1,-1 0 0,0 0-1,0 0 1,0 0 0,0 0-1,0 1 1,0-1 0,0 0-1,0 0 1,0 0 0,0 0-1,0 0 1,0 0 0,0 1-1,0-1 1,0 0 0,0 0-1,0 0 1,0 0 0,0 0-1,0 0 1,0 0 0,0 1-1,0-1 1,-1 0 0,1 0-1,-9 7 99,2-1-97,-127 95-7,-671 420-1562,-37-60-290,-103 9 752,943-469 1099,-118 48 880,102-46-305,19-4-517,-1-1 1,1 1 0,0 0 0,-1 0 0,1-1 0,0 1 0,-1 0 0,1 0 0,0 0-1,0 0 1,0 0 0,0 0 0,0 0 0,3-1 0,161-132 1782,83-46-2050,8 11 1,8 11-1,5 12 1,7 12-1,448-151 0,-597 245 72,1 5 0,205-29 0,-312 61 263,-13 2 46,0-1 0,0 2 0,0-1 0,0 1 0,0 0 1,0 0-1,12 7 579,-35-2-797,-141 34 47,-326 100-641,-819 355 0,1294-491 641,-278 141 0,253-123 0,24-14 0,10-5 0,22-11 0,149-85 0,-130 70 0,158-95-92,463-284-958,431-251-1869,-1061 634 2928,301-147 4294,-796 405-3436,406-212-867,-740 353-1626,2-2 588,343-133 897,435-234 419,8-7-142,1 1 0,0 0 0,0 0 0,0 1-1,0-1 1,1 1 0,0 0 0,0 1 0,0-1 0,-4 9 0,8-14-108,1 0-1,0 1 1,0-1 0,0 0 0,0 1-1,0-1 1,-1 0 0,1 1 0,0-1 0,0 1-1,0-1 1,0 0 0,0 1 0,0-1-1,0 0 1,0 1 0,0-1 0,1 0-1,-1 1 1,0-1 0,0 0 0,0 1 0,0-1-1,0 0 1,1 1 0,-1-1 0,0 0-1,0 1 1,0-1 0,1 0 0,-1 0 0,1 1-1,14 4 253,23-6-296,-37 1 32,65-8-16,78-20 0,92-31-219,-4-11-1,280-124 1,416-273-439,-890 446 658,31-18 0,96-71 0,-149 95 116,-18 15-66,1 0 1,-1 0-1,0 1 1,1-1 0,-1 0-1,1 1 1,-1 0-1,1-1 1,-1 1 0,1 0-1,0 0 1,-1 0-1,1 0 1,-2 1-1,-399 270 349,275-181-520,-12 7 9,-498 359-589,34 39 289,421-319 412,148-139 0,1 1 0,-51 79 0,84-117 0,-4 6-7,0 0 0,0 0 0,1 0 0,0 0 1,-2 8-1,4-14 11,1 0 0,0 0 1,0 0-1,0 0 0,0 0 0,-1 0 1,1 0-1,0 0 0,1 0 1,-1 0-1,0 0 0,0 0 0,0 0 1,1 0-1,-1 0 0,0 0 0,1 0 1,-1 0-1,1 0 0,-1 0 0,1 0 1,-1 0-1,1 0 0,0-1 1,0 1-1,-1 0 0,1-1 0,0 1 1,0 0-1,0-1 0,0 1 0,-1-1 1,1 1-1,0-1 0,0 0 0,0 1 1,0-1-1,0 0 0,0 0 0,0 1 1,0-1-1,0 0 0,0 0 1,0 0-1,0 0 0,1 0 0,0-1 1,9 1 131,0-1 1,0 0 0,0-1 0,0-1 0,17-5-1,61-29 171,-70 29-276,166-84 36,53-44-231,560-390-1837,-23-43 1670,-428 311 234,-249 186-182,170-130-301,-255 191 641,-18 11 123,-29 18 554,-180 130 516,35-4-1317,-420 385-1148,13 28-735,349-330 1089,151-145 615,-325 306 217,367-352 1523,142-139-299,-40 47-1047,105-108-43,191-195 67,323-323-196,18 13 348,-680 656-325,-15 13-3,0 0 0,0 0-1,0 0 1,0 0 0,0 0 0,0 0 0,0 0 0,0 0 0,0 0-1,0 0 1,0 0 0,0 0 0,0 1 0,0-1 0,0 0 0,0 0-1,0 0 1,0 0 0,0 0 0,0 0 0,0 0 0,0 0 0,1 0 0,-1 0-1,0 0 1,0 0 0,0 0 0,0 0 0,0 0 0,0 0 0,0 1-1,0-1 1,0 0 0,0 0 0,-24 30 59,9-12 48,-612 824 214,537-716-541,-631 939-618,689-1012 838,31-52-2,0 0-1,0 0 1,1 0-1,-1 0 1,0 1-1,1-1 1,-1 0-1,1 0 0,-1 0 1,1 1-1,0-1 1,-1 0-1,1 1 1,0-1-1,0 2 1,2-4 22,0-1 0,1 1 1,-1-1-1,0 1 1,0-1-1,0 1 1,0-1-1,-1 0 1,3-2-1,410-451 1350,-344 375-1531,489-548 57,-201 228 107,-253 278-3,-85 96 0,-20 26 0,0 0 0,0 0 0,0 0 0,0 0 0,0 0 0,0 0 0,0 0 0,0 0 0,0 0 0,0 0 0,1 0 0,-1 0 0,0 0 0,0 0 0,0 0 0,0-1 0,0 1 0,0 0 0,0 0 0,0 0 0,0 0 0,0 0 0,0 0 0,0 0 0,0 0 0,0 0 0,0 0 0,0 0 0,0 0 0,0 0 0,0-1 0,0 1 0,0 0 0,0 0 0,0 0 0,0 0 0,0 0 0,0 0 0,0 0 0,0 0 0,0 0 0,0 0 0,0 0 0,0 0 0,0 0 0,0-1 0,0 1 0,0 0 0,0 0 0,0 0 0,0 0 0,0 0 0,0 0 0,0 0 0,-1 0 0,1 0 0,0 0 0,0 0 0,0 0 0,0 0 0,0 0 0,0 0 0,0 0 0,0 0 0,0 0 0,0 0 0,0 0 0,0 0 0,-1 0 0,-7 4 10,-20 17 144,-211 213 1076,10 25-1853,187-210 415,-307 378-112,41 28 299,296-436 21,6-11 0,1 0 0,1 0 0,-1 1 0,1-1 0,-4 17 0,9-19 0,8-8 0,4-6 89,1-1 0,-1 0 0,-1-1 0,0 0 0,0-1 0,17-20 0,-3 4 142,283-329-216,-17-23-1280,-264 342 1184,661-939-69,-670 946 149,12-18 0,35-70 1,-61 103-9,-19 28 182,-195 254 1394,172-218-1488,-73 108-281,6 4-1,-101 212 1,150-256 80,6 2 0,5 2 1,6 2-1,-30 165 1,43-104 121,24-151 0,0-1 0,2 1 0,8 49 0,-7-72 0,0 0 0,0-1 0,1 0 0,0 0 0,0 0 0,6 10 0,-8-17 0,0 0 0,1 0 0,-1 0 0,1 0 0,-1 0 0,1 0 0,0 0 0,-1-1 0,1 1 0,0-1 0,0 1 0,0-1 0,1 0 0,-1 0 0,0 0 0,0 0 0,1 0 0,-1 0 0,0 0 0,1-1 0,-1 1 0,1-1 0,-1 0 0,1 0 0,-1 0 0,0 0 0,1 0 0,2-1 0,1 0 23,0-1 0,-1 0 0,1 0 0,-1 0 1,1-1-1,-1 0 0,0 0 0,0 0 0,0-1 1,0 0-1,5-5 0,4-6 171,0-1 0,16-23 0,3-11-121,-1-2 0,-4 0 0,30-75 0,48-184-909,-45 80-273,55-424-1,-54-247 528,-72 436 3603,30 569-2327,135 667-1965,36 180-701,-153-776 1874,87 469-330,-117-595 483,-2 0-1,0 79 1,-10-107 577,4-20-618,0 1 0,-1-1 0,1 0-1,0 0 1,0 0 0,0 0 0,0 0-1,0 0 1,-1 0 0,1 0 0,0 0-1,0 1 1,0-1 0,-1 0 0,1 0-1,0 0 1,0 0 0,0 0 0,-1 0-1,1 0 1,0 0 0,0 0 0,0 0-1,-1 0 1,1-1 0,0 1 0,0 0 0,0 0-1,0 0 1,-1 0 0,1 0 0,0 0-1,0 0 1,0 0 0,0-1 0,-1 1-1,1 0 1,0 0 0,0 0 0,0 0-1,0 0 1,0-1 0,0 1 0,0 0-1,-1 0 1,-2-6 162,-1-1-1,1 1 1,0 0-1,-3-11 0,-77-277 827,77 272-995,-63-270-165,-145-784-1475,33-20 246,177 1077 1482,-1-22 1025,7 44-849,5 22 209,102 391 1249,-14-47-2703,125 403 314,1 5 542,-215-756 118,30 135 0,-36-144 288,-7-16 208,-13-25 222,16 23-758,-83-132 230,-89-135-145,-23 17-53,171 225 8,-1 1 0,-1 2 0,-46-33 0,64 52 0,0 1 0,0 1 0,-1 0 0,0 1 0,0 0 0,-1 1 0,0 0 0,1 1 0,-1 1 0,-1 0 0,1 1 0,0 0 0,-18 1 0,26 1 0,0 1 0,0 0 0,0 0 0,0 1 0,0-1 0,0 1 0,0 0 0,0 1 0,1 0 0,-1 0 0,1 0 0,0 0 0,0 1 0,0 0 0,0 0 0,1 0 0,-1 1 0,1-1 0,0 1 0,1 0 0,-1 0 0,1 0 0,0 1 0,0-1 0,-2 9 0,-1 4 0,1-1 0,0 1 0,1 1 0,2-1 0,0 0 0,0 1 0,3 25 0,2 11 0,3 0 0,3 0 0,1-1 0,34 98 0,-18-82 0,3-1 0,3-1 0,46 70 0,-62-112 0,1 0 0,2-1 0,1 0 0,1-2 0,28 26 0,-39-41 0,0 0 0,1-1 0,-1 0 0,2 0 0,-1-1 0,1-1 0,-1 0 0,1 0 0,1-2 0,-1 1 0,1-1 0,-1-1 0,1 0 0,0-1 0,18 0 0,-13-3 0,1-1 0,0 0 0,-1-1 0,1-1 0,-1-1 0,-1 0 0,1-1 0,-1-1 0,27-17 0,-7 0 0,-2-1 0,-1-2 0,36-36 0,-6-4-197,-3-1 0,98-146-1,-87 97-98,75-162 0,-50 52 296,-82 184 0,-2 0 0,-2-1 0,7-58 0,-16 91 0,-1-1 0,0 0 0,-1 1 0,-1-1 0,0 0 0,-1 0 0,-5-22 0,5 30 0,0-1 0,0 1 0,-1 0 0,0 1 0,1-1 0,-1 0 0,-1 1 0,1-1 0,-1 1 0,0 0 0,0 0 0,0 1 0,0-1 0,-1 1 0,1 0 0,-1 0 0,0 0 0,0 1 0,0 0 0,-5-2 0,-2 0 0,-1 1 0,1 1 0,0 0 0,-1 0 0,1 2 0,-1-1 0,-21 3 0,0 3 0,-60 15 0,18 4 19,2 2 0,1 4 0,1 3 0,1 3 1,-88 61-1,43-16 19,5 6 0,-117 114 0,-30 75-38,202-207 0,4 2 0,-53 94 0,94-147 0,1 0 0,1 1 0,1 0 0,0 1 0,-8 38 0,15-56-1,1 1-1,-1 0 1,1 0 0,0-1-1,0 1 1,0 0-1,1 0 1,-1 0 0,1-1-1,-1 1 1,1 0-1,0-1 1,1 4-1,-1-5 1,0 1 0,0-1 0,0 1 0,0-1 0,1 0-1,-1 1 1,0-1 0,1 0 0,-1 0 0,0 0 0,1 0-1,0 0 1,-1 0 0,1-1 0,-1 1 0,3 0 0,3 0 20,0 0 1,0 0 0,1-1 0,-1 1 0,0-2 0,0 1 0,0-1 0,1 0 0,8-3-1,25-7 186,0-2 0,-1-2-1,52-26 1,111-73-374,-188 105 152,445-297-514,-19-28 246,-534 400 1101,-63 31-1062,-4-6 1,-283 115-1,188-110-853,-306 71 0,155-75 476,-2-34 552,400-57 69,-24 2 658,0-2 0,-51-9 1467,99-4-1786,4 3-333,1 1 1,0 0-1,0 2 1,34-6-1,78-12-114,166-10-1,149 14-553,-401 19 566,640-12-1056,114-3 1207,-7-35-1121,-535 19 1045,-177 18 112,85-27 1,-163 40-4,7-2 550,-20 10 444,-65 31-427,-137 50 1,-94 7-931,91-42-281,-431 49-1,-229-62 628,650-44-73,-398-56-1,585 53 534,13 2-390,1 1-1,-1 1 1,1 1-1,-28 2 0,87 11-138,66 10 0,116 7 0,107-8 0,-43-14 0,160 12 0,-410-15 0,0 0 0,0 3 0,-1 0 0,53 19 0,-82-24 0,1 0 0,-1 0 0,1 0 0,-1 1 0,1-1 0,-1 1 0,0-1 0,0 1 0,3 2 0,-5-3 0,0 0 0,1 0 0,-1-1 0,0 1 0,1 0 0,-1 0 0,0 0 0,0 0 0,0 0 0,1 0 0,-1 0 0,0-1 0,0 1 0,-1 0 0,1 0 0,0 0 0,0 0 0,0 0 0,-1 0 0,1 0 0,0-1 0,-1 1 0,1 0 0,0 0 0,-1 0 0,0-1 0,1 1 0,-1 0 0,1 0 0,-2 0 0,-5 8 0,-1-1 0,0-1 0,0 1 0,0-1 0,-1-1 0,-16 10 0,-64 28 0,80-40 0,-70 29-66,-1-4 0,-155 33 0,-174 6-301,-331-2 254,726-66 113,-21-2 0,35 2 5,0 0 0,0 0 0,0 0 0,0 0 0,0 0 0,0 0 0,0-1 0,0 1 0,-1 0 0,1 0 0,0 0 0,0 0 0,0 0 0,0-1 0,0 1 0,0 0 0,0 0 0,0 0 0,0 0 0,0-1 0,0 1 0,0 0 0,0 0 0,0 0 0,0 0 0,0 0 1,0-1-1,1 1 0,-1 0 0,0 0 0,0 0 0,0 0 0,0 0 0,0 0 0,0-1 0,0 1 0,0 0 0,0 0 0,1 0 0,-1 0 0,0 0 0,0 0 0,0 0 0,0 0 0,0 0 0,1-1 0,-1 1 0,0 0 0,0 0 0,0 0 0,0 0 0,0 0 0,1 0 0,-1 0 0,0 0 0,0 0 0,0 0 0,1 0 0,14-8 264,142-49-156,429-107-804,11 26-251,-593 138 939,922-192-1928,4 46 1116,-866 137 825,14-1 1080,109 3 1156,-214 18-1664,-187 54-288,178-55-281,-194 53-177,-1990 467-2099,2149-519 3291,75-15-655,15-7 97,175-71 233,172-50-1111,646-142-1,409 22-468,-1323 236 825,291-32-99,-375 50 335,-20 4 248,-28 8 466,31-13-844,-455 150 199,-11-19-1187,109-33 674,311-85 260,-522 171 0,535-170 0,-38 20 0,55-22 0,19-13 2,1 0 0,-1 0 1,0 0-1,0 0 0,0 0 1,0 0-1,0 0 1,1 0-1,-1 0 0,0 0 1,0 0-1,0 0 0,0 0 1,0 0-1,1 0 0,-1 0 1,0 0-1,0 0 0,0 0 1,0 0-1,1 0 0,-1 0 1,0 0-1,0 0 0,0 0 1,0 0-1,0 0 0,0 0 1,0 1-1,1-1 0,-1 0 1,0 0-1,0 0 0,0 0 1,0 0-1,0 0 0,0 1 1,0-1-1,0 0 0,0 0 1,0 0-1,0 0 0,0 0 1,0 1-1,0-1 0,0 0 1,0 0-1,0 0 0,0 0 1,0 1-1,0-1 0,0 0 1,0 0-1,0 0 0,0 0 1,0 0-1,0 1 1,0-1-1,0 0 0,0 0 1,0 0-1,0 0 0,0 0 1,0 0-1,-1 1 0,1-1 1,0 0-1,0 0 0,0 0 1,10 1 136,1-1 0,0-1 0,-1 0 0,1 0 0,-1-1 0,19-5 1,8-2-56,441-114-212,-3-24-842,-180 54 804,-265 84 179,436-129-171,5 30 21,-447 103 127,-17 4 182,0-1 1,0 1 0,0-1 0,1 2-1,-1-1 1,0 1 0,1 1-1,7 0 1,-15 0-171,0-1-1,0 0 1,0 1-1,0-1 0,-1 0 1,1 1-1,0-1 1,0 0-1,0 0 1,-1 1-1,1-1 1,0 0-1,0 1 1,-1-1-1,1 0 1,0 0-1,-1 0 1,1 1-1,0-1 1,-1 0-1,1 0 1,0 0-1,-1 0 1,1 0-1,0 1 0,-1-1 1,1 0-1,0 0 1,-1 0-1,1 0 1,-1 0-1,1 0 1,-1 0-1,-308 91-1,96-30 0,160-45 0,-354 115 0,307-93 0,2 3 0,-92 56 0,159-79 0,-38 30 0,54-31 0,15-17 0,-1 0 0,1 1 0,0-1 0,0 0 0,0 0 0,0 1 0,0-1 0,0 0 0,0 1 0,0-1 0,0 0 0,0 1 0,0-1 0,0 0 0,0 1 0,0-1 0,0 0 0,0 1 0,0-1 0,0 0 0,0 0 0,0 1 0,1-1 0,-1 0 0,0 1 0,0-1 0,0 0 0,1 0 0,-1 1 0,0-1 0,0 0 0,0 0 0,1 1 0,3 0 0,-1 0 0,1 0 0,-1 0 0,1 0 0,0-1 0,0 1 0,-1-1 0,1 0 0,6-1 0,51-3 21,99-18-1,63-29-187,-204 46 129,759-217-1258,-7-35 1278,243-75-25,-980 322 43,-1-1 0,2 2 0,35-6 0,-70 15 6,1 0 0,-1 0 0,0 0 1,0-1-1,1 1 0,-1 0 0,0 0 0,1 0 1,-1 0-1,0 0 0,1 0 0,-1 0 0,0 0 1,1 0-1,-1 0 0,0 0 0,1 0 0,-1 0 1,0 0-1,0 0 0,1 0 0,-1 0 0,0 0 1,1 0-1,-1 0 0,0 1 0,1-1 0,-1 0 1,0 0-1,0 0 0,1 0 0,-1 1 0,0-1 1,0 0-1,1 0 0,-1 1 0,0-1 1,1 1-1,-15 11 647,-17 7-455,-1-1 1,-38 15-1,56-26-181,-567 229-887,-14-31 371,-349 135 447,914-328 52,-7 3 0,0 1 0,-45 28 0,68-32 4,14-12 0,0 0 1,0 1 0,0-1-1,0 0 1,0 0-1,0 0 1,0 0 0,0 1-1,0-1 1,0 0-1,0 0 1,0 0 0,0 0-1,0 0 1,0 1-1,0-1 1,0 0 0,0 0-1,0 0 1,0 0-1,0 1 1,0-1 0,0 0-1,0 0 1,0 0-1,0 0 1,1 0 0,-1 1-1,0-1 1,0 0-1,0 0 1,0 0 0,0 0-1,0 0 1,1 0-1,-1 0 1,0 0 0,0 0-1,0 1 1,0-1-1,0 0 1,1 0 0,-1 0-1,0 0 1,0 0-1,0 0 1,5 0 107,0 1 1,-1-1-1,1 0 1,0 0-1,7-2 1,241-50 482,3-21-738,-151 42 67,373-112-1073,511-143 676,-954 277 488,31-9 59,102-15 1,-151 37 1235,-17-4-1281,0 0-20,0 0 1,-1 0-1,1 0 1,0 0-1,0 0 1,0 0-1,0 0 1,-29 14 212,29-13-237,-586 231-383,337-139 143,126-45 154,-486 200 72,600-244 29,-73 38 0,74-34 0,12-6 0,26-6 0,522-144-415,-405 103 262,360-109-166,724-213-2213,-1166 348 2602,2-2 327,122-20 0,-177 42 156,-25 8 266,-134 63 978,-351 172-1975,-545 258-952,508-264 1037,522-231 88,34-13 174,860-260 236,-360 105-1067,-348 108 684,703-201-277,-851 246 266,-10 4 28,0 0-1,0 1 0,18-2 0,-85 23 1652,-169 49-1655,-683 218-28,897-283-7,-209 77 0,191-67 0,23-9 0,9-1 0,17-2 0,563-93-13,-434 63-93,249-50-505,361-64 627,-717 138-16,-86 23 714,-1043 363-714,823-294 0,248-81 0,18-5 0,29-6 0,-29 5 0,504-116-499,-4-31-8,319-118 428,-802 257 221,-21 7 6,-6 1 28,-40 7 416,34-4-565,-168 34-27,-250 85 0,308-76 0,112-39 0,13-4 0,20-1 0,-21-1 0,296-26 0,3-22 0,-189 29 0,15-4 0,111-15 0,-231 37 0,-7 3 0,-13 5 0,-3 2 0,-12 15 0,-25 29 0,50-51 0,0 0 0,0 0 0,-1 0 0,2 1 0,-1-1 0,0 0 0,0 1 0,1-1 0,-1 1 0,1-1 0,0 1 0,0-1 0,0 1 0,0-1 0,0 1 0,1 2 0,-1-2 0,1 0 0,-1 0 0,0 0 0,0 0 0,-1 0 0,1 0 0,0 0 0,-1 0 0,0 0 0,0 0 0,-2 4 0,-1 0 0,-1 1 0,0-2 0,-1 1 0,0-1 0,0 0 0,0 0 0,0 0 0,-1-1 0,0 0 0,0-1 0,-1 1 0,1-1 0,-1-1 0,0 0 0,0 0 0,-13 3 0,-9 0 0,0-1 0,0-2 0,-40 0 0,24-2 0,9 5 0,31-4 0,0-1 0,0 1 0,0-2 0,0 1 0,0-1 0,0 0 0,-1 0 0,-9-1 0,24 2 0,-1 0 0,1-1 0,-1 0 0,0 0 0,10-1 0,8-1 0,354-27 0,-297 20 0,244-46 0,-188 29 0,-47 12 0,135-2 0,93 19 0,-272-2 0,39 4 0,32 1 0,-461-16 0,200 3 0,-17 1 0,-421-34 0,402 4 0,156 29 0,1 0 0,0-1 0,0-1 0,1-2 0,-34-20 0,53 29 0,-3 0 0,1-1 0,0 0 0,0 0 0,0 0 0,0-1 0,1 1 0,-1-1 0,1 0 0,0 0 0,0 0 0,0 0 0,-3-7 0,6 10 0,0 0 0,0 1 0,0-1 0,0 0 0,0 0 0,1 0 0,-1 0 0,0 1 0,0-1 0,1 0 0,-1 0 0,1 1 0,-1-1 0,0 0 0,1 1 0,0-1 0,-1 0 0,1 1 0,-1-1 0,1 1 0,0-1 0,0 0 0,19-12 0,-16 11 0,5-3 0,1 0 0,-1 0 0,1 1 0,0 1 0,0 0 0,1 0 0,15-1 0,4 1 0,41 2 0,-53 1 0,-36-14 0,8 4 0,-262-179 0,-89-63 0,21 14 0,-210-90 0,506 301 0,-70-43 0,93 59 0,0 1 0,-1 1 0,-34-10 0,55 18 0,1 1 0,-1 0 0,1 0 0,0 0 0,-1-1 0,1 1 0,-1 0 0,1 0 0,0 0 0,-1 0 0,1 0 0,-1 0 0,1 0 0,0 0 0,-1 0 0,1 0 0,-1 0 0,1 0 0,-1 0 0,1 0 0,0 0 0,-1 1 0,1-1 0,-1 0 0,1 0 0,0 0 0,-1 1 0,1-1 0,0 0 0,-1 0 0,1 1 0,0-1 0,0 0 0,-1 1 0,1-1 0,0 0 0,0 1 0,-1-1 0,1 1 0,0-1 0,0 0 0,0 1 0,0-1 0,0 1 0,-1-1 0,1 0 0,0 1 0,0-1 0,0 1 0,0-1 0,0 0 0,0 1 0,0-1 0,1 1 0,-1-1 0,0 1 0,0-1 0,0 0 0,0 1 0,0-1 0,1 0 0,-1 1 0,0-1 0,0 1 0,1-1 0,18 37 0,-13-27 0,31 57 0,62 83 0,60 51 0,-118-154 0,2-2 0,2-2 0,70 52 0,167 88 0,-114-72 0,-25-16 0,-108-74 0,1-1 0,46 17 0,-41-21 0,-14-4 0,2-2 0,-1 0 0,37 6 0,-54-14 0,-14-3 0,-27-2 0,-183 5 0,-265-4 0,434-2 0,0-2 0,0-1 0,-49-16 0,6 1 0,41 9 0,1-1 0,-83-42 0,65 27 0,27 14 0,-70-36 0,94 44 0,0 0 0,1-1 0,0 0 0,1-1 0,0 0 0,-14-17 0,23 25 0,-18-24 0,-35-32 0,47 50 0,0 1 0,-1 0 0,0 0 0,0 1 0,0 0 0,-1 0 0,0 1 0,1 0 0,-14-3 0,20 7-80,0-1 0,0 0-1,0 1 1,0-1 0,0 0-1,0 0 1,0 0 0,0-1-1,0 1 1,0 0 0,1-1 0,-1 1-1,0-1 1,1 0 0,0 1-1,-3-4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0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6950 9543 16383 0 0,'0'0'0'0'0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41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11247 9949 16383 0 0,'-5'-17'0'0'0,"-9"-18"0"0"0,-1-20 0 0 0,2-12 0 0 0,-3-7 0 0 0,1 4 0 0 0,4 2 0 0 0,-3 7 0 0 0,2 2 0 0 0,2-1 0 0 0,3 5 0 0 0,3 5 0 0 0,2 6 0 0 0,-5 4 0 0 0,0 3 0 0 0,0 3 0 0 0,-4 0 0 0 0,-6 1 0 0 0,-1 0 0 0 0,4 0 0 0 0,3-1 0 0 0,-1 1 0 0 0,0-1 0 0 0,-2 0 0 0 0,-6-12 0 0 0,-5-21 0 0 0,-3-11 0 0 0,2-9 0 0 0,0-14 0 0 0,-1-18 0 0 0,-3-18 0 0 0,-6-3 0 0 0,1 4 0 0 0,-3 9 0 0 0,-3 8 0 0 0,7 18 0 0 0,9 16 0 0 0,8 15 0 0 0,2 9 0 0 0,3 8 0 0 0,4 8 0 0 0,3 6 0 0 0,2 3 0 0 0,-3 8 0 0 0,-2 3 0 0 0,1 0 0 0 0,2 10 0 0 0,7 14 0 0 0,10 18 0 0 0,7 23 0 0 0,14 23 0 0 0,11 13 0 0 0,0 9 0 0 0,-3 4 0 0 0,-3-3 0 0 0,-7-4 0 0 0,-3-5 0 0 0,-7 3 0 0 0,-6 4 0 0 0,-1-6 0 0 0,-2-10 0 0 0,-3-11 0 0 0,-4-10 0 0 0,4-6 0 0 0,0-5 0 0 0,5-3 0 0 0,-1-1 0 0 0,-2 0 0 0 0,-3 1 0 0 0,-3-1 0 0 0,3-4 0 0 0,1-3 0 0 0,-1 2 0 0 0,-3 7 0 0 0,5 4 0 0 0,0 0 0 0 0,4 1 0 0 0,-1-1 0 0 0,-1-1 0 0 0,-4-1 0 0 0,-3-1 0 0 0,4-7 0 0 0,0-1 0 0 0,4-6 0 0 0,0-13 0 0 0,4-12 0 0 0,-1-13 0 0 0,-4-8 0 0 0,-3-6 0 0 0,2-4 0 0 0,0-1 0 0 0,-3-7 0 0 0,-2-7 0 0 0,-2-1 0 0 0,-2 3 0 0 0,-2 2 0 0 0,0 5 0 0 0,0-3 0 0 0,-1-6 0 0 0,1-5 0 0 0,0-6 0 0 0,-6-9 0 0 0,-2-5 0 0 0,0-1 0 0 0,2 1 0 0 0,-4 1 0 0 0,0 8 0 0 0,1 3 0 0 0,3 7 0 0 0,2 7 0 0 0,-5 6 0 0 0,1 4 0 0 0,0 21 0 0 0,2 25 0 0 0,3 23 0 0 0,0 17 0 0 0,2 19 0 0 0,1 22 0 0 0,0 6 0 0 0,1 0 0 0 0,-1-5 0 0 0,0-12 0 0 0,1-7 0 0 0,-1-4 0 0 0,0-7 0 0 0,6-14 0 0 0,1-9 0 0 0,1-4 0 0 0,-2 3 0 0 0,-2 8 0 0 0,-2 2 0 0 0,0 0 0 0 0,-2-3 0 0 0,0-2 0 0 0,0-2 0 0 0,0-14 0 0 0,0-16 0 0 0,-1-22 0 0 0,1-25 0 0 0,-6-24 0 0 0,-2-12 0 0 0,-5-6 0 0 0,0 0 0 0 0,-5 7 0 0 0,2 6 0 0 0,-3 7 0 0 0,2 4 0 0 0,4 5 0 0 0,-1 11 0 0 0,1-4 0 0 0,3-1 0 0 0,3 2 0 0 0,3 2 0 0 0,2 3 0 0 0,1-3 0 0 0,2-2 0 0 0,-7 3 0 0 0,-1-5 0 0 0,0 0 0 0 0,2 3 0 0 0,1 2 0 0 0,2-4 0 0 0,0 1 0 0 0,2 2 0 0 0,0 1 0 0 0,-6 9 0 0 0,-1 4 0 0 0,0 12 0 0 0,7 20 0 0 0,3 22 0 0 0,2 17 0 0 0,6 8 0 0 0,6 6 0 0 0,1 6 0 0 0,2 3 0 0 0,5-9 0 0 0,-3-3 0 0 0,-5-5 0 0 0,1-5 0 0 0,-3-4 0 0 0,-4-3 0 0 0,2 4 0 0 0,-1 0 0 0 0,-3 6 0 0 0,-3 0 0 0 0,4-3 0 0 0,-1-2 0 0 0,-1-2 0 0 0,-2-3 0 0 0,4-8 0 0 0,-1-2 0 0 0,0 0 0 0 0,-3 0 0 0 0,-2 3 0 0 0,-2 1 0 0 0,-1 1 0 0 0,-1 1 0 0 0,6-4 0 0 0,1 3 0 0 0,0 3 0 0 0,-1 1 0 0 0,-3 0 0 0 0,0 0 0 0 0,-2-1 0 0 0,0 0 0 0 0,-1 0 0 0 0,0 0 0 0 0,-1-1 0 0 0,1 0 0 0 0,0 0 0 0 0,-1 0 0 0 0,1 0 0 0 0,0 0 0 0 0,0 0 0 0 0,0 12 0 0 0,0 4 0 0 0,0-2 0 0 0,0-2 0 0 0,0-3 0 0 0,0-4 0 0 0,0-2 0 0 0,0-1 0 0 0,-5-8 0 0 0,-3-2 0 0 0,0 0 0 0 0,3 2 0 0 0,0 1 0 0 0,3 2 0 0 0,0 2 0 0 0,8-6 0 0 0,7-12 0 0 0,8-9 0 0 0,1-12 0 0 0,-5-10 0 0 0,-4-8 0 0 0,2 0 0 0 0,-3-2 0 0 0,-3-3 0 0 0,4-1 0 0 0,-2-2 0 0 0,4-1 0 0 0,-1-1 0 0 0,-3-1 0 0 0,-3 1 0 0 0,3 5 0 0 0,-1-4 0 0 0,-1-2 0 0 0,3 0 0 0 0,-1-1 0 0 0,-2 0 0 0 0,-2 1 0 0 0,3 0 0 0 0,0 0 0 0 0,-2 1 0 0 0,4-1 0 0 0,0 1 0 0 0,-3 0 0 0 0,-2 0 0 0 0,-2 0 0 0 0,-3 0 0 0 0,-1 0 0 0 0,-1 0 0 0 0,0 0 0 0 0,-1 0 0 0 0,1-1 0 0 0,-1 1 0 0 0,1 0 0 0 0,-6 6 0 0 0,-2 1 0 0 0,1 1 0 0 0,-5-3 0 0 0,0-1 0 0 0,2-1 0 0 0,-3-2 0 0 0,0 0 0 0 0,3-2 0 0 0,-2 7 0 0 0,-1 13 0 0 0,4 15 0 0 0,2 13 0 0 0,3 11 0 0 0,1 6 0 0 0,3 10 0 0 0,0 5 0 0 0,0-1 0 0 0,1 5 0 0 0,-1 10 0 0 0,1 8 0 0 0,-1 4 0 0 0,0 7 0 0 0,0-4 0 0 0,0-3 0 0 0,0-1 0 0 0,0-2 0 0 0,0-1 0 0 0,0 7 0 0 0,0-5 0 0 0,0-2 0 0 0,0-6 0 0 0,0-8 0 0 0,0-8 0 0 0,0-4 0 0 0,0-5 0 0 0,0-2 0 0 0,0-1 0 0 0,0 0 0 0 0,0-1 0 0 0,0 1 0 0 0,-6 1 0 0 0,-1-1 0 0 0,-1 1 0 0 0,2 0 0 0 0,2 0 0 0 0,1 0 0 0 0,2 1 0 0 0,0-1 0 0 0,1 0 0 0 0,1 0 0 0 0,-1 0 0 0 0,0 1 0 0 0,1-1 0 0 0,-1 0 0 0 0,0 6 0 0 0,0 2 0 0 0,0 11 0 0 0,0 8 0 0 0,0 0 0 0 0,0 12 0 0 0,0 6 0 0 0,6 1 0 0 0,1-2 0 0 0,1 4 0 0 0,-2-1 0 0 0,4 3 0 0 0,0 0 0 0 0,-1-4 0 0 0,-3-9 0 0 0,4-6 0 0 0,0-7 0 0 0,-1-8 0 0 0,-3-7 0 0 0,-2-5 0 0 0,-2-2 0 0 0,-1-15 0 0 0,-1-15 0 0 0,0-15 0 0 0,0-18 0 0 0,-1-15 0 0 0,1-13 0 0 0,0-14 0 0 0,-1-7 0 0 0,7-26 0 0 0,2-6 0 0 0,-1-15 0 0 0,-1-3 0 0 0,-2-10 0 0 0,-1-16 0 0 0,-2-5 0 0 0,-6-12 0 0 0,-3-5 0 0 0,1 9 0 0 0,-11 4 0 0 0,-2 17 0 0 0,-3 16 0 0 0,1 19 0 0 0,6 15 0 0 0,5 18 0 0 0,4 17 0 0 0,3 24 0 0 0,9 29 0 0 0,9 33 0 0 0,8 30 0 0 0,0 16 0 0 0,2 14 0 0 0,-3 3 0 0 0,-5-2 0 0 0,7 2 0 0 0,-2-3 0 0 0,-3-5 0 0 0,-5-5 0 0 0,-5-3 0 0 0,-4 2 0 0 0,-2-5 0 0 0,-2 8 0 0 0,-1 3 0 0 0,0 4 0 0 0,1-1 0 0 0,-1-2 0 0 0,0-5 0 0 0,1-4 0 0 0,0 9 0 0 0,0 3 0 0 0,0-3 0 0 0,0-4 0 0 0,0-9 0 0 0,0-5 0 0 0,0-1 0 0 0,0-2 0 0 0,0-3 0 0 0,0-2 0 0 0,0-4 0 0 0,0 6 0 0 0,0-1 0 0 0,0-4 0 0 0,6-7 0 0 0,1 2 0 0 0,6-3 0 0 0,1-2 0 0 0,3-4 0 0 0,0-3 0 0 0,-4-1 0 0 0,-4-1 0 0 0,-4-2 0 0 0,4-5 0 0 0,6-8 0 0 0,0-13 0 0 0,-2-14 0 0 0,8-11 0 0 0,0-8 0 0 0,-3-6 0 0 0,-4-3 0 0 0,-5-2 0 0 0,-5 0 0 0 0,-1 1 0 0 0,3 0 0 0 0,1 0 0 0 0,-1 2 0 0 0,5-7 0 0 0,0-1 0 0 0,-1 1 0 0 0,-3 1 0 0 0,-3 2 0 0 0,-1 1 0 0 0,-2 2 0 0 0,-1 0 0 0 0,0 1 0 0 0,-1 0 0 0 0,1 0 0 0 0,0-5 0 0 0,-7-9 0 0 0,-6-7 0 0 0,-2-17 0 0 0,-10-3 0 0 0,-1 6 0 0 0,-1 9 0 0 0,3 9 0 0 0,6 6 0 0 0,7 7 0 0 0,4 3 0 0 0,4 1 0 0 0,-4 8 0 0 0,0 1 0 0 0,1 0 0 0 0,-5-2 0 0 0,0-3 0 0 0,2-1 0 0 0,2 10 0 0 0,3 21 0 0 0,1 15 0 0 0,2 12 0 0 0,1 6 0 0 0,0 10 0 0 0,6 3 0 0 0,3 0 0 0 0,-2 3 0 0 0,0 5 0 0 0,-3 5 0 0 0,5 5 0 0 0,0-4 0 0 0,-1 0 0 0 0,-2-4 0 0 0,-2-1 0 0 0,-2 3 0 0 0,-1-3 0 0 0,11-6 0 0 0,3-4 0 0 0,-1-5 0 0 0,-2-3 0 0 0,-4-2 0 0 0,3 5 0 0 0,-1 1 0 0 0,-2-1 0 0 0,4 0 0 0 0,5-3 0 0 0,0-1 0 0 0,3 0 0 0 0,4-2 0 0 0,-2 0 0 0 0,0-5 0 0 0,-2-3 0 0 0,0 0 0 0 0,3 2 0 0 0,-3 2 0 0 0,2-4 0 0 0,-4-2 0 0 0,2 3 0 0 0,2-5 0 0 0,-1 1 0 0 0,0-5 0 0 0,3 7 0 0 0,4 5 0 0 0,2-2 0 0 0,-4-19 0 0 0,-6-15 0 0 0,-7-13 0 0 0,-5-10 0 0 0,-10 1 0 0 0,-5-1 0 0 0,-1-1 0 0 0,1-1 0 0 0,-4 4 0 0 0,-1 1 0 0 0,3 0 0 0 0,2-3 0 0 0,2-1 0 0 0,2-2 0 0 0,-3 5 0 0 0,-2 1 0 0 0,-5 5 0 0 0,0 0 0 0 0,1-2 0 0 0,-1-3 0 0 0,-1-8 0 0 0,4-5 0 0 0,-3 5 0 0 0,1 1 0 0 0,2 2 0 0 0,3 0 0 0 0,-2-1 0 0 0,-1-1 0 0 0,1 0 0 0 0,4 0 0 0 0,-5 4 0 0 0,0 3 0 0 0,2-1 0 0 0,2 11 0 0 0,2 13 0 0 0,2 13 0 0 0,7 11 0 0 0,2 7 0 0 0,7 5 0 0 0,0 3 0 0 0,3 1 0 0 0,6-6 0 0 0,-2-3 0 0 0,-5 6 0 0 0,2-2 0 0 0,-3-2 0 0 0,-4 0 0 0 0,-4 1 0 0 0,3-5 0 0 0,0-1 0 0 0,3-4 0 0 0,1-1 0 0 0,2-3 0 0 0,0 1 0 0 0,-4 3 0 0 0,3-2 0 0 0,-2 2 0 0 0,8-3 0 0 0,2 2 0 0 0,1-3 0 0 0,-2 1 0 0 0,0-2 0 0 0,-3 2 0 0 0,1-2 0 0 0,-3 2 0 0 0,1-2 0 0 0,-2 2 0 0 0,2-2 0 0 0,-3 2 0 0 0,3-2 0 0 0,-2 2 0 0 0,2-2 0 0 0,-2 8 0 0 0,2 0 0 0 0,-2 1 0 0 0,2-3 0 0 0,-2 1 0 0 0,2 1 0 0 0,-2 3 0 0 0,2 3 0 0 0,-1 2 0 0 0,1-5 0 0 0,-2 0 0 0 0,2 0 0 0 0,-2 1 0 0 0,-4 3 0 0 0,2-5 0 0 0,5-1 0 0 0,-2 2 0 0 0,9-5 0 0 0,5-5 0 0 0,-2 0 0 0 0,-1-3 0 0 0,1-4 0 0 0,1-4 0 0 0,2-2 0 0 0,1-2 0 0 0,0-2 0 0 0,1-1 0 0 0,0 1 0 0 0,1-1 0 0 0,-1 6 0 0 0,1 2 0 0 0,-1 0 0 0 0,0 5 0 0 0,-5 6 0 0 0,-3-1 0 0 0,7 10 0 0 0,2-1 0 0 0,3-4 0 0 0,-7-1 0 0 0,-13-3 0 0 0,-22-17 0 0 0,-16-14 0 0 0,-4-11 0 0 0,-5-7 0 0 0,-2-3 0 0 0,-2-3 0 0 0,-2-1 0 0 0,0 7 0 0 0,0 2 0 0 0,0-5 0 0 0,0-3 0 0 0,1-1 0 0 0,-1 1 0 0 0,1 0 0 0 0,-6 7 0 0 0,-2 2 0 0 0,7 1 0 0 0,8-2 0 0 0,-2 5 0 0 0,-2-6 0 0 0,-2 3 0 0 0,-1 0 0 0 0,0 5 0 0 0,5-1 0 0 0,2 5 0 0 0,0-1 0 0 0,-1 3 0 0 0,-3 4 0 0 0,11 4 0 0 0,9 10 0 0 0,11 3 0 0 0,7 8 0 0 0,7 1 0 0 0,13 10 0 0 0,8 13 0 0 0,3 5 0 0 0,8 2 0 0 0,1-1 0 0 0,4-8 0 0 0,-6-4 0 0 0,-5-1 0 0 0,-4-1 0 0 0,4-4 0 0 0,1-1 0 0 0,-1 1 0 0 0,-7 2 0 0 0,-4-3 0 0 0,0-1 0 0 0,0-3 0 0 0,1-6 0 0 0,2-4 0 0 0,-5 0 0 0 0,-2 0 0 0 0,-4 4 0 0 0,5-1 0 0 0,5-3 0 0 0,2-2 0 0 0,1-3 0 0 0,2-3 0 0 0,-1-1 0 0 0,1-1 0 0 0,-7 6 0 0 0,-2 1 0 0 0,0 0 0 0 0,-4 4 0 0 0,-1 0 0 0 0,-4 5 0 0 0,1-1 0 0 0,-3 3 0 0 0,2-2 0 0 0,-2 3 0 0 0,1-3 0 0 0,5 3 0 0 0,3-3 0 0 0,-2 2 0 0 0,1-1 0 0 0,-3 1 0 0 0,-1-2 0 0 0,4-4 0 0 0,-4 2 0 0 0,2-1 0 0 0,2-4 0 0 0,3-2 0 0 0,3-3 0 0 0,-4 4 0 0 0,0 0 0 0 0,0-1 0 0 0,-3 5 0 0 0,0 5 0 0 0,2 0 0 0 0,-4 3 0 0 0,1-2 0 0 0,3 2 0 0 0,2 3 0 0 0,2-2 0 0 0,3-5 0 0 0,2-5 0 0 0,-6 2 0 0 0,-1-2 0 0 0,0-3 0 0 0,7-2 0 0 0,5-3 0 0 0,0-1 0 0 0,0-2 0 0 0,-1 0 0 0 0,-2 0 0 0 0,0-1 0 0 0,-1 1 0 0 0,-6-7 0 0 0,-3-1 0 0 0,1 1 0 0 0,1 1 0 0 0,-4-4 0 0 0,-1 0 0 0 0,3 1 0 0 0,-5-3 0 0 0,1 0 0 0 0,3 2 0 0 0,2 3 0 0 0,-3-3 0 0 0,6 0 0 0 0,3 1 0 0 0,3 3 0 0 0,0 2 0 0 0,0 2 0 0 0,0 1 0 0 0,0-5 0 0 0,-1-1 0 0 0,-1 0 0 0 0,0 2 0 0 0,-5 7 0 0 0,-14 3 0 0 0,-10 7 0 0 0,-11 1 0 0 0,-10-1 0 0 0,-9 2 0 0 0,-5 0 0 0 0,-4-3 0 0 0,-2 2 0 0 0,0 0 0 0 0,-18-4 0 0 0,-5-2 0 0 0,1-3 0 0 0,6-1 0 0 0,4 3 0 0 0,6 2 0 0 0,4-1 0 0 0,2-2 0 0 0,2-1 0 0 0,1 4 0 0 0,0 1 0 0 0,0-2 0 0 0,-1-1 0 0 0,1-2 0 0 0,-1-2 0 0 0,-6-1 0 0 0,-2 0 0 0 0,1-1 0 0 0,7-7 0 0 0,3-1 0 0 0,1-5 0 0 0,7-7 0 0 0,0 1 0 0 0,-1-3 0 0 0,3-3 0 0 0,0-4 0 0 0,-3-1 0 0 0,3-3 0 0 0,5-1 0 0 0,-1-1 0 0 0,3 1 0 0 0,-2-1 0 0 0,1 0 0 0 0,4 1 0 0 0,9 5 0 0 0,11 8 0 0 0,10 8 0 0 0,7 6 0 0 0,5 9 0 0 0,3 6 0 0 0,2 0 0 0 0,0-1 0 0 0,1-1 0 0 0,4-2 0 0 0,2-2 0 0 0,-7 5 0 0 0,-3 1 0 0 0,-2 0 0 0 0,-6 3 0 0 0,-1 1 0 0 0,0-3 0 0 0,3 4 0 0 0,2-1 0 0 0,2 4 0 0 0,2-1 0 0 0,1-3 0 0 0,-6 2 0 0 0,-1-1 0 0 0,0-3 0 0 0,2-3 0 0 0,1-3 0 0 0,2-2 0 0 0,6-1 0 0 0,4-2 0 0 0,-1 1 0 0 0,0-1 0 0 0,-3 1 0 0 0,-12 5 0 0 0,-17 3 0 0 0,-16-1 0 0 0,-19 4 0 0 0,-9 1 0 0 0,-6 4 0 0 0,-2-1 0 0 0,2 3 0 0 0,1-2 0 0 0,2 3 0 0 0,1-2 0 0 0,8 1 0 0 0,2-2 0 0 0,0 3 0 0 0,-1-3 0 0 0,-1-4 0 0 0,-3-4 0 0 0,6 3 0 0 0,0-1 0 0 0,-1-2 0 0 0,-1-2 0 0 0,-8-2 0 0 0,-4-3 0 0 0,0 0 0 0 0,0-1 0 0 0,2 0 0 0 0,1-1 0 0 0,1 1 0 0 0,7-6 0 0 0,2-2 0 0 0,6-6 0 0 0,7-5 0 0 0,11-6 0 0 0,12 1 0 0 0,4-1 0 0 0,7 4 0 0 0,4 6 0 0 0,-1-1 0 0 0,2 2 0 0 0,1 4 0 0 0,9-2 0 0 0,4 0 0 0 0,1-2 0 0 0,-1 0 0 0 0,0 2 0 0 0,-2 5 0 0 0,-1 2 0 0 0,-7-4 0 0 0,-2 1 0 0 0,0 0 0 0 0,1 3 0 0 0,1 1 0 0 0,-9 2 0 0 0,-14 1 0 0 0,-15 1 0 0 0,-4 6 0 0 0,-13 2 0 0 0,-8 0 0 0 0,-8 4 0 0 0,-5 0 0 0 0,-4-2 0 0 0,-7-2 0 0 0,-3 2 0 0 0,-5 1 0 0 0,-1-3 0 0 0,-2-2 0 0 0,0-2 0 0 0,-6-2 0 0 0,-2-1 0 0 0,-5-1 0 0 0,-1 0 0 0 0,9-1 0 0 0,10 1 0 0 0,5 0 0 0 0,7-1 0 0 0,6 1 0 0 0,0 0 0 0 0,1 0 0 0 0,-3 0 0 0 0,1 0 0 0 0,-4 6 0 0 0,2 7 0 0 0,-2 8 0 0 0,-11 6 0 0 0,-12 4 0 0 0,-5 9 0 0 0,0 2 0 0 0,7 19 0 0 0,4 4 0 0 0,8 2 0 0 0,3-4 0 0 0,5-7 0 0 0,5-1 0 0 0,0-5 0 0 0,1 2 0 0 0,3-3 0 0 0,4-4 0 0 0,7-4 0 0 0,10-2 0 0 0,2-3 0 0 0,0-2 0 0 0,-4 6 0 0 0,-2 1 0 0 0,-4 0 0 0 0,-2-2 0 0 0,-1 5 0 0 0,5 0 0 0 0,6-1 0 0 0,3-9 0 0 0,3-3 0 0 0,-1-8 0 0 0,3-1 0 0 0,9-5 0 0 0,11-5 0 0 0,17-5 0 0 0,9-3 0 0 0,12-9 0 0 0,9-8 0 0 0,2-3 0 0 0,4-4 0 0 0,8-5 0 0 0,10 2 0 0 0,5 0 0 0 0,-1-3 0 0 0,-3 3 0 0 0,-8 0 0 0 0,-5-2 0 0 0,-1-2 0 0 0,-7 2 0 0 0,-6 7 0 0 0,-12-6 0 0 0,10 1 0 0 0,3-1 0 0 0,-2 4 0 0 0,-3-1 0 0 0,1 3 0 0 0,-1-1 0 0 0,3-3 0 0 0,-1-4 0 0 0,-4 3 0 0 0,-2-1 0 0 0,1-2 0 0 0,1 4 0 0 0,-3-1 0 0 0,4 4 0 0 0,5 5 0 0 0,-5-1 0 0 0,-6 2 0 0 0,-3-2 0 0 0,-2 1 0 0 0,-2-3 0 0 0,0 2 0 0 0,0 3 0 0 0,0-2 0 0 0,1 1 0 0 0,-12 3 0 0 0,-16 9 0 0 0,-13 11 0 0 0,-19 3 0 0 0,-15 5 0 0 0,-25 6 0 0 0,-18-2 0 0 0,-6 2 0 0 0,-6-3 0 0 0,2-6 0 0 0,12-5 0 0 0,7-4 0 0 0,11-4 0 0 0,0 5 0 0 0,3 0 0 0 0,-10-1 0 0 0,7 5 0 0 0,3 0 0 0 0,0-2 0 0 0,-2 4 0 0 0,5-1 0 0 0,0-2 0 0 0,-1 3 0 0 0,3-1 0 0 0,6-2 0 0 0,5 3 0 0 0,4-1 0 0 0,4-3 0 0 0,-3-2 0 0 0,-2-3 0 0 0,2 4 0 0 0,1 1 0 0 0,1-2 0 0 0,2-1 0 0 0,7 3 0 0 0,14 1 0 0 0,15-2 0 0 0,14-2 0 0 0,22-7 0 0 0,10-5 0 0 0,15-6 0 0 0,9-7 0 0 0,4-6 0 0 0,1-5 0 0 0,-1-3 0 0 0,-1-2 0 0 0,-1 0 0 0 0,-2-1 0 0 0,5 7 0 0 0,2 1 0 0 0,-8 7 0 0 0,-2 0 0 0 0,-8 4 0 0 0,-8-1 0 0 0,-7 3 0 0 0,-5 3 0 0 0,-3 5 0 0 0,-2 2 0 0 0,-1-2 0 0 0,-1-2 0 0 0,1 2 0 0 0,0-4 0 0 0,6-6 0 0 0,3 0 0 0 0,-1-3 0 0 0,-1-9 0 0 0,-2-1 0 0 0,5 0 0 0 0,0 5 0 0 0,-1 0 0 0 0,-13-1 0 0 0,-24-1 0 0 0,-18 3 0 0 0,-18 0 0 0 0,-22-2 0 0 0,-8-2 0 0 0,-4-2 0 0 0,2-2 0 0 0,1-1 0 0 0,11-1 0 0 0,2 6 0 0 0,4 1 0 0 0,-3 5 0 0 0,-3 7 0 0 0,0 6 0 0 0,-3 4 0 0 0,-15 3 0 0 0,-8 2 0 0 0,-2 1 0 0 0,7 1 0 0 0,9-1 0 0 0,4 0 0 0 0,1 5 0 0 0,3 8 0 0 0,7 1 0 0 0,5 5 0 0 0,3-3 0 0 0,4-2 0 0 0,-4 0 0 0 0,-1-1 0 0 0,6 3 0 0 0,4 3 0 0 0,1-1 0 0 0,5 2 0 0 0,8 4 0 0 0,6 2 0 0 0,5 3 0 0 0,10 3 0 0 0,3 6 0 0 0,7-3 0 0 0,13-1 0 0 0,7-2 0 0 0,10-6 0 0 0,3-1 0 0 0,5-1 0 0 0,-1-3 0 0 0,4 0 0 0 0,-3-4 0 0 0,2-5 0 0 0,-3-4 0 0 0,-4-5 0 0 0,-4-2 0 0 0,-4-1 0 0 0,9-2 0 0 0,3 0 0 0 0,-3 0 0 0 0,-3 0 0 0 0,-3 1 0 0 0,-3 0 0 0 0,-3-1 0 0 0,5 1 0 0 0,6 0 0 0 0,2 0 0 0 0,-2 0 0 0 0,-4 0 0 0 0,-8-5 0 0 0,-5-3 0 0 0,-2 0 0 0 0,7 3 0 0 0,2-5 0 0 0,2-1 0 0 0,-1 2 0 0 0,-1 3 0 0 0,-7-4 0 0 0,-13 0 0 0 0,-17 1 0 0 0,-13 3 0 0 0,-23 2 0 0 0,-15 2 0 0 0,-18 7 0 0 0,-8 8 0 0 0,-15 3 0 0 0,-8 3 0 0 0,0 5 0 0 0,-5 4 0 0 0,3-2 0 0 0,7-1 0 0 0,3 2 0 0 0,11-4 0 0 0,14-5 0 0 0,6-1 0 0 0,8-3 0 0 0,7-4 0 0 0,-1-3 0 0 0,3-3 0 0 0,3 3 0 0 0,-4 1 0 0 0,0-1 0 0 0,3-2 0 0 0,1-1 0 0 0,9-8 0 0 0,9-9 0 0 0,15-2 0 0 0,14 2 0 0 0,18-3 0 0 0,5-5 0 0 0,9 2 0 0 0,9-3 0 0 0,9-2 0 0 0,7-4 0 0 0,3-2 0 0 0,3-2 0 0 0,7-19 0 0 0,1-7 0 0 0,7 1 0 0 0,-1 5 0 0 0,-2 4 0 0 0,-10 6 0 0 0,-4 3 0 0 0,-3 3 0 0 0,-6 8 0 0 0,-7 8 0 0 0,-7 8 0 0 0,-5 0 0 0 0,-3 2 0 0 0,-1-4 0 0 0,-2-4 0 0 0,-6-5 0 0 0,-2 1 0 0 0,-11 4 0 0 0,-14 11 0 0 0,-12 13 0 0 0,-11 11 0 0 0,-6 3 0 0 0,-5 9 0 0 0,-2 6 0 0 0,-6 8 0 0 0,-20 9 0 0 0,1 1 0 0 0,-1 9 0 0 0,-19 0 0 0 0,-1 0 0 0 0,-4-3 0 0 0,0-7 0 0 0,10 0 0 0 0,6 2 0 0 0,3-2 0 0 0,7-10 0 0 0,3-6 0 0 0,4-3 0 0 0,0-2 0 0 0,-2 0 0 0 0,2 0 0 0 0,4-5 0 0 0,11-1 0 0 0,5-5 0 0 0,10 0 0 0 0,1-3 0 0 0,6 7 0 0 0,-1-1 0 0 0,-4 2 0 0 0,3 2 0 0 0,4 3 0 0 0,4 1 0 0 0,4 2 0 0 0,9 1 0 0 0,3 0 0 0 0,13 1 0 0 0,15-6 0 0 0,19-3 0 0 0,6-4 0 0 0,5-2 0 0 0,-3-3 0 0 0,-6-5 0 0 0,-1-4 0 0 0,-3-4 0 0 0,1-2 0 0 0,3-2 0 0 0,4-6 0 0 0,3-15 0 0 0,21-14 0 0 0,7-19 0 0 0,1-12 0 0 0,1-7 0 0 0,3-7 0 0 0,-3-20 0 0 0,6-16 0 0 0,-2-6 0 0 0,0 6 0 0 0,-5 12 0 0 0,-11 0 0 0 0,-9 0 0 0 0,-10 1 0 0 0,-9 5 0 0 0,-15 15 0 0 0,-12 9 0 0 0,-11 12 0 0 0,-8 10 0 0 0,-11 8 0 0 0,-10 6 0 0 0,-8 4 0 0 0,-7 2 0 0 0,-15 0 0 0 0,-11 0 0 0 0,-9 5 0 0 0,-10 8 0 0 0,2 6 0 0 0,-4 6 0 0 0,-12 10 0 0 0,-9 10 0 0 0,-4 15 0 0 0,-9 19 0 0 0,-3 14 0 0 0,7 8 0 0 0,4 16 0 0 0,2 10 0 0 0,6 7 0 0 0,8 9 0 0 0,8-2 0 0 0,5-9 0 0 0,3-9 0 0 0,9-9 0 0 0,8-1 0 0 0,14-8 0 0 0,8-5 0 0 0,9 3 0 0 0,8-4 0 0 0,8-3 0 0 0,4-5 0 0 0,3-8 0 0 0,1-7 0 0 0,7-10 0 0 0,7-11 0 0 0,13-10 0 0 0,19-7 0 0 0,8-4 0 0 0,11-9 0 0 0,6-8 0 0 0,3-8 0 0 0,0-12 0 0 0,-1-5 0 0 0,-1-8 0 0 0,-2-7 0 0 0,-7-6 0 0 0,8 2 0 0 0,-1-1 0 0 0,-8 4 0 0 0,-8 0 0 0 0,-14 3 0 0 0,-13 6 0 0 0,-13 4 0 0 0,-1 4 0 0 0,-5-3 0 0 0,-3 0 0 0 0,-8-10 0 0 0,-4-3 0 0 0,-13-3 0 0 0,-14 2 0 0 0,-20 0 0 0 0,-12 3 0 0 0,-12 4 0 0 0,-5 12 0 0 0,0 11 0 0 0,3 10 0 0 0,2 8 0 0 0,3 6 0 0 0,-3 8 0 0 0,6 15 0 0 0,3 16 0 0 0,7 13 0 0 0,9 21 0 0 0,6 10 0 0 0,12 3 0 0 0,6-7 0 0 0,7-10 0 0 0,8-6 0 0 0,6-7 0 0 0,3-7 0 0 0,4-6 0 0 0,1-3 0 0 0,0-4 0 0 0,7-6 0 0 0,12-9 0 0 0,10-7 0 0 0,16-6 0 0 0,18-3 0 0 0,10-4 0 0 0,10 0 0 0 0,2 0 0 0 0,-2-7 0 0 0,-4-1 0 0 0,-3-5 0 0 0,-4 0 0 0 0,-2 2 0 0 0,-2-2 0 0 0,-1 0 0 0 0,-6-2 0 0 0,-8 1 0 0 0,-2-2 0 0 0,-3 1 0 0 0,-5 3 0 0 0,-4-1 0 0 0,-2-10 0 0 0,-3-2 0 0 0,5-7 0 0 0,-5-4 0 0 0,-2-2 0 0 0,-1-11 0 0 0,5-3 0 0 0,-3 1 0 0 0,-7-2 0 0 0,-9 3 0 0 0,-13 10 0 0 0,-13 11 0 0 0,-11 24 0 0 0,-20 23 0 0 0,-14 32 0 0 0,-11 20 0 0 0,-5 10 0 0 0,-3-3 0 0 0,5-3 0 0 0,2-2 0 0 0,7-8 0 0 0,7-2 0 0 0,1-6 0 0 0,3-7 0 0 0,9-5 0 0 0,6-5 0 0 0,8 3 0 0 0,8 1 0 0 0,7-2 0 0 0,4-1 0 0 0,4-2 0 0 0,2-1 0 0 0,7-7 0 0 0,1-2 0 0 0,11-6 0 0 0,9-7 0 0 0,-2-11 0 0 0,1-6 0 0 0,-4-9 0 0 0,-1-8 0 0 0,-4-12 0 0 0,-5-23 0 0 0,-6-27 0 0 0,3-33 0 0 0,-1-21 0 0 0,-3-34 0 0 0,-1-10 0 0 0,-3-5 0 0 0,-2 13 0 0 0,0 17 0 0 0,-7 12 0 0 0,-8 14 0 0 0,-7 16 0 0 0,-18 16 0 0 0,-8 19 0 0 0,-13 16 0 0 0,-8 14 0 0 0,-11 15 0 0 0,-2 12 0 0 0,-11 11 0 0 0,4 6 0 0 0,-12 4 0 0 0,-6 8 0 0 0,3 9 0 0 0,-4 6 0 0 0,4 12 0 0 0,9 23 0 0 0,14 18 0 0 0,9 15 0 0 0,11 3 0 0 0,15 8 0 0 0,10 0 0 0 0,11-2 0 0 0,9 7 0 0 0,2-4 0 0 0,3-8 0 0 0,3-8 0 0 0,2-13 0 0 0,3-8 0 0 0,2-9 0 0 0,0-9 0 0 0,0-6 0 0 0,1-5 0 0 0,-1 3 0 0 0,7 1 0 0 0,7 10 0 0 0,7 3 0 0 0,6 4 0 0 0,4-3 0 0 0,2 1 0 0 0,2-2 0 0 0,-5-6 0 0 0,-2-4 0 0 0,0-5 0 0 0,1-2 0 0 0,2-8 0 0 0,0-9 0 0 0,2-8 0 0 0,1-6 0 0 0,6-9 0 0 0,8-17 0 0 0,13-27 0 0 0,2-24 0 0 0,2-28 0 0 0,-4-21 0 0 0,-7-19 0 0 0,-7-3 0 0 0,-5 11 0 0 0,-10 4 0 0 0,-11 12 0 0 0,-8 9 0 0 0,-7 10 0 0 0,-4 16 0 0 0,-3 16 0 0 0,-1 7 0 0 0,0 7 0 0 0,-6 7 0 0 0,-6 4 0 0 0,-8 10 0 0 0,-6 9 0 0 0,-9 13 0 0 0,-16 33 0 0 0,-11 27 0 0 0,-5 24 0 0 0,2 27 0 0 0,7 13 0 0 0,9 4 0 0 0,11 6 0 0 0,3-3 0 0 0,6-4 0 0 0,9-6 0 0 0,9-10 0 0 0,5-11 0 0 0,5-10 0 0 0,3-13 0 0 0,1-7 0 0 0,1-9 0 0 0,0-7 0 0 0,-1-6 0 0 0,0-4 0 0 0,5-9 0 0 0,8-14 0 0 0,2-16 0 0 0,3-13 0 0 0,-1-16 0 0 0,1-25 0 0 0,16-22 0 0 0,14-37 0 0 0,3-22 0 0 0,0-18 0 0 0,-4-5 0 0 0,1-28 0 0 0,-7-16 0 0 0,-10-3 0 0 0,-6 10 0 0 0,-7 11 0 0 0,-7 1 0 0 0,-5 20 0 0 0,-3 22 0 0 0,-4 23 0 0 0,-1 20 0 0 0,-6 22 0 0 0,-8 23 0 0 0,-1 16 0 0 0,-4 15 0 0 0,-4 5 0 0 0,-10 6 0 0 0,-10 5 0 0 0,-4 4 0 0 0,-6 3 0 0 0,-4 1 0 0 0,-5 1 0 0 0,-3 0 0 0 0,-7 6 0 0 0,-4 13 0 0 0,1 10 0 0 0,-11 10 0 0 0,-2 5 0 0 0,8 6 0 0 0,13 12 0 0 0,11 12 0 0 0,16 18 0 0 0,15 15 0 0 0,12 13 0 0 0,7-3 0 0 0,7-4 0 0 0,2-3 0 0 0,6 1 0 0 0,9 1 0 0 0,12-9 0 0 0,13-4 0 0 0,11-1 0 0 0,3-1 0 0 0,2-5 0 0 0,4-12 0 0 0,-3-9 0 0 0,-6-5 0 0 0,-6-8 0 0 0,1-2 0 0 0,-3-5 0 0 0,-2-12 0 0 0,-3-6 0 0 0,-3-10 0 0 0,-1-8 0 0 0,-2-7 0 0 0,0-11 0 0 0,5-11 0 0 0,3-15 0 0 0,-1-20 0 0 0,-2-13 0 0 0,-1-20 0 0 0,-7-8 0 0 0,-3 1 0 0 0,-7 2 0 0 0,-6 5 0 0 0,0 4 0 0 0,-3-1 0 0 0,-3 6 0 0 0,-4 9 0 0 0,-2 10 0 0 0,-7 8 0 0 0,-9 6 0 0 0,-9 10 0 0 0,-5 4 0 0 0,-16 5 0 0 0,-7 13 0 0 0,0 14 0 0 0,2 16 0 0 0,4 34 0 0 0,9 18 0 0 0,11 9 0 0 0,9 7 0 0 0,7 0 0 0 0,5-4 0 0 0,3-6 0 0 0,2-4 0 0 0,0-4 0 0 0,0 3 0 0 0,5 0 0 0 0,8-1 0 0 0,1-1 0 0 0,3-9 0 0 0,-1-8 0 0 0,2-3 0 0 0,9-5 0 0 0,0-22 0 0 0,1-27 0 0 0,-5-43 0 0 0,-1-31 0 0 0,1-50 0 0 0,-3-39 0 0 0,-6-14 0 0 0,-5-12 0 0 0,-5-21 0 0 0,-3-3 0 0 0,-2 11 0 0 0,-2 17 0 0 0,-6 22 0 0 0,-7 22 0 0 0,-14 22 0 0 0,-7 27 0 0 0,-10 23 0 0 0,-8 17 0 0 0,-2 17 0 0 0,-2 15 0 0 0,-4 11 0 0 0,-2 7 0 0 0,-3 3 0 0 0,-8 9 0 0 0,4 7 0 0 0,-4 12 0 0 0,-1 20 0 0 0,6 18 0 0 0,15 9 0 0 0,11 16 0 0 0,13-3 0 0 0,5 1 0 0 0,8-9 0 0 0,6-6 0 0 0,5-5 0 0 0,4-2 0 0 0,1-2 0 0 0,2 0 0 0 0,6-5 0 0 0,3-2 0 0 0,4 1 0 0 0,6-4 0 0 0,0 0 0 0 0,19-3 0 0 0,10-6 0 0 0,1-4 0 0 0,-7-4 0 0 0,-6-9 0 0 0,-2-3 0 0 0,-3 5 0 0 0,1-3 0 0 0,-1 0 0 0 0,0-6 0 0 0,1 0 0 0 0,1 1 0 0 0,-1-3 0 0 0,1-5 0 0 0,1-6 0 0 0,-7-10 0 0 0,-7-11 0 0 0,-8-26 0 0 0,-6-25 0 0 0,-9-31 0 0 0,-11-17 0 0 0,-21-7 0 0 0,-9-24 0 0 0,-10-6 0 0 0,-14-7 0 0 0,-11 12 0 0 0,0 11 0 0 0,-15 12 0 0 0,-3 8 0 0 0,3 6 0 0 0,-6 3 0 0 0,8 13 0 0 0,14 22 0 0 0,8 10 0 0 0,-2 10 0 0 0,12 18 0 0 0,16 37 0 0 0,20 59 0 0 0,33 57 0 0 0,31 61 0 0 0,32 57 0 0 0,21 27 0 0 0,18-2 0 0 0,1-19 0 0 0,5-15 0 0 0,-6-31 0 0 0,-5-37 0 0 0,-9-36 0 0 0,-15-34 0 0 0,-22-27 0 0 0,-9-25 0 0 0,-9-20 0 0 0,-4-14 0 0 0,-5-9 0 0 0,-1-9 0 0 0,-1-16 0 0 0,-5-14 0 0 0,-2-31 0 0 0,-6-19 0 0 0,1-14 0 0 0,-4-11 0 0 0,-4 2 0 0 0,-4-4 0 0 0,-4-5 0 0 0,-2-5 0 0 0,-2 1 0 0 0,-6-6 0 0 0,-14-6 0 0 0,-16-18 0 0 0,-18-14 0 0 0,-12-5 0 0 0,-12-4 0 0 0,-5 12 0 0 0,-5 11 0 0 0,-5 14 0 0 0,-11 20 0 0 0,2 24 0 0 0,0 23 0 0 0,12 24 0 0 0,15 21 0 0 0,15 15 0 0 0,12 10 0 0 0,8 5 0 0 0,5 15 0 0 0,3 10 0 0 0,0 18 0 0 0,7 19 0 0 0,7 28 0 0 0,1 22 0 0 0,3 20 0 0 0,4 23 0 0 0,4 7 0 0 0,2-5 0 0 0,3-8 0 0 0,1-11 0 0 0,7-12 0 0 0,1 2 0 0 0,6-10 0 0 0,6-14 0 0 0,6-18 0 0 0,3-19 0 0 0,4-3 0 0 0,1-7 0 0 0,1-7 0 0 0,1-1 0 0 0,-1-4 0 0 0,0-2 0 0 0,-6-16 0 0 0,-8-18 0 0 0,-8-23 0 0 0,-5-25 0 0 0,-5-25 0 0 0,-3-19 0 0 0,-7-18 0 0 0,-8-28 0 0 0,-7-20 0 0 0,-6-3 0 0 0,-4 1 0 0 0,-14 3 0 0 0,-11-8 0 0 0,-7 4 0 0 0,-10-1 0 0 0,-22-9 0 0 0,-5 5 0 0 0,-4 0 0 0 0,4 15 0 0 0,15 20 0 0 0,9 25 0 0 0,12 17 0 0 0,12 16 0 0 0,9 18 0 0 0,11 12 0 0 0,6 11 0 0 0,8 16 0 0 0,7 19 0 0 0,5 26 0 0 0,4 29 0 0 0,9 32 0 0 0,2 28 0 0 0,7 28 0 0 0,12 15 0 0 0,12 26 0 0 0,7 19 0 0 0,6-3 0 0 0,12-15 0 0 0,1-6 0 0 0,1-24 0 0 0,-5-24 0 0 0,10-18 0 0 0,-1-19 0 0 0,-12-22 0 0 0,-16-20 0 0 0,-10-15 0 0 0,-10-10 0 0 0,-3-6 0 0 0,-4-4 0 0 0,0 0 0 0 0,4 12 0 0 0,5-1 0 0 0,-3-2 0 0 0,2-2 0 0 0,-3-1 0 0 0,-6-1 0 0 0,-4-13 0 0 0,-4-21 0 0 0,-4-28 0 0 0,-7-39 0 0 0,-9-31 0 0 0,-14-40 0 0 0,-25-66 0 0 0,-26-63 0 0 0,-36-37 0 0 0,-15-33 0 0 0,-8 2 0 0 0,1 27 0 0 0,7 32 0 0 0,13 22 0 0 0,22 37 0 0 0,9 37 0 0 0,8 37 0 0 0,10 32 0 0 0,13 23 0 0 0,2 14 0 0 0,6 14 0 0 0,-2 12 0 0 0,8 7 0 0 0,11 16 0 0 0,11 19 0 0 0,8 21 0 0 0,6 20 0 0 0,4 27 0 0 0,2 32 0 0 0,7 34 0 0 0,19 36 0 0 0,11 36 0 0 0,17 26 0 0 0,16 25 0 0 0,7 11 0 0 0,9-11 0 0 0,6-12 0 0 0,-1-8 0 0 0,-10-13 0 0 0,-2 2 0 0 0,4 5 0 0 0,4 26 0 0 0,4 19 0 0 0,11 2 0 0 0,-1 8 0 0 0,-13-15 0 0 0,-14-30 0 0 0,-10-31 0 0 0,-9-34 0 0 0,-8-22 0 0 0,-13-25 0 0 0,-7-22 0 0 0,-7-23 0 0 0,-8-18 0 0 0,0-20 0 0 0,-8-29 0 0 0,-23-45 0 0 0,-25-75 0 0 0,-52-83 0 0 0,-50-96 0 0 0,-36-81 0 0 0,-27-76 0 0 0,-8-44 0 0 0,-1-3 0 0 0,6 7 0 0 0,28 44 0 0 0,22 58 0 0 0,10 40 0 0 0,12 44 0 0 0,1 27 0 0 0,-5 17 0 0 0,10 25 0 0 0,5 21 0 0 0,18 28 0 0 0,16 28 0 0 0,7 17 0 0 0,6 19 0 0 0,6 18 0 0 0,9 8 0 0 0,5 14 0 0 0,7 20 0 0 0,12 24 0 0 0,14 25 0 0 0,11 30 0 0 0,9 23 0 0 0,5 33 0 0 0,16 20 0 0 0,16 22 0 0 0,10 14 0 0 0,3 14 0 0 0,1 15 0 0 0,11 21 0 0 0,24 54 0 0 0,17 33 0 0 0,27 35 0 0 0,10 39 0 0 0,18 3 0 0 0,0-7 0 0 0,-13-14 0 0 0,-1-11 0 0 0,-18-19 0 0 0,-6-31 0 0 0,-4-20 0 0 0,-15-29 0 0 0,-12-23 0 0 0,-8-26 0 0 0,-4-20 0 0 0,-15-17 0 0 0,-10-19 0 0 0,-7-24 0 0 0,-10-21 0 0 0,-9-27 0 0 0,-20-33 0 0 0,-32-64 0 0 0,-45-86 0 0 0,-51-112 0 0 0,-48-100 0 0 0,-42-77 0 0 0,-11-29 0 0 0,9 18 0 0 0,15 19 0 0 0,12 19 0 0 0,17 13 0 0 0,9 16 0 0 0,-1 30 0 0 0,17 34 0 0 0,16 41 0 0 0,27 36 0 0 0,25 54 0 0 0,16 44 0 0 0,14 46 0 0 0,16 33 0 0 0,3 20 0 0 0,3 10 0 0 0,0 10 0 0 0,6 14 0 0 0,7 13 0 0 0,8 28 0 0 0,5 30 0 0 0,10 22 0 0 0,11 25 0 0 0,13 32 0 0 0,15 10 0 0 0,17 24 0 0 0,5 16 0 0 0,8 15 0 0 0,16 13 0 0 0,-2 25 0 0 0,8 6 0 0 0,6 5 0 0 0,2-1 0 0 0,-9 8 0 0 0,-10-7 0 0 0,-6-8 0 0 0,-6 12 0 0 0,-9 1 0 0 0,-2-15 0 0 0,4-22 0 0 0,-1-14 0 0 0,-7-16 0 0 0,5-23 0 0 0,4-31 0 0 0,-3-16 0 0 0,-7-19 0 0 0,-7-10 0 0 0,-11-17 0 0 0,-12-11 0 0 0,-17-17 0 0 0,-32-30 0 0 0,-35-60 0 0 0,-32-64 0 0 0,-34-74 0 0 0,-25-83 0 0 0,-22-61 0 0 0,-11-41 0 0 0,-4-18 0 0 0,8 15 0 0 0,10 33 0 0 0,12 45 0 0 0,-4 17 0 0 0,-14 19 0 0 0,-1 11 0 0 0,-11 5 0 0 0,-14-22 0 0 0,3 3 0 0 0,-4 3 0 0 0,13-8 0 0 0,17 10 0 0 0,26 23 0 0 0,31 32 0 0 0,24 37 0 0 0,16 39 0 0 0,15 32 0 0 0,12 31 0 0 0,14 30 0 0 0,12 29 0 0 0,11 32 0 0 0,12 26 0 0 0,13 13 0 0 0,9 34 0 0 0,12 15 0 0 0,7 21 0 0 0,1 14 0 0 0,22 37 0 0 0,13 37 0 0 0,9 31 0 0 0,26 10 0 0 0,-1 4 0 0 0,9-5 0 0 0,2 2 0 0 0,-9-16 0 0 0,6 10 0 0 0,-6-12 0 0 0,-17-28 0 0 0,-7 0 0 0 0,-14-23 0 0 0,4-24 0 0 0,-11-26 0 0 0,-7-23 0 0 0,-7-17 0 0 0,-8 0 0 0 0,-5-3 0 0 0,-5-10 0 0 0,-9-12 0 0 0,-2-9 0 0 0,-1-15 0 0 0,-4-13 0 0 0,-6-10 0 0 0,-5-9 0 0 0,-10-9 0 0 0,-12-17 0 0 0,-26-28 0 0 0,-24-34 0 0 0,-42-73 0 0 0,-28-73 0 0 0,-24-68 0 0 0,-16-65 0 0 0,-2-17 0 0 0,0-2 0 0 0,6 18 0 0 0,9 23 0 0 0,7 35 0 0 0,-4 24 0 0 0,-5 18 0 0 0,-22 7 0 0 0,-8 19 0 0 0,10 26 0 0 0,25 26 0 0 0,15 27 0 0 0,26 29 0 0 0,21 18 0 0 0,15 18 0 0 0,15 17 0 0 0,13 17 0 0 0,14 25 0 0 0,15 22 0 0 0,16 32 0 0 0,32 24 0 0 0,18 16 0 0 0,13 15 0 0 0,8 19 0 0 0,11 15 0 0 0,15 14 0 0 0,4 20 0 0 0,15 38 0 0 0,6 35 0 0 0,19 27 0 0 0,8 30 0 0 0,-1 10 0 0 0,3-9 0 0 0,-5 7 0 0 0,-15-20 0 0 0,-23-27 0 0 0,-11-17 0 0 0,2-11 0 0 0,-9-18 0 0 0,-8-28 0 0 0,-4-31 0 0 0,-9-30 0 0 0,-15-27 0 0 0,-10-20 0 0 0,-12-19 0 0 0,-4-14 0 0 0,-6 0 0 0 0,-5-2 0 0 0,-11-16 0 0 0,-11-31 0 0 0,-27-46 0 0 0,-42-68 0 0 0,-42-78 0 0 0,-29-89 0 0 0,-12-50 0 0 0,-8-33 0 0 0,14 16 0 0 0,-1 37 0 0 0,14 54 0 0 0,20 40 0 0 0,3 16 0 0 0,10 18 0 0 0,12 23 0 0 0,5 20 0 0 0,2 9 0 0 0,5 10 0 0 0,-1 1 0 0 0,9 9 0 0 0,13 17 0 0 0,11 23 0 0 0,9 18 0 0 0,13 22 0 0 0,17 29 0 0 0,18 24 0 0 0,14 32 0 0 0,10 17 0 0 0,12 19 0 0 0,17 17 0 0 0,23 36 0 0 0,21 34 0 0 0,5 26 0 0 0,14 19 0 0 0,11 29 0 0 0,0 12 0 0 0,13 1 0 0 0,-12 7 0 0 0,2 9 0 0 0,-17-8 0 0 0,-16-23 0 0 0,-12-25 0 0 0,-17-17 0 0 0,-13-26 0 0 0,-6-22 0 0 0,-10-33 0 0 0,-8-26 0 0 0,-8-26 0 0 0,-3-20 0 0 0,-6-14 0 0 0,-5-9 0 0 0,-10-16 0 0 0,-11-22 0 0 0,-22-41 0 0 0,-22-47 0 0 0,-31-72 0 0 0,-19-61 0 0 0,3-38 0 0 0,1-27 0 0 0,0 18 0 0 0,11 26 0 0 0,9 37 0 0 0,13 37 0 0 0,6 30 0 0 0,7 28 0 0 0,2 9 0 0 0,-3 5 0 0 0,-8 2 0 0 0,-1 6 0 0 0,1 7 0 0 0,-2 6 0 0 0,-1 10 0 0 0,4 11 0 0 0,14 10 0 0 0,14 7 0 0 0,8 10 0 0 0,8 16 0 0 0,6 22 0 0 0,13 15 0 0 0,4 10 0 0 0,14 17 0 0 0,16 16 0 0 0,18 16 0 0 0,7 28 0 0 0,16 30 0 0 0,12 26 0 0 0,4 14 0 0 0,-9 0 0 0 0,-1 4 0 0 0,-9-1 0 0 0,-10-13 0 0 0,1-19 0 0 0,-5-6 0 0 0,6 2 0 0 0,-3-7 0 0 0,-6-16 0 0 0,-13-17 0 0 0,-7-21 0 0 0,-11-13 0 0 0,-3-20 0 0 0,-5-13 0 0 0,-12-12 0 0 0,-12-24 0 0 0,-11-23 0 0 0,-14-38 0 0 0,-36-73 0 0 0,-36-67 0 0 0,-23-46 0 0 0,-8-46 0 0 0,2-14 0 0 0,6 16 0 0 0,13 38 0 0 0,15 45 0 0 0,17 45 0 0 0,6 27 0 0 0,10 29 0 0 0,11 27 0 0 0,8 27 0 0 0,7 20 0 0 0,10 23 0 0 0,10 16 0 0 0,8 20 0 0 0,7 15 0 0 0,4 12 0 0 0,2 8 0 0 0,6 5 0 0 0,9 7 0 0 0,7 20 0 0 0,22 11 0 0 0,10 16 0 0 0,7 4 0 0 0,-1-1 0 0 0,-5-1 0 0 0,5-8 0 0 0,-8-20 0 0 0,-7-14 0 0 0,-5-11 0 0 0,-4-5 0 0 0,-3-9 0 0 0,-1-14 0 0 0,0-9 0 0 0,0-11 0 0 0,-6-27 0 0 0,-8-42 0 0 0,-23-48 0 0 0,-30-84 0 0 0,-25-82 0 0 0,-33-84 0 0 0,-23-54 0 0 0,-10-11 0 0 0,-1 34 0 0 0,15 57 0 0 0,27 54 0 0 0,21 53 0 0 0,22 46 0 0 0,12 26 0 0 0,11 26 0 0 0,2 20 0 0 0,5 13 0 0 0,9 21 0 0 0,29 25 0 0 0,15 36 0 0 0,6 28 0 0 0,1 27 0 0 0,4 20 0 0 0,10 44 0 0 0,18 53 0 0 0,24 48 0 0 0,29 51 0 0 0,32 30 0 0 0,17 16 0 0 0,13-6 0 0 0,-5-5 0 0 0,-11-14 0 0 0,-13-17 0 0 0,-11-26 0 0 0,-10-28 0 0 0,-12-29 0 0 0,-22-36 0 0 0,-26-39 0 0 0,-26-52 0 0 0,-36-61 0 0 0,-50-107 0 0 0,-68-136 0 0 0,-64-120 0 0 0,-46-99 0 0 0,-23-48 0 0 0,-1 4 0 0 0,2 46 0 0 0,22 47 0 0 0,35 64 0 0 0,29 60 0 0 0,26 50 0 0 0,15 23 0 0 0,13 29 0 0 0,15 34 0 0 0,14 36 0 0 0,11 30 0 0 0,19 41 0 0 0,20 37 0 0 0,16 49 0 0 0,20 34 0 0 0,15 25 0 0 0,12 19 0 0 0,9 21 0 0 0,10 51 0 0 0,9 21 0 0 0,27 12 0 0 0,4 9 0 0 0,8 4 0 0 0,-2-10 0 0 0,-8-29 0 0 0,-7-19 0 0 0,-9-23 0 0 0,-10-12 0 0 0,4-13 0 0 0,-8-19 0 0 0,-7-6 0 0 0,-10-11 0 0 0,-10-11 0 0 0,-10-21 0 0 0,-6-11 0 0 0,-10-27 0 0 0,-28-48 0 0 0,-37-73 0 0 0,-59-92 0 0 0,-54-102 0 0 0,-37-89 0 0 0,-16-41 0 0 0,3-1 0 0 0,17 6 0 0 0,6 19 0 0 0,14 36 0 0 0,23 42 0 0 0,18 35 0 0 0,24 40 0 0 0,21 49 0 0 0,19 56 0 0 0,24 56 0 0 0,23 64 0 0 0,20 52 0 0 0,13 41 0 0 0,14 36 0 0 0,18 39 0 0 0,6 22 0 0 0,32 44 0 0 0,12 30 0 0 0,18 37 0 0 0,15 32 0 0 0,9 2 0 0 0,-4-7 0 0 0,-4-23 0 0 0,-2-9 0 0 0,-6-19 0 0 0,-16-24 0 0 0,-14-32 0 0 0,-14-15 0 0 0,-16-24 0 0 0,-8-24 0 0 0,-10-19 0 0 0,-8-20 0 0 0,-11-23 0 0 0,-7-19 0 0 0,-7-16 0 0 0,-8-10 0 0 0,-6-6 0 0 0,-4-21 0 0 0,-14-47 0 0 0,-29-93 0 0 0,-48-119 0 0 0,-49-115 0 0 0,-48-89 0 0 0,-22-44 0 0 0,1-25 0 0 0,7 29 0 0 0,14 35 0 0 0,15 18 0 0 0,1 26 0 0 0,13 8 0 0 0,9 19 0 0 0,13 41 0 0 0,11 49 0 0 0,15 52 0 0 0,14 55 0 0 0,23 54 0 0 0,24 43 0 0 0,20 43 0 0 0,14 42 0 0 0,16 38 0 0 0,12 37 0 0 0,16 24 0 0 0,14 25 0 0 0,11 16 0 0 0,25 37 0 0 0,17 52 0 0 0,31 42 0 0 0,35 62 0 0 0,24 44 0 0 0,21 47 0 0 0,28 28 0 0 0,13 1 0 0 0,-1 11 0 0 0,-7-13 0 0 0,-17-31 0 0 0,1-23 0 0 0,-16-36 0 0 0,-19-39 0 0 0,-37-20 0 0 0,-28-44 0 0 0,-28-48 0 0 0,-26-46 0 0 0,-25-39 0 0 0,-20-35 0 0 0,-16-25 0 0 0,-8-17 0 0 0,-12-16 0 0 0,-9-13 0 0 0,-8-8 0 0 0,1-12 0 0 0,-7-9 0 0 0,-10-4 0 0 0,-9-3 0 0 0,-20-10 0 0 0,-8-6 0 0 0,-10-7 0 0 0,1-2 0 0 0,-10-17 0 0 0,1-14 0 0 0,6-23 0 0 0,0-12 0 0 0,-2-10 0 0 0,10-1 0 0 0,7 2 0 0 0,10-6 0 0 0,6 1 0 0 0,6-2 0 0 0,1 5 0 0 0,4 5 0 0 0,5 12 0 0 0,3 12 0 0 0,3 10 0 0 0,3-3 0 0 0,1 14 0 0 0,0 18 0 0 0,7 14 0 0 0,7 31 0 0 0,13 29 0 0 0,8 35 0 0 0,9 26 0 0 0,9 16 0 0 0,8 11 0 0 0,9 9 0 0 0,6 9 0 0 0,6 12 0 0 0,2 7 0 0 0,9-5 0 0 0,1-7 0 0 0,1-3 0 0 0,14 5 0 0 0,-6-2 0 0 0,-3-11 0 0 0,-7-10 0 0 0,-8-5 0 0 0,-12-10 0 0 0,-7-8 0 0 0,-9-8 0 0 0,-3-6 0 0 0,-5-4 0 0 0,-4-7 0 0 0,-5-3 0 0 0,-3-6 0 0 0,-2-6 0 0 0,-1-5 0 0 0,-1-4 0 0 0,0-2 0 0 0,-6-8 0 0 0,-7-9 0 0 0,-1-12 0 0 0,-5-15 0 0 0,-4-16 0 0 0,2-17 0 0 0,-18-23 0 0 0,-9-14 0 0 0,-1-16 0 0 0,1-10 0 0 0,4-10 0 0 0,4 3 0 0 0,2 8 0 0 0,3 10 0 0 0,7 10 0 0 0,3 7 0 0 0,0 4 0 0 0,4 10 0 0 0,7 9 0 0 0,-1 7 0 0 0,2 7 0 0 0,5 3 0 0 0,2 14 0 0 0,4 17 0 0 0,1 20 0 0 0,2 14 0 0 0,6 7 0 0 0,3 16 0 0 0,-1 4 0 0 0,4-1 0 0 0,0-5 0 0 0,-1-4 0 0 0,2 1 0 0 0,-1 4 0 0 0,4 0 0 0 0,5 2 0 0 0,4 4 0 0 0,4 10 0 0 0,3 4 0 0 0,8 3 0 0 0,2-6 0 0 0,-5-9 0 0 0,-4-8 0 0 0,-7-1 0 0 0,-2-10 0 0 0,0-5 0 0 0,-4-3 0 0 0,1-7 0 0 0,3-2 0 0 0,-4-11 0 0 0,8-7 0 0 0,4-16 0 0 0,2-12 0 0 0,8-8 0 0 0,2-16 0 0 0,5-12 0 0 0,12-19 0 0 0,7-19 0 0 0,3-11 0 0 0,-4-16 0 0 0,-14-10 0 0 0,-15-29 0 0 0,-15-33 0 0 0,-11-23 0 0 0,-25-11 0 0 0,-10 1 0 0 0,-19-3 0 0 0,-8-13 0 0 0,-1-36 0 0 0,-4-27 0 0 0,2-13 0 0 0,-2-11 0 0 0,9 28 0 0 0,12 37 0 0 0,11 57 0 0 0,11 60 0 0 0,6 48 0 0 0,5 49 0 0 0,8 44 0 0 0,3 41 0 0 0,6 27 0 0 0,5 26 0 0 0,0 22 0 0 0,2 5 0 0 0,-3 12 0 0 0,12 8 0 0 0,1 23 0 0 0,1 42 0 0 0,0 46 0 0 0,24 46 0 0 0,18 43 0 0 0,27 29 0 0 0,12 29 0 0 0,10-6 0 0 0,2-16 0 0 0,-10-23 0 0 0,-1-37 0 0 0,-15-52 0 0 0,-19-53 0 0 0,-23-49 0 0 0,-21-45 0 0 0,-18-36 0 0 0,-12-23 0 0 0,-13-21 0 0 0,-12-15 0 0 0,-14-17 0 0 0,-13-18 0 0 0,-18-17 0 0 0,-26-32 0 0 0,-34-51 0 0 0,-41-67 0 0 0,-41-67 0 0 0,-26-41 0 0 0,-2-12 0 0 0,8 6 0 0 0,-3 20 0 0 0,13 29 0 0 0,20 16 0 0 0,31 37 0 0 0,32 42 0 0 0,33 46 0 0 0,38 43 0 0 0,29 45 0 0 0,33 38 0 0 0,20 40 0 0 0,19 28 0 0 0,20 18 0 0 0,11 3 0 0 0,10 7 0 0 0,4 3 0 0 0,9 11 0 0 0,13 13 0 0 0,17 7 0 0 0,9 8 0 0 0,18 12 0 0 0,0-3 0 0 0,-14-1 0 0 0,-13-15 0 0 0,-10-10 0 0 0,-20-16 0 0 0,-2-11 0 0 0,1 0 0 0 0,1-7 0 0 0,8 2 0 0 0,-8-4 0 0 0,-2-8 0 0 0,-6-13 0 0 0,-12-9 0 0 0,-12-16 0 0 0,-12-10 0 0 0,-8-14 0 0 0,-6-11 0 0 0,-9-20 0 0 0,-10-22 0 0 0,-13-41 0 0 0,-19-39 0 0 0,-25-48 0 0 0,-29-74 0 0 0,-20-56 0 0 0,-24-33 0 0 0,-29-26 0 0 0,-6-8 0 0 0,-3 27 0 0 0,14 27 0 0 0,11 23 0 0 0,11 24 0 0 0,0 18 0 0 0,-2 20 0 0 0,-6 16 0 0 0,7 12 0 0 0,11 9 0 0 0,12 15 0 0 0,9 24 0 0 0,14 22 0 0 0,18 19 0 0 0,12 20 0 0 0,13 27 0 0 0,16 29 0 0 0,11 27 0 0 0,10 30 0 0 0,21 38 0 0 0,5 34 0 0 0,7 21 0 0 0,3 17 0 0 0,11 24 0 0 0,18 23 0 0 0,25 41 0 0 0,14 39 0 0 0,21 48 0 0 0,5 26 0 0 0,2 6 0 0 0,-6 6 0 0 0,3-6 0 0 0,-11-35 0 0 0,-10-44 0 0 0,-25-45 0 0 0,-23-45 0 0 0,-23-49 0 0 0,-15-41 0 0 0,-12-33 0 0 0,-10-21 0 0 0,-7-12 0 0 0,-9-12 0 0 0,-11-9 0 0 0,-7-18 0 0 0,-13-20 0 0 0,-22-45 0 0 0,-8-28 0 0 0,-3-27 0 0 0,-9-20 0 0 0,4-2 0 0 0,9-6 0 0 0,9 1 0 0 0,15 4 0 0 0,7 9 0 0 0,5 11 0 0 0,1 11 0 0 0,-6-15 0 0 0,-3-8 0 0 0,-7-4 0 0 0,-8 1 0 0 0,-12-5 0 0 0,-13-17 0 0 0,1-9 0 0 0,2 8 0 0 0,8 3 0 0 0,8 12 0 0 0,10 16 0 0 0,6 6 0 0 0,11 21 0 0 0,4 12 0 0 0,2 15 0 0 0,4 18 0 0 0,6 13 0 0 0,6 21 0 0 0,4 22 0 0 0,3 25 0 0 0,2 25 0 0 0,1 25 0 0 0,0 18 0 0 0,0 12 0 0 0,0 19 0 0 0,6 7 0 0 0,1 12 0 0 0,-1 6 0 0 0,-1-3 0 0 0,-1-13 0 0 0,-3-16 0 0 0,0-15 0 0 0,4-12 0 0 0,2-2 0 0 0,5-3 0 0 0,0 9 0 0 0,4 2 0 0 0,5 3 0 0 0,-2 4 0 0 0,2 3 0 0 0,-2 9 0 0 0,0-3 0 0 0,3 5 0 0 0,-2-4 0 0 0,0-9 0 0 0,-2 3 0 0 0,1-3 0 0 0,-4-13 0 0 0,-3-14 0 0 0,-5-12 0 0 0,-3-23 0 0 0,-9-27 0 0 0,-14-33 0 0 0,-23-52 0 0 0,-27-71 0 0 0,-31-74 0 0 0,-16-51 0 0 0,-12-48 0 0 0,5-10 0 0 0,-1 23 0 0 0,15 34 0 0 0,14 25 0 0 0,11 30 0 0 0,15 31 0 0 0,12 30 0 0 0,11 24 0 0 0,6 24 0 0 0,11 14 0 0 0,9 12 0 0 0,2 8 0 0 0,5 13 0 0 0,4 11 0 0 0,3 8 0 0 0,8 13 0 0 0,10 24 0 0 0,14 18 0 0 0,8 20 0 0 0,5 17 0 0 0,0 29 0 0 0,0 13 0 0 0,-2 10 0 0 0,17 17 0 0 0,-2 6 0 0 0,3 0 0 0 0,-4 9 0 0 0,-3 10 0 0 0,-6-6 0 0 0,-3-8 0 0 0,8-15 0 0 0,2-8 0 0 0,5 1 0 0 0,9 18 0 0 0,6 0 0 0 0,3 8 0 0 0,12 5 0 0 0,3-8 0 0 0,-7-4 0 0 0,-6-10 0 0 0,-11-13 0 0 0,-9-11 0 0 0,-9-5 0 0 0,-6-4 0 0 0,-4-16 0 0 0,-9-12 0 0 0,-2-11 0 0 0,-6-5 0 0 0,-6-3 0 0 0,0-8 0 0 0,-7-8 0 0 0,-5-12 0 0 0,-3-13 0 0 0,-6-11 0 0 0,-9-8 0 0 0,0-12 0 0 0,-4-4 0 0 0,2-6 0 0 0,-2-7 0 0 0,3-6 0 0 0,-1-3 0 0 0,2 3 0 0 0,5 6 0 0 0,3 8 0 0 0,4-1 0 0 0,3 3 0 0 0,-4 3 0 0 0,-2-2 0 0 0,2 0 0 0 0,1 2 0 0 0,1 3 0 0 0,2 2 0 0 0,1 2 0 0 0,1 1 0 0 0,6 6 0 0 0,7 15 0 0 0,9 15 0 0 0,11 13 0 0 0,6 16 0 0 0,2 14 0 0 0,0 12 0 0 0,5 7 0 0 0,0 5 0 0 0,-8 3 0 0 0,-4 12 0 0 0,3 3 0 0 0,2 0 0 0 0,-7-4 0 0 0,-2-4 0 0 0,-6-10 0 0 0,-2-16 0 0 0,-4-6 0 0 0,-6-4 0 0 0,-4-4 0 0 0,1-8 0 0 0,1-4 0 0 0,-3 0 0 0 0,4 7 0 0 0,0 10 0 0 0,4 8 0 0 0,5 8 0 0 0,5 0 0 0 0,4-5 0 0 0,-3 0 0 0 0,-6-3 0 0 0,-6-4 0 0 0,0-11 0 0 0,-2-5 0 0 0,3-3 0 0 0,-2 1 0 0 0,3 0 0 0 0,0 2 0 0 0,-5-11 0 0 0,-2-14 0 0 0,-4-14 0 0 0,-3-12 0 0 0,-1-8 0 0 0,-1-5 0 0 0,-1-8 0 0 0,1-15 0 0 0,-1-16 0 0 0,0-23 0 0 0,1-15 0 0 0,-6-10 0 0 0,-8-3 0 0 0,-1-4 0 0 0,-4-9 0 0 0,-10 1 0 0 0,-7-5 0 0 0,-2-3 0 0 0,-1 0 0 0 0,1 8 0 0 0,0-9 0 0 0,2-9 0 0 0,-11-7 0 0 0,-21-18 0 0 0,-10-47 0 0 0,-9-38 0 0 0,4-44 0 0 0,-1-40 0 0 0,2-36 0 0 0,-3-10 0 0 0,8 19 0 0 0,11 40 0 0 0,11 59 0 0 0,15 65 0 0 0,14 56 0 0 0,11 37 0 0 0,9 32 0 0 0,5 37 0 0 0,2 32 0 0 0,8 31 0 0 0,13 30 0 0 0,9 18 0 0 0,11 17 0 0 0,4 12 0 0 0,0 2 0 0 0,-2 2 0 0 0,-3 14 0 0 0,-2 6 0 0 0,-8 12 0 0 0,-4 19 0 0 0,12 42 0 0 0,27 42 0 0 0,21 34 0 0 0,18 12 0 0 0,9 6 0 0 0,8-5 0 0 0,7-15 0 0 0,10-23 0 0 0,-1-12 0 0 0,-6-27 0 0 0,-9-18 0 0 0,-19-18 0 0 0,-16-19 0 0 0,-10-18 0 0 0,-9-6 0 0 0,-14-13 0 0 0,-12-19 0 0 0,-12-19 0 0 0,-7-16 0 0 0,-1-5 0 0 0,2-6 0 0 0,-4-5 0 0 0,0-8 0 0 0,-3-4 0 0 0,-5-1 0 0 0,-10-5 0 0 0,-12-11 0 0 0,-9-14 0 0 0,-15-17 0 0 0,-12-23 0 0 0,-22-39 0 0 0,-34-51 0 0 0,-36-62 0 0 0,-34-55 0 0 0,-29-54 0 0 0,-15-28 0 0 0,-6-10 0 0 0,-24-21 0 0 0,-10-8 0 0 0,3-3 0 0 0,4 3 0 0 0,9 13 0 0 0,10 15 0 0 0,21 25 0 0 0,35 39 0 0 0,34 48 0 0 0,36 65 0 0 0,35 54 0 0 0,29 53 0 0 0,27 53 0 0 0,21 46 0 0 0,15 33 0 0 0,10 22 0 0 0,4 25 0 0 0,13 20 0 0 0,10 15 0 0 0,12 24 0 0 0,16 20 0 0 0,11 25 0 0 0,12 13 0 0 0,4 32 0 0 0,-1 22 0 0 0,-1 8 0 0 0,2 17 0 0 0,-7 2 0 0 0,2-1 0 0 0,-2-2 0 0 0,-12-20 0 0 0,-6-18 0 0 0,-1-28 0 0 0,-4-16 0 0 0,-11-23 0 0 0,-1-24 0 0 0,-7-27 0 0 0,-3-28 0 0 0,-7-13 0 0 0,4-9 0 0 0,10-11 0 0 0,-2-11 0 0 0,-13-14 0 0 0,-10-13 0 0 0,-6-6 0 0 0,0-5 0 0 0,-5-5 0 0 0,-4-5 0 0 0,-1-8 0 0 0,1-4 0 0 0,0-6 0 0 0,-5-12 0 0 0,-7-14 0 0 0,-7-11 0 0 0,-5-14 0 0 0,-4-14 0 0 0,-2-17 0 0 0,-2-32 0 0 0,0-29 0 0 0,-18-29 0 0 0,-11-23 0 0 0,-12-35 0 0 0,-5-9 0 0 0,0 14 0 0 0,2 19 0 0 0,3 17 0 0 0,2 16 0 0 0,-2 3 0 0 0,-2-1 0 0 0,-15-4 0 0 0,-4 7 0 0 0,9-6 0 0 0,8 5 0 0 0,6 17 0 0 0,3 19 0 0 0,3 23 0 0 0,7 21 0 0 0,3 16 0 0 0,4 12 0 0 0,7 7 0 0 0,5 20 0 0 0,10 19 0 0 0,10 26 0 0 0,9 19 0 0 0,6 13 0 0 0,0 13 0 0 0,0 11 0 0 0,1 2 0 0 0,14 4 0 0 0,6 3 0 0 0,-7 3 0 0 0,-3 2 0 0 0,-3-5 0 0 0,-7 11 0 0 0,-2 4 0 0 0,-1 1 0 0 0,2 10 0 0 0,8 2 0 0 0,16 21 0 0 0,10 14 0 0 0,12 21 0 0 0,12 3 0 0 0,13 11 0 0 0,-2 13 0 0 0,-8-11 0 0 0,0-9 0 0 0,-10-9 0 0 0,0 7 0 0 0,-8 7 0 0 0,-10-1 0 0 0,-4-3 0 0 0,1-11 0 0 0,-10-18 0 0 0,-7-7 0 0 0,-10-17 0 0 0,-11-15 0 0 0,-7-16 0 0 0,-2-14 0 0 0,-1-11 0 0 0,-2-12 0 0 0,-3-7 0 0 0,-2-2 0 0 0,-1 1 0 0 0,-1 2 0 0 0,-1-3 0 0 0,-5-12 0 0 0,-2-43 0 0 0,-17-62 0 0 0,-10-56 0 0 0,-11-32 0 0 0,-3-25 0 0 0,-5-8 0 0 0,-5 5 0 0 0,1 20 0 0 0,6 19 0 0 0,5 21 0 0 0,5 12 0 0 0,-8-16 0 0 0,-1 0 0 0 0,-3-9 0 0 0,1 0 0 0 0,4 5 0 0 0,5-6 0 0 0,3 1 0 0 0,-2 5 0 0 0,0 12 0 0 0,2 2 0 0 0,7 8 0 0 0,5 14 0 0 0,6 18 0 0 0,7 13 0 0 0,7 0 0 0 0,5 3 0 0 0,3 5 0 0 0,1 22 0 0 0,7 33 0 0 0,8 27 0 0 0,7 31 0 0 0,6 22 0 0 0,4 13 0 0 0,8 13 0 0 0,-3 5 0 0 0,-2 0 0 0 0,-1-4 0 0 0,6 4 0 0 0,1-8 0 0 0,-6-5 0 0 0,-9-15 0 0 0,-3-10 0 0 0,0-2 0 0 0,-4-8 0 0 0,2-11 0 0 0,1-15 0 0 0,4-9 0 0 0,3-4 0 0 0,3-3 0 0 0,1 1 0 0 0,1-6 0 0 0,1 0 0 0 0,-1-4 0 0 0,1-5 0 0 0,0-6 0 0 0,-7-9 0 0 0,-7-10 0 0 0,-7-10 0 0 0,-1-13 0 0 0,-2-23 0 0 0,-4-20 0 0 0,-2-31 0 0 0,-13-38 0 0 0,-13-53 0 0 0,-18-32 0 0 0,-10-13 0 0 0,-1 7 0 0 0,-11 3 0 0 0,0 6 0 0 0,5 14 0 0 0,-6 1 0 0 0,-4-20 0 0 0,-3-12 0 0 0,0-10 0 0 0,5-26 0 0 0,2 0 0 0 0,6 8 0 0 0,6 26 0 0 0,6 32 0 0 0,11 36 0 0 0,5 42 0 0 0,7 56 0 0 0,13 53 0 0 0,14 55 0 0 0,11 40 0 0 0,3 26 0 0 0,4 15 0 0 0,4 18 0 0 0,8 28 0 0 0,11 11 0 0 0,2 7 0 0 0,4 3 0 0 0,0 18 0 0 0,8 28 0 0 0,11 35 0 0 0,22 50 0 0 0,12 30 0 0 0,12 34 0 0 0,27 17 0 0 0,-1-4 0 0 0,-6-38 0 0 0,-5-38 0 0 0,-18-47 0 0 0,-11-45 0 0 0,-18-42 0 0 0,-12-32 0 0 0,-13-29 0 0 0,-10-5 0 0 0,-9-14 0 0 0,1-12 0 0 0,-8-13 0 0 0,-3-19 0 0 0,-8-11 0 0 0,-19-19 0 0 0,-16-23 0 0 0,-24-35 0 0 0,-18-40 0 0 0,-28-41 0 0 0,-30-40 0 0 0,-19-35 0 0 0,-11-35 0 0 0,-16-9 0 0 0,7-3 0 0 0,12-14 0 0 0,11 3 0 0 0,16 15 0 0 0,10 7 0 0 0,4 2 0 0 0,-4 0 0 0 0,-3 10 0 0 0,5 24 0 0 0,8 22 0 0 0,7 30 0 0 0,13 15 0 0 0,18 18 0 0 0,12 22 0 0 0,13 14 0 0 0,12 14 0 0 0,14 17 0 0 0,19 28 0 0 0,12 27 0 0 0,8 24 0 0 0,2 23 0 0 0,7 25 0 0 0,7 10 0 0 0,0 0 0 0 0,-2 1 0 0 0,-5-3 0 0 0,-5 6 0 0 0,-2 9 0 0 0,-3 10 0 0 0,-2-4 0 0 0,0-3 0 0 0,-1-3 0 0 0,12 3 0 0 0,4 1 0 0 0,5 16 0 0 0,0 4 0 0 0,-5 3 0 0 0,14-4 0 0 0,1-13 0 0 0,-4-2 0 0 0,-6-4 0 0 0,-8-9 0 0 0,-4-11 0 0 0,-5-14 0 0 0,-2-15 0 0 0,-1-18 0 0 0,-7-10 0 0 0,-2-12 0 0 0,-5-3 0 0 0,0-5 0 0 0,2-5 0 0 0,3-3 0 0 0,-3-10 0 0 0,2-9 0 0 0,1-14 0 0 0,-3-15 0 0 0,-5-28 0 0 0,0-20 0 0 0,-3-12 0 0 0,-3-24 0 0 0,-10-31 0 0 0,-23-47 0 0 0,-18-40 0 0 0,-15-21 0 0 0,-9-10 0 0 0,-12-12 0 0 0,2 9 0 0 0,-4-24 0 0 0,0-7 0 0 0,6 2 0 0 0,0-10 0 0 0,-1 31 0 0 0,7 36 0 0 0,14 42 0 0 0,10 45 0 0 0,13 45 0 0 0,11 48 0 0 0,20 47 0 0 0,15 52 0 0 0,6 31 0 0 0,4 18 0 0 0,-3 13 0 0 0,1 8 0 0 0,-4 5 0 0 0,6 8 0 0 0,4 2 0 0 0,3 11 0 0 0,1 31 0 0 0,12 17 0 0 0,4 9 0 0 0,11 8 0 0 0,6 13 0 0 0,10 12 0 0 0,8 10 0 0 0,13 7 0 0 0,1-17 0 0 0,1-12 0 0 0,-5-10 0 0 0,-13-16 0 0 0,-3-20 0 0 0,-9-25 0 0 0,-12-17 0 0 0,-9-18 0 0 0,-8-18 0 0 0,-10-18 0 0 0,-12-13 0 0 0,-3-8 0 0 0,-4-6 0 0 0,-4-3 0 0 0,2-7 0 0 0,-2-1 0 0 0,-12-22 0 0 0,-31-52 0 0 0,-43-69 0 0 0,-32-68 0 0 0,-21-41 0 0 0,-17-34 0 0 0,-7-25 0 0 0,6 13 0 0 0,15 31 0 0 0,20 21 0 0 0,5 21 0 0 0,4 20 0 0 0,3 24 0 0 0,-12 16 0 0 0,3 15 0 0 0,2 5 0 0 0,8 12 0 0 0,15 13 0 0 0,11 18 0 0 0,17 15 0 0 0,13 20 0 0 0,14 22 0 0 0,18 27 0 0 0,17 25 0 0 0,19 35 0 0 0,22 25 0 0 0,10 14 0 0 0,2 6 0 0 0,-5 9 0 0 0,13 13 0 0 0,1 6 0 0 0,-5 4 0 0 0,-8-5 0 0 0,-13-3 0 0 0,-7 6 0 0 0,8 18 0 0 0,2 7 0 0 0,6-2 0 0 0,0-6 0 0 0,8-6 0 0 0,7 6 0 0 0,-8-12 0 0 0,4-13 0 0 0,-3-17 0 0 0,-6-18 0 0 0,1-6 0 0 0,-4-9 0 0 0,-9-11 0 0 0,-7-18 0 0 0,-8-12 0 0 0,-8-2 0 0 0,-8-2 0 0 0,1-6 0 0 0,-1-21 0 0 0,-9-24 0 0 0,-15-37 0 0 0,-28-41 0 0 0,-25-44 0 0 0,-12-34 0 0 0,-10-18 0 0 0,-7-16 0 0 0,7-4 0 0 0,13 0 0 0 0,14 22 0 0 0,12 21 0 0 0,9 26 0 0 0,11 26 0 0 0,5 20 0 0 0,8 14 0 0 0,0 20 0 0 0,4 16 0 0 0,-2 8 0 0 0,1 4 0 0 0,5 2 0 0 0,2-5 0 0 0,4 8 0 0 0,8 14 0 0 0,9 22 0 0 0,8 14 0 0 0,12 15 0 0 0,7 12 0 0 0,1 10 0 0 0,7 11 0 0 0,-1 17 0 0 0,5 16 0 0 0,-7 14 0 0 0,6 4 0 0 0,0 10 0 0 0,-2-6 0 0 0,1-7 0 0 0,-1 5 0 0 0,-3-2 0 0 0,-5-9 0 0 0,-2-13 0 0 0,3-12 0 0 0,1-15 0 0 0,4-4 0 0 0,6 0 0 0 0,11 15 0 0 0,7 6 0 0 0,2-2 0 0 0,-5-3 0 0 0,4-6 0 0 0,-6-4 0 0 0,5 2 0 0 0,-5-1 0 0 0,-14 5 0 0 0,-3 11 0 0 0,-5 1 0 0 0,-10 2 0 0 0,-10-3 0 0 0,-4-6 0 0 0,-5-7 0 0 0,-5-10 0 0 0,-5-6 0 0 0,-2-2 0 0 0,-3-6 0 0 0,0-19 0 0 0,-1-26 0 0 0,0-33 0 0 0,-6-30 0 0 0,-13-35 0 0 0,-9-38 0 0 0,-11-27 0 0 0,-17-27 0 0 0,-3-19 0 0 0,-16-11 0 0 0,0 14 0 0 0,-5 4 0 0 0,6 18 0 0 0,9-3 0 0 0,-1 0 0 0 0,5 6 0 0 0,2 4 0 0 0,10 0 0 0 0,9 17 0 0 0,4 23 0 0 0,10 20 0 0 0,3 18 0 0 0,5 17 0 0 0,7 15 0 0 0,5 11 0 0 0,3 19 0 0 0,9 20 0 0 0,21 35 0 0 0,11 28 0 0 0,12 35 0 0 0,2 25 0 0 0,11 21 0 0 0,0 10 0 0 0,-4 4 0 0 0,-7-1 0 0 0,0-9 0 0 0,-8-6 0 0 0,-7-7 0 0 0,-8-21 0 0 0,-4-11 0 0 0,-6-17 0 0 0,0-9 0 0 0,-3 6 0 0 0,1 1 0 0 0,5-1 0 0 0,3 10 0 0 0,16 8 0 0 0,7-2 0 0 0,1 2 0 0 0,-2-10 0 0 0,-3-7 0 0 0,-2-12 0 0 0,-10-11 0 0 0,-2-15 0 0 0,-2-8 0 0 0,1-10 0 0 0,-5-14 0 0 0,-5-15 0 0 0,-7-11 0 0 0,-5-15 0 0 0,-3-31 0 0 0,-8-33 0 0 0,-15-46 0 0 0,-10-35 0 0 0,-17-27 0 0 0,-6-19 0 0 0,-12-18 0 0 0,-1-9 0 0 0,-6-14 0 0 0,-8-31 0 0 0,-9-24 0 0 0,-17-20 0 0 0,-15-6 0 0 0,-3 16 0 0 0,13 29 0 0 0,8 37 0 0 0,16 39 0 0 0,16 48 0 0 0,22 41 0 0 0,23 50 0 0 0,23 45 0 0 0,18 54 0 0 0,11 35 0 0 0,8 38 0 0 0,10 23 0 0 0,-4 22 0 0 0,-1 11 0 0 0,3 23 0 0 0,6 12 0 0 0,2-1 0 0 0,8-2 0 0 0,13 23 0 0 0,0 12 0 0 0,-1 0 0 0 0,17 4 0 0 0,0 8 0 0 0,7-6 0 0 0,1-10 0 0 0,-12-10 0 0 0,5-22 0 0 0,-7-22 0 0 0,-7-9 0 0 0,-9-15 0 0 0,-10-19 0 0 0,-9-22 0 0 0,-6-19 0 0 0,-4-16 0 0 0,-8-10 0 0 0,-4-13 0 0 0,-5-16 0 0 0,-6-28 0 0 0,-22-46 0 0 0,-34-77 0 0 0,-38-77 0 0 0,-34-73 0 0 0,-15-39 0 0 0,2-16 0 0 0,7 21 0 0 0,17 20 0 0 0,10 31 0 0 0,8 23 0 0 0,2 23 0 0 0,3 34 0 0 0,-1 19 0 0 0,12 35 0 0 0,2 34 0 0 0,6 29 0 0 0,7 27 0 0 0,14 28 0 0 0,8 29 0 0 0,9 30 0 0 0,3 37 0 0 0,6 24 0 0 0,4 12 0 0 0,-1 10 0 0 0,-4 2 0 0 0,-12 3 0 0 0,0-9 0 0 0,-2-1 0 0 0,5-8 0 0 0,0-12 0 0 0,5-10 0 0 0,0-9 0 0 0,3-6 0 0 0,5 3 0 0 0,4 5 0 0 0,-3 1 0 0 0,2-1 0 0 0,1-4 0 0 0,3-2 0 0 0,-4-8 0 0 0,-1-10 0 0 0,2-8 0 0 0,2-7 0 0 0,2 2 0 0 0,2 4 0 0 0,1 7 0 0 0,1-1 0 0 0,0-3 0 0 0,6-10 0 0 0,8-12 0 0 0,19-11 0 0 0,21-8 0 0 0,48-6 0 0 0,30 3 0 0 0,33 0 0 0 0,35 5 0 0 0,30 6 0 0 0,4 6 0 0 0,4 11 0 0 0,-15 6 0 0 0,-24 7 0 0 0,-9 1 0 0 0,-20-7 0 0 0,-28-4 0 0 0,-26 8 0 0 0,-15 2 0 0 0,-20 0 0 0 0,-17-3 0 0 0,-8-3 0 0 0,-7-3 0 0 0,-13-2 0 0 0,-6-1 0 0 0,-9 11 0 0 0,-7 3 0 0 0,-7 11 0 0 0,-3 6 0 0 0,-4 11 0 0 0,-1 2 0 0 0,-6 6 0 0 0,-3 6 0 0 0,-4-1 0 0 0,-7-4 0 0 0,1 6 0 0 0,-2 6 0 0 0,-3-9 0 0 0,-9-2 0 0 0,-10-4 0 0 0,-10 1 0 0 0,-7 4 0 0 0,-4 4 0 0 0,2 5 0 0 0,-16 8 0 0 0,-7-2 0 0 0,-1-13 0 0 0,-7-4 0 0 0,-1-5 0 0 0,5-4 0 0 0,5 1 0 0 0,7 0 0 0 0,4-3 0 0 0,9-1 0 0 0,-7-9 0 0 0,2-2 0 0 0,2-2 0 0 0,0-4 0 0 0,1-7 0 0 0,-6 6 0 0 0,-2-7 0 0 0,-6 0 0 0 0,-18 4 0 0 0,-15 3 0 0 0,-12 11 0 0 0,-8 5 0 0 0,2-4 0 0 0,-5-8 0 0 0,2 4 0 0 0,7-4 0 0 0,14 0 0 0 0,9 2 0 0 0,10-5 0 0 0,16 0 0 0 0,16-10 0 0 0,18-6 0 0 0,11 0 0 0 0,5 0 0 0 0,3-8 0 0 0,5-14 0 0 0,6-17 0 0 0,6-21 0 0 0,15-17 0 0 0,14-16 0 0 0,14-10 0 0 0,7 0 0 0 0,9-1 0 0 0,7-2 0 0 0,5 5 0 0 0,5 0 0 0 0,13 6 0 0 0,5 5 0 0 0,-1 5 0 0 0,-2 5 0 0 0,-10 9 0 0 0,-5 9 0 0 0,-9 9 0 0 0,-8 6 0 0 0,-1-2 0 0 0,3 1 0 0 0,4 1 0 0 0,5-4 0 0 0,2-6 0 0 0,-2-1 0 0 0,-1-2 0 0 0,1-5 0 0 0,2-3 0 0 0,19-15 0 0 0,14-12 0 0 0,30-14 0 0 0,12-7 0 0 0,11-20 0 0 0,9-6 0 0 0,-5-8 0 0 0,7-9 0 0 0,-7 4 0 0 0,-11 3 0 0 0,-19-1 0 0 0,-19-6 0 0 0,-27-6 0 0 0,-20 1 0 0 0,-20 3 0 0 0,-11 12 0 0 0,-10 11 0 0 0,-7 18 0 0 0,-5 9 0 0 0,-10 12 0 0 0,-3 3 0 0 0,-6 12 0 0 0,-1 7 0 0 0,-9 4 0 0 0,-6 1 0 0 0,-9 1 0 0 0,-10-1 0 0 0,-13-1 0 0 0,-3 6 0 0 0,-1 0 0 0 0,0 5 0 0 0,4 1 0 0 0,2 3 0 0 0,6-1 0 0 0,6 3 0 0 0,-1-3 0 0 0,-2 3 0 0 0,-5-3 0 0 0,-16 2 0 0 0,-1 4 0 0 0,7 4 0 0 0,2 3 0 0 0,7 3 0 0 0,7 7 0 0 0,1 3 0 0 0,-3 6 0 0 0,2 6 0 0 0,4 0 0 0 0,-2 2 0 0 0,2-2 0 0 0,-9 1 0 0 0,-6 2 0 0 0,-4 4 0 0 0,3-3 0 0 0,0-6 0 0 0,0-5 0 0 0,5-6 0 0 0,6-3 0 0 0,6-3 0 0 0,6-2 0 0 0,-3 0 0 0 0,1 0 0 0 0,1 0 0 0 0,-4 0 0 0 0,0 1 0 0 0,2 0 0 0 0,3-1 0 0 0,1 1 0 0 0,3 0 0 0 0,1 0 0 0 0,12 0 0 0 0,16 0 0 0 0,21 1 0 0 0,19-1 0 0 0,22 0 0 0 0,13 0 0 0 0,13 5 0 0 0,-2 3 0 0 0,2 5 0 0 0,1 1 0 0 0,-4-3 0 0 0,-8 4 0 0 0,-11-2 0 0 0,8-2 0 0 0,-7 2 0 0 0,-8-1 0 0 0,-8-2 0 0 0,-4-3 0 0 0,-4-3 0 0 0,-3-2 0 0 0,0-1 0 0 0,0 4 0 0 0,-1 3 0 0 0,1-2 0 0 0,-5 6 0 0 0,-2-1 0 0 0,0-1 0 0 0,3-3 0 0 0,0-2 0 0 0,-3 9 0 0 0,-1 3 0 0 0,2-3 0 0 0,7-2 0 0 0,4-4 0 0 0,1-9 0 0 0,0-4 0 0 0,-1-8 0 0 0,-1-6 0 0 0,5-1 0 0 0,6-3 0 0 0,8-2 0 0 0,10-4 0 0 0,7-2 0 0 0,19-2 0 0 0,24-1 0 0 0,9-7 0 0 0,18 5 0 0 0,2 1 0 0 0,12-4 0 0 0,7-1 0 0 0,-6-1 0 0 0,-1 8 0 0 0,-10 3 0 0 0,-12 7 0 0 0,-6 8 0 0 0,-8 5 0 0 0,-13 0 0 0 0,-12 0 0 0 0,-12 3 0 0 0,-8 3 0 0 0,-6 1 0 0 0,-8 1 0 0 0,-4 2 0 0 0,0 0 0 0 0,2 1 0 0 0,2-1 0 0 0,-3 1 0 0 0,-1-1 0 0 0,-3 0 0 0 0,-1 0 0 0 0,-8 6 0 0 0,-8 2 0 0 0,3-1 0 0 0,0-1 0 0 0,-2 4 0 0 0,-1 0 0 0 0,-2-1 0 0 0,-1-2 0 0 0,0-3 0 0 0,-1-2 0 0 0,0-1 0 0 0,0-1 0 0 0,0 0 0 0 0,-6 6 0 0 0,-13 1 0 0 0,-16 0 0 0 0,-18-7 0 0 0,-24-10 0 0 0,-22-8 0 0 0,-23-13 0 0 0,-14-8 0 0 0,-19-7 0 0 0,-6-9 0 0 0,-11 0 0 0 0,-4-3 0 0 0,-2 3 0 0 0,6 5 0 0 0,9-1 0 0 0,4 3 0 0 0,-1 4 0 0 0,-7-9 0 0 0,-11-6 0 0 0,-9-11 0 0 0,-9 1 0 0 0,-28-11 0 0 0,-5 2 0 0 0,2 2 0 0 0,9 10 0 0 0,14 9 0 0 0,18 8 0 0 0,24 14 0 0 0,21 11 0 0 0,23 11 0 0 0,21 7 0 0 0,20 11 0 0 0,18 10 0 0 0,13 8 0 0 0,9 12 0 0 0,4 6 0 0 0,3 1 0 0 0,0 0 0 0 0,6 5 0 0 0,6-7 0 0 0,13-3 0 0 0,6 3 0 0 0,16 6 0 0 0,16-4 0 0 0,8-4 0 0 0,9-2 0 0 0,2-2 0 0 0,-9-6 0 0 0,7-9 0 0 0,1-7 0 0 0,-4 1 0 0 0,3-3 0 0 0,4-2 0 0 0,-1 2 0 0 0,2 1 0 0 0,9-3 0 0 0,12 4 0 0 0,15 0 0 0 0,21 3 0 0 0,33-1 0 0 0,27 21 0 0 0,47 16 0 0 0,33 5 0 0 0,15-7 0 0 0,14 0 0 0 0,-1-3 0 0 0,0-3 0 0 0,3 2 0 0 0,13 0 0 0 0,-4-8 0 0 0,0 1 0 0 0,-19-5 0 0 0,-28-9 0 0 0,-21-3 0 0 0,-19-4 0 0 0,-32-6 0 0 0,-35-4 0 0 0,-35-4 0 0 0,-29-2 0 0 0,-27-1 0 0 0,-21-1 0 0 0,-16 0 0 0 0,-8 0 0 0 0,-23 1 0 0 0,-31-1 0 0 0,-41-5 0 0 0,-40-19 0 0 0,-44-18 0 0 0,-32-17 0 0 0,-9-6 0 0 0,-3-14 0 0 0,13 0 0 0 0,13 9 0 0 0,10 15 0 0 0,20 13 0 0 0,15 7 0 0 0,9 9 0 0 0,-6 5 0 0 0,-19-7 0 0 0,-27-4 0 0 0,-22 4 0 0 0,-20 1 0 0 0,-34 5 0 0 0,-36-4 0 0 0,-29 1 0 0 0,-34 5 0 0 0,-12 2 0 0 0,7-4 0 0 0,14 4 0 0 0,21-7 0 0 0,40 0 0 0 0,36 5 0 0 0,39 7 0 0 0,34 5 0 0 0,37 4 0 0 0,28 3 0 0 0,18 2 0 0 0,8 0 0 0 0,10 1 0 0 0,3 1 0 0 0,-2-1 0 0 0,-3 5 0 0 0,-5 8 0 0 0,-8 1 0 0 0,1 4 0 0 0,7-1 0 0 0,2 2 0 0 0,5-2 0 0 0,12 1 0 0 0,7-2 0 0 0,4 1 0 0 0,1-1 0 0 0,6 1 0 0 0,7 4 0 0 0,12 3 0 0 0,7 10 0 0 0,15 11 0 0 0,16 8 0 0 0,14 1 0 0 0,28-3 0 0 0,12-4 0 0 0,4-11 0 0 0,4-11 0 0 0,3 1 0 0 0,2-3 0 0 0,-5-7 0 0 0,18-5 0 0 0,5-6 0 0 0,13-3 0 0 0,7-2 0 0 0,9-2 0 0 0,14 0 0 0 0,15 0 0 0 0,7 0 0 0 0,0 0 0 0 0,22 7 0 0 0,6 7 0 0 0,0 2 0 0 0,-11-2 0 0 0,-11 3 0 0 0,9-1 0 0 0,-13 2 0 0 0,-13 4 0 0 0,-13 11 0 0 0,-17-1 0 0 0,9 0 0 0 0,-4 2 0 0 0,-4-1 0 0 0,3 2 0 0 0,5-1 0 0 0,12-4 0 0 0,2 3 0 0 0,-4 8 0 0 0,-13-2 0 0 0,-1-2 0 0 0,-15-8 0 0 0,-6-8 0 0 0,-14-7 0 0 0,-13-7 0 0 0,-13-3 0 0 0,-14-3 0 0 0,-15-1 0 0 0,-10-1 0 0 0,-8 1 0 0 0,-4-1 0 0 0,-15 2 0 0 0,-15-1 0 0 0,-22 1 0 0 0,-24 0 0 0 0,-29 0 0 0 0,-31-18 0 0 0,-34-5 0 0 0,-16-5 0 0 0,-7-3 0 0 0,1-3 0 0 0,-2 0 0 0 0,-3-1 0 0 0,15-1 0 0 0,20 7 0 0 0,20 2 0 0 0,12 5 0 0 0,3 2 0 0 0,1 3 0 0 0,-14-7 0 0 0,-11 1 0 0 0,-16-2 0 0 0,-20 4 0 0 0,-31 5 0 0 0,-18 6 0 0 0,-17 4 0 0 0,-5 3 0 0 0,-12 2 0 0 0,0 2 0 0 0,4-1 0 0 0,-21 7 0 0 0,-4 8 0 0 0,-10 6 0 0 0,6 18 0 0 0,-12 2 0 0 0,0 0 0 0 0,17 4 0 0 0,30 1 0 0 0,17-8 0 0 0,15-4 0 0 0,29-8 0 0 0,25-9 0 0 0,19-6 0 0 0,23-1 0 0 0,18-1 0 0 0,15-2 0 0 0,8-2 0 0 0,18 9 0 0 0,23 8 0 0 0,18 1 0 0 0,16 2 0 0 0,10-4 0 0 0,5-4 0 0 0,9 0 0 0 0,3-3 0 0 0,11 2 0 0 0,2-2 0 0 0,14-2 0 0 0,6 1 0 0 0,13-1 0 0 0,2-2 0 0 0,3-4 0 0 0,-4-2 0 0 0,0-2 0 0 0,-4-1 0 0 0,6-1 0 0 0,10 0 0 0 0,16-1 0 0 0,5-5 0 0 0,4-2 0 0 0,9 0 0 0 0,28-4 0 0 0,20-6 0 0 0,24 0 0 0 0,41-8 0 0 0,23 0 0 0 0,1 4 0 0 0,-1 7 0 0 0,-1 5 0 0 0,-18 4 0 0 0,-28 4 0 0 0,-25 2 0 0 0,-30 0 0 0 0,-20 1 0 0 0,-8 1 0 0 0,-10 4 0 0 0,-12 3 0 0 0,-3-1 0 0 0,-4-2 0 0 0,1-2 0 0 0,3-1 0 0 0,-12-2 0 0 0,-13 0 0 0 0,-11-1 0 0 0,-8-1 0 0 0,-6 1 0 0 0,-3 0 0 0 0,-6-1 0 0 0,-3 1 0 0 0,-6 0 0 0 0,-5 0 0 0 0,-5 0 0 0 0,-3 0 0 0 0,-4 0 0 0 0,-1-6 0 0 0,-7-13 0 0 0,-13-4 0 0 0,-15 2 0 0 0,-14-1 0 0 0,-9 4 0 0 0,-24-2 0 0 0,-22-3 0 0 0,-15-3 0 0 0,-18-3 0 0 0,-14-9 0 0 0,2-3 0 0 0,-4 0 0 0 0,-15 0 0 0 0,2 2 0 0 0,7 8 0 0 0,7 2 0 0 0,13 2 0 0 0,5 4 0 0 0,4 1 0 0 0,0 4 0 0 0,4-1 0 0 0,7 3 0 0 0,7 4 0 0 0,4-1 0 0 0,3 1 0 0 0,2 2 0 0 0,8 4 0 0 0,7 2 0 0 0,8 2 0 0 0,5 2 0 0 0,-1 0 0 0 0,-6 0 0 0 0,0 1 0 0 0,-3-1 0 0 0,-6 1 0 0 0,3-1 0 0 0,-3 0 0 0 0,-2 0 0 0 0,3 0 0 0 0,4 0 0 0 0,1 0 0 0 0,-15 0 0 0 0,-8 6 0 0 0,-2 2 0 0 0,5-1 0 0 0,3-1 0 0 0,-10-2 0 0 0,-3-1 0 0 0,1 4 0 0 0,-10 1 0 0 0,-1 0 0 0 0,9-2 0 0 0,13-3 0 0 0,7 6 0 0 0,7-1 0 0 0,8 6 0 0 0,6-1 0 0 0,4-1 0 0 0,3-4 0 0 0,1-3 0 0 0,0-2 0 0 0,0-2 0 0 0,1 0 0 0 0,-7-2 0 0 0,-9 6 0 0 0,0 8 0 0 0,0 2 0 0 0,4-2 0 0 0,9 3 0 0 0,4-2 0 0 0,8 3 0 0 0,2-1 0 0 0,5 2 0 0 0,4 4 0 0 0,5 4 0 0 0,9-3 0 0 0,11 1 0 0 0,8 8 0 0 0,12-1 0 0 0,7-7 0 0 0,13-1 0 0 0,5-4 0 0 0,2-6 0 0 0,-1-5 0 0 0,-7-4 0 0 0,1-2 0 0 0,2-2 0 0 0,-2 5 0 0 0,-4 2 0 0 0,1-1 0 0 0,-3-1 0 0 0,-2-1 0 0 0,2-2 0 0 0,-2-1 0 0 0,-1 0 0 0 0,-4-1 0 0 0,-2 0 0 0 0,-2-1 0 0 0,-1 1 0 0 0,-1 0 0 0 0,0 0 0 0 0,0 0 0 0 0,-1 0 0 0 0,1 0 0 0 0,-6-6 0 0 0,-2-2 0 0 0,1 1 0 0 0,-5-5 0 0 0,1 0 0 0 0,-5-4 0 0 0,1 1 0 0 0,9-3 0 0 0,5 2 0 0 0,-2-3 0 0 0,-2 3 0 0 0,1 3 0 0 0,1 5 0 0 0,-5-3 0 0 0,-1 0 0 0 0,1 3 0 0 0,-4-3 0 0 0,0 0 0 0 0,3 1 0 0 0,2 4 0 0 0,2 2 0 0 0,3 1 0 0 0,1 2 0 0 0,1 1 0 0 0,0 1 0 0 0,1-1 0 0 0,0 1 0 0 0,-1-1 0 0 0,1 0 0 0 0,-1 1 0 0 0,0-1 0 0 0,0 0 0 0 0,6 0 0 0 0,2 0 0 0 0,-6 5 0 0 0,-4 3 0 0 0,5-1 0 0 0,2-1 0 0 0,-1-1 0 0 0,0-3 0 0 0,-1 5 0 0 0,-1 2 0 0 0,-1-2 0 0 0,6 5 0 0 0,1-1 0 0 0,-1-1 0 0 0,-7 3 0 0 0,-3-1 0 0 0,-2-2 0 0 0,0-3 0 0 0,2 3 0 0 0,0 0 0 0 0,2-2 0 0 0,-6 4 0 0 0,-1 0 0 0 0,1-3 0 0 0,-4 4 0 0 0,-1-1 0 0 0,2-2 0 0 0,3-4 0 0 0,-3 5 0 0 0,0-1 0 0 0,-4 4 0 0 0,0-1 0 0 0,-9-7 0 0 0,-18-18 0 0 0,-36-34 0 0 0,-41-34 0 0 0,-40-26 0 0 0,-40-18 0 0 0,-33-12 0 0 0,-12-5 0 0 0,-10-2 0 0 0,-22-6 0 0 0,3 11 0 0 0,6 23 0 0 0,2 13 0 0 0,-41 13 0 0 0,-39 4 0 0 0,-35 17 0 0 0,-18 13 0 0 0,-5 17 0 0 0,-10 15 0 0 0,2 10 0 0 0,18 9 0 0 0,6 4 0 0 0,28 3 0 0 0,46 0 0 0 0,47 0 0 0 0,51 5 0 0 0,45 1 0 0 0,28 0 0 0 0,31 3 0 0 0,24 0 0 0 0,15-2 0 0 0,13 3 0 0 0,11 5 0 0 0,8 6 0 0 0,4 4 0 0 0,3 3 0 0 0,1 2 0 0 0,5 2 0 0 0,2 11 0 0 0,5 11 0 0 0,23 6 0 0 0,17 16 0 0 0,10 7 0 0 0,6-1 0 0 0,8-2 0 0 0,9-5 0 0 0,0-8 0 0 0,-3-6 0 0 0,13 4 0 0 0,8-9 0 0 0,-3-9 0 0 0,-2-8 0 0 0,-6-10 0 0 0,-2-11 0 0 0,-5-9 0 0 0,-6-6 0 0 0,1-5 0 0 0,-9-2 0 0 0,-4-1 0 0 0,-4 0 0 0 0,0 0 0 0 0,0-5 0 0 0,0-14 0 0 0,0-2 0 0 0,1-4 0 0 0,7-2 0 0 0,7 2 0 0 0,14 8 0 0 0,2-1 0 0 0,-4 5 0 0 0,0 4 0 0 0,-4 4 0 0 0,0 3 0 0 0,-4 2 0 0 0,7 2 0 0 0,0 1 0 0 0,7 0 0 0 0,5 0 0 0 0,-5-1 0 0 0,-7 1 0 0 0,-7-7 0 0 0,-13-1 0 0 0,-1-1 0 0 0,-7 3 0 0 0,-8 0 0 0 0,-8 3 0 0 0,-7 0 0 0 0,-3 2 0 0 0,-16 0 0 0 0,-16 0 0 0 0,-15 0 0 0 0,-29 0 0 0 0,-21 1 0 0 0,-10-1 0 0 0,-7 0 0 0 0,-1 0 0 0 0,1 0 0 0 0,2 6 0 0 0,1 2 0 0 0,2-1 0 0 0,2 5 0 0 0,-6 0 0 0 0,-7-2 0 0 0,-1-3 0 0 0,8 3 0 0 0,4 1 0 0 0,4 3 0 0 0,7 0 0 0 0,7 3 0 0 0,8-1 0 0 0,5 2 0 0 0,4-1 0 0 0,-4 1 0 0 0,0-2 0 0 0,0-3 0 0 0,7 1 0 0 0,3-1 0 0 0,8 3 0 0 0,12-2 0 0 0,14-3 0 0 0,12-3 0 0 0,10-3 0 0 0,11-8 0 0 0,5-10 0 0 0,8-8 0 0 0,1-6 0 0 0,-3-11 0 0 0,2-4 0 0 0,-1 5 0 0 0,2-3 0 0 0,5 0 0 0 0,3-6 0 0 0,-1-11 0 0 0,6-3 0 0 0,4-2 0 0 0,-4 3 0 0 0,-1 1 0 0 0,0 3 0 0 0,2 1 0 0 0,-6-9 0 0 0,0 1 0 0 0,1-1 0 0 0,8-1 0 0 0,10-7 0 0 0,3-9 0 0 0,-1-3 0 0 0,-8 2 0 0 0,-4 2 0 0 0,-3-8 0 0 0,-6-1 0 0 0,-7 9 0 0 0,-13 12 0 0 0,-13 11 0 0 0,-5 10 0 0 0,-6 6 0 0 0,-6 5 0 0 0,-4 2 0 0 0,-9 7 0 0 0,-9 8 0 0 0,-9 7 0 0 0,-12 5 0 0 0,-12 9 0 0 0,-3 5 0 0 0,0 7 0 0 0,-9 6 0 0 0,0-1 0 0 0,9 9 0 0 0,8 5 0 0 0,-1 7 0 0 0,1 4 0 0 0,1 11 0 0 0,2 8 0 0 0,-4 4 0 0 0,-6 3 0 0 0,-8 0 0 0 0,-5 1 0 0 0,-4-8 0 0 0,-8-1 0 0 0,2-13 0 0 0,8-14 0 0 0,8-14 0 0 0,9-10 0 0 0,5-7 0 0 0,4-5 0 0 0,15-2 0 0 0,16 0 0 0 0,9 5 0 0 0,17 2 0 0 0,9 1 0 0 0,13-1 0 0 0,9 4 0 0 0,9 1 0 0 0,0-1 0 0 0,0 4 0 0 0,3-1 0 0 0,-4-2 0 0 0,-6-3 0 0 0,-7-3 0 0 0,1-1 0 0 0,-2-2 0 0 0,-2-1 0 0 0,14-1 0 0 0,9 1 0 0 0,-1-1 0 0 0,1-5 0 0 0,-6-2 0 0 0,-7 0 0 0 0,-7-3 0 0 0,1-7 0 0 0,-2-12 0 0 0,-9-5 0 0 0,-5-4 0 0 0,-7-1 0 0 0,-8-5 0 0 0,-1 5 0 0 0,-3-2 0 0 0,-3-6 0 0 0,-4-6 0 0 0,-2-5 0 0 0,-2-5 0 0 0,-1-3 0 0 0,0-1 0 0 0,-1-2 0 0 0,0 1 0 0 0,1 0 0 0 0,-1 5 0 0 0,1 3 0 0 0,0 0 0 0 0,0 4 0 0 0,0 6 0 0 0,0 7 0 0 0,0 4 0 0 0,6 3 0 0 0,7 2 0 0 0,8 2 0 0 0,6 6 0 0 0,4 2 0 0 0,3-1 0 0 0,-5-2 0 0 0,-1 5 0 0 0,0 5 0 0 0,2 6 0 0 0,-5 0 0 0 0,-1 1 0 0 0,2 3 0 0 0,2 2 0 0 0,2 3 0 0 0,1 2 0 0 0,-4 6 0 0 0,-6 9 0 0 0,-8 13 0 0 0,-5 8 0 0 0,-5 10 0 0 0,10 8 0 0 0,2 8 0 0 0,-2 10 0 0 0,-8 5 0 0 0,-6 6 0 0 0,-2 2 0 0 0,0 4 0 0 0,-1 3 0 0 0,-4-1 0 0 0,-2-4 0 0 0,-4 11 0 0 0,-7 2 0 0 0,2-5 0 0 0,-3-6 0 0 0,-3-7 0 0 0,3-6 0 0 0,-1-9 0 0 0,4-11 0 0 0,4-8 0 0 0,6-7 0 0 0,-2-4 0 0 0,1 3 0 0 0,-4 1 0 0 0,1 0 0 0 0,-4-8 0 0 0,2-3 0 0 0,-3 0 0 0 0,2 0 0 0 0,-2-5 0 0 0,1 0 0 0 0,5-10 0 0 0,3-14 0 0 0,4-18 0 0 0,3-23 0 0 0,1-17 0 0 0,1-16 0 0 0,1-18 0 0 0,0-11 0 0 0,-1-5 0 0 0,1-14 0 0 0,-1-9 0 0 0,1-11 0 0 0,-1-5 0 0 0,-6-1 0 0 0,-2 19 0 0 0,-11 9 0 0 0,-2 7 0 0 0,-4 11 0 0 0,3 17 0 0 0,-1 17 0 0 0,3 15 0 0 0,6 10 0 0 0,5 6 0 0 0,9 11 0 0 0,17 8 0 0 0,11 8 0 0 0,1 12 0 0 0,1 11 0 0 0,-4 9 0 0 0,-1 6 0 0 0,-5 5 0 0 0,0 2 0 0 0,-3 13 0 0 0,1-2 0 0 0,-2 3 0 0 0,-4-1 0 0 0,-5-3 0 0 0,-2-4 0 0 0,-3-2 0 0 0,4-2 0 0 0,2-2 0 0 0,-2-1 0 0 0,0-1 0 0 0,3-5 0 0 0,1-2 0 0 0,-2 0 0 0 0,4-4 0 0 0,0 0 0 0 0,-2 2 0 0 0,-3 3 0 0 0,-3 8 0 0 0,-1 5 0 0 0,-2 0 0 0 0,-1 0 0 0 0,-1-1 0 0 0,1-2 0 0 0,-1 5 0 0 0,1 1 0 0 0,0-2 0 0 0,0-1 0 0 0,5-1 0 0 0,3 3 0 0 0,5 1 0 0 0,7 5 0 0 0,5 11 0 0 0,10 7 0 0 0,5 5 0 0 0,13 1 0 0 0,10 6 0 0 0,-1 2 0 0 0,6-2 0 0 0,-1-2 0 0 0,-2-3 0 0 0,-5-7 0 0 0,-8-4 0 0 0,-6-7 0 0 0,-6 0 0 0 0,-3-11 0 0 0,-3-6 0 0 0,-1-4 0 0 0,0-2 0 0 0,-6 0 0 0 0,-8-1 0 0 0,5-4 0 0 0,-1-2 0 0 0,-6 0 0 0 0,1-3 0 0 0,-3 0 0 0 0,-3 3 0 0 0,-5 1 0 0 0,-15-2 0 0 0,-5-12 0 0 0,-7-7 0 0 0,-12-11 0 0 0,-6-10 0 0 0,-2-8 0 0 0,0-12 0 0 0,-6-11 0 0 0,-5-15 0 0 0,-1-32 0 0 0,-3-29 0 0 0,-3-22 0 0 0,2-5 0 0 0,4-5 0 0 0,0-11 0 0 0,-2-7 0 0 0,1 4 0 0 0,4 6 0 0 0,5 14 0 0 0,10 9 0 0 0,-1 5 0 0 0,5 14 0 0 0,8 16 0 0 0,8 14 0 0 0,6 12 0 0 0,4 12 0 0 0,4 12 0 0 0,1 10 0 0 0,0 7 0 0 0,1 4 0 0 0,-1 1 0 0 0,0-4 0 0 0,-1-8 0 0 0,1-8 0 0 0,-1-7 0 0 0,0-10 0 0 0,0-5 0 0 0,-6 5 0 0 0,-2 2 0 0 0,-5 1 0 0 0,-6-5 0 0 0,-7-14 0 0 0,-3 8 0 0 0,-3 5 0 0 0,3 10 0 0 0,2 10 0 0 0,-1 13 0 0 0,-2 8 0 0 0,0 10 0 0 0,3 13 0 0 0,13 16 0 0 0,21 16 0 0 0,14 29 0 0 0,16 29 0 0 0,18 17 0 0 0,7 4 0 0 0,3 2 0 0 0,3-5 0 0 0,-5-7 0 0 0,-1-9 0 0 0,1-12 0 0 0,-5 0 0 0 0,-7-13 0 0 0,-6-11 0 0 0,-4-6 0 0 0,-4-12 0 0 0,-3-9 0 0 0,0-4 0 0 0,-1 3 0 0 0,-6 3 0 0 0,-2-2 0 0 0,1 1 0 0 0,-4 3 0 0 0,0 3 0 0 0,2 4 0 0 0,3 1 0 0 0,14 7 0 0 0,6 3 0 0 0,0 0 0 0 0,-1-1 0 0 0,-3-8 0 0 0,-9 2 0 0 0,-4-4 0 0 0,-2-3 0 0 0,-5 1 0 0 0,-1-6 0 0 0,2 1 0 0 0,2-6 0 0 0,-3 2 0 0 0,0 2 0 0 0,3-2 0 0 0,-4 0 0 0 0,0-1 0 0 0,-3 0 0 0 0,1-3 0 0 0,-4 3 0 0 0,2 3 0 0 0,-2 3 0 0 0,-4 4 0 0 0,8-3 0 0 0,-6-6 0 0 0,-10-7 0 0 0,-13-5 0 0 0,-15-21 0 0 0,-16-33 0 0 0,-19-30 0 0 0,-16-38 0 0 0,-13-29 0 0 0,-9-24 0 0 0,-17-19 0 0 0,0 5 0 0 0,1 4 0 0 0,8 15 0 0 0,17 11 0 0 0,11 21 0 0 0,7 20 0 0 0,5 23 0 0 0,0 20 0 0 0,1 17 0 0 0,-1 10 0 0 0,-6 6 0 0 0,-4 4 0 0 0,12 0 0 0 0,10 6 0 0 0,9 7 0 0 0,6-6 0 0 0,3 2 0 0 0,3 4 0 0 0,0-1 0 0 0,0-3 0 0 0,-6 2 0 0 0,-3-2 0 0 0,0-3 0 0 0,-10 3 0 0 0,-2-1 0 0 0,1 3 0 0 0,5 5 0 0 0,3 5 0 0 0,5 4 0 0 0,2 2 0 0 0,2 3 0 0 0,7 12 0 0 0,8 16 0 0 0,8 26 0 0 0,5 34 0 0 0,5 24 0 0 0,2 22 0 0 0,12 7 0 0 0,5 13 0 0 0,5-8 0 0 0,-1-11 0 0 0,2-5 0 0 0,-4-19 0 0 0,-4-6 0 0 0,-5-14 0 0 0,-5-17 0 0 0,4-21 0 0 0,-1-14 0 0 0,-1-1 0 0 0,-2-3 0 0 0,-2 0 0 0 0,-1-1 0 0 0,5 0 0 0 0,1-18 0 0 0,-1-28 0 0 0,-2-25 0 0 0,5-34 0 0 0,0-35 0 0 0,-1-33 0 0 0,-3-41 0 0 0,-8-23 0 0 0,-3-7 0 0 0,-7 15 0 0 0,-8 23 0 0 0,1 12 0 0 0,3 22 0 0 0,-2 22 0 0 0,2 25 0 0 0,5 23 0 0 0,3 17 0 0 0,3 28 0 0 0,3 36 0 0 0,2 45 0 0 0,0 35 0 0 0,1 26 0 0 0,5 9 0 0 0,3 7 0 0 0,-2 15 0 0 0,0 5 0 0 0,-3-18 0 0 0,-1-9 0 0 0,-2-15 0 0 0,0-14 0 0 0,-1-13 0 0 0,0-16 0 0 0,-1-13 0 0 0,1-11 0 0 0,0-1 0 0 0,-1-3 0 0 0,1-3 0 0 0,0-2 0 0 0,0-1 0 0 0,6-7 0 0 0,7-3 0 0 0,14-6 0 0 0,8-6 0 0 0,-3-11 0 0 0,0-6 0 0 0,0-15 0 0 0,-5-9 0 0 0,-2-18 0 0 0,1-13 0 0 0,1-8 0 0 0,-3-10 0 0 0,-6-4 0 0 0,-6 0 0 0 0,-5 2 0 0 0,-4 2 0 0 0,-2 9 0 0 0,-1-7 0 0 0,-7-4 0 0 0,-8 1 0 0 0,-7 2 0 0 0,-11 7 0 0 0,-7 4 0 0 0,-7 7 0 0 0,-8 13 0 0 0,1 15 0 0 0,2 11 0 0 0,5 9 0 0 0,5 7 0 0 0,3 2 0 0 0,3 3 0 0 0,1 0 0 0 0,-4-1 0 0 0,-8 6 0 0 0,-7 7 0 0 0,-6 6 0 0 0,-11 12 0 0 0,-4 6 0 0 0,-1 8 0 0 0,0 19 0 0 0,8 10 0 0 0,-2 4 0 0 0,5-1 0 0 0,7-1 0 0 0,9 3 0 0 0,6-1 0 0 0,11 10 0 0 0,4 0 0 0 0,8 4 0 0 0,7-4 0 0 0,5-5 0 0 0,5-6 0 0 0,2-4 0 0 0,8-3 0 0 0,13-3 0 0 0,10-1 0 0 0,6-1 0 0 0,2-6 0 0 0,0 5 0 0 0,6-4 0 0 0,1-6 0 0 0,-2-13 0 0 0,-1-8 0 0 0,-9-4 0 0 0,-4-7 0 0 0,-7-3 0 0 0,-1-3 0 0 0,2-12 0 0 0,-4-18 0 0 0,-10-19 0 0 0,-7-27 0 0 0,-4-33 0 0 0,-1-18 0 0 0,-7-20 0 0 0,-6-11 0 0 0,-7-22 0 0 0,-6-2 0 0 0,-9 11 0 0 0,-9 7 0 0 0,-3 12 0 0 0,1 16 0 0 0,3 12 0 0 0,-2-1 0 0 0,-4 8 0 0 0,-11 2 0 0 0,-19 13 0 0 0,-5 2 0 0 0,-1 10 0 0 0,-8 11 0 0 0,6 16 0 0 0,13 10 0 0 0,13 11 0 0 0,12 9 0 0 0,4 8 0 0 0,3 4 0 0 0,-1 4 0 0 0,-12 6 0 0 0,-12 15 0 0 0,-6 26 0 0 0,-2 16 0 0 0,7 16 0 0 0,9 22 0 0 0,16 12 0 0 0,15 9 0 0 0,13 14 0 0 0,9 11 0 0 0,13 17 0 0 0,11 8 0 0 0,15-2 0 0 0,1-6 0 0 0,3-20 0 0 0,0-18 0 0 0,1-12 0 0 0,0-14 0 0 0,-1-19 0 0 0,7-12 0 0 0,1-11 0 0 0,0-17 0 0 0,-2-14 0 0 0,-2-7 0 0 0,-1-7 0 0 0,-1-6 0 0 0,-2-4 0 0 0,0-3 0 0 0,0-1 0 0 0,0-1 0 0 0,0 0 0 0 0,-6-6 0 0 0,-8-8 0 0 0,-1-6 0 0 0,-4-12 0 0 0,-4-18 0 0 0,-5-17 0 0 0,-3-21 0 0 0,-7-18 0 0 0,-4-20 0 0 0,-6-11 0 0 0,-6-24 0 0 0,-6-6 0 0 0,-4-5 0 0 0,-3 10 0 0 0,-2 22 0 0 0,6 5 0 0 0,1 14 0 0 0,6 16 0 0 0,7 21 0 0 0,-1 19 0 0 0,3 14 0 0 0,4 23 0 0 0,3 27 0 0 0,14 26 0 0 0,18 31 0 0 0,10 19 0 0 0,4-3 0 0 0,2-3 0 0 0,-6-6 0 0 0,-4-3 0 0 0,-2 1 0 0 0,1 1 0 0 0,6 8 0 0 0,8 10 0 0 0,9 8 0 0 0,0 2 0 0 0,-3-3 0 0 0,-10-5 0 0 0,-6-10 0 0 0,-3-5 0 0 0,-2-3 0 0 0,0 0 0 0 0,1-6 0 0 0,1 1 0 0 0,-5-6 0 0 0,-1 2 0 0 0,-6-4 0 0 0,1-4 0 0 0,-4-4 0 0 0,-5-4 0 0 0,2-7 0 0 0,-2-5 0 0 0,-9-5 0 0 0,-5-13 0 0 0,-7-13 0 0 0,-9-18 0 0 0,-18-34 0 0 0,-15-24 0 0 0,-10-22 0 0 0,-12-17 0 0 0,-23-22 0 0 0,-13-28 0 0 0,1-20 0 0 0,2-7 0 0 0,12 8 0 0 0,11 17 0 0 0,14 10 0 0 0,13 20 0 0 0,15 24 0 0 0,10 30 0 0 0,9 26 0 0 0,4 17 0 0 0,4 22 0 0 0,4 20 0 0 0,5 18 0 0 0,8 11 0 0 0,4 7 0 0 0,1 9 0 0 0,4 10 0 0 0,1 2 0 0 0,-2 2 0 0 0,3-1 0 0 0,4 1 0 0 0,0 8 0 0 0,3 5 0 0 0,3 15 0 0 0,3 9 0 0 0,9 1 0 0 0,4-3 0 0 0,7-1 0 0 0,-4-4 0 0 0,7-10 0 0 0,1-7 0 0 0,-7-9 0 0 0,-7-3 0 0 0,-2-6 0 0 0,-3-5 0 0 0,-6 6 0 0 0,-1 1 0 0 0,-6-3 0 0 0,0-5 0 0 0,-3-3 0 0 0,-4-4 0 0 0,1-8 0 0 0,-1-3 0 0 0,-9-6 0 0 0,-10-19 0 0 0,-10-21 0 0 0,-20-36 0 0 0,-20-26 0 0 0,-7-12 0 0 0,1-6 0 0 0,7 1 0 0 0,6 6 0 0 0,6 19 0 0 0,11 27 0 0 0,10 33 0 0 0,10 31 0 0 0,13 30 0 0 0,11 17 0 0 0,11 22 0 0 0,1 2 0 0 0,2-4 0 0 0,9-3 0 0 0,-1-11 0 0 0,-1-11 0 0 0,0-10 0 0 0,1-2 0 0 0,-6-3 0 0 0,-7-4 0 0 0,-2-3 0 0 0,3-8 0 0 0,3-3 0 0 0,-2 0 0 0 0,0 6 0 0 0,3-1 0 0 0,-3-2 0 0 0,0 1 0 0 0,-3 6 0 0 0,1 9 0 0 0,3-3 0 0 0,-3-4 0 0 0,-4-3 0 0 0,-6 5 0 0 0,2-5 0 0 0,-1-2 0 0 0,3-2 0 0 0,0-1 0 0 0,2-4 0 0 0,-1-14 0 0 0,-3-15 0 0 0,-3-18 0 0 0,-4-17 0 0 0,-2-20 0 0 0,-8-13 0 0 0,-3-4 0 0 0,-6-20 0 0 0,0-6 0 0 0,-4 4 0 0 0,1 5 0 0 0,-2 8 0 0 0,-4 11 0 0 0,2 13 0 0 0,5 10 0 0 0,5 19 0 0 0,4 21 0 0 0,4 17 0 0 0,1 14 0 0 0,3 8 0 0 0,5 6 0 0 0,3 1 0 0 0,-1 7 0 0 0,-1 2 0 0 0,3-2 0 0 0,1 4 0 0 0,-2-1 0 0 0,3-2 0 0 0,6-3 0 0 0,5-9 0 0 0,-1-16 0 0 0,2-34 0 0 0,-4-31 0 0 0,-5-31 0 0 0,7-25 0 0 0,-7-42 0 0 0,-17-53 0 0 0,-14-40 0 0 0,-16-32 0 0 0,-8-27 0 0 0,-10-10 0 0 0,-1-4 0 0 0,-9-2 0 0 0,4 30 0 0 0,7 33 0 0 0,0 43 0 0 0,3 39 0 0 0,2 25 0 0 0,-1 19 0 0 0,5 14 0 0 0,5 14 0 0 0,8 18 0 0 0,3 11 0 0 0,-1 5 0 0 0,-7 7 0 0 0,-4 8 0 0 0,4 6 0 0 0,1 10 0 0 0,7 5 0 0 0,1 1 0 0 0,-2 5 0 0 0,-1 6 0 0 0,-3 6 0 0 0,-2 4 0 0 0,-2 3 0 0 0,-6 2 0 0 0,-3 7 0 0 0,-6 1 0 0 0,-6 7 0 0 0,-6 17 0 0 0,-9 9 0 0 0,0 9 0 0 0,1 3 0 0 0,6 8 0 0 0,7 7 0 0 0,8 20 0 0 0,0 12 0 0 0,9 8 0 0 0,3 7 0 0 0,10 3 0 0 0,1-2 0 0 0,6 14 0 0 0,0-3 0 0 0,3 5 0 0 0,4-13 0 0 0,4-4 0 0 0,3-10 0 0 0,3-11 0 0 0,0-16 0 0 0,2 2 0 0 0,0-1 0 0 0,-1-8 0 0 0,1-10 0 0 0,0-10 0 0 0,-1-8 0 0 0,0-5 0 0 0,0-3 0 0 0,0-3 0 0 0,0 1 0 0 0,0-1 0 0 0,0 0 0 0 0,0 1 0 0 0,-12-5 0 0 0,-9-14 0 0 0,-13-14 0 0 0,-6-14 0 0 0,-15-21 0 0 0,-14-23 0 0 0,-7-18 0 0 0,-15-14 0 0 0,-3-15 0 0 0,9-1 0 0 0,7 12 0 0 0,11 9 0 0 0,11 15 0 0 0,10 12 0 0 0,6 17 0 0 0,-1 9 0 0 0,0 10 0 0 0,1 9 0 0 0,8 19 0 0 0,9 13 0 0 0,9 15 0 0 0,6 8 0 0 0,5 15 0 0 0,3 2 0 0 0,1 4 0 0 0,1 14 0 0 0,5 5 0 0 0,26 6 0 0 0,18 1 0 0 0,0-5 0 0 0,4-3 0 0 0,-3 12 0 0 0,-3 2 0 0 0,-5 3 0 0 0,-10 8 0 0 0,2 3 0 0 0,5 0 0 0 0,2 11 0 0 0,0 3 0 0 0,-3-9 0 0 0,-1-11 0 0 0,-8-12 0 0 0,-3-10 0 0 0,0-13 0 0 0,0-12 0 0 0,-4-10 0 0 0,-1-12 0 0 0,-4-7 0 0 0,-11-14 0 0 0,-7-14 0 0 0,-3-19 0 0 0,-8-18 0 0 0,-8-19 0 0 0,-6-30 0 0 0,-5-46 0 0 0,-9-52 0 0 0,-10-31 0 0 0,-15-30 0 0 0,-7-13 0 0 0,-4 18 0 0 0,5 23 0 0 0,3 30 0 0 0,6 13 0 0 0,-3 6 0 0 0,-15-19 0 0 0,-17-20 0 0 0,-22-25 0 0 0,4-9 0 0 0,3-3 0 0 0,9 22 0 0 0,10 26 0 0 0,9 23 0 0 0,13 30 0 0 0,11 27 0 0 0,17 28 0 0 0,15 24 0 0 0,11 28 0 0 0,9 32 0 0 0,5 29 0 0 0,9 39 0 0 0,9 26 0 0 0,1 16 0 0 0,4 7 0 0 0,-3 2 0 0 0,2-7 0 0 0,4-4 0 0 0,2-2 0 0 0,3-7 0 0 0,2-7 0 0 0,2 4 0 0 0,0 4 0 0 0,1 4 0 0 0,-1-4 0 0 0,7 11 0 0 0,7 17 0 0 0,13 28 0 0 0,20 17 0 0 0,7 9 0 0 0,0 21 0 0 0,-3 6 0 0 0,-10-8 0 0 0,-12-15 0 0 0,1-9 0 0 0,-5-5 0 0 0,-7-13 0 0 0,-6-21 0 0 0,-5-22 0 0 0,-10-23 0 0 0,-10-16 0 0 0,-8-14 0 0 0,-7-11 0 0 0,-10-14 0 0 0,-10-18 0 0 0,-3-23 0 0 0,-16-22 0 0 0,-31-35 0 0 0,-28-58 0 0 0,-39-55 0 0 0,-15-33 0 0 0,-5-8 0 0 0,5-20 0 0 0,16 8 0 0 0,24 25 0 0 0,19 37 0 0 0,23 29 0 0 0,18 27 0 0 0,11 27 0 0 0,10 22 0 0 0,11 16 0 0 0,1 5 0 0 0,3-2 0 0 0,-3 7 0 0 0,1 3 0 0 0,3 3 0 0 0,-9 0 0 0 0,-1 1 0 0 0,2-1 0 0 0,4-1 0 0 0,10 6 0 0 0,12 7 0 0 0,10 6 0 0 0,7 19 0 0 0,11 19 0 0 0,11 34 0 0 0,9 26 0 0 0,6 21 0 0 0,4 4 0 0 0,3 1 0 0 0,-6-6 0 0 0,5-4 0 0 0,7-1 0 0 0,-3 0 0 0 0,-8-6 0 0 0,-10-6 0 0 0,-2-13 0 0 0,-4-12 0 0 0,-5-12 0 0 0,-10-8 0 0 0,-5-12 0 0 0,-2-4 0 0 0,1-8 0 0 0,1-5 0 0 0,-4-1 0 0 0,-1-1 0 0 0,-4 2 0 0 0,0 0 0 0 0,-3-8 0 0 0,-16-12 0 0 0,-15-15 0 0 0,-15-22 0 0 0,-16-32 0 0 0,-16-38 0 0 0,-11-23 0 0 0,-15-17 0 0 0,-17-12 0 0 0,4 6 0 0 0,8 0 0 0 0,1 10 0 0 0,5 8 0 0 0,11 16 0 0 0,13 18 0 0 0,5 16 0 0 0,12 17 0 0 0,8 16 0 0 0,5 12 0 0 0,1 15 0 0 0,1 11 0 0 0,-12 11 0 0 0,-5 6 0 0 0,0 10 0 0 0,2 4 0 0 0,3 6 0 0 0,-3 0 0 0 0,6 3 0 0 0,4 5 0 0 0,-4 3 0 0 0,-1 4 0 0 0,1-4 0 0 0,1-1 0 0 0,7 1 0 0 0,2 8 0 0 0,7 9 0 0 0,7 15 0 0 0,6 9 0 0 0,5 10 0 0 0,3 9 0 0 0,1 14 0 0 0,1 0 0 0 0,0 1 0 0 0,1-5 0 0 0,-2-2 0 0 0,1-5 0 0 0,0-7 0 0 0,-1-11 0 0 0,0-13 0 0 0,0-10 0 0 0,0-7 0 0 0,0-6 0 0 0,0-3 0 0 0,0 0 0 0 0,0-2 0 0 0,0 7 0 0 0,0 2 0 0 0,0 6 0 0 0,0 2 0 0 0,0-3 0 0 0,0-2 0 0 0,-6-10 0 0 0,-2-3 0 0 0,-5-7 0 0 0,-7-8 0 0 0,-16-18 0 0 0,-9-14 0 0 0,-8-28 0 0 0,-1-23 0 0 0,-3-17 0 0 0,-9-19 0 0 0,-4-19 0 0 0,2-7 0 0 0,3-10 0 0 0,6 7 0 0 0,1 15 0 0 0,5 15 0 0 0,11 20 0 0 0,14 18 0 0 0,10 14 0 0 0,9 22 0 0 0,6 21 0 0 0,3 19 0 0 0,2 12 0 0 0,1 14 0 0 0,-1 7 0 0 0,0 2 0 0 0,-1 16 0 0 0,6 3 0 0 0,1-4 0 0 0,5 0 0 0 0,7 1 0 0 0,5-4 0 0 0,4-6 0 0 0,-2-1 0 0 0,-1-3 0 0 0,2-4 0 0 0,-5-3 0 0 0,1-9 0 0 0,-5-4 0 0 0,-5-1 0 0 0,1 6 0 0 0,3 4 0 0 0,-1 1 0 0 0,3 1 0 0 0,3-8 0 0 0,-3-2 0 0 0,3-7 0 0 0,1-6 0 0 0,10-18 0 0 0,4-15 0 0 0,1-21 0 0 0,7-16 0 0 0,11-11 0 0 0,-2 0 0 0 0,-1 0 0 0 0,4-1 0 0 0,-9 5 0 0 0,-1 7 0 0 0,-3 7 0 0 0,-9 5 0 0 0,-5 5 0 0 0,-1 2 0 0 0,-1 8 0 0 0,1 2 0 0 0,1-7 0 0 0,1 4 0 0 0,1 5 0 0 0,0 7 0 0 0,-4 12 0 0 0,-3 6 0 0 0,-5 10 0 0 0,0 7 0 0 0,-4 7 0 0 0,-5 5 0 0 0,2-3 0 0 0,-2 0 0 0 0,-3 0 0 0 0,-3 2 0 0 0,-8-5 0 0 0,-10-6 0 0 0,-9-6 0 0 0,-6-18 0 0 0,-4-18 0 0 0,-9-47 0 0 0,-15-41 0 0 0,-4-24 0 0 0,-9-29 0 0 0,-5-29 0 0 0,-7-27 0 0 0,-8-28 0 0 0,6-14 0 0 0,-1 4 0 0 0,-4 17 0 0 0,7 8 0 0 0,12 21 0 0 0,-6 23 0 0 0,3 9 0 0 0,9 17 0 0 0,9 20 0 0 0,7 28 0 0 0,12 27 0 0 0,17 35 0 0 0,17 38 0 0 0,15 34 0 0 0,11 24 0 0 0,12 28 0 0 0,0 9 0 0 0,-1 13 0 0 0,-1 3 0 0 0,-1-4 0 0 0,-6 0 0 0 0,-2-3 0 0 0,0-1 0 0 0,1 9 0 0 0,-4 5 0 0 0,5-3 0 0 0,4-1 0 0 0,-4-6 0 0 0,-1-6 0 0 0,-5-1 0 0 0,-7-9 0 0 0,-5 0 0 0 0,6-1 0 0 0,6-2 0 0 0,6-2 0 0 0,2-1 0 0 0,3 10 0 0 0,1 4 0 0 0,1-1 0 0 0,-1 3 0 0 0,18 15 0 0 0,-1 9 0 0 0,-3 2 0 0 0,-10-11 0 0 0,-11-12 0 0 0,0-9 0 0 0,-4-13 0 0 0,-6-11 0 0 0,-6-10 0 0 0,-5-7 0 0 0,-10-16 0 0 0,-10-29 0 0 0,-26-31 0 0 0,-12-32 0 0 0,-9-34 0 0 0,-12-28 0 0 0,-5-15 0 0 0,10 5 0 0 0,12 4 0 0 0,8 14 0 0 0,1 15 0 0 0,3 10 0 0 0,8 9 0 0 0,-2 2 0 0 0,7 11 0 0 0,7 12 0 0 0,2 5 0 0 0,-1 8 0 0 0,3 5 0 0 0,-1 12 0 0 0,3 5 0 0 0,-1 8 0 0 0,2 1 0 0 0,3-1 0 0 0,-6 2 0 0 0,-1 0 0 0 0,-3-4 0 0 0,3-3 0 0 0,-2 2 0 0 0,-2 6 0 0 0,3 0 0 0 0,-1 2 0 0 0,3 0 0 0 0,0 1 0 0 0,-4 4 0 0 0,-3 3 0 0 0,3 9 0 0 0,5 16 0 0 0,5 17 0 0 0,6 14 0 0 0,3 11 0 0 0,3 6 0 0 0,1 5 0 0 0,1 1 0 0 0,1 6 0 0 0,4 2 0 0 0,3-1 0 0 0,-1-2 0 0 0,-2-9 0 0 0,-2-9 0 0 0,-1-9 0 0 0,4-7 0 0 0,2-5 0 0 0,-2-3 0 0 0,-1-1 0 0 0,3-1 0 0 0,7-5 0 0 0,0-2 0 0 0,4-5 0 0 0,-3 5 0 0 0,3 0 0 0 0,-3 0 0 0 0,8 2 0 0 0,5-4 0 0 0,4-5 0 0 0,1-12 0 0 0,-5-19 0 0 0,-1-6 0 0 0,-1-7 0 0 0,-5-4 0 0 0,-5-9 0 0 0,-2-3 0 0 0,4-1 0 0 0,4-4 0 0 0,3-6 0 0 0,3-6 0 0 0,-3 2 0 0 0,-7-2 0 0 0,-6 5 0 0 0,-6-2 0 0 0,-4 4 0 0 0,-3 5 0 0 0,-2 4 0 0 0,0 4 0 0 0,-6 9 0 0 0,-2 3 0 0 0,1 1 0 0 0,1-2 0 0 0,3-1 0 0 0,-5 4 0 0 0,-6 7 0 0 0,-6 11 0 0 0,0 14 0 0 0,-2 10 0 0 0,3 15 0 0 0,-1 8 0 0 0,3 2 0 0 0,-2 6 0 0 0,4 0 0 0 0,-2 5 0 0 0,2-2 0 0 0,4 2 0 0 0,-2-2 0 0 0,1 2 0 0 0,4-2 0 0 0,-4-4 0 0 0,2-5 0 0 0,1-2 0 0 0,4-4 0 0 0,-4-7 0 0 0,0-3 0 0 0,-4-5 0 0 0,1-2 0 0 0,-4-3 0 0 0,-5-4 0 0 0,-4-5 0 0 0,-3-9 0 0 0,2-16 0 0 0,7-16 0 0 0,0-14 0 0 0,-7-17 0 0 0,0-8 0 0 0,-1-4 0 0 0,5 0 0 0 0,6-5 0 0 0,5 1 0 0 0,6 7 0 0 0,3 6 0 0 0,2 8 0 0 0,2 2 0 0 0,0 6 0 0 0,0 6 0 0 0,0 4 0 0 0,6 10 0 0 0,7 11 0 0 0,7 8 0 0 0,6 6 0 0 0,4 5 0 0 0,3 3 0 0 0,1 6 0 0 0,0 3 0 0 0,7-1 0 0 0,1 5 0 0 0,-1 4 0 0 0,-7 6 0 0 0,-4-1 0 0 0,-1 1 0 0 0,-1 2 0 0 0,2 3 0 0 0,0-4 0 0 0,2 0 0 0 0,-6 1 0 0 0,-7 3 0 0 0,-1 7 0 0 0,2 4 0 0 0,-2 0 0 0 0,0-6 0 0 0,4-3 0 0 0,4-7 0 0 0,-4-2 0 0 0,1 2 0 0 0,-3 2 0 0 0,-7 2 0 0 0,2-3 0 0 0,-3-12 0 0 0,8-14 0 0 0,7-12 0 0 0,-2-16 0 0 0,0-15 0 0 0,-3-17 0 0 0,-7-9 0 0 0,1-11 0 0 0,-3-3 0 0 0,-4-5 0 0 0,-4-4 0 0 0,-2-10 0 0 0,-9-5 0 0 0,-2 5 0 0 0,-1 7 0 0 0,-4 10 0 0 0,-1 12 0 0 0,2 14 0 0 0,-8 17 0 0 0,-1 10 0 0 0,2 4 0 0 0,-1 8 0 0 0,3 2 0 0 0,3-3 0 0 0,5-2 0 0 0,3-4 0 0 0,-3 3 0 0 0,-6 1 0 0 0,-6 3 0 0 0,-6 1 0 0 0,-4 2 0 0 0,2-6 0 0 0,2 0 0 0 0,-2 5 0 0 0,-2 5 0 0 0,-1 5 0 0 0,-1 5 0 0 0,4-4 0 0 0,2 0 0 0 0,-1 1 0 0 0,-1 3 0 0 0,3-5 0 0 0,1-1 0 0 0,10 2 0 0 0,13 2 0 0 0,13 2 0 0 0,10 2 0 0 0,7 0 0 0 0,4 2 0 0 0,3 0 0 0 0,-5 7 0 0 0,-2 1 0 0 0,-6 11 0 0 0,-1 3 0 0 0,-4 3 0 0 0,0-3 0 0 0,4-5 0 0 0,-3 1 0 0 0,2-4 0 0 0,-3 3 0 0 0,1-2 0 0 0,-2 2 0 0 0,1-2 0 0 0,-2 3 0 0 0,8-2 0 0 0,5-4 0 0 0,-2-9 0 0 0,-5-12 0 0 0,-19-4 0 0 0,-15 1 0 0 0,-11-4 0 0 0,-8-5 0 0 0,-5 1 0 0 0,-1-8 0 0 0,-1 2 0 0 0,7-2 0 0 0,2 5 0 0 0,0 6 0 0 0,0 5 0 0 0,-1 6 0 0 0,-2 3 0 0 0,-1 3 0 0 0,0 0 0 0 0,5 13 0 0 0,7 10 0 0 0,8 6 0 0 0,5 4 0 0 0,5 9 0 0 0,2 2 0 0 0,2 6 0 0 0,6 6 0 0 0,8 4 0 0 0,1 5 0 0 0,-1 2 0 0 0,1-4 0 0 0,-1 4 0 0 0,2 3 0 0 0,-1-5 0 0 0,2-14 0 0 0,-2-3 0 0 0,-4-5 0 0 0,3-3 0 0 0,-3-3 0 0 0,4-2 0 0 0,-2-1 0 0 0,-2-1 0 0 0,1 1 0 0 0,0-1 0 0 0,3 1 0 0 0,4-1 0 0 0,-1 1 0 0 0,-3 0 0 0 0,0-5 0 0 0,-1-3 0 0 0,1 1 0 0 0,-1-11 0 0 0,-3-13 0 0 0,-4-24 0 0 0,-9-27 0 0 0,-16-23 0 0 0,-11-15 0 0 0,-6-18 0 0 0,-4-8 0 0 0,-1-14 0 0 0,1 3 0 0 0,1 5 0 0 0,0 16 0 0 0,7 15 0 0 0,3 21 0 0 0,6 17 0 0 0,6 10 0 0 0,6 7 0 0 0,5 2 0 0 0,2 1 0 0 0,2-1 0 0 0,1 0 0 0 0,7 4 0 0 0,6 7 0 0 0,14 6 0 0 0,7 12 0 0 0,4 11 0 0 0,1 10 0 0 0,5 8 0 0 0,1 4 0 0 0,4 3 0 0 0,-6 1 0 0 0,-6-5 0 0 0,-2-8 0 0 0,-8-3 0 0 0,-3-4 0 0 0,-5 1 0 0 0,-7 4 0 0 0,-5 3 0 0 0,-4 4 0 0 0,-3 3 0 0 0,-1 7 0 0 0,-1 4 0 0 0,0 0 0 0 0,0-1 0 0 0,-6-2 0 0 0,-7-7 0 0 0,-1-4 0 0 0,1 0 0 0 0,-8-6 0 0 0,-6 0 0 0 0,-4-4 0 0 0,3 1 0 0 0,1-3 0 0 0,-1-4 0 0 0,5 1 0 0 0,7 5 0 0 0,-1-1 0 0 0,-2-3 0 0 0,-4 1 0 0 0,-3-1 0 0 0,3 3 0 0 0,-1 3 0 0 0,-2 0 0 0 0,5 1 0 0 0,-1-3 0 0 0,-2-4 0 0 0,-3 1 0 0 0,-1-1 0 0 0,-3-4 0 0 0,-1-4 0 0 0,-1-2 0 0 0,-1 4 0 0 0,1 0 0 0 0,-1 5 0 0 0,6 6 0 0 0,8 5 0 0 0,8 5 0 0 0,5 3 0 0 0,5 2 0 0 0,3 1 0 0 0,6-6 0 0 0,4-1 0 0 0,-1 0 0 0 0,4-5 0 0 0,-1-1 0 0 0,-1 3 0 0 0,2-4 0 0 0,6-5 0 0 0,10-6 0 0 0,7-4 0 0 0,8-9 0 0 0,9-9 0 0 0,7-16 0 0 0,4-7 0 0 0,4-10 0 0 0,1-9 0 0 0,-5-1 0 0 0,4-9 0 0 0,2 1 0 0 0,1 0 0 0 0,-6-8 0 0 0,-8 9 0 0 0,-3 4 0 0 0,-4 5 0 0 0,-10 6 0 0 0,-7 5 0 0 0,-9 5 0 0 0,-3 1 0 0 0,2 8 0 0 0,-4 3 0 0 0,-5-1 0 0 0,1-1 0 0 0,-2-8 0 0 0,-4-3 0 0 0,4 4 0 0 0,-2 2 0 0 0,-2 1 0 0 0,-3 0 0 0 0,-2-1 0 0 0,-2 0 0 0 0,-1-1 0 0 0,-1-1 0 0 0,0 0 0 0 0,-7 0 0 0 0,-1-6 0 0 0,0-2 0 0 0,2 1 0 0 0,-4 6 0 0 0,0 5 0 0 0,-5 6 0 0 0,1-4 0 0 0,-4-3 0 0 0,-3-2 0 0 0,-6 5 0 0 0,-2 7 0 0 0,2 1 0 0 0,1 4 0 0 0,-1 5 0 0 0,-2 4 0 0 0,4 9 0 0 0,1 4 0 0 0,3 8 0 0 0,1 12 0 0 0,3 7 0 0 0,-7 5 0 0 0,-5 1 0 0 0,2 0 0 0 0,6-1 0 0 0,6-1 0 0 0,6-1 0 0 0,-1-1 0 0 0,-5-6 0 0 0,0-3 0 0 0,-3-5 0 0 0,1-1 0 0 0,-2-3 0 0 0,3 0 0 0 0,-3-1 0 0 0,2 1 0 0 0,5 4 0 0 0,9-2 0 0 0,12-3 0 0 0,9-6 0 0 0,8-3 0 0 0,6-4 0 0 0,8-2 0 0 0,3-1 0 0 0,1 0 0 0 0,-8-7 0 0 0,-3-2 0 0 0,-3 1 0 0 0,-5-4 0 0 0,-2 0 0 0 0,1 2 0 0 0,-3-3 0 0 0,0 0 0 0 0,3 3 0 0 0,3 3 0 0 0,2 3 0 0 0,3 1 0 0 0,1 2 0 0 0,1 1 0 0 0,-5 7 0 0 0,-2 1 0 0 0,0 0 0 0 0,7-2 0 0 0,4-1 0 0 0,2-2 0 0 0,-2-2 0 0 0,0-6 0 0 0,-1-3 0 0 0,-1 1 0 0 0,-7-6 0 0 0,-2 1 0 0 0,-1 2 0 0 0,2 2 0 0 0,2-2 0 0 0,1-1 0 0 0,-4-3 0 0 0,-1 0 0 0 0,-5-3 0 0 0,0 1 0 0 0,-4-2 0 0 0,1 2 0 0 0,3-3 0 0 0,4-3 0 0 0,4 2 0 0 0,2 4 0 0 0,-3-1 0 0 0,-2 3 0 0 0,1-3 0 0 0,2 2 0 0 0,2 4 0 0 0,1-8 0 0 0,1-2 0 0 0,-11 4 0 0 0,-14 5 0 0 0,-10-2 0 0 0,-9 1 0 0 0,-10 4 0 0 0,-6 3 0 0 0,2 13 0 0 0,4 13 0 0 0,6 8 0 0 0,-6-1 0 0 0,-5 1 0 0 0,2 1 0 0 0,-7 2 0 0 0,-4 2 0 0 0,4 0 0 0 0,2 7 0 0 0,-6 2 0 0 0,-3 0 0 0 0,-1-8 0 0 0,6-3 0 0 0,4-1 0 0 0,0-1 0 0 0,-1 2 0 0 0,-1 1 0 0 0,0 6 0 0 0,-2-3 0 0 0,-6-2 0 0 0,-9 0 0 0 0,-1 0 0 0 0,1-1 0 0 0,4 7 0 0 0,3-3 0 0 0,2-3 0 0 0,3 0 0 0 0,7-1 0 0 0,3-5 0 0 0,6-2 0 0 0,0-5 0 0 0,4 0 0 0 0,-2-3 0 0 0,3 1 0 0 0,-2-3 0 0 0,2 2 0 0 0,-3-1 0 0 0,3 1 0 0 0,-3-1 0 0 0,2-10 0 0 0,9-11 0 0 0,12-17 0 0 0,11-16 0 0 0,9-7 0 0 0,5-8 0 0 0,4-6 0 0 0,2 6 0 0 0,0 1 0 0 0,0-13 0 0 0,6-3 0 0 0,-5 0 0 0 0,4 5 0 0 0,5 2 0 0 0,-4 5 0 0 0,-3 12 0 0 0,-4 8 0 0 0,-7 5 0 0 0,-2 1 0 0 0,-6 0 0 0 0,-6-1 0 0 0,-6 0 0 0 0,2 4 0 0 0,5 7 0 0 0,5 8 0 0 0,-5 4 0 0 0,-7 11 0 0 0,-15 4 0 0 0,-13 1 0 0 0,-8-1 0 0 0,-18-1 0 0 0,-12-2 0 0 0,-7-2 0 0 0,-11-7 0 0 0,-4-2 0 0 0,0-6 0 0 0,3-7 0 0 0,-4-5 0 0 0,6 1 0 0 0,-1-1 0 0 0,0-8 0 0 0,8 2 0 0 0,9 6 0 0 0,9 7 0 0 0,8 7 0 0 0,4 5 0 0 0,9 10 0 0 0,10 9 0 0 0,7 9 0 0 0,7 6 0 0 0,3 5 0 0 0,3 1 0 0 0,0 2 0 0 0,1 0 0 0 0,6-6 0 0 0,6-2 0 0 0,14 6 0 0 0,7 2 0 0 0,4 2 0 0 0,-5-1 0 0 0,3 0 0 0 0,1-1 0 0 0,7 0 0 0 0,0-7 0 0 0,-7-3 0 0 0,2 1 0 0 0,-1 1 0 0 0,0-4 0 0 0,-2-6 0 0 0,-7 0 0 0 0,-2-4 0 0 0,-1-3 0 0 0,1 1 0 0 0,2-1 0 0 0,1-2 0 0 0,2 3 0 0 0,0-1 0 0 0,7-1 0 0 0,2-4 0 0 0,-6 4 0 0 0,-3 0 0 0 0,-2-2 0 0 0,0-2 0 0 0,1-2 0 0 0,0-2 0 0 0,0-1 0 0 0,2-1 0 0 0,0 0 0 0 0,-6 5 0 0 0,-2 3 0 0 0,1-1 0 0 0,2-2 0 0 0,1-1 0 0 0,1-1 0 0 0,2-2 0 0 0,-5 0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79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4568 8937 16383 0 0,'0'-6'0'0'0,"6"-8"0"0"0,8-6 0 0 0,7-7 0 0 0,6-10 0 0 0,-2-4 0 0 0,1-2 0 0 0,1 7 0 0 0,3 4 0 0 0,1 2 0 0 0,-4-1 0 0 0,-1 0 0 0 0,1-1 0 0 0,-4 0 0 0 0,-6-2 0 0 0,-1 0 0 0 0,-2 0 0 0 0,2 0 0 0 0,4 0 0 0 0,5 0 0 0 0,3-1 0 0 0,-2 1 0 0 0,5 0 0 0 0,-2 0 0 0 0,-6 0 0 0 0,-2 5 0 0 0,-3 3 0 0 0,0-1 0 0 0,3 5 0 0 0,4-1 0 0 0,3-1 0 0 0,3-3 0 0 0,-3-2 0 0 0,-2-8 0 0 0,1-4 0 0 0,2 6 0 0 0,2 2 0 0 0,1 1 0 0 0,1 1 0 0 0,-5-1 0 0 0,-7 0 0 0 0,-2 5 0 0 0,-3 13 0 0 0,-12 14 0 0 0,-10 14 0 0 0,-12 9 0 0 0,-2 8 0 0 0,-3 9 0 0 0,2 4 0 0 0,-1-5 0 0 0,2-4 0 0 0,0-8 0 0 0,3-2 0 0 0,5 0 0 0 0,-3-4 0 0 0,-3 0 0 0 0,1 2 0 0 0,-3 3 0 0 0,-3 3 0 0 0,-4 3 0 0 0,-3 1 0 0 0,-8-5 0 0 0,3-1 0 0 0,0-6 0 0 0,8 1 0 0 0,1-5 0 0 0,1-11 0 0 0,3-11 0 0 0,6-12 0 0 0,6-8 0 0 0,-2-12 0 0 0,2-5 0 0 0,2-1 0 0 0,3-5 0 0 0,2-1 0 0 0,1-2 0 0 0,2 0 0 0 0,6 4 0 0 0,8 4 0 0 0,1 3 0 0 0,-1 3 0 0 0,2 2 0 0 0,-1 1 0 0 0,8 1 0 0 0,7 5 0 0 0,-3 2 0 0 0,0 0 0 0 0,2 4 0 0 0,-5 0 0 0 0,0-2 0 0 0,-4-3 0 0 0,0-2 0 0 0,2 3 0 0 0,4 1 0 0 0,3 4 0 0 0,2 6 0 0 0,-4-6 0 0 0,0 0 0 0 0,0 4 0 0 0,-4 0 0 0 0,0 1 0 0 0,1-1 0 0 0,4 1 0 0 0,-5-1 0 0 0,1 1 0 0 0,8-2 0 0 0,4 2 0 0 0,1-2 0 0 0,-5-3 0 0 0,-2-5 0 0 0,-1 2 0 0 0,-5 0 0 0 0,0 4 0 0 0,-6-1 0 0 0,2 4 0 0 0,-4-2 0 0 0,1 3 0 0 0,5 4 0 0 0,3 4 0 0 0,4 3 0 0 0,2 3 0 0 0,2 2 0 0 0,1 0 0 0 0,1 1 0 0 0,-6-6 0 0 0,-2-2 0 0 0,7 0 0 0 0,2-4 0 0 0,1-1 0 0 0,1 2 0 0 0,-1 3 0 0 0,-7-4 0 0 0,-2 1 0 0 0,0 1 0 0 0,0 3 0 0 0,-4-4 0 0 0,0 0 0 0 0,-4-4 0 0 0,-1 1 0 0 0,-2-5 0 0 0,1 3 0 0 0,3 2 0 0 0,5 4 0 0 0,2 4 0 0 0,4 2 0 0 0,1 2 0 0 0,7-4 0 0 0,3-3 0 0 0,-1 2 0 0 0,-1 1 0 0 0,-2 1 0 0 0,-2 2 0 0 0,-2 0 0 0 0,0 2 0 0 0,-6-6 0 0 0,-3-1 0 0 0,0 0 0 0 0,2 1 0 0 0,2 2 0 0 0,1 2 0 0 0,2 0 0 0 0,0 2 0 0 0,1 0 0 0 0,1 0 0 0 0,-1 0 0 0 0,1 1 0 0 0,-1-1 0 0 0,0 0 0 0 0,1 0 0 0 0,-1 0 0 0 0,0 0 0 0 0,0 0 0 0 0,0 0 0 0 0,0 0 0 0 0,1 0 0 0 0,-1 0 0 0 0,0 0 0 0 0,0 0 0 0 0,0 0 0 0 0,0 0 0 0 0,-5 6 0 0 0,-3 2 0 0 0,7-1 0 0 0,-3 5 0 0 0,-1 0 0 0 0,1-2 0 0 0,1-3 0 0 0,-4 4 0 0 0,-2-1 0 0 0,1-1 0 0 0,2 8 0 0 0,2 3 0 0 0,-4 2 0 0 0,-1-1 0 0 0,1-5 0 0 0,3 0 0 0 0,1-1 0 0 0,2-5 0 0 0,1-3 0 0 0,1-3 0 0 0,0-2 0 0 0,6-1 0 0 0,3-2 0 0 0,-2 6 0 0 0,0 2 0 0 0,-3 0 0 0 0,-1-1 0 0 0,-1-3 0 0 0,-2 6 0 0 0,1 0 0 0 0,-1-1 0 0 0,-1-2 0 0 0,-5 3 0 0 0,-2 1 0 0 0,1-1 0 0 0,1-3 0 0 0,-4 4 0 0 0,6 0 0 0 0,-3 4 0 0 0,-5 6 0 0 0,4-1 0 0 0,5-4 0 0 0,-4 2 0 0 0,-1-2 0 0 0,-4 2 0 0 0,0-2 0 0 0,-4 3 0 0 0,-5 3 0 0 0,1 5 0 0 0,-2 3 0 0 0,3-3 0 0 0,-1 0 0 0 0,2 7 0 0 0,0 3 0 0 0,-4 2 0 0 0,2 1 0 0 0,-1-2 0 0 0,-3 0 0 0 0,-3-2 0 0 0,-3 0 0 0 0,-2 0 0 0 0,-7-7 0 0 0,-9-13 0 0 0,-2-15 0 0 0,2-14 0 0 0,-2-4 0 0 0,-5 1 0 0 0,2-3 0 0 0,-3 3 0 0 0,4-3 0 0 0,-2 3 0 0 0,3-1 0 0 0,-7 2 0 0 0,0-3 0 0 0,4-8 0 0 0,-6-7 0 0 0,-4-2 0 0 0,-3 4 0 0 0,4 2 0 0 0,1 6 0 0 0,6 2 0 0 0,0 4 0 0 0,-2-1 0 0 0,-2 3 0 0 0,-3 5 0 0 0,4-3 0 0 0,0 3 0 0 0,-2 1 0 0 0,-1 4 0 0 0,-2 2 0 0 0,-3 2 0 0 0,0 2 0 0 0,5-6 0 0 0,7-7 0 0 0,-4-1 0 0 0,-4 1 0 0 0,-3 3 0 0 0,-1 4 0 0 0,-2 2 0 0 0,6-4 0 0 0,2 0 0 0 0,-1 1 0 0 0,0-5 0 0 0,-3 1 0 0 0,0-4 0 0 0,-2 0 0 0 0,5-2 0 0 0,2 0 0 0 0,-1 5 0 0 0,-2 3 0 0 0,-1 4 0 0 0,-2-4 0 0 0,-1 1 0 0 0,-1 0 0 0 0,0 3 0 0 0,0 2 0 0 0,-1 1 0 0 0,1 1 0 0 0,0 1 0 0 0,-1 0 0 0 0,1 0 0 0 0,0 1 0 0 0,0-1 0 0 0,0 0 0 0 0,-1 0 0 0 0,1 0 0 0 0,0 0 0 0 0,6-5 0 0 0,1-3 0 0 0,1 1 0 0 0,-3 1 0 0 0,-6 1 0 0 0,-5 3 0 0 0,0 0 0 0 0,1 2 0 0 0,1 0 0 0 0,1 0 0 0 0,1 0 0 0 0,1 1 0 0 0,0-1 0 0 0,1 0 0 0 0,0 0 0 0 0,0 0 0 0 0,0 0 0 0 0,0 0 0 0 0,0 0 0 0 0,0 0 0 0 0,6 6 0 0 0,-4 2 0 0 0,-3-1 0 0 0,0 5 0 0 0,-1 0 0 0 0,0-2 0 0 0,1-3 0 0 0,6 4 0 0 0,2-1 0 0 0,0 4 0 0 0,4 6 0 0 0,1-1 0 0 0,-2-4 0 0 0,-3-3 0 0 0,4 0 0 0 0,-1 0 0 0 0,-2-3 0 0 0,4 2 0 0 0,5 7 0 0 0,1-2 0 0 0,1 4 0 0 0,-1-2 0 0 0,-4-4 0 0 0,1 1 0 0 0,-7-2 0 0 0,-6-3 0 0 0,3 3 0 0 0,1-1 0 0 0,-1-3 0 0 0,-2-3 0 0 0,0-2 0 0 0,-2 4 0 0 0,0 1 0 0 0,-1-2 0 0 0,5 4 0 0 0,3 1 0 0 0,-1-3 0 0 0,4 10 0 0 0,1 1 0 0 0,-3-3 0 0 0,4 2 0 0 0,0-3 0 0 0,-4-4 0 0 0,4 2 0 0 0,-1-1 0 0 0,-8-4 0 0 0,1 4 0 0 0,-1-2 0 0 0,0-1 0 0 0,-2-4 0 0 0,5 4 0 0 0,2 0 0 0 0,-2-2 0 0 0,-1 4 0 0 0,-2-1 0 0 0,-2 5 0 0 0,-1-2 0 0 0,5 4 0 0 0,2-2 0 0 0,5 2 0 0 0,0 4 0 0 0,-2-1 0 0 0,-3 0 0 0 0,3 4 0 0 0,11-3 0 0 0,14-6 0 0 0,12-4 0 0 0,9-6 0 0 0,7-2 0 0 0,4-3 0 0 0,8-2 0 0 0,3 0 0 0 0,-1 0 0 0 0,3-5 0 0 0,7-3 0 0 0,4-5 0 0 0,-1-5 0 0 0,-4-1 0 0 0,-6 4 0 0 0,1 5 0 0 0,-2 3 0 0 0,-3-1 0 0 0,-3-1 0 0 0,-3-3 0 0 0,-1 0 0 0 0,-2 2 0 0 0,-5-2 0 0 0,-4-6 0 0 0,-4-4 0 0 0,-1 0 0 0 0,2 0 0 0 0,9 3 0 0 0,5-1 0 0 0,2-8 0 0 0,1 0 0 0 0,-7 0 0 0 0,-2 5 0 0 0,-2 6 0 0 0,-4 0 0 0 0,-1 4 0 0 0,1-2 0 0 0,-3-4 0 0 0,0 2 0 0 0,3 3 0 0 0,3 5 0 0 0,-3-3 0 0 0,0 2 0 0 0,-4-3 0 0 0,1 1 0 0 0,2 2 0 0 0,3 3 0 0 0,3 3 0 0 0,8 3 0 0 0,4 1 0 0 0,0 1 0 0 0,-6-6 0 0 0,-4-1 0 0 0,-1 0 0 0 0,0 2 0 0 0,1 1 0 0 0,1-4 0 0 0,0-1 0 0 0,2 1 0 0 0,-1 2 0 0 0,2-4 0 0 0,-1 0 0 0 0,0 2 0 0 0,0 1 0 0 0,1 3 0 0 0,5 2 0 0 0,2 1 0 0 0,-1 1 0 0 0,-1 0 0 0 0,-1 1 0 0 0,-3-1 0 0 0,0 0 0 0 0,-1 1 0 0 0,-1-1 0 0 0,0 0 0 0 0,0 0 0 0 0,-1 6 0 0 0,1 2 0 0 0,0-1 0 0 0,-6 5 0 0 0,-1 0 0 0 0,0-2 0 0 0,1 3 0 0 0,2-1 0 0 0,1-2 0 0 0,-4 3 0 0 0,-1-1 0 0 0,1-2 0 0 0,1-3 0 0 0,2 3 0 0 0,2 5 0 0 0,-4 7 0 0 0,-2-1 0 0 0,0-4 0 0 0,-3 1 0 0 0,0-2 0 0 0,1-5 0 0 0,3 8 0 0 0,3 1 0 0 0,-4 3 0 0 0,-1-3 0 0 0,1-5 0 0 0,3-4 0 0 0,1-5 0 0 0,-3 3 0 0 0,4-1 0 0 0,3-1 0 0 0,2-1 0 0 0,0 3 0 0 0,0 0 0 0 0,0-1 0 0 0,-1-2 0 0 0,-6 4 0 0 0,-2 0 0 0 0,0-2 0 0 0,1-2 0 0 0,2-2 0 0 0,-4 5 0 0 0,-2-1 0 0 0,3 0 0 0 0,-5 3 0 0 0,0 1 0 0 0,9-3 0 0 0,9-2 0 0 0,-1 4 0 0 0,-1-1 0 0 0,-3-2 0 0 0,0-2 0 0 0,0-2 0 0 0,-1 4 0 0 0,-1 7 0 0 0,1 0 0 0 0,0 4 0 0 0,0 4 0 0 0,-6 4 0 0 0,-2 4 0 0 0,1-5 0 0 0,-4 1 0 0 0,-7 0 0 0 0,0-4 0 0 0,-2 6 0 0 0,-4 4 0 0 0,2 1 0 0 0,0 2 0 0 0,-4 0 0 0 0,-1 0 0 0 0,-4-1 0 0 0,-1 0 0 0 0,-1 5 0 0 0,-1 2 0 0 0,-1 0 0 0 0,1-2 0 0 0,-1-2 0 0 0,-5-1 0 0 0,-2-1 0 0 0,1 4 0 0 0,1 2 0 0 0,1-1 0 0 0,3-1 0 0 0,0-2 0 0 0,2-2 0 0 0,0 0 0 0 0,0-2 0 0 0,1 0 0 0 0,-7-6 0 0 0,-1-13 0 0 0,-1-16 0 0 0,3-12 0 0 0,-5-11 0 0 0,-1-7 0 0 0,3-4 0 0 0,-5-13 0 0 0,-5-10 0 0 0,1-1 0 0 0,-3-3 0 0 0,2 5 0 0 0,4 5 0 0 0,-2 6 0 0 0,3-1 0 0 0,3 2 0 0 0,-3 2 0 0 0,1 4 0 0 0,-3 7 0 0 0,1 5 0 0 0,3-1 0 0 0,-3 0 0 0 0,1-7 0 0 0,-2-3 0 0 0,0-2 0 0 0,-2 7 0 0 0,1 2 0 0 0,-8 7 0 0 0,0 2 0 0 0,-7 5 0 0 0,-5 4 0 0 0,-2 6 0 0 0,0 3 0 0 0,1-3 0 0 0,0-1 0 0 0,2 1 0 0 0,-1 2 0 0 0,2 2 0 0 0,0 1 0 0 0,5-4 0 0 0,3-2 0 0 0,-1-5 0 0 0,-1-1 0 0 0,-1 3 0 0 0,-3 3 0 0 0,-6-3 0 0 0,-4 0 0 0 0,1-4 0 0 0,1 1 0 0 0,7-3 0 0 0,3-4 0 0 0,2 1 0 0 0,5-2 0 0 0,0 3 0 0 0,-1-1 0 0 0,-2-3 0 0 0,-3 2 0 0 0,-2 0 0 0 0,-2 2 0 0 0,-1-6 0 0 0,5-6 0 0 0,3 4 0 0 0,4-1 0 0 0,1 6 0 0 0,-2 5 0 0 0,-8 1 0 0 0,-6 3 0 0 0,-1 3 0 0 0,5-2 0 0 0,3 1 0 0 0,0 2 0 0 0,0 3 0 0 0,-1 2 0 0 0,5-4 0 0 0,0 0 0 0 0,0 0 0 0 0,-2 3 0 0 0,-2 1 0 0 0,-1 2 0 0 0,-2 1 0 0 0,-1 1 0 0 0,0 0 0 0 0,-1 0 0 0 0,-5 1 0 0 0,-2 5 0 0 0,0 2 0 0 0,2 5 0 0 0,1 7 0 0 0,2-1 0 0 0,2-3 0 0 0,6 1 0 0 0,2-2 0 0 0,1-3 0 0 0,-2-5 0 0 0,4 9 0 0 0,1 2 0 0 0,-2-3 0 0 0,-3-3 0 0 0,-2-5 0 0 0,-1-2 0 0 0,-3-3 0 0 0,-5-1 0 0 0,-3-2 0 0 0,0 1 0 0 0,1-1 0 0 0,2 0 0 0 0,2 7 0 0 0,2 1 0 0 0,0 0 0 0 0,6 5 0 0 0,3 0 0 0 0,0-2 0 0 0,-2 3 0 0 0,4 5 0 0 0,0 6 0 0 0,-1 4 0 0 0,-2-3 0 0 0,-3-5 0 0 0,-2-6 0 0 0,-1 0 0 0 0,-1 3 0 0 0,5 6 0 0 0,3-3 0 0 0,4 3 0 0 0,1 2 0 0 0,4 3 0 0 0,-1-3 0 0 0,-3-7 0 0 0,2 1 0 0 0,4 2 0 0 0,-2 4 0 0 0,4 8 0 0 0,2-6 0 0 0,4-14 0 0 0,3-15 0 0 0,2-13 0 0 0,8-4 0 0 0,7 2 0 0 0,9-3 0 0 0,5 2 0 0 0,5-1 0 0 0,2 2 0 0 0,2-1 0 0 0,-1-4 0 0 0,1-4 0 0 0,-1 2 0 0 0,1 0 0 0 0,4 4 0 0 0,2 0 0 0 0,0 2 0 0 0,-2 5 0 0 0,-2 5 0 0 0,-1 3 0 0 0,-7-2 0 0 0,-4-2 0 0 0,1 3 0 0 0,1-5 0 0 0,8 0 0 0 0,2-4 0 0 0,2 0 0 0 0,0 3 0 0 0,-2 4 0 0 0,-1-3 0 0 0,-1 0 0 0 0,-1 3 0 0 0,-1 2 0 0 0,0 2 0 0 0,0 2 0 0 0,0 1 0 0 0,0 1 0 0 0,0 1 0 0 0,0-1 0 0 0,0 1 0 0 0,6-1 0 0 0,2 0 0 0 0,-1 0 0 0 0,-1 1 0 0 0,-1-1 0 0 0,-3 0 0 0 0,0 0 0 0 0,-1 0 0 0 0,-1 0 0 0 0,0 0 0 0 0,0-1 0 0 0,-1 1 0 0 0,1 0 0 0 0,0 0 0 0 0,0-5 0 0 0,0-3 0 0 0,6 1 0 0 0,2-11 0 0 0,0-2 0 0 0,-2-3 0 0 0,-2-4 0 0 0,-1-2 0 0 0,-7-4 0 0 0,-15 6 0 0 0,-15 6 0 0 0,-20 13 0 0 0,-23 7 0 0 0,-17 11 0 0 0,-9 3 0 0 0,-5 5 0 0 0,-1-1 0 0 0,7 9 0 0 0,2 6 0 0 0,1-3 0 0 0,7-1 0 0 0,0 2 0 0 0,-6 0 0 0 0,-5 2 0 0 0,4-5 0 0 0,2-2 0 0 0,-1 2 0 0 0,5-4 0 0 0,1-1 0 0 0,-1 2 0 0 0,4-2 0 0 0,-1-6 0 0 0,3 0 0 0 0,-6-2 0 0 0,6 2 0 0 0,2-1 0 0 0,2-4 0 0 0,5-4 0 0 0,3 4 0 0 0,4 4 0 0 0,1 1 0 0 0,8 3 0 0 0,8 4 0 0 0,1-1 0 0 0,5 0 0 0 0,4 9 0 0 0,10-1 0 0 0,11-6 0 0 0,8-7 0 0 0,8-6 0 0 0,5-5 0 0 0,3-9 0 0 0,1-5 0 0 0,6 0 0 0 0,7-5 0 0 0,2 0 0 0 0,-3 2 0 0 0,-3 2 0 0 0,3-2 0 0 0,3-5 0 0 0,-5-6 0 0 0,-6-5 0 0 0,2 2 0 0 0,6-1 0 0 0,1-1 0 0 0,2-2 0 0 0,12-2 0 0 0,5-1 0 0 0,-2-2 0 0 0,-1 0 0 0 0,0 0 0 0 0,-5-1 0 0 0,-8-5 0 0 0,0-3 0 0 0,-3-4 0 0 0,-5 5 0 0 0,-3 4 0 0 0,-10 2 0 0 0,-20 8 0 0 0,-19 9 0 0 0,-19 7 0 0 0,-17 6 0 0 0,-19 3 0 0 0,-3 3 0 0 0,-9 2 0 0 0,-9 5 0 0 0,-1 2 0 0 0,7 6 0 0 0,12-1 0 0 0,11 10 0 0 0,8 0 0 0 0,2 3 0 0 0,2-5 0 0 0,-3-4 0 0 0,0-1 0 0 0,3 3 0 0 0,-4 4 0 0 0,7 4 0 0 0,-2 2 0 0 0,-5 3 0 0 0,0-5 0 0 0,1-1 0 0 0,4 0 0 0 0,2 2 0 0 0,9 2 0 0 0,9 1 0 0 0,8 1 0 0 0,7 0 0 0 0,4 2 0 0 0,4 5 0 0 0,6 2 0 0 0,8-6 0 0 0,8-9 0 0 0,5-10 0 0 0,10-7 0 0 0,10-5 0 0 0,2-4 0 0 0,5-2 0 0 0,-2-1 0 0 0,-3 1 0 0 0,1-1 0 0 0,-3-11 0 0 0,3-3 0 0 0,4-5 0 0 0,4 1 0 0 0,16-1 0 0 0,6 2 0 0 0,1-1 0 0 0,-8 2 0 0 0,-10 0 0 0 0,-4-5 0 0 0,-8 3 0 0 0,1-1 0 0 0,1 3 0 0 0,-2-2 0 0 0,-4 3 0 0 0,-4 5 0 0 0,2-3 0 0 0,-2 3 0 0 0,-2 2 0 0 0,-8-2 0 0 0,-4 0 0 0 0,-1-3 0 0 0,-6-5 0 0 0,-7-4 0 0 0,0-5 0 0 0,-3-3 0 0 0,-9-2 0 0 0,-11-1 0 0 0,-17-5 0 0 0,-21 3 0 0 0,-14 2 0 0 0,-9 7 0 0 0,-5 9 0 0 0,-1 7 0 0 0,0 6 0 0 0,1 4 0 0 0,1 2 0 0 0,-4 13 0 0 0,-18 21 0 0 0,-5 11 0 0 0,2 10 0 0 0,7 0 0 0 0,7-2 0 0 0,6-5 0 0 0,-2 1 0 0 0,1-2 0 0 0,3-3 0 0 0,2 3 0 0 0,8-2 0 0 0,8-2 0 0 0,15-2 0 0 0,9-3 0 0 0,3 4 0 0 0,2 1 0 0 0,5-2 0 0 0,7-1 0 0 0,6-2 0 0 0,10-8 0 0 0,12-8 0 0 0,3-3 0 0 0,5-4 0 0 0,5-5 0 0 0,9-4 0 0 0,6-3 0 0 0,1-2 0 0 0,6-7 0 0 0,0-3 0 0 0,3 1 0 0 0,6-5 0 0 0,5 1 0 0 0,3-4 0 0 0,2-6 0 0 0,20-3 0 0 0,6 1 0 0 0,-1-6 0 0 0,2-16 0 0 0,-4-6 0 0 0,-4 1 0 0 0,-7 2 0 0 0,-9 5 0 0 0,-6 9 0 0 0,-7 10 0 0 0,4 5 0 0 0,-2-1 0 0 0,-6-3 0 0 0,-5 3 0 0 0,-5 0 0 0 0,-4-3 0 0 0,-3-4 0 0 0,-1-1 0 0 0,-7-3 0 0 0,-1 4 0 0 0,-6 2 0 0 0,-7-2 0 0 0,-4-6 0 0 0,-10 1 0 0 0,-11 8 0 0 0,-15 12 0 0 0,-15 16 0 0 0,-28 12 0 0 0,-21 9 0 0 0,-11 13 0 0 0,-13 12 0 0 0,-3 8 0 0 0,1 1 0 0 0,8 2 0 0 0,-6 9 0 0 0,5-3 0 0 0,9 0 0 0 0,17 0 0 0 0,10 1 0 0 0,7-6 0 0 0,8-1 0 0 0,15-5 0 0 0,9-7 0 0 0,4-5 0 0 0,2-4 0 0 0,6-3 0 0 0,1-2 0 0 0,4 0 0 0 0,5-1 0 0 0,5 0 0 0 0,10-6 0 0 0,10-7 0 0 0,14-7 0 0 0,15-6 0 0 0,12-10 0 0 0,9-4 0 0 0,5-13 0 0 0,14-8 0 0 0,6-6 0 0 0,-1-3 0 0 0,-4 0 0 0 0,-3-1 0 0 0,-4 7 0 0 0,-4 3 0 0 0,-1 0 0 0 0,-2-1 0 0 0,-6 5 0 0 0,4 0 0 0 0,2-1 0 0 0,-5-9 0 0 0,-1-3 0 0 0,0 4 0 0 0,-4 1 0 0 0,-13 2 0 0 0,-1 4 0 0 0,-4 2 0 0 0,4-1 0 0 0,0-2 0 0 0,-1-2 0 0 0,3-9 0 0 0,5 4 0 0 0,0-5 0 0 0,-8-2 0 0 0,-6 1 0 0 0,-4 1 0 0 0,-1 7 0 0 0,-6 4 0 0 0,-2 0 0 0 0,-5-7 0 0 0,-12 4 0 0 0,-12 11 0 0 0,-17 10 0 0 0,-11 13 0 0 0,-6 5 0 0 0,-7 7 0 0 0,-2 8 0 0 0,1 4 0 0 0,3-1 0 0 0,4 0 0 0 0,2 2 0 0 0,-4 1 0 0 0,5 3 0 0 0,3 0 0 0 0,2 2 0 0 0,0 0 0 0 0,-5 6 0 0 0,-4-3 0 0 0,1 3 0 0 0,1 18 0 0 0,-5 5 0 0 0,-6 3 0 0 0,-1-3 0 0 0,3-13 0 0 0,4-9 0 0 0,3-5 0 0 0,3-4 0 0 0,8-1 0 0 0,3-5 0 0 0,6-3 0 0 0,7-9 0 0 0,6-14 0 0 0,4-7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80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9064 10970 16383 0 0,'0'-12'0'0'0,"-6"-15"0"0"0,-13-15 0 0 0,-9-11 0 0 0,-7-4 0 0 0,-2-2 0 0 0,0-4 0 0 0,-1 3 0 0 0,-5 7 0 0 0,-1-6 0 0 0,1-10 0 0 0,-3-5 0 0 0,-1 5 0 0 0,3 1 0 0 0,-3 8 0 0 0,7 8 0 0 0,-3 12 0 0 0,2 8 0 0 0,7 3 0 0 0,3 0 0 0 0,2 1 0 0 0,0-2 0 0 0,4-2 0 0 0,1 6 0 0 0,-1 0 0 0 0,-2 0 0 0 0,-3-8 0 0 0,-1-10 0 0 0,4-3 0 0 0,-5 1 0 0 0,-3-4 0 0 0,-1 1 0 0 0,0 3 0 0 0,0 10 0 0 0,0 4 0 0 0,-11 3 0 0 0,3 0 0 0 0,3 5 0 0 0,2 0 0 0 0,2 5 0 0 0,2 0 0 0 0,1 3 0 0 0,0 4 0 0 0,6 10 0 0 0,8 11 0 0 0,7 10 0 0 0,6 8 0 0 0,5 10 0 0 0,1 23 0 0 0,8 12 0 0 0,2 17 0 0 0,6 12 0 0 0,6-1 0 0 0,4 6 0 0 0,6-3 0 0 0,-5-7 0 0 0,1-9 0 0 0,7-8 0 0 0,9 1 0 0 0,3-2 0 0 0,-1-8 0 0 0,-1-11 0 0 0,-3-9 0 0 0,-3-2 0 0 0,4-8 0 0 0,1-1 0 0 0,-2 0 0 0 0,-7-1 0 0 0,2-7 0 0 0,1-3 0 0 0,-1-1 0 0 0,1 2 0 0 0,-2 0 0 0 0,0 3 0 0 0,-6 0 0 0 0,3-4 0 0 0,3-2 0 0 0,0 1 0 0 0,1-4 0 0 0,0-7 0 0 0,-7 1 0 0 0,-2-3 0 0 0,1-4 0 0 0,-6-9 0 0 0,-5-11 0 0 0,-7-10 0 0 0,-9-12 0 0 0,-18-25 0 0 0,-12-14 0 0 0,-5-12 0 0 0,-5-4 0 0 0,-5 2 0 0 0,-3 3 0 0 0,2 10 0 0 0,2 0 0 0 0,4 6 0 0 0,1 9 0 0 0,2 8 0 0 0,7 6 0 0 0,3 11 0 0 0,0 5 0 0 0,-2 2 0 0 0,-1-2 0 0 0,3-1 0 0 0,2 3 0 0 0,-3 1 0 0 0,5-1 0 0 0,0 3 0 0 0,3-1 0 0 0,0-1 0 0 0,2-3 0 0 0,5-3 0 0 0,4-2 0 0 0,3-12 0 0 0,3-17 0 0 0,-4-10 0 0 0,-1-4 0 0 0,0-1 0 0 0,-4 7 0 0 0,0 3 0 0 0,2 8 0 0 0,2 7 0 0 0,2 6 0 0 0,-9 12 0 0 0,-3 5 0 0 0,2 2 0 0 0,4-1 0 0 0,3 10 0 0 0,3 14 0 0 0,8 19 0 0 0,10 18 0 0 0,2 15 0 0 0,5 17 0 0 0,5 9 0 0 0,-3 8 0 0 0,2 3 0 0 0,2-3 0 0 0,-4 15 0 0 0,1 1 0 0 0,-3-4 0 0 0,-6-7 0 0 0,-5-12 0 0 0,2-2 0 0 0,-1-2 0 0 0,-2-7 0 0 0,-3-3 0 0 0,-2-1 0 0 0,5-4 0 0 0,0-7 0 0 0,-1-6 0 0 0,4-4 0 0 0,7-4 0 0 0,5-1 0 0 0,5-2 0 0 0,9 0 0 0 0,4 0 0 0 0,7 0 0 0 0,7 1 0 0 0,5-1 0 0 0,5 7 0 0 0,2-4 0 0 0,-4-2 0 0 0,-1-2 0 0 0,-6 1 0 0 0,-6-6 0 0 0,-11-2 0 0 0,-2-5 0 0 0,0-6 0 0 0,-2-5 0 0 0,0-4 0 0 0,0-4 0 0 0,-7-6 0 0 0,-7-10 0 0 0,-2-1 0 0 0,-5-4 0 0 0,-3-5 0 0 0,-5-3 0 0 0,-3-3 0 0 0,-2-3 0 0 0,-1 0 0 0 0,-6-1 0 0 0,-9 0 0 0 0,-6 6 0 0 0,-1 2 0 0 0,-2 0 0 0 0,-2-2 0 0 0,2-1 0 0 0,0 5 0 0 0,-1 5 0 0 0,-3 2 0 0 0,-3 3 0 0 0,-1-2 0 0 0,-1-9 0 0 0,-1 0 0 0 0,0 4 0 0 0,5 12 0 0 0,8 13 0 0 0,1 12 0 0 0,5 15 0 0 0,4 8 0 0 0,5 4 0 0 0,3 0 0 0 0,-4-1 0 0 0,-1-2 0 0 0,1-1 0 0 0,2-2 0 0 0,2-1 0 0 0,1-1 0 0 0,1 0 0 0 0,1 0 0 0 0,0-12 0 0 0,-6-27 0 0 0,-1-24 0 0 0,-12-30 0 0 0,-8-29 0 0 0,-11-40 0 0 0,-5-21 0 0 0,-6-9 0 0 0,4 0 0 0 0,4 9 0 0 0,-1 0 0 0 0,-7-2 0 0 0,0 6 0 0 0,8 10 0 0 0,0 18 0 0 0,1 10 0 0 0,1 12 0 0 0,1 10 0 0 0,-3 3 0 0 0,-2 3 0 0 0,-11 10 0 0 0,-13 4 0 0 0,5 8 0 0 0,1 8 0 0 0,5 6 0 0 0,1 11 0 0 0,3 4 0 0 0,5 8 0 0 0,5 7 0 0 0,4 5 0 0 0,2 5 0 0 0,2 14 0 0 0,0 11 0 0 0,1 13 0 0 0,-6 13 0 0 0,-2 4 0 0 0,0 10 0 0 0,1 6 0 0 0,2 4 0 0 0,1-6 0 0 0,8-1 0 0 0,7-6 0 0 0,9-8 0 0 0,6-1 0 0 0,4-3 0 0 0,3-3 0 0 0,1 8 0 0 0,1 6 0 0 0,-1 0 0 0 0,1-5 0 0 0,-1-5 0 0 0,5-5 0 0 0,8-10 0 0 0,1-5 0 0 0,4-6 0 0 0,-1-3 0 0 0,2-3 0 0 0,9-5 0 0 0,6-4 0 0 0,2-4 0 0 0,1-7 0 0 0,0-10 0 0 0,5-1 0 0 0,1-5 0 0 0,-1-11 0 0 0,-8-5 0 0 0,-4-14 0 0 0,-2-5 0 0 0,0 2 0 0 0,2-2 0 0 0,-6-4 0 0 0,0 3 0 0 0,-5 0 0 0 0,-6 2 0 0 0,-5 6 0 0 0,-4 5 0 0 0,-3 3 0 0 0,-8 10 0 0 0,-2 3 0 0 0,-6 6 0 0 0,-7 7 0 0 0,-5 6 0 0 0,-4 5 0 0 0,-3 7 0 0 0,-1 10 0 0 0,-2 8 0 0 0,-5 6 0 0 0,4 11 0 0 0,2 9 0 0 0,2 8 0 0 0,0 13 0 0 0,-5 5 0 0 0,-3 9 0 0 0,1 0 0 0 0,6-7 0 0 0,9-5 0 0 0,4-3 0 0 0,4-7 0 0 0,6-9 0 0 0,5-6 0 0 0,-3-12 0 0 0,0-6 0 0 0,2-13 0 0 0,2-15 0 0 0,2-19 0 0 0,1-19 0 0 0,8-25 0 0 0,1-25 0 0 0,7-15 0 0 0,0-14 0 0 0,3-4 0 0 0,12 7 0 0 0,-1 5 0 0 0,8-7 0 0 0,-3-2 0 0 0,-7 2 0 0 0,-2 9 0 0 0,-5-1 0 0 0,-6 13 0 0 0,-5 16 0 0 0,-4 10 0 0 0,-2 12 0 0 0,-3 8 0 0 0,1 2 0 0 0,-2 3 0 0 0,1 21 0 0 0,1 19 0 0 0,-1 23 0 0 0,-5 19 0 0 0,-2 15 0 0 0,-17 10 0 0 0,-10 6 0 0 0,-5 9 0 0 0,5 2 0 0 0,2 17 0 0 0,1 4 0 0 0,0-4 0 0 0,0-1 0 0 0,5-6 0 0 0,1-5 0 0 0,0-7 0 0 0,4-4 0 0 0,0-10 0 0 0,-2 3 0 0 0,2 1 0 0 0,1-6 0 0 0,2-6 0 0 0,0-14 0 0 0,2-8 0 0 0,5-4 0 0 0,4-12 0 0 0,3-16 0 0 0,3-20 0 0 0,2-35 0 0 0,6-26 0 0 0,8-30 0 0 0,8-12 0 0 0,0-16 0 0 0,1-7 0 0 0,-2-8 0 0 0,1-2 0 0 0,-4 8 0 0 0,-4 18 0 0 0,0 18 0 0 0,-1 17 0 0 0,-3 0 0 0 0,-4 11 0 0 0,-2 13 0 0 0,-2 13 0 0 0,-2 10 0 0 0,0 7 0 0 0,-1 16 0 0 0,1 17 0 0 0,-7 22 0 0 0,-7 26 0 0 0,-18 22 0 0 0,-11 13 0 0 0,-9 16 0 0 0,-1 9 0 0 0,-3 6 0 0 0,-11 13 0 0 0,8 14 0 0 0,7 3 0 0 0,7-5 0 0 0,5-9 0 0 0,3 0 0 0 0,3 0 0 0 0,1 3 0 0 0,6-2 0 0 0,2-6 0 0 0,6-11 0 0 0,-1-13 0 0 0,-2-10 0 0 0,2-8 0 0 0,0-12 0 0 0,2-5 0 0 0,-1-7 0 0 0,-4-12 0 0 0,3-8 0 0 0,5-3 0 0 0,-2-7 0 0 0,-3-8 0 0 0,2-11 0 0 0,-2-13 0 0 0,2-28 0 0 0,5-25 0 0 0,4-14 0 0 0,9-17 0 0 0,5-33 0 0 0,8-30 0 0 0,7-18 0 0 0,6-14 0 0 0,15 2 0 0 0,8 9 0 0 0,1 18 0 0 0,-3 23 0 0 0,-9 25 0 0 0,-5 24 0 0 0,-8 21 0 0 0,-3 17 0 0 0,-5 21 0 0 0,-5 23 0 0 0,-11 11 0 0 0,-5 16 0 0 0,-8 17 0 0 0,-8 24 0 0 0,0 14 0 0 0,-3 10 0 0 0,-3 8 0 0 0,-3 0 0 0 0,-2-5 0 0 0,4-6 0 0 0,6 12 0 0 0,7 1 0 0 0,6-10 0 0 0,5 3 0 0 0,2-2 0 0 0,1-4 0 0 0,7-5 0 0 0,8-5 0 0 0,1-8 0 0 0,4-16 0 0 0,5-4 0 0 0,9-11 0 0 0,4-11 0 0 0,9-9 0 0 0,0-14 0 0 0,17-6 0 0 0,9-15 0 0 0,14-14 0 0 0,11-15 0 0 0,0-3 0 0 0,-5-11 0 0 0,-1-7 0 0 0,-4-2 0 0 0,-1-1 0 0 0,-8 1 0 0 0,-12-6 0 0 0,-12 6 0 0 0,-15 8 0 0 0,-8 10 0 0 0,-11 8 0 0 0,-13 12 0 0 0,-21 12 0 0 0,-25 9 0 0 0,-17 7 0 0 0,-12 11 0 0 0,-6 4 0 0 0,-7 6 0 0 0,-2 7 0 0 0,-5-1 0 0 0,-5 14 0 0 0,-10 7 0 0 0,7 1 0 0 0,8 0 0 0 0,7-7 0 0 0,11-11 0 0 0,17-3 0 0 0,13 1 0 0 0,6 2 0 0 0,-3-4 0 0 0,-1 1 0 0 0,6 3 0 0 0,3-4 0 0 0,-1-5 0 0 0,0-5 0 0 0,4-10 0 0 0,7-12 0 0 0,6-9 0 0 0,5-13 0 0 0,4-12 0 0 0,9-16 0 0 0,8-10 0 0 0,8-10 0 0 0,6-2 0 0 0,10-11 0 0 0,10-1 0 0 0,3 5 0 0 0,9 5 0 0 0,2 17 0 0 0,6 9 0 0 0,4 9 0 0 0,-4 6 0 0 0,-3 12 0 0 0,-6 10 0 0 0,-7 10 0 0 0,-8 6 0 0 0,-4 5 0 0 0,-4 2 0 0 0,-2 1 0 0 0,-1 0 0 0 0,0 0 0 0 0,0-1 0 0 0,0 0 0 0 0,-5 5 0 0 0,-8 8 0 0 0,-7 7 0 0 0,-6 12 0 0 0,-10 11 0 0 0,-16 11 0 0 0,-16 12 0 0 0,-8 8 0 0 0,-9 1 0 0 0,-6 1 0 0 0,0 3 0 0 0,-2 1 0 0 0,-1-8 0 0 0,-3-11 0 0 0,-7-10 0 0 0,7-8 0 0 0,10-5 0 0 0,8-4 0 0 0,6-2 0 0 0,4-1 0 0 0,2-6 0 0 0,1-7 0 0 0,7-1 0 0 0,1-4 0 0 0,5-16 0 0 0,7-13 0 0 0,4-10 0 0 0,5-12 0 0 0,2-12 0 0 0,8-9 0 0 0,8-12 0 0 0,8 1 0 0 0,6-1 0 0 0,4 1 0 0 0,8 0 0 0 0,9 6 0 0 0,2 2 0 0 0,10 6 0 0 0,0 7 0 0 0,1 4 0 0 0,-4 6 0 0 0,0 2 0 0 0,2 8 0 0 0,-4-4 0 0 0,-11-1 0 0 0,-2 5 0 0 0,-3 6 0 0 0,-1 2 0 0 0,-3 4 0 0 0,0-1 0 0 0,-2-3 0 0 0,6 1 0 0 0,1-1 0 0 0,0-4 0 0 0,-1-3 0 0 0,-2 3 0 0 0,-2 6 0 0 0,0 5 0 0 0,-13 5 0 0 0,-16 5 0 0 0,-15 7 0 0 0,-17 10 0 0 0,-23 8 0 0 0,-14 6 0 0 0,-14 4 0 0 0,-18 14 0 0 0,-9 11 0 0 0,0 7 0 0 0,-5 5 0 0 0,4 2 0 0 0,2-6 0 0 0,2-7 0 0 0,5-3 0 0 0,8-4 0 0 0,7-11 0 0 0,5-7 0 0 0,10-8 0 0 0,10-10 0 0 0,9-6 0 0 0,6-5 0 0 0,4-3 0 0 0,3-2 0 0 0,6-7 0 0 0,8-7 0 0 0,8-13 0 0 0,5-8 0 0 0,4-14 0 0 0,2-12 0 0 0,13-17 0 0 0,9-13 0 0 0,8-15 0 0 0,4-11 0 0 0,2-10 0 0 0,1-17 0 0 0,0-2 0 0 0,11-4 0 0 0,3 5 0 0 0,-7 10 0 0 0,-6 18 0 0 0,-2 4 0 0 0,-8 5 0 0 0,-4 15 0 0 0,2 18 0 0 0,0 15 0 0 0,3 19 0 0 0,8 17 0 0 0,3 11 0 0 0,-17 10 0 0 0,-18 4 0 0 0,-21 3 0 0 0,-20 0 0 0 0,-9 6 0 0 0,-4 8 0 0 0,-4 5 0 0 0,1 12 0 0 0,3 0 0 0 0,5-1 0 0 0,9 1 0 0 0,5 0 0 0 0,2-6 0 0 0,-1-8 0 0 0,6-12 0 0 0,6-15 0 0 0,6-16 0 0 0,5-11 0 0 0,3-6 0 0 0,2-1 0 0 0,8 1 0 0 0,2 0 0 0 0,0 2 0 0 0,3 7 0 0 0,1 4 0 0 0,-2 0 0 0 0,-4-2 0 0 0,-2 0 0 0 0,-2-3 0 0 0,-2 0 0 0 0,-1-1 0 0 0,0 10 0 0 0,-1 16 0 0 0,1 20 0 0 0,-1 20 0 0 0,1 15 0 0 0,-1 12 0 0 0,1 7 0 0 0,-11 15 0 0 0,-5 6 0 0 0,-4 11 0 0 0,-6-1 0 0 0,3-4 0 0 0,-7-7 0 0 0,1-6 0 0 0,1-6 0 0 0,-2-4 0 0 0,6-8 0 0 0,-1-9 0 0 0,5-2 0 0 0,0-4 0 0 0,4-5 0 0 0,-2-3 0 0 0,2-3 0 0 0,4-2 0 0 0,-1-1 0 0 0,-5-1 0 0 0,0 0 0 0 0,-1 1 0 0 0,-5-1 0 0 0,3 1 0 0 0,-7 6 0 0 0,-5-4 0 0 0,-2 9 0 0 0,5 3 0 0 0,1-1 0 0 0,0-2 0 0 0,0 2 0 0 0,-8-1 0 0 0,-3-2 0 0 0,0-9 0 0 0,6-4 0 0 0,3-2 0 0 0,8 0 0 0 0,12-11 0 0 0,15-14 0 0 0,6-14 0 0 0,13-10 0 0 0,9-9 0 0 0,-1-10 0 0 0,-1-10 0 0 0,-4-9 0 0 0,-2-5 0 0 0,-5-5 0 0 0,1 4 0 0 0,-3 2 0 0 0,-5 5 0 0 0,1 12 0 0 0,-1 8 0 0 0,-3 5 0 0 0,3 7 0 0 0,6 9 0 0 0,4 12 0 0 0,6 7 0 0 0,2 3 0 0 0,-2 6 0 0 0,-1 7 0 0 0,0 6 0 0 0,8 5 0 0 0,4 3 0 0 0,12 1 0 0 0,4 1 0 0 0,-2-5 0 0 0,-10-2 0 0 0,-7-1 0 0 0,-3-4 0 0 0,-2 0 0 0 0,0 1 0 0 0,1 3 0 0 0,-12-3 0 0 0,-14-6 0 0 0,-15-6 0 0 0,-11-5 0 0 0,-2-10 0 0 0,-9-3 0 0 0,-11-8 0 0 0,-10-12 0 0 0,-2-8 0 0 0,-3-4 0 0 0,2-7 0 0 0,5-2 0 0 0,4 8 0 0 0,6-2 0 0 0,2 0 0 0 0,9 2 0 0 0,8 2 0 0 0,9 12 0 0 0,0 17 0 0 0,2 15 0 0 0,3 12 0 0 0,2 15 0 0 0,3 13 0 0 0,1 16 0 0 0,1 9 0 0 0,-6 16 0 0 0,-1 3 0 0 0,0-6 0 0 0,-4-8 0 0 0,-1-10 0 0 0,2-5 0 0 0,3-7 0 0 0,-3-8 0 0 0,-1 1 0 0 0,3-3 0 0 0,2-3 0 0 0,2-2 0 0 0,-4-9 0 0 0,-1-4 0 0 0,-4-5 0 0 0,-6-8 0 0 0,-12-6 0 0 0,-5-4 0 0 0,-4-8 0 0 0,0-4 0 0 0,1-7 0 0 0,1 0 0 0 0,2-3 0 0 0,-6-17 0 0 0,5-7 0 0 0,3-4 0 0 0,2 2 0 0 0,5 2 0 0 0,3 2 0 0 0,4 2 0 0 0,7 2 0 0 0,4 1 0 0 0,5 1 0 0 0,2 0 0 0 0,2 0 0 0 0,1 1 0 0 0,0-1 0 0 0,0-6 0 0 0,6-2 0 0 0,1 1 0 0 0,6 7 0 0 0,0 3 0 0 0,3 7 0 0 0,5 8 0 0 0,5 7 0 0 0,9 4 0 0 0,4 4 0 0 0,1 1 0 0 0,0 1 0 0 0,10 7 0 0 0,7 1 0 0 0,7 5 0 0 0,9 0 0 0 0,3 4 0 0 0,7 10 0 0 0,0 1 0 0 0,-3 0 0 0 0,-3 2 0 0 0,3-4 0 0 0,-2-2 0 0 0,-1-4 0 0 0,-4-1 0 0 0,-7-3 0 0 0,-5 1 0 0 0,0-2 0 0 0,-12 1 0 0 0,-1-1 0 0 0,-5 1 0 0 0,-3-1 0 0 0,-3-4 0 0 0,4-4 0 0 0,0 3 0 0 0,-1-1 0 0 0,-1-2 0 0 0,-8 4 0 0 0,-4-1 0 0 0,-6 4 0 0 0,-1 5 0 0 0,-5 5 0 0 0,2-1 0 0 0,-3 0 0 0 0,-4-3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39:31.872"/>
    </inkml:context>
    <inkml:brush xml:id="br0">
      <inkml:brushProperty name="width" value="0.35" units="cm"/>
      <inkml:brushProperty name="height" value="0.35" units="cm"/>
      <inkml:brushProperty name="color" value="#00CCFF"/>
    </inkml:brush>
  </inkml:definitions>
  <inkml:trace contextRef="#ctx0" brushRef="#br0">1226 1329 24575,'99'-4'0,"-1"-5"0,119-26 0,-163 25 0,462-100 0,-289 59 0,-221 50 0,131-25 0,-116 23 0,0 1 0,0 1 0,-1 1 0,34 4 0,-46-2 0,-1 0 0,0 0 0,0 1 0,0 0 0,0 0 0,0 1 0,-1 0 0,1 0 0,-1 0 0,0 1 0,0-1 0,-1 2 0,1-1 0,4 8 0,9 10 0,-2 2 0,19 35 0,1 0 0,-25-44 0,1-1 0,0 0 0,1 0 0,1-2 0,0 0 0,21 14 0,-1-5 0,1-1 0,38 16 0,-54-27 0,1-1 0,0-1 0,1-2 0,0 0 0,0-1 0,35 4 0,-50-9 0,0 1 0,0-1 0,-1-1 0,1 1 0,0-1 0,0 0 0,-1-1 0,1 1 0,-1-1 0,1-1 0,-1 1 0,0-1 0,0 0 0,0 0 0,0-1 0,-1 0 0,0 0 0,1 0 0,-1-1 0,-1 0 0,1 0 0,-1 0 0,1 0 0,-2-1 0,1 1 0,3-8 0,-3 4 0,1-1 0,-2-1 0,0 1 0,0-1 0,2-16 0,-4 21 0,0 0 0,-1 0 0,0 0 0,0 0 0,0 0 0,-1 0 0,0 0 0,0 0 0,-1 0 0,1 0 0,-4-7 0,4 11 0,0 1 0,0-1 0,-1 1 0,1-1 0,0 1 0,-1 0 0,1 0 0,-1-1 0,0 1 0,1 0 0,-1 0 0,0 0 0,1 1 0,-1-1 0,0 0 0,0 1 0,0-1 0,0 1 0,0 0 0,0-1 0,1 1 0,-1 0 0,-3 0 0,-7 1 0,0 0 0,-21 4 0,26-3 0,-67 15 16,-104 37 0,-73 44-83,157-60-35,-707 256-624,577-226 631,-384 64 0,363-99 72,-395 2 0,636-35 23,-137-5 243,119 3-157,-1-1 1,1-1 0,0-1 0,-22-8-1,42 12-72,-1 0 1,0 0-1,1 0 0,-1 0 0,0 0 1,1-1-1,0 1 0,-1-1 0,1 0 0,0 0 1,0 0-1,0 0 0,0 0 0,0 0 1,0-1-1,0 1 0,1 0 0,0-1 1,-1 0-1,1 1 0,-1-5 0,1 3-7,1 0 0,0 0 0,0 0 0,0 0 0,0 0-1,1 0 1,0 0 0,-1 0 0,2 0 0,-1 0 0,0 0 0,1 1 0,-1-1-1,1 0 1,4-4 0,10-16-7,2 2 0,0 0 0,1 1 0,44-37 0,60-45-290,181-117 0,160-63-291,-179 124 466,371-150-1,-423 225-8,-194 73 309,-1 2 0,1 1-1,1 2 1,46-1 0,-79 7-51,25 1 206,-32-1-337,1 0 0,0 1 0,-1-1 0,1 0 0,0 0 1,-1 0-1,1 0 0,-1 1 0,1-1 0,0 0 0,-1 1 0,1-1 0,-1 0 0,1 1 0,-1-1 0,1 1 0,-1-1 0,1 0 0,-1 1 0,1-1 0,-1 1 0,0 0 0,1-1 0,-1 1 0,0-1 0,0 1 0,1 0 0,-1-1 0,0 1 0,0-1 0,0 1 0,0 0 0,0-1 0,0 1 0,0 0 0,0-1 0,0 1 0,0 0 0,-3 9-3,0-1 0,-1 0 0,-1 0 0,1 0 0,-1 0 0,-1-1 0,0 0 0,0 0 0,-8 8 0,10-12 0,-35 40 0,-1-2 0,-90 70 0,-108 57 0,145-106 0,-118 96 0,175-127 0,1 1 0,2 2 0,-43 57 0,67-80 0,1 0 0,0 1 0,1 0 0,1 0 0,0 1 0,1 0 0,0 0 0,-4 23 0,7-26 0,1-1 0,1 0 0,0 1 0,0-1 0,1 0 0,0 1 0,1-1 0,0 0 0,1 0 0,0 0 0,1 0 0,8 18 0,-5-16 0,1 0 0,-1 0 0,2 0 0,0-1 0,0-1 0,1 0 0,0 0 0,1 0 0,0-2 0,0 1 0,1-1 0,0-1 0,0 0 0,1-1 0,0 0 0,0-1 0,1 0 0,24 4 0,-19-6 0,0 0 0,0-2 0,0 0 0,1-1 0,-1-1 0,0-1 0,0-1 0,0 0 0,0-1 0,0-1 0,-1-1 0,0-1 0,22-11 0,-21 8 0,-1-1 0,-1-1 0,0-1 0,0 0 0,-2-1 0,1 0 0,-2-2 0,0 0 0,-1 0 0,0-1 0,-2-1 0,0 0 0,11-25 0,-16 30 0,-1 0 0,0 0 0,-1 0 0,0-1 0,-1 0 0,-1 0 0,0 0 0,-1 0 0,-1 0 0,0 0 0,0 0 0,-2 0 0,0 0 0,0 0 0,-1 0 0,-1 1 0,-1-1 0,0 1 0,0 0 0,-14-22 0,12 23 0,-2 1 0,1 0 0,-1 1 0,-1 0 0,0 0 0,-1 1 0,1 0 0,-15-8 0,7 6 0,-1 1 0,-1 0 0,1 2 0,-37-11 0,14 9 0,1 2 0,-1 2 0,-1 1 0,-75 3 0,56 5 0,1 2 0,0 4 0,1 1 0,0 4 0,1 2 0,1 2 0,0 3 0,1 3 0,-55 32 0,85-40 0,1 1 0,-42 36 0,58-44 0,1 0 0,-1 1 0,2 0 0,-1 0 0,2 1 0,-1 0 0,1 1 0,-9 21 0,14-28 0,1 0 0,-1-1 0,1 1 0,0 0 0,0 0 0,1-1 0,0 1 0,0 0 0,0 0 0,0 0 0,1 0 0,-1-1 0,1 1 0,0 0 0,1-1 0,-1 1 0,1 0 0,0-1 0,0 0 0,1 1 0,-1-1 0,5 5 0,1 1 0,1-1 0,0 0 0,1-1 0,-1 0 0,2-1 0,-1 1 0,21 9 0,11 3 5,0-2 0,1-2 0,0-2 0,2-2 0,60 9 0,-11-9-79,154 2 0,-144-15-3,-1-5 0,0-4 0,-1-4 0,125-34 0,-164 29 28,-1-2 0,113-57-1,-132 54 39,-2-1-1,-1-2 0,0-2 0,54-52 0,-70 57 11,-2 0 0,-1-1-1,-1-2 1,-1 0 0,-1-1-1,-1 0 1,14-37 0,-22 43-1,-1 1 0,-2-2 1,0 1-1,-1-1 0,-1 1 1,-1-1-1,-1 0 1,-1-1-1,-2 1 0,0 0 1,-4-24-1,0 23-1,-1 0 0,-1 0 1,-1 1-1,-1 0 0,-1 1 0,0 0 1,-21-29-1,12 24 11,-1 1 0,-1 1 0,-1 0-1,-51-41 1,28 32-134,-3 2 1,0 1-1,-2 3 0,-1 3 0,-1 1 0,-62-18 0,36 18 79,-2 4-1,-1 3 0,0 4 1,-1 3-1,0 4 0,-1 3 1,-132 14-1,127-1 41,0 4 1,1 5-1,1 3 1,1 3-1,2 5 1,-154 76-1,181-75-71,2 2 0,1 2 0,-69 61 0,99-76 140,1 1-1,1 1 0,1 1 1,1 1-1,1 1 0,1 1 1,1 0-1,2 1 0,-14 35 1,23-49-34,1 0 0,1 0 0,0 1 0,1 0 1,0-1-1,1 1 0,1 0 0,0 0 1,1-1-1,0 1 0,1 0 0,1-1 0,7 23 1,-3-18 53,1 0 0,1 0 1,0 0-1,1-1 0,1-1 1,1 0-1,0 0 0,1-1 1,16 13-1,9 6-78,2-3 0,1-1 0,1-1 0,1-3-1,2-1 1,0-3 0,53 19 0,-12-12-19,2-3 0,0-3 1,104 11-1,-34-16 15,275-5 0,156-62 0,-356 8 0,-199 33 0,-1-2 0,0-1 0,-1-1 0,53-29 0,-76 36 3,-1 0 0,0-1 1,0 1-1,0-1 0,-1-1 1,0 0-1,0 0 0,-1 0 1,0 0-1,0-1 0,0 0 1,-1-1-1,-1 1 0,1-1 1,-1 0-1,-1 0 0,0 0 1,0 0-1,-1-1 0,0 1 1,0-1-1,-1 0 0,-1 1 1,1-1-1,-1 0 0,-2-10 1,-1 3 18,-1 1 1,-1 0-1,-1 0 1,0 0-1,0 0 0,-2 1 1,0 0-1,-1 1 1,0 0-1,-1 0 1,0 1-1,-19-18 1,5 8 3,-1 1 0,-1 0 1,-1 2-1,-1 2 0,-40-22 0,46 28-26,-1 2 0,0 0 0,0 2 0,0 0 0,-1 1 0,-1 2 0,-31-4 0,50 8 0,1 1 0,-1 0 0,1 0 0,0 0 0,-1 1 0,1 0 0,0 0 0,-1 0 0,1 1 0,-5 2 0,8-3 0,0 0 0,0 0 0,0 1 0,0-1 0,0 1 0,1-1 0,-1 1 0,1 0 0,-1 0 0,1 0 0,0 0 0,0 0 0,-1 0 0,1 0 0,1 0 0,-1 0 0,0 0 0,0 1 0,1-1 0,-1 0 0,1 0 0,0 1 0,0-1 0,0 0 0,0 1 0,0 2 0,1 4 0,1 1 0,0 0 0,0-1 0,0 0 0,1 1 0,1-1 0,6 12 0,3 3 0,27 38 0,-7-20-58,2-2 1,1-1-1,2-2 0,2-2 0,1-1 0,2-2 0,46 26 0,-22-20-34,1-2-1,1-4 1,2-3-1,97 27 1,-98-38 92,2-2 0,105 8 0,-140-21 0,0-2 0,0-1 0,0-2 0,0-2 0,-1-2 0,62-16 0,-85 18 0,-1 0 0,0-1 0,0 0 0,-1-1 0,1 0 0,-1-1 0,-1 0 0,1-1 0,-1 0 0,-1-1 0,1 0 0,-1 0 0,-1-1 0,0 0 0,0-1 0,-1 0 0,-1 0 0,1 0 0,-2-1 0,0 0 0,0 0 0,-1 0 0,-1-1 0,0 0 0,0 1 0,-1-1 0,-1 0 0,0 0 0,-2-16 0,-1 3 38,-2 0 1,-2 1-1,0-1 1,-1 1-1,-1 1 1,-2-1 0,0 1-1,-2 1 1,-1 0-1,0 1 1,-33-41-1,16 27 40,-2 1-1,-1 2 0,-2 1 0,-1 2 0,-72-46 0,72 54-77,0 2 0,-2 2 0,0 1 0,-2 2 0,1 1 0,-1 3 0,-1 1 0,-42-4 0,57 11 0,-1 1 0,1 1 0,-1 1 0,1 2 0,-1 0 0,1 2 0,0 1 0,0 1 0,0 2 0,1 0 0,0 2 0,1 0 0,-39 23 0,47-22 0,0 1 0,0 0 0,1 1 0,1 1 0,0 0 0,1 1 0,0 1 0,2 0 0,-1 0 0,2 1 0,0 0 0,2 1 0,0 0 0,0 1 0,2 0 0,0 0 0,1 0 0,-3 35 0,5-23 0,2 0 0,1 0 0,1-1 0,2 1 0,1 0 0,1-1 0,2 0 0,1 0 0,1-1 0,2 0 0,21 42 0,-10-32 0,1 0 0,2-2 0,2 0 0,1-2 0,2-1 0,43 37 0,-33-36 0,2-3 0,1-1 0,1-2 0,2-2 0,54 24 0,-53-31 0,0-2 0,1-1 0,1-3 0,1-2 0,0-2 0,0-3 0,1-1 0,0-3 0,0-2 0,-1-2 0,1-3 0,87-16 0,-105 12 0,62-24 0,-83 27 0,-1 0 0,1-1 0,-1-1 0,0 0 0,0-1 0,-1 0 0,19-18 0,-26 23 0,0-1 0,0 0 0,0 0 0,0 0 0,-1-1 0,0 1 0,0 0 0,0-1 0,0 0 0,-1 1 0,1-1 0,-1 0 0,0 0 0,-1 1 0,1-7 0,-2 4 0,1-1 0,-1 1 0,-1 0 0,1 0 0,-1 0 0,0 0 0,-1 0 0,0 0 0,-4-8 0,-6-5 0,0 0 0,-1 1 0,-1 1 0,-1 0 0,-27-23 0,-9-3-70,-2 3 0,-1 2 0,-2 3 0,-2 2 0,-101-43-1,66 40-34,-1 4 0,-2 5 0,-116-20 0,118 33 105,-1 5 0,-146 1 0,172 12 0,0 3 0,0 2 0,1 4 0,-78 24 0,38 2 0,94-32 0,1 2 0,0-1 0,1 2 0,0-1 0,-13 12 0,24-18 14,-1 0 1,1 0-1,0 1 1,-1-1-1,1 0 1,0 1-1,0 0 1,1-1-1,-1 1 1,0 0-1,1 0 1,0 0-1,0 0 1,0 0-1,0 0 1,0 0-1,1 0 1,-1 1-1,1-1 1,0 0-1,0 0 1,0 0-1,0 1 1,0-1-1,1 0 1,0 0-1,-1 0 1,3 6-1,2 0 39,0 1 0,1-1-1,0 0 1,0-1-1,1 1 1,0-1 0,15 13-1,9 6-52,2-2 0,0-1 0,1-1 0,2-2 0,59 26 0,-29-20 0,0-3 0,103 23 0,-101-33-62,2-2 0,0-4-1,0-3 1,130-7 0,-154-2 27,0-2 1,0-2-1,-1-2 0,0-2 1,-1-2-1,0-1 1,-2-3-1,57-31 0,-82 39 56,-1-1-1,0 0 0,0-1 0,-1-1 0,-1 0 1,0-1-1,-1-1 0,13-18 0,-21 26-5,-1 0 1,0-1-1,0 1 0,0-1 1,-1 1-1,-1-1 0,1 0 1,-1 0-1,0 0 0,-1-1 1,0 1-1,0 0 0,-1-1 1,0 1-1,-1 0 0,0 0 1,0-1-1,0 1 0,-1 0 1,-1 0-1,-5-15 0,1 9 7,0 1 0,-1-1-1,-1 1 1,0 1 0,-18-20-1,4 9-34,-48-37 0,19 22-87,-2 3-1,-2 2 1,-1 3-1,-80-31 1,53 30-71,-1 4 1,-141-25-1,163 42 166,-1 3-1,0 2 1,0 3-1,0 3 1,0 3-1,1 3 1,-103 23-1,123-18-12,0 2-1,1 2 0,0 1 1,-68 41-1,79-38 9,1 1 0,0 1-1,2 2 1,1 1 0,1 1-1,-31 39 1,43-46 10,1 0 0,1 1 0,0 1 0,2-1 0,0 2 0,1-1 0,2 1 0,0 1 0,1-1 0,2 1 0,0 0 0,1 0 0,1 0 0,2 1 0,0-1 0,1 0 0,2 0 0,0 1 0,1-2 0,13 40 0,-3-24-9,0-1 0,3 0 0,1-1 0,2 0 0,1-2-1,29 35 1,-19-31 45,2-1 0,2-2 0,1-1 0,69 49 0,-60-52-7,2-3-1,1-1 1,1-3-1,2-1 0,0-3 1,1-2-1,0-3 1,2-1-1,0-3 0,57 4 1,-57-12-29,0-3 0,-1-1 0,1-3 0,0-3 0,-1-1 0,0-3 0,-1-2 0,-1-3 0,81-35 0,-98 34 0,1-1 0,-2-2 0,-1-2 0,0 0 0,-2-3 0,28-27 0,-37 30 0,-1 0 0,-1-2 0,-1 0 0,-2-1 0,0-1 0,-1 0 0,-2-2 0,14-36 0,-20 40 13,0-1 1,-1 1-1,-2-1 0,0 0 1,-2 0-1,0 0 1,-2 0-1,-1 0 0,-1-1 1,-7-31-1,3 29-7,-2 1-1,-1-1 1,-1 2-1,-1-1 1,-1 1-1,-2 1 1,0 1 0,-33-43-1,19 34-31,-1 2 0,-1 0 0,-2 2 0,0 2 0,-2 1 0,-40-24 0,25 22-53,-1 3 0,-1 1 0,-1 3 0,-64-18 1,31 18 47,-1 4 1,-1 4-1,0 3 0,0 4 1,-174 11-1,159 5 5,-156 34 0,199-30 147,1 3 0,0 3 0,-107 52 0,145-61-104,1 0 0,0 1 1,1 1-1,-29 26 0,42-34 20,0 1 0,0-1 0,0 1 1,1 0-1,0 0 0,0 1 0,0-1 0,1 1 0,0 0 0,0 0 1,1 0-1,0 0 0,0 0 0,0 0 0,1 1 0,0-1 1,1 15-1,1-10-16,1 0 0,0 0 0,1 0 1,0 0-1,1-1 0,10 21 0,-2-9-16,1-1 0,22 30 1,2-6-76,2-3 1,2-1 0,2-1-1,1-3 1,2-2 0,100 60-1,-67-52-20,2-3 1,2-4-1,162 49 0,-175-68 90,0-3 0,1-3 0,0-3 0,107 0 0,-127-10-1,-1-2 0,1-2-1,-1-3 1,0-1-1,-1-3 1,0-2 0,51-23-1,-76 27 0,0-2 1,0-1-1,-2 0 0,1-2 0,-2-1 0,0 0 0,19-21 1,-33 30 3,0-1 0,-1 0 0,0 0 0,0-1 0,-1 0 0,0 0 0,-1 0 1,0 0-1,4-14 0,-6 16 7,-1-1 1,0 1-1,0-1 1,-1 1-1,0-1 1,0 0-1,-1 1 1,0-1-1,0 0 1,-1 1-1,1-1 1,-2 1 0,-5-12-1,2 5 76,-1 1-1,-1 0 1,-1 0 0,0 1-1,0 0 1,-15-14 0,1 5-46,0 0-1,-35-22 1,3 8-116,-2 3-1,-1 2 0,-1 2 0,-1 3 0,-2 3 1,-77-17-1,51 19-16,0 5 1,-1 4-1,-1 3 0,-93 5 1,91 7 93,-169 29 0,200-20 0,0 3 0,1 2 0,-92 42 0,128-49-3,0 1 1,1 2-1,1 0 1,0 1 0,-26 25-1,39-32 15,1 0 0,0 1 0,1 0 0,0 0 0,1 1-1,-1 0 1,2 0 0,-1 1 0,2-1 0,-1 1 0,2 0 0,-1 0 0,1 1 0,-1 16-1,2-11 26,2 0 0,0 1 0,1-1 0,1 0 0,1 0 0,0 0 0,1 0 0,1 0 0,1-1 0,0 1 0,1-1-1,1-1 1,0 0 0,19 26 0,-10-19-3,1-1 1,0-1-1,2 0 0,0-2 0,1 0 1,1-1-1,0-2 0,41 22 0,-11-12-34,1-3 0,1-2 0,0-2 0,70 13 0,229 16 0,-215-39 0,1-6 0,-1-6 0,1-6 0,-2-6 0,233-58 0,-324 61 0,-2-1 0,58-29 0,-79 32 0,-1-1 0,-1-1 0,0-1 0,-1-1 0,0-1 0,17-19 0,-19 16 0,0 0 0,1 2 0,0 0 0,2 1 0,0 1 0,35-19 0,-34 23 0,0-1 0,-1 0 0,0-2 0,-1-1 0,-1 0 0,25-26 0,-27 25 0,26-19 0,-28 24 0,-1 0 0,-1-1 0,19-21 0,-15 11 0,0-1 0,-2-1 0,0-1 0,16-38 0,-23 44 0,-1 0 0,-1-1 0,-1 0 0,-1 0 0,-1-1 0,2-38 0,-4 40 0,-2 1 0,0 0 0,0-1 0,-2 1 0,0 0 0,-1 0 0,-1 0 0,-14-33 0,4 18 0,-2 0 0,-1 0 0,-1 2 0,-2 1 0,-1 0 0,-2 1 0,-40-38 0,18 27 0,3 3 0,-77-84 0,42 20 0,-53-59 0,110 138 0,-2 0 0,0 1 0,-2 1 0,-45-27 0,17 18 0,0 3 0,-2 2 0,-104-30 0,68 31 0,-164-20 0,106 30 0,-192 8 0,-148 46 0,-104 76 0,13 50 0,566-163 0,-6 2 0,-1 1 0,1 1 0,1 0 0,-21 12 0,36-17 0,-1 0 0,1 0 0,0 0 0,0 1 0,0-1 0,0 1 0,1 0 0,-1 0 0,1 0 0,0 0 0,0 1 0,1 0 0,-1-1 0,1 1 0,0 0 0,0 0 0,1 0 0,-1 0 0,1 0 0,0 0 0,0 10 0,4 29 0,-1 13 0,-2-53 0,0 1 0,-1-1 0,1 1 0,-1-1 0,0 1 0,-1-1 0,1 1 0,-1-1 0,-3 6 0,8-11 0,0-1 0,-1 1 0,1 0 0,0 1 0,0-1 0,-1 0 0,1 1 0,4 0 0,6-3 0,274-76 0,242-53 0,289 31 0,-781 99 0,352-13 0,-310 16 0,0 4 0,150 30 0,-211-31 0,146 39 0,-141-36 0,-1 1 0,0 2 0,0 0 0,39 26 0,-61-36 0,0 0 0,0 1 0,1-1 0,-1 0 0,0 0 0,0 0 0,0 1 0,1-1 0,-1 0 0,0 0 0,0 1 0,0-1 0,0 0 0,1 0 0,-1 1 0,0-1 0,0 0 0,0 0 0,0 1 0,0-1 0,0 0 0,0 1 0,0-1 0,0 0 0,0 0 0,0 1 0,0-1 0,0 0 0,0 1 0,0-1 0,0 0 0,0 0 0,0 1 0,-1-1 0,1 0 0,0 1 0,0-1 0,0 0 0,0 0 0,-1 0 0,1 1 0,0-1 0,-17 12 0,-27 7 0,-16 0 0,-1-2 0,-65 8 0,-128 8 0,192-27 0,58-5 0,-609 86 0,515-66 0,1 4 0,2 5 0,0 3 0,-113 58 0,-346 254-454,249-144 93,-12-23 193,316-178 175,-107 47-87,96-43 192,0 0-1,0-1 1,0-1-1,0 0 1,0-1-1,0 0 1,-17-1-1,28 0-105,-1 0 1,0 0-1,0 0 0,0 0 0,1-1 0,-1 1 1,0 0-1,0-1 0,1 0 0,-1 1 1,0-1-1,1 0 0,-1 0 0,1 0 0,-1 0 1,1 0-1,-1 0 0,1-1 0,0 1 0,0 0 1,0-1-1,-1 1 0,1 0 0,0-1 0,1 0 1,-1 1-1,0-1 0,0 0 0,1 1 0,-1-1 1,1 0-1,-1-2 0,1-2-11,0-1 0,0 1 0,0 0 0,1-1 0,0 1-1,0-1 1,5-11 0,5-13 5,1 1 0,2 0 0,1 1 0,1 0 0,2 1 0,30-37 0,-12 22 0,2 3 0,1 1 0,47-35 0,-38 40 0,1 2 0,1 3 0,2 1 0,86-32 0,-123 54 0,-8 2 0,1 1 0,-1 0 0,0 0 0,1 1 0,-1 0 0,1 1 0,0-1 0,10 1 0,-49 17 0,-19 8 0,-194 86 0,212-99 0,0-1 0,0-2 0,0-1 0,-1-1 0,0-2 0,-35 0 0,-34-6 0,114 2 0,0 1 0,0 1 0,-1 0 0,1 1 0,0 0 0,-1 1 0,11 5 0,78 42 0,-48-23 0,24 11-1365,-7-6-5461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80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8242 10430 16383 0 0,'-6'-12'0'0'0,"-13"-21"0"0"0,-10-16 0 0 0,-11-12 0 0 0,-10-19 0 0 0,-3-7 0 0 0,-4 6 0 0 0,2 4 0 0 0,-7-2 0 0 0,1 1 0 0 0,5 3 0 0 0,-5 1 0 0 0,-4-3 0 0 0,4-1 0 0 0,5-4 0 0 0,2 0 0 0 0,-8-15 0 0 0,-5-2 0 0 0,-3 3 0 0 0,5 7 0 0 0,2 7 0 0 0,6 6 0 0 0,6 10 0 0 0,-5 4 0 0 0,2 7 0 0 0,3 2 0 0 0,5 3 0 0 0,-2 5 0 0 0,3-7 0 0 0,1-1 0 0 0,10 3 0 0 0,4 4 0 0 0,2 4 0 0 0,-1 3 0 0 0,-1 3 0 0 0,-1-4 0 0 0,5-2 0 0 0,1-4 0 0 0,-2-1 0 0 0,-1 8 0 0 0,4 4 0 0 0,5 3 0 0 0,2 1 0 0 0,2-6 0 0 0,-7 3 0 0 0,0 2 0 0 0,-3 1 0 0 0,4 10 0 0 0,17 28 0 0 0,14 17 0 0 0,18 23 0 0 0,10 20 0 0 0,4 28 0 0 0,6 15 0 0 0,1 13 0 0 0,-1 7 0 0 0,1 1 0 0 0,0 0 0 0 0,-4-5 0 0 0,-3-11 0 0 0,2-9 0 0 0,0-10 0 0 0,-7 1 0 0 0,1 2 0 0 0,6-10 0 0 0,1-9 0 0 0,-1-11 0 0 0,-2-13 0 0 0,3-4 0 0 0,0-4 0 0 0,4 0 0 0 0,-1-7 0 0 0,-3-6 0 0 0,9 4 0 0 0,1 12 0 0 0,-3 10 0 0 0,1-1 0 0 0,8-4 0 0 0,7 0 0 0 0,-3 1 0 0 0,-1-2 0 0 0,-6 1 0 0 0,-6-4 0 0 0,-7-4 0 0 0,-5-11 0 0 0,-4-5 0 0 0,-7-3 0 0 0,-4-1 0 0 0,1-4 0 0 0,1-7 0 0 0,-4-12 0 0 0,-6-12 0 0 0,-6-12 0 0 0,-10-13 0 0 0,-11-13 0 0 0,-11-23 0 0 0,-6-16 0 0 0,-5-6 0 0 0,-3-17 0 0 0,-1-7 0 0 0,-6 4 0 0 0,-8 3 0 0 0,5 14 0 0 0,10 11 0 0 0,0 14 0 0 0,-13 13 0 0 0,3 9 0 0 0,3 2 0 0 0,3-4 0 0 0,2-5 0 0 0,1-5 0 0 0,2 1 0 0 0,0 5 0 0 0,6 5 0 0 0,3 5 0 0 0,-2-2 0 0 0,5 0 0 0 0,0-3 0 0 0,4 0 0 0 0,-1-3 0 0 0,-3-11 0 0 0,-4-7 0 0 0,-2-3 0 0 0,-4-7 0 0 0,-1-2 0 0 0,-1 7 0 0 0,5 4 0 0 0,2 9 0 0 0,-6 7 0 0 0,2 8 0 0 0,7 6 0 0 0,1 9 0 0 0,6 4 0 0 0,4-5 0 0 0,-1 3 0 0 0,3 0 0 0 0,2-1 0 0 0,-3-2 0 0 0,1 0 0 0 0,-4 4 0 0 0,1 1 0 0 0,3 0 0 0 0,-3 3 0 0 0,1 1 0 0 0,3-3 0 0 0,-3-2 0 0 0,1-2 0 0 0,3-3 0 0 0,2 11 0 0 0,9 14 0 0 0,9 14 0 0 0,9 18 0 0 0,1 16 0 0 0,3 12 0 0 0,3 10 0 0 0,-3 5 0 0 0,0 3 0 0 0,8 0 0 0 0,4 1 0 0 0,1-1 0 0 0,-4-1 0 0 0,-4-6 0 0 0,-5-3 0 0 0,-2 0 0 0 0,2-4 0 0 0,2-1 0 0 0,2 2 0 0 0,3 3 0 0 0,2 2 0 0 0,0 3 0 0 0,2 1 0 0 0,-1 1 0 0 0,1-5 0 0 0,0-8 0 0 0,-1-1 0 0 0,0-11 0 0 0,1 0 0 0 0,11-1 0 0 0,9 14 0 0 0,2 10 0 0 0,2-1 0 0 0,-3 1 0 0 0,-5-6 0 0 0,-6-6 0 0 0,-4-8 0 0 0,-3-11 0 0 0,-3 1 0 0 0,-2-1 0 0 0,1-1 0 0 0,4 1 0 0 0,3-1 0 0 0,0 0 0 0 0,-1 6 0 0 0,-2 2 0 0 0,-2-6 0 0 0,0-4 0 0 0,-2-7 0 0 0,1-7 0 0 0,-7-14 0 0 0,-8-12 0 0 0,-7-17 0 0 0,-12-16 0 0 0,-11-24 0 0 0,-11-18 0 0 0,-7-7 0 0 0,-10-5 0 0 0,-5-10 0 0 0,0-11 0 0 0,-6 4 0 0 0,1 8 0 0 0,3 5 0 0 0,-4 8 0 0 0,2 8 0 0 0,3 11 0 0 0,2 13 0 0 0,9 11 0 0 0,5 7 0 0 0,0-7 0 0 0,0-6 0 0 0,-1 0 0 0 0,-2-9 0 0 0,-1-4 0 0 0,-2-9 0 0 0,-11-3 0 0 0,-5-6 0 0 0,1 1 0 0 0,3-3 0 0 0,9 7 0 0 0,5 6 0 0 0,2 15 0 0 0,1 12 0 0 0,5 8 0 0 0,1 6 0 0 0,-2-5 0 0 0,4 0 0 0 0,-1-1 0 0 0,4 2 0 0 0,4 18 0 0 0,6 18 0 0 0,3 21 0 0 0,3 18 0 0 0,1 15 0 0 0,8 10 0 0 0,1 12 0 0 0,6 4 0 0 0,12 1 0 0 0,2 3 0 0 0,-4 1 0 0 0,-1 8 0 0 0,-3 6 0 0 0,-1-2 0 0 0,-2 18 0 0 0,-4 0 0 0 0,0-1 0 0 0,0-8 0 0 0,2-11 0 0 0,-1-9 0 0 0,-3-8 0 0 0,2-11 0 0 0,0 1 0 0 0,8-6 0 0 0,1-1 0 0 0,3 1 0 0 0,-3-5 0 0 0,0 1 0 0 0,-3-5 0 0 0,-5-4 0 0 0,-5-5 0 0 0,-4-4 0 0 0,3-3 0 0 0,0-2 0 0 0,-1 0 0 0 0,4-7 0 0 0,0-1 0 0 0,4 5 0 0 0,5-7 0 0 0,0-14 0 0 0,-5-15 0 0 0,-3-11 0 0 0,-5-16 0 0 0,-4-13 0 0 0,5-11 0 0 0,-1-14 0 0 0,0-23 0 0 0,-2-19 0 0 0,-7-20 0 0 0,-4-11 0 0 0,-6 2 0 0 0,-2 1 0 0 0,-3 2 0 0 0,0-5 0 0 0,-8 5 0 0 0,-5 7 0 0 0,1 10 0 0 0,7 13 0 0 0,1 14 0 0 0,3 11 0 0 0,6 13 0 0 0,5 2 0 0 0,-15 7 0 0 0,-3 7 0 0 0,3 8 0 0 0,5 5 0 0 0,5 4 0 0 0,5 15 0 0 0,4 21 0 0 0,2 18 0 0 0,1 23 0 0 0,1 16 0 0 0,0 11 0 0 0,12 5 0 0 0,3 2 0 0 0,-1 0 0 0 0,-3-7 0 0 0,3 3 0 0 0,-2-5 0 0 0,-3 16 0 0 0,3 11 0 0 0,-1 8 0 0 0,3 9 0 0 0,-1 5 0 0 0,4-6 0 0 0,3-5 0 0 0,5 5 0 0 0,3-5 0 0 0,3-3 0 0 0,-4-12 0 0 0,-1-10 0 0 0,1-18 0 0 0,1-13 0 0 0,1-4 0 0 0,-3-2 0 0 0,-2-3 0 0 0,-4-2 0 0 0,-1-2 0 0 0,3-6 0 0 0,3-2 0 0 0,3 6 0 0 0,2 3 0 0 0,2-4 0 0 0,1-7 0 0 0,0-8 0 0 0,1-7 0 0 0,0-16 0 0 0,-6-13 0 0 0,-3-3 0 0 0,-4-3 0 0 0,-2-9 0 0 0,3-5 0 0 0,-3 0 0 0 0,-5-6 0 0 0,-5-7 0 0 0,1 6 0 0 0,0 6 0 0 0,-3-3 0 0 0,-2-5 0 0 0,-3-12 0 0 0,-7-1 0 0 0,-3-1 0 0 0,-7-3 0 0 0,0 5 0 0 0,-4 7 0 0 0,2 7 0 0 0,-4 5 0 0 0,3 5 0 0 0,-2 2 0 0 0,3 1 0 0 0,-3 2 0 0 0,-3-7 0 0 0,2-2 0 0 0,-1 6 0 0 0,-4-2 0 0 0,4-7 0 0 0,-2-2 0 0 0,4 1 0 0 0,-1 3 0 0 0,-2 2 0 0 0,-4 3 0 0 0,-4 1 0 0 0,5 2 0 0 0,-1-6 0 0 0,5-2 0 0 0,0 1 0 0 0,-2 8 0 0 0,3 2 0 0 0,-2 2 0 0 0,4 0 0 0 0,5-8 0 0 0,-2-2 0 0 0,2-1 0 0 0,-2 7 0 0 0,-5 3 0 0 0,1 0 0 0 0,-2 0 0 0 0,3 0 0 0 0,-2-2 0 0 0,3-1 0 0 0,-2 0 0 0 0,3-1 0 0 0,4 0 0 0 0,9 5 0 0 0,12 14 0 0 0,4 15 0 0 0,-6 8 0 0 0,-16 2 0 0 0,-24-6 0 0 0,-17-10 0 0 0,-13-9 0 0 0,-7-9 0 0 0,-2-5 0 0 0,-14-15 0 0 0,-2-1 0 0 0,1 8 0 0 0,-7-2 0 0 0,0 6 0 0 0,5 3 0 0 0,6 6 0 0 0,5 2 0 0 0,10 5 0 0 0,11 4 0 0 0,4 5 0 0 0,5 4 0 0 0,4 9 0 0 0,5 8 0 0 0,2 3 0 0 0,8 10 0 0 0,3 1 0 0 0,-5 1 0 0 0,2 2 0 0 0,0 1 0 0 0,5 2 0 0 0,7 1 0 0 0,6 0 0 0 0,5 0 0 0 0,15 1 0 0 0,12-6 0 0 0,8-9 0 0 0,5-6 0 0 0,3-7 0 0 0,6-4 0 0 0,8-2 0 0 0,1-2 0 0 0,3 0 0 0 0,3-7 0 0 0,5-1 0 0 0,-9-5 0 0 0,3 0 0 0 0,4-4 0 0 0,-2 2 0 0 0,-6-3 0 0 0,-6 2 0 0 0,-5 4 0 0 0,2 4 0 0 0,-1 4 0 0 0,-8-3 0 0 0,-4-1 0 0 0,-1-4 0 0 0,0 0 0 0 0,-5-3 0 0 0,-1 0 0 0 0,-5-8 0 0 0,-6-11 0 0 0,-4-7 0 0 0,-10 5 0 0 0,-11 8 0 0 0,-9 21 0 0 0,-6 12 0 0 0,-5 17 0 0 0,-3 4 0 0 0,-1 4 0 0 0,0-2 0 0 0,0-1 0 0 0,6 1 0 0 0,3-3 0 0 0,-1-7 0 0 0,6 0 0 0 0,-6-2 0 0 0,1 1 0 0 0,1-2 0 0 0,-2 3 0 0 0,4 4 0 0 0,7 4 0 0 0,5 4 0 0 0,5 3 0 0 0,4 1 0 0 0,2 2 0 0 0,2 0 0 0 0,0 0 0 0 0,0 0 0 0 0,0-1 0 0 0,0 1 0 0 0,5-7 0 0 0,14-7 0 0 0,9-2 0 0 0,5 2 0 0 0,3-3 0 0 0,1 2 0 0 0,-1-3 0 0 0,0-5 0 0 0,-1-3 0 0 0,-6 2 0 0 0,-3-1 0 0 0,0-3 0 0 0,1-1 0 0 0,2-3 0 0 0,2-1 0 0 0,-6-7 0 0 0,-6-8 0 0 0,-7-9 0 0 0,-5-5 0 0 0,-5-4 0 0 0,-2-3 0 0 0,-7-2 0 0 0,-9 0 0 0 0,-7 1 0 0 0,-6-1 0 0 0,1 1 0 0 0,-5 1 0 0 0,-4-1 0 0 0,-1 1 0 0 0,0 0 0 0 0,6 0 0 0 0,2 0 0 0 0,1 5 0 0 0,5 3 0 0 0,-6 5 0 0 0,3 1 0 0 0,0-3 0 0 0,4 9 0 0 0,17 13 0 0 0,16 6 0 0 0,12 8 0 0 0,1 8 0 0 0,3 6 0 0 0,3 4 0 0 0,1 8 0 0 0,8 4 0 0 0,3 0 0 0 0,-6-1 0 0 0,-3-2 0 0 0,4 9 0 0 0,-4 3 0 0 0,-1-3 0 0 0,-1 3 0 0 0,-6-2 0 0 0,-1 3 0 0 0,7-3 0 0 0,10 2 0 0 0,3 4 0 0 0,1-2 0 0 0,-2-4 0 0 0,-3-5 0 0 0,5 2 0 0 0,-1 15 0 0 0,-2-2 0 0 0,-2 0 0 0 0,-1 2 0 0 0,3 1 0 0 0,0 3 0 0 0,0 6 0 0 0,-2-8 0 0 0,-2-4 0 0 0,-2-1 0 0 0,-1 14 0 0 0,0-6 0 0 0,-7-9 0 0 0,-2-2 0 0 0,-5-6 0 0 0,-1-4 0 0 0,-4-5 0 0 0,-4-4 0 0 0,-4-2 0 0 0,-4-1 0 0 0,3-6 0 0 0,1-3 0 0 0,-1 1 0 0 0,4 1 0 0 0,0 3 0 0 0,4-5 0 0 0,-1 0 0 0 0,-8-5 0 0 0,-5 1 0 0 0,-9 7 0 0 0,-8 6 0 0 0,-8 2 0 0 0,-6 2 0 0 0,-8 5 0 0 0,-11 1 0 0 0,-2 5 0 0 0,-4 6 0 0 0,-4-1 0 0 0,2 2 0 0 0,-7-3 0 0 0,8-4 0 0 0,1-5 0 0 0,5-4 0 0 0,5-9 0 0 0,4-4 0 0 0,-3 0 0 0 0,7 0 0 0 0,3-4 0 0 0,8 0 0 0 0,8 2 0 0 0,2-4 0 0 0,2 1 0 0 0,0-3 0 0 0,-6 0 0 0 0,-3 3 0 0 0,1 4 0 0 0,-2-2 0 0 0,4-1 0 0 0,0-3 0 0 0,2 1 0 0 0,5 2 0 0 0,5-9 0 0 0,3-11 0 0 0,3-20 0 0 0,1-11 0 0 0,2-13 0 0 0,0-5 0 0 0,0-7 0 0 0,-1 0 0 0 0,7 3 0 0 0,1-1 0 0 0,5-4 0 0 0,7 8 0 0 0,-1 0 0 0 0,3-4 0 0 0,-3 1 0 0 0,2-2 0 0 0,2 2 0 0 0,-2-3 0 0 0,1 8 0 0 0,-3 6 0 0 0,6 4 0 0 0,0 2 0 0 0,1 0 0 0 0,-4 1 0 0 0,-6 0 0 0 0,-5-1 0 0 0,-5-1 0 0 0,-4 1 0 0 0,-1-1 0 0 0,-1 0 0 0 0,-2-1 0 0 0,1 1 0 0 0,-11 6 0 0 0,-10 7 0 0 0,-7 8 0 0 0,-4 6 0 0 0,-2 3 0 0 0,-2 4 0 0 0,7-5 0 0 0,1-1 0 0 0,1 0 0 0 0,-1 1 0 0 0,4-4 0 0 0,1-1 0 0 0,5-4 0 0 0,-1 0 0 0 0,3-3 0 0 0,-1 1 0 0 0,2-3 0 0 0,5-3 0 0 0,-3 1 0 0 0,2-6 0 0 0,-4 0 0 0 0,2 0 0 0 0,3-2 0 0 0,3-2 0 0 0,3-1 0 0 0,3-1 0 0 0,-5 5 0 0 0,-1 2 0 0 0,-4 5 0 0 0,-1 0 0 0 0,2-2 0 0 0,3-3 0 0 0,-9-3 0 0 0,-1-2 0 0 0,2-1 0 0 0,-2 4 0 0 0,2 1 0 0 0,-2-1 0 0 0,2 0 0 0 0,4-9 0 0 0,-2-2 0 0 0,1-1 0 0 0,-2 6 0 0 0,0 3 0 0 0,-2 1 0 0 0,1 0 0 0 0,4 0 0 0 0,4-2 0 0 0,3-1 0 0 0,-4 0 0 0 0,1-1 0 0 0,1 0 0 0 0,-5 0 0 0 0,1-1 0 0 0,2 1 0 0 0,-4 5 0 0 0,-5 3 0 0 0,1-7 0 0 0,-3-3 0 0 0,2-1 0 0 0,-2 5 0 0 0,3 3 0 0 0,4 0 0 0 0,4 0 0 0 0,-2-2 0 0 0,1-1 0 0 0,-4-1 0 0 0,-5 0 0 0 0,-5-1 0 0 0,-5 0 0 0 0,-8-7 0 0 0,1-12 0 0 0,2-22 0 0 0,0 3 0 0 0,6 1 0 0 0,9 8 0 0 0,6 8 0 0 0,0 8 0 0 0,3 6 0 0 0,-4 10 0 0 0,1 4 0 0 0,-2 8 0 0 0,5 11 0 0 0,6 14 0 0 0,9 12 0 0 0,4 14 0 0 0,0 7 0 0 0,4 3 0 0 0,1 7 0 0 0,3 5 0 0 0,-2 6 0 0 0,9-1 0 0 0,7-6 0 0 0,-4-5 0 0 0,1 0 0 0 0,-5-2 0 0 0,0-3 0 0 0,-5-3 0 0 0,2-8 0 0 0,-4-4 0 0 0,2-1 0 0 0,-3 1 0 0 0,-3 1 0 0 0,2 2 0 0 0,-2 1 0 0 0,-3 2 0 0 0,-2 0 0 0 0,-3 0 0 0 0,-2 0 0 0 0,-2 1 0 0 0,0-1 0 0 0,0-5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80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8872 10935 16383 0 0,'12'0'0'0'0,"9"0"0"0"0,13 0 0 0 0,13 0 0 0 0,3 0 0 0 0,-1 0 0 0 0,-2 0 0 0 0,-4 0 0 0 0,-3 0 0 0 0,-3 0 0 0 0,-2 0 0 0 0,-1 0 0 0 0,0 0 0 0 0,5 0 0 0 0,2 0 0 0 0,0 0 0 0 0,-1 0 0 0 0,-2 0 0 0 0,5 0 0 0 0,0 0 0 0 0,5 0 0 0 0,5 0 0 0 0,0 0 0 0 0,3 0 0 0 0,-3 6 0 0 0,2 2 0 0 0,-4-1 0 0 0,2 5 0 0 0,-2 0 0 0 0,1-2 0 0 0,4 3 0 0 0,4 0 0 0 0,3-3 0 0 0,3-3 0 0 0,-4 3 0 0 0,-7 0 0 0 0,10-2 0 0 0,6 4 0 0 0,-3 0 0 0 0,-8-3 0 0 0,4 4 0 0 0,2-1 0 0 0,-4-3 0 0 0,-1-2 0 0 0,1-2 0 0 0,1-3 0 0 0,8-1 0 0 0,3-1 0 0 0,0-1 0 0 0,0 1 0 0 0,-1 5 0 0 0,4 2 0 0 0,6 0 0 0 0,2-1 0 0 0,20 4 0 0 0,15 6 0 0 0,6 1 0 0 0,4 2 0 0 0,3 5 0 0 0,2-2 0 0 0,8 6 0 0 0,-4 0 0 0 0,-8-1 0 0 0,3-3 0 0 0,2-7 0 0 0,-16-6 0 0 0,-6 1 0 0 0,-10-2 0 0 0,-18-2 0 0 0,-11-3 0 0 0,-7-2 0 0 0,-3-1 0 0 0,-2-2 0 0 0,1 0 0 0 0,1 5 0 0 0,18 2 0 0 0,13 0 0 0 0,1 10 0 0 0,-10 3 0 0 0,-8-3 0 0 0,-5-4 0 0 0,-5-4 0 0 0,4-4 0 0 0,13 10 0 0 0,9 1 0 0 0,0-2 0 0 0,1 3 0 0 0,-4-1 0 0 0,-6-5 0 0 0,0-2 0 0 0,2-5 0 0 0,10 5 0 0 0,12-1 0 0 0,-2-1 0 0 0,4-1 0 0 0,-5-3 0 0 0,13-1 0 0 0,-1 5 0 0 0,8 1 0 0 0,-6 5 0 0 0,-7 0 0 0 0,-4 10 0 0 0,1 1 0 0 0,6-4 0 0 0,0-5 0 0 0,-8 0 0 0 0,-11-2 0 0 0,-11-3 0 0 0,-2-3 0 0 0,7 2 0 0 0,-1 1 0 0 0,9-3 0 0 0,-3-1 0 0 0,1-3 0 0 0,1-1 0 0 0,6-1 0 0 0,-2-1 0 0 0,-2 0 0 0 0,5 0 0 0 0,-3-1 0 0 0,-3 1 0 0 0,-6 0 0 0 0,-7-1 0 0 0,-7 1 0 0 0,-6 0 0 0 0,-4 0 0 0 0,-7 0 0 0 0,-4 0 0 0 0,-5 0 0 0 0,-7 0 0 0 0,-10-5 0 0 0,-13-9 0 0 0,-10-7 0 0 0,-24-6 0 0 0,-34-9 0 0 0,-22-12 0 0 0,-22 4 0 0 0,-19-15 0 0 0,-10-2 0 0 0,-1 8 0 0 0,-10 8 0 0 0,4 6 0 0 0,7 3 0 0 0,12 3 0 0 0,0 0 0 0 0,0 7 0 0 0,7 1 0 0 0,-15-6 0 0 0,-6-5 0 0 0,-5 0 0 0 0,12 4 0 0 0,2 3 0 0 0,8 0 0 0 0,10 0 0 0 0,3-2 0 0 0,5-1 0 0 0,5 5 0 0 0,5 1 0 0 0,9-1 0 0 0,3 5 0 0 0,-4-1 0 0 0,3-1 0 0 0,-6 3 0 0 0,-2-1 0 0 0,-12 4 0 0 0,-16 4 0 0 0,-2-1 0 0 0,-2 3 0 0 0,-6 2 0 0 0,-13 4 0 0 0,-10-4 0 0 0,-12 1 0 0 0,2-5 0 0 0,-4 1 0 0 0,11-4 0 0 0,-6-5 0 0 0,3 2 0 0 0,8-2 0 0 0,3 3 0 0 0,5 5 0 0 0,12 5 0 0 0,2 3 0 0 0,1 3 0 0 0,8 3 0 0 0,9 0 0 0 0,8 1 0 0 0,6 0 0 0 0,5 5 0 0 0,8 3 0 0 0,10 10 0 0 0,1 9 0 0 0,5 4 0 0 0,-2 9 0 0 0,1 4 0 0 0,4-1 0 0 0,3-2 0 0 0,9 4 0 0 0,4 0 0 0 0,6 3 0 0 0,2 0 0 0 0,4-3 0 0 0,4-4 0 0 0,5-3 0 0 0,9-7 0 0 0,5-5 0 0 0,6 0 0 0 0,7-5 0 0 0,6-7 0 0 0,16-5 0 0 0,6-4 0 0 0,8-4 0 0 0,-1-2 0 0 0,13-1 0 0 0,14 0 0 0 0,9-6 0 0 0,1-7 0 0 0,20-8 0 0 0,8-17 0 0 0,7-7 0 0 0,5-9 0 0 0,-2-5 0 0 0,-12 1 0 0 0,3-7 0 0 0,-13 8 0 0 0,-14 2 0 0 0,-5 5 0 0 0,-11-6 0 0 0,-9-5 0 0 0,-9 2 0 0 0,-9 5 0 0 0,-8 7 0 0 0,-11-1 0 0 0,-11 3 0 0 0,-9 3 0 0 0,-6 3 0 0 0,1 8 0 0 0,-1-7 0 0 0,0-4 0 0 0,-3-5 0 0 0,-6-7 0 0 0,-10-5 0 0 0,-7-4 0 0 0,-13-15 0 0 0,-11-11 0 0 0,-11-1 0 0 0,-13-4 0 0 0,-7-2 0 0 0,-13 9 0 0 0,-4 14 0 0 0,2 19 0 0 0,5 20 0 0 0,-6 15 0 0 0,-5 28 0 0 0,-4 25 0 0 0,-14 36 0 0 0,-5 23 0 0 0,1 20 0 0 0,8 7 0 0 0,0 8 0 0 0,7-1 0 0 0,9 7 0 0 0,4 10 0 0 0,-1-2 0 0 0,-2 5 0 0 0,3-6 0 0 0,11 2 0 0 0,8-4 0 0 0,15 2 0 0 0,12-5 0 0 0,1-8 0 0 0,3-8 0 0 0,8-2 0 0 0,3-8 0 0 0,7-11 0 0 0,8-11 0 0 0,5-15 0 0 0,5-13 0 0 0,8-17 0 0 0,10-10 0 0 0,8-10 0 0 0,6-9 0 0 0,5-7 0 0 0,19-4 0 0 0,18-8 0 0 0,15-9 0 0 0,5-8 0 0 0,10-12 0 0 0,5-5 0 0 0,3-2 0 0 0,5-5 0 0 0,8-13 0 0 0,6-7 0 0 0,-1-4 0 0 0,-5 5 0 0 0,0 1 0 0 0,-8 0 0 0 0,-6 0 0 0 0,1 0 0 0 0,1 4 0 0 0,-8 1 0 0 0,-8-6 0 0 0,-9-4 0 0 0,-13 4 0 0 0,-13 8 0 0 0,-10 2 0 0 0,-8-7 0 0 0,-4-4 0 0 0,-3 9 0 0 0,-7 2 0 0 0,-8 1 0 0 0,5-4 0 0 0,-8-14 0 0 0,-6-6 0 0 0,-11-8 0 0 0,-16-6 0 0 0,-17-10 0 0 0,-14-6 0 0 0,-10-1 0 0 0,-18-11 0 0 0,-9-8 0 0 0,-5 12 0 0 0,-12 20 0 0 0,6 26 0 0 0,-3 26 0 0 0,-3 20 0 0 0,0 21 0 0 0,-13 27 0 0 0,-15 23 0 0 0,-8 37 0 0 0,1 17 0 0 0,13 2 0 0 0,5-3 0 0 0,5-8 0 0 0,10-2 0 0 0,12-4 0 0 0,4 0 0 0 0,12 4 0 0 0,6 10 0 0 0,11-1 0 0 0,9-5 0 0 0,7-1 0 0 0,6-4 0 0 0,9-1 0 0 0,10 9 0 0 0,1 0 0 0 0,5-5 0 0 0,4-13 0 0 0,4-7 0 0 0,3-10 0 0 0,1-10 0 0 0,1-2 0 0 0,7-3 0 0 0,1-4 0 0 0,12-9 0 0 0,8-10 0 0 0,4-9 0 0 0,16-7 0 0 0,4-4 0 0 0,0-4 0 0 0,-4 0 0 0 0,2-1 0 0 0,4-6 0 0 0,5-19 0 0 0,-3-16 0 0 0,-4-7 0 0 0,0 0 0 0 0,-8 2 0 0 0,-7-3 0 0 0,-9 9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80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16451 10080 16383 0 0,'139'29'0'0'0,"104"27"0"0"0,17 4 0 0 0,-30-3 0 0 0,-49-10 0 0 0,-78-31 0 0 0,-68-25 0 0 0,-63-21 0 0 0,-57-18 0 0 0,-41-6 0 0 0,-24 0 0 0 0,-9 3 0 0 0,5 11 0 0 0,11 12 0 0 0,7 16 0 0 0,3 17 0 0 0,-5 18 0 0 0,-1 17 0 0 0,4 20 0 0 0,14 22 0 0 0,17 27 0 0 0,19 23 0 0 0,24 13 0 0 0,23-1 0 0 0,24-2 0 0 0,25-7 0 0 0,23-10 0 0 0,23-14 0 0 0,25-14 0 0 0,16-25 0 0 0,2-23 0 0 0,9-26 0 0 0,8-29 0 0 0,19-25 0 0 0,10-19 0 0 0,3-18 0 0 0,-6-21 0 0 0,-16-12 0 0 0,-24-7 0 0 0,-29-3 0 0 0,-27 7 0 0 0,-28 9 0 0 0,-29 9 0 0 0,-29 7 0 0 0,-38 6 0 0 0,-34 4 0 0 0,-40 7 0 0 0,-39 9 0 0 0,-24 13 0 0 0,-9 20 0 0 0,-8 24 0 0 0,-11 29 0 0 0,1 33 0 0 0,13 27 0 0 0,27 22 0 0 0,36 14 0 0 0,35 3 0 0 0,34-10 0 0 0,26-13 0 0 0,21-14 0 0 0,18-12 0 0 0,14-14 0 0 0,16-13 0 0 0,20-16 0 0 0,24-14 0 0 0,39-24 0 0 0,47-24 0 0 0,47-42 0 0 0,47-52 0 0 0,37-52 0 0 0,4-33 0 0 0,-21-10 0 0 0,-33 1 0 0 0,-47 13 0 0 0,-45 22 0 0 0,-37 30 0 0 0,-33 34 0 0 0,-23 29 0 0 0,-23 24 0 0 0,-29 21 0 0 0,-38 22 0 0 0,-56 27 0 0 0,-52 33 0 0 0,-62 33 0 0 0,-42 26 0 0 0,-16 18 0 0 0,2 13 0 0 0,5 11 0 0 0,14 17 0 0 0,26 3 0 0 0,31-4 0 0 0,35-11 0 0 0,31-14 0 0 0,28-19 0 0 0,30-18 0 0 0,24-20 0 0 0,23-18 0 0 0,32-19 0 0 0,28-23 0 0 0,53-33 0 0 0,67-30 0 0 0,56-44 0 0 0,42-42 0 0 0,28-33 0 0 0,5-18 0 0 0,-15-8 0 0 0,-33 5 0 0 0,-41 10 0 0 0,-46 17 0 0 0,-40 24 0 0 0,-34 23 0 0 0,-28 17 0 0 0,-19 20 0 0 0,-17 16 0 0 0,-25 11 0 0 0,-36 8 0 0 0,-42 10 0 0 0,-48 21 0 0 0,-62 24 0 0 0,-52 37 0 0 0,-31 33 0 0 0,-23 30 0 0 0,-3 19 0 0 0,14 14 0 0 0,15 17 0 0 0,16 15 0 0 0,28 5 0 0 0,34-7 0 0 0,37-15 0 0 0,38-20 0 0 0,39-17 0 0 0,36-24 0 0 0,32-19 0 0 0,21-18 0 0 0,26-15 0 0 0,41-10 0 0 0,52-7 0 0 0,55-10 0 0 0,66-14 0 0 0,58-22 0 0 0,46-26 0 0 0,25-19 0 0 0,0-11 0 0 0,-20-1 0 0 0,-24 6 0 0 0,-31 7 0 0 0,-45 7 0 0 0,-43 12 0 0 0,-49 11 0 0 0,-42 10 0 0 0,-31 8 0 0 0,-33 4 0 0 0,-34 3 0 0 0,-40 7 0 0 0,-59 2 0 0 0,-76 5 0 0 0,-79 6 0 0 0,-65-1 0 0 0,-48-3 0 0 0,-25-11 0 0 0,-15-6 0 0 0,3-4 0 0 0,7-6 0 0 0,13-1 0 0 0,20-6 0 0 0,25-5 0 0 0,30 2 0 0 0,45 3 0 0 0,49 5 0 0 0,51 11 0 0 0,46 4 0 0 0,39 9 0 0 0,79 19 0 0 0,109 28 0 0 0,118 21 0 0 0,101 8 0 0 0,77-4 0 0 0,45-17 0 0 0,16-20 0 0 0,-14-18 0 0 0,-13-8 0 0 0,-29-7 0 0 0,-38-7 0 0 0,-41 2 0 0 0,-41 5 0 0 0,-48 6 0 0 0,-47-1 0 0 0,-50-3 0 0 0,-44 2 0 0 0,-34-3 0 0 0,-68-10 0 0 0,-92-11 0 0 0,-105-10 0 0 0,-112-15 0 0 0,-90-13 0 0 0,-64-5 0 0 0,-40 6 0 0 0,-16 10 0 0 0,1 17 0 0 0,6 10 0 0 0,10 13 0 0 0,20 11 0 0 0,36 13 0 0 0,40 8 0 0 0,56 9 0 0 0,58 2 0 0 0,62-2 0 0 0,59-3 0 0 0,58-4 0 0 0,55-8 0 0 0,44-4 0 0 0,58-8 0 0 0,76-6 0 0 0,86-13 0 0 0,102-5 0 0 0,69-9 0 0 0,57-3 0 0 0,13 3 0 0 0,1 2 0 0 0,-17 9 0 0 0,-36 4 0 0 0,-37 8 0 0 0,-40 2 0 0 0,-44 5 0 0 0,-50-1 0 0 0,-52-4 0 0 0,-43 3 0 0 0,-38-3 0 0 0,-68 4 0 0 0,-67-2 0 0 0,-90-9 0 0 0,-102-24 0 0 0,-104-25 0 0 0,-70-29 0 0 0,-45-31 0 0 0,-9-15 0 0 0,22-6 0 0 0,34 1 0 0 0,47 11 0 0 0,56 11 0 0 0,57 19 0 0 0,53 16 0 0 0,49 14 0 0 0,37 10 0 0 0,33 12 0 0 0,46 17 0 0 0,82 22 0 0 0,112 28 0 0 0,123 30 0 0 0,116 15 0 0 0,73 6 0 0 0,47-7 0 0 0,11-11 0 0 0,-4-17 0 0 0,-27-19 0 0 0,-36-19 0 0 0,-44-20 0 0 0,-53-7 0 0 0,-66-9 0 0 0,-73 0 0 0 0,-63 3 0 0 0,-55 5 0 0 0,-57 5 0 0 0,-73 9 0 0 0,-92 10 0 0 0,-107 15 0 0 0,-93 15 0 0 0,-80 6 0 0 0,-55 1 0 0 0,-33-2 0 0 0,-10 3 0 0 0,2-7 0 0 0,20-5 0 0 0,32-8 0 0 0,43-10 0 0 0,53-8 0 0 0,56-5 0 0 0,52-10 0 0 0,54-5 0 0 0,51-5 0 0 0,48-8 0 0 0,42-16 0 0 0,62-31 0 0 0,79-39 0 0 0,80-36 0 0 0,78-22 0 0 0,46-1 0 0 0,24 12 0 0 0,0 25 0 0 0,-20 29 0 0 0,-41 32 0 0 0,-49 28 0 0 0,-45 27 0 0 0,-42 20 0 0 0,-37 17 0 0 0,-30 3 0 0 0,-27 4 0 0 0,-26 2 0 0 0,-22 1 0 0 0,-27 7 0 0 0,-43 9 0 0 0,-43 7 0 0 0,-49 5 0 0 0,-46 5 0 0 0,-41-4 0 0 0,-22-6 0 0 0,-17-1 0 0 0,-5-4 0 0 0,3-5 0 0 0,10 1 0 0 0,19 10 0 0 0,26 7 0 0 0,31 10 0 0 0,39 10 0 0 0,44 3 0 0 0,36-9 0 0 0,41-5 0 0 0,28-10 0 0 0,29-9 0 0 0,26-8 0 0 0,30-7 0 0 0,57-3 0 0 0,59-8 0 0 0,65-27 0 0 0,70-36 0 0 0,41-41 0 0 0,13-32 0 0 0,-11-19 0 0 0,-31-1 0 0 0,-47 10 0 0 0,-60 20 0 0 0,-56 25 0 0 0,-49 27 0 0 0,-73 26 0 0 0,-73 28 0 0 0,-66 18 0 0 0,-62 23 0 0 0,-57 14 0 0 0,-37 8 0 0 0,-17 4 0 0 0,-2-5 0 0 0,4-9 0 0 0,13-9 0 0 0,27-7 0 0 0,35-6 0 0 0,39-4 0 0 0,34-7 0 0 0,38-3 0 0 0,27-6 0 0 0,28-6 0 0 0,32-5 0 0 0,55-10 0 0 0,76-22 0 0 0,107-30 0 0 0,83-35 0 0 0,73-25 0 0 0,32-11 0 0 0,8-8 0 0 0,-2 2 0 0 0,-28 0 0 0 0,-37 4 0 0 0,-41 7 0 0 0,-42 12 0 0 0,-47 19 0 0 0,-46 18 0 0 0,-51 16 0 0 0,-45 17 0 0 0,-32 15 0 0 0,-28 6 0 0 0,-27 5 0 0 0,-38 6 0 0 0,-44 8 0 0 0,-56 17 0 0 0,-66 16 0 0 0,-57 19 0 0 0,-39 19 0 0 0,-28 13 0 0 0,-7 5 0 0 0,16 3 0 0 0,26-2 0 0 0,37-11 0 0 0,43-13 0 0 0,50-13 0 0 0,45-10 0 0 0,34-12 0 0 0,36-12 0 0 0,35-10 0 0 0,58-18 0 0 0,78-19 0 0 0,80-24 0 0 0,84-31 0 0 0,50-25 0 0 0,29-24 0 0 0,14-14 0 0 0,-19-4 0 0 0,-32 11 0 0 0,-33 11 0 0 0,-35 15 0 0 0,-40 15 0 0 0,-48 19 0 0 0,-44 16 0 0 0,-40 18 0 0 0,-32 11 0 0 0,-33 11 0 0 0,-46 14 0 0 0,-44 15 0 0 0,-48 12 0 0 0,-48 14 0 0 0,-50 12 0 0 0,-43 11 0 0 0,-33 7 0 0 0,-27 4 0 0 0,-15 8 0 0 0,1 8 0 0 0,1 2 0 0 0,9 4 0 0 0,15 3 0 0 0,18-2 0 0 0,25-4 0 0 0,26-7 0 0 0,35-10 0 0 0,36-12 0 0 0,39-9 0 0 0,33-13 0 0 0,30-8 0 0 0,34-7 0 0 0,50-20 0 0 0,72-27 0 0 0,97-44 0 0 0,74-40 0 0 0,59-29 0 0 0,30-9 0 0 0,-6 4 0 0 0,-18 8 0 0 0,-21 22 0 0 0,-41 24 0 0 0,-52 22 0 0 0,-52 23 0 0 0,-51 18 0 0 0,-40 14 0 0 0,-29 10 0 0 0,-24 10 0 0 0,-36 17 0 0 0,-39 15 0 0 0,-47 12 0 0 0,-56 22 0 0 0,-60 15 0 0 0,-53 10 0 0 0,-47 6 0 0 0,-35 8 0 0 0,-18 3 0 0 0,-11-1 0 0 0,-7-2 0 0 0,-3 3 0 0 0,5 5 0 0 0,2 11 0 0 0,7 12 0 0 0,7 12 0 0 0,19 13 0 0 0,26 2 0 0 0,43-11 0 0 0,51-21 0 0 0,56-21 0 0 0,57-26 0 0 0,46-23 0 0 0,39-22 0 0 0,36-25 0 0 0,61-39 0 0 0,87-46 0 0 0,75-46 0 0 0,73-46 0 0 0,35-31 0 0 0,17-12 0 0 0,11-2 0 0 0,-11 10 0 0 0,-21 20 0 0 0,-11 16 0 0 0,-20 17 0 0 0,-29 21 0 0 0,-15 12 0 0 0,-12 12 0 0 0,-15 11 0 0 0,-24 14 0 0 0,-21 6 0 0 0,-7 8 0 0 0,-1 2 0 0 0,-4 3 0 0 0,-9 0 0 0 0,-16 1 0 0 0,-18-3 0 0 0,-21 2 0 0 0,-13-2 0 0 0,-13-4 0 0 0,-10 1 0 0 0,-7 4 0 0 0,-12 5 0 0 0,-9 4 0 0 0,-21 3 0 0 0,-21 9 0 0 0,-19 8 0 0 0,-19 9 0 0 0,-29 5 0 0 0,-34 11 0 0 0,-37 10 0 0 0,-37 14 0 0 0,-32 14 0 0 0,-24 17 0 0 0,-14 11 0 0 0,-9 10 0 0 0,-4 9 0 0 0,0 13 0 0 0,6 12 0 0 0,10 10 0 0 0,20 1 0 0 0,23-8 0 0 0,25-8 0 0 0,30-16 0 0 0,30-18 0 0 0,33-16 0 0 0,35-24 0 0 0,51-29 0 0 0,69-39 0 0 0,56-38 0 0 0,37-23 0 0 0,24-14 0 0 0,12-5 0 0 0,4 4 0 0 0,-17 10 0 0 0,-26 15 0 0 0,-26 23 0 0 0,-26 15 0 0 0,-23 10 0 0 0,-17 5 0 0 0,-5 8 0 0 0,1 2 0 0 0,5-1 0 0 0,-1 3 0 0 0,3-1 0 0 0,-2-3 0 0 0,-4-3 0 0 0,-9-4 0 0 0,-6-7 0 0 0,-3-4 0 0 0,-5 0 0 0 0,-2 0 0 0 0,2 2 0 0 0,2 2 0 0 0,3 0 0 0 0,2 2 0 0 0,1 1 0 0 0,8 0 0 0 0,2 0 0 0 0,0 0 0 0 0,-1 1 0 0 0,-8-1 0 0 0,-9 0 0 0 0,-3 0 0 0 0,-5 5 0 0 0,-6 3 0 0 0,-9-1 0 0 0,-6 5 0 0 0,-1-1 0 0 0,-6-1 0 0 0,-7-3 0 0 0,-11 4 0 0 0,-12 5 0 0 0,-23 6 0 0 0,-23 11 0 0 0,-25 5 0 0 0,-24 8 0 0 0,-16 8 0 0 0,-17 6 0 0 0,-15 10 0 0 0,-17 11 0 0 0,-14 15 0 0 0,-5 14 0 0 0,0 12 0 0 0,-3 8 0 0 0,-4 11 0 0 0,2 4 0 0 0,4 2 0 0 0,6 4 0 0 0,10 0 0 0 0,11 3 0 0 0,4 4 0 0 0,6-1 0 0 0,10-10 0 0 0,13-13 0 0 0,16-11 0 0 0,9-10 0 0 0,17-12 0 0 0,12-12 0 0 0,12-9 0 0 0,16-7 0 0 0,11-10 0 0 0,23-16 0 0 0,25-15 0 0 0,27-14 0 0 0,31-16 0 0 0,26-13 0 0 0,20-12 0 0 0,7-12 0 0 0,1-8 0 0 0,-5-6 0 0 0,2-8 0 0 0,2 1 0 0 0,4-3 0 0 0,3 4 0 0 0,-3 5 0 0 0,-6-1 0 0 0,-12 9 0 0 0,-13-1 0 0 0,-12 2 0 0 0,-14 7 0 0 0,-8 4 0 0 0,-8 7 0 0 0,-8 8 0 0 0,-24 23 0 0 0,-22 22 0 0 0,-27 23 0 0 0,-28 27 0 0 0,-27 16 0 0 0,-30 15 0 0 0,-18 12 0 0 0,-11 8 0 0 0,-5 6 0 0 0,-1 2 0 0 0,1 0 0 0 0,-3 7 0 0 0,-1 0 0 0 0,9 0 0 0 0,10-8 0 0 0,9-5 0 0 0,15-1 0 0 0,7 0 0 0 0,9-5 0 0 0,9-7 0 0 0,5-6 0 0 0,5-12 0 0 0,9-10 0 0 0,8-10 0 0 0,9-13 0 0 0,22-25 0 0 0,28-18 0 0 0,18-21 0 0 0,17-17 0 0 0,8-5 0 0 0,1-7 0 0 0,10-5 0 0 0,6-3 0 0 0,10-8 0 0 0,15-3 0 0 0,16-5 0 0 0,7-7 0 0 0,1-6 0 0 0,0 3 0 0 0,-9 4 0 0 0,-16 6 0 0 0,-17 11 0 0 0,-16 12 0 0 0,-11 10 0 0 0,-7 8 0 0 0,-5 10 0 0 0,-7 5 0 0 0,-3 8 0 0 0,0 5 0 0 0,-3 0 0 0 0,1 3 0 0 0,2 2 0 0 0,3 2 0 0 0,9-2 0 0 0,10-1 0 0 0,9 1 0 0 0,13-3 0 0 0,6-1 0 0 0,3 3 0 0 0,0-4 0 0 0,-2 1 0 0 0,-1 2 0 0 0,-2 3 0 0 0,-1 3 0 0 0,5-4 0 0 0,1-1 0 0 0,-1 2 0 0 0,-7 1 0 0 0,-3 3 0 0 0,-8 0 0 0 0,-7 2 0 0 0,-6-5 0 0 0,-5-1 0 0 0,-4 0 0 0 0,-13 1 0 0 0,-16 2 0 0 0,-21 2 0 0 0,-13-5 0 0 0,-14-1 0 0 0,-6 0 0 0 0,-6 3 0 0 0,1 1 0 0 0,3 2 0 0 0,4 0 0 0 0,4 2 0 0 0,-2 0 0 0 0,-5 0 0 0 0,-1 7 0 0 0,-8 1 0 0 0,-7-1 0 0 0,-9-1 0 0 0,-4 4 0 0 0,-6 1 0 0 0,0 3 0 0 0,2 1 0 0 0,4 2 0 0 0,3-1 0 0 0,9-3 0 0 0,4 1 0 0 0,1-1 0 0 0,5 3 0 0 0,0-1 0 0 0,4 2 0 0 0,-1-1 0 0 0,-2-4 0 0 0,-5 2 0 0 0,-2-1 0 0 0,-4 3 0 0 0,5-2 0 0 0,0 4 0 0 0,6-3 0 0 0,5 3 0 0 0,12 4 0 0 0,30 4 0 0 0,27 4 0 0 0,28 1 0 0 0,18 3 0 0 0,21-5 0 0 0,25-2 0 0 0,29-5 0 0 0,30-1 0 0 0,16-4 0 0 0,11-5 0 0 0,7-4 0 0 0,3-3 0 0 0,-4-10 0 0 0,-13-2 0 0 0,-22-1 0 0 0,-22-5 0 0 0,-19 0 0 0 0,-12-3 0 0 0,-16 0 0 0 0,-12-2 0 0 0,-9 1 0 0 0,-7-1 0 0 0,-3 1 0 0 0,-8 5 0 0 0,-8-3 0 0 0,-8 2 0 0 0,-4-2 0 0 0,-4 0 0 0 0,-3 4 0 0 0,-6-3 0 0 0,-2 2 0 0 0,-5-4 0 0 0,-24 8 0 0 0,-11 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5:57.80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28773 11964 16383 0 0,'6'-12'0'0'0,"-22"-21"0"0"0,-19-4 0 0 0,-10-3 0 0 0,-2 6 0 0 0,-6 3 0 0 0,-5 1 0 0 0,-4 5 0 0 0,-4 2 0 0 0,-7 4 0 0 0,-15 5 0 0 0,-10 6 0 0 0,-5 4 0 0 0,-4-4 0 0 0,6 0 0 0 0,3 2 0 0 0,-1 1 0 0 0,1 2 0 0 0,-2 7 0 0 0,0 3 0 0 0,-1 0 0 0 0,-1-1 0 0 0,5-2 0 0 0,14-1 0 0 0,9-1 0 0 0,12-1 0 0 0,10-1 0 0 0,8 0 0 0 0,6 0 0 0 0,3-1 0 0 0,26 1 0 0 0,31 0 0 0 0,35 0 0 0 0,38 0 0 0 0,30 0 0 0 0,36-6 0 0 0,30-2 0 0 0,19 1 0 0 0,1-5 0 0 0,-5 0 0 0 0,-15-4 0 0 0,-17 1 0 0 0,-20-3 0 0 0,-25 2 0 0 0,-23 3 0 0 0,-23 4 0 0 0,-20-2 0 0 0,-15 1 0 0 0,-34 2 0 0 0,-24 2 0 0 0,-16 2 0 0 0,-16 2 0 0 0,-6 2 0 0 0,-1 0 0 0 0,-4 0 0 0 0,2-5 0 0 0,-3-2 0 0 0,-3 0 0 0 0,-10 1 0 0 0,-10 2 0 0 0,-11-5 0 0 0,-12 0 0 0 0,-7 2 0 0 0,-3 1 0 0 0,0-4 0 0 0,1 0 0 0 0,-4 1 0 0 0,-6 3 0 0 0,0 2 0 0 0,-3 2 0 0 0,2 1 0 0 0,3 0 0 0 0,11 2 0 0 0,11-1 0 0 0,16 1 0 0 0,16-1 0 0 0,13 0 0 0 0,9 0 0 0 0,40 1 0 0 0,50-7 0 0 0,45-2 0 0 0,36-5 0 0 0,31-7 0 0 0,16 1 0 0 0,14-3 0 0 0,-3 3 0 0 0,-10-2 0 0 0,-18 4 0 0 0,-24-2 0 0 0,-24 2 0 0 0,-14 5 0 0 0,-12 3 0 0 0,-8 5 0 0 0,-1 1 0 0 0,5-3 0 0 0,5-1 0 0 0,-1 0 0 0 0,-8 2 0 0 0,-7-4 0 0 0,-9-1 0 0 0,-9 2 0 0 0,-14 7 0 0 0,-31 5 0 0 0,-29 6 0 0 0,-21 3 0 0 0,-22 4 0 0 0,-17 0 0 0 0,-13 2 0 0 0,-13-2 0 0 0,-11 2 0 0 0,-16-2 0 0 0,-13-4 0 0 0,-5-4 0 0 0,0 1 0 0 0,3 1 0 0 0,-3-3 0 0 0,-4-8 0 0 0,-5-5 0 0 0,2 0 0 0 0,5-1 0 0 0,5 2 0 0 0,5 1 0 0 0,4 1 0 0 0,2-4 0 0 0,1-3 0 0 0,7 2 0 0 0,14 1 0 0 0,21 2 0 0 0,20 2 0 0 0,18 1 0 0 0,41 6 0 0 0,41 9 0 0 0,34 7 0 0 0,30 0 0 0 0,23 3 0 0 0,27-3 0 0 0,19 0 0 0 0,12 3 0 0 0,0-2 0 0 0,-11-6 0 0 0,-16-5 0 0 0,-8-5 0 0 0,-10-2 0 0 0,-9-4 0 0 0,-1 0 0 0 0,-3-1 0 0 0,-8 0 0 0 0,-5-6 0 0 0,-7-1 0 0 0,-9 0 0 0 0,-11 2 0 0 0,-7 2 0 0 0,-9-5 0 0 0,-2 0 0 0 0,-5 1 0 0 0,-4 2 0 0 0,-4 2 0 0 0,-4-4 0 0 0,-20-6 0 0 0,-23-8 0 0 0,-23 2 0 0 0,-25 2 0 0 0,-25 0 0 0 0,-23 3 0 0 0,-17-3 0 0 0,-6 3 0 0 0,-5 3 0 0 0,3-2 0 0 0,-7 2 0 0 0,-4 2 0 0 0,-6-2 0 0 0,-4-6 0 0 0,2-5 0 0 0,7-4 0 0 0,11 2 0 0 0,8-1 0 0 0,3-1 0 0 0,3 4 0 0 0,4 0 0 0 0,3 3 0 0 0,8 6 0 0 0,15 0 0 0 0,16 1 0 0 0,14 3 0 0 0,16-2 0 0 0,20 7 0 0 0,25 4 0 0 0,23 7 0 0 0,30 4 0 0 0,21 6 0 0 0,27 5 0 0 0,29 5 0 0 0,21 5 0 0 0,18 2 0 0 0,8-5 0 0 0,-4 0 0 0 0,-9 0 0 0 0,-5 1 0 0 0,-1 2 0 0 0,-6-5 0 0 0,-7-1 0 0 0,-11-4 0 0 0,-13-6 0 0 0,-10-6 0 0 0,-9-4 0 0 0,-4-3 0 0 0,-3-2 0 0 0,-8-1 0 0 0,-2 0 0 0 0,-5 0 0 0 0,-11 0 0 0 0,-8 1 0 0 0,-9-1 0 0 0,-8 1 0 0 0,-8 0 0 0 0,-17 0 0 0 0,-18 0 0 0 0,-23 0 0 0 0,-20 0 0 0 0,-15-6 0 0 0,-12-1 0 0 0,-6-7 0 0 0,-3 1 0 0 0,-2-5 0 0 0,-5 2 0 0 0,-7-3 0 0 0,-7 2 0 0 0,-10 4 0 0 0,-12-1 0 0 0,-9 1 0 0 0,-2-3 0 0 0,4 2 0 0 0,-1 2 0 0 0,-3-2 0 0 0,-4 2 0 0 0,-8-4 0 0 0,-5-4 0 0 0,-1 1 0 0 0,0-2 0 0 0,2-4 0 0 0,1-2 0 0 0,-4-4 0 0 0,-7 5 0 0 0,-1 0 0 0 0,8-1 0 0 0,11-2 0 0 0,16 4 0 0 0,17 7 0 0 0,14-1 0 0 0,15 5 0 0 0,14 3 0 0 0,12 4 0 0 0,18 4 0 0 0,20 1 0 0 0,23 2 0 0 0,37 6 0 0 0,45 9 0 0 0,35 6 0 0 0,29 1 0 0 0,23 2 0 0 0,19 2 0 0 0,11 4 0 0 0,-3 1 0 0 0,-13-4 0 0 0,-18 0 0 0 0,-17-6 0 0 0,-12-6 0 0 0,-10-5 0 0 0,-11-5 0 0 0,-10-3 0 0 0,-9-8 0 0 0,-11-2 0 0 0,-6-1 0 0 0,-7 2 0 0 0,-7 2 0 0 0,-6 7 0 0 0,-4 4 0 0 0,-2 1 0 0 0,-8-1 0 0 0,-1-2 0 0 0,-7-1 0 0 0,-5-1 0 0 0,-6-1 0 0 0,-27-1 0 0 0,-22 0 0 0 0,-21 0 0 0 0,-18-1 0 0 0,-12 1 0 0 0,-15 0 0 0 0,-17 0 0 0 0,-16-6 0 0 0,-15-2 0 0 0,-8 1 0 0 0,-1 1 0 0 0,4 2 0 0 0,2 1 0 0 0,-3-4 0 0 0,-8-1 0 0 0,-5 0 0 0 0,-1 3 0 0 0,0 1 0 0 0,6 1 0 0 0,3-4 0 0 0,-5-1 0 0 0,-8 1 0 0 0,-8-4 0 0 0,3-7 0 0 0,6-5 0 0 0,2 1 0 0 0,4-2 0 0 0,-5-2 0 0 0,-7-3 0 0 0,-1-8 0 0 0,8-3 0 0 0,5-7 0 0 0,-3-7 0 0 0,-7-5 0 0 0,-13-6 0 0 0,-2-2 0 0 0,3-1 0 0 0,6 4 0 0 0,12 8 0 0 0,6 7 0 0 0,3 13 0 0 0,8 6 0 0 0,6 8 0 0 0,19 8 0 0 0,14 12 0 0 0,16 6 0 0 0,20 9 0 0 0,13 2 0 0 0,12 4 0 0 0,17 5 0 0 0,15 3 0 0 0,18 10 0 0 0,22 10 0 0 0,32 14 0 0 0,38 14 0 0 0,57 18 0 0 0,45 16 0 0 0,43 13 0 0 0,42 8 0 0 0,14 1 0 0 0,7-6 0 0 0,-1-12 0 0 0,-14-13 0 0 0,-25-19 0 0 0,-32-16 0 0 0,-31-20 0 0 0,-22-12 0 0 0,-30-5 0 0 0,-31-8 0 0 0,-27-1 0 0 0,-28-4 0 0 0,-22-5 0 0 0,-21 2 0 0 0,-30 5 0 0 0,-22 0 0 0 0,-27 2 0 0 0,-24-2 0 0 0,-13-4 0 0 0,-12-4 0 0 0,-8-3 0 0 0,-17-3 0 0 0,-24-3 0 0 0,-24-6 0 0 0,-25-2 0 0 0,-23 0 0 0 0,-15-5 0 0 0,-11 1 0 0 0,-1-4 0 0 0,0 0 0 0 0,-2 4 0 0 0,-1 3 0 0 0,12 4 0 0 0,14 2 0 0 0,9 2 0 0 0,10 1 0 0 0,20 1 0 0 0,22-1 0 0 0,26 1 0 0 0,27 0 0 0 0,54-1 0 0 0,76 6 0 0 0,89 2 0 0 0,89-1 0 0 0,72 5 0 0 0,46 0 0 0 0,14-2 0 0 0,-16 3 0 0 0,-29 0 0 0 0,-36 2 0 0 0,-39 0 0 0 0,-40-3 0 0 0,-39 2 0 0 0,-44-7 0 0 0,-33-5 0 0 0,-40-8 0 0 0,-35-9 0 0 0,-28-8 0 0 0,-19-6 0 0 0,-24-9 0 0 0,-33-5 0 0 0,-60-11 0 0 0,-72-9 0 0 0,-68-6 0 0 0,-64 4 0 0 0,-47 13 0 0 0,-46 15 0 0 0,-29 20 0 0 0,-18 18 0 0 0,-13 21 0 0 0,-15 18 0 0 0,-14 14 0 0 0,-5-2 0 0 0,1-4 0 0 0,4-11 0 0 0,8-11 0 0 0,24-10 0 0 0,37-8 0 0 0,38-5 0 0 0,32-3 0 0 0,36-8 0 0 0,41-2 0 0 0,51-5 0 0 0,52 0 0 0 0,49-4 0 0 0,51 2 0 0 0,44-2 0 0 0,44-10 0 0 0,65-22 0 0 0,95-33 0 0 0,127-36 0 0 0,123-21 0 0 0,105 2 0 0 0,89 19 0 0 0,56 29 0 0 0,29 31 0 0 0,16 37 0 0 0,2 33 0 0 0,-12 40 0 0 0,7 45 0 0 0,8 53 0 0 0,-106 1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12.55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25518 12159 16383 0 0,'-41'-6'0'0'0,"-65"-2"0"0"0,-56 1 0 0 0,-29 7 0 0 0,-5 9 0 0 0,19 9 0 0 0,34 2 0 0 0,46 9 0 0 0,53 11 0 0 0,73 16 0 0 0,96 16 0 0 0,120 7 0 0 0,110-4 0 0 0,95-14 0 0 0,80-24 0 0 0,60-24 0 0 0,30-19 0 0 0,-23-10 0 0 0,-59-1 0 0 0,-87 1 0 0 0,-96 10 0 0 0,-92 6 0 0 0,-79 9 0 0 0,-93 2 0 0 0,-110 0 0 0 0,-126-8 0 0 0,-143-22 0 0 0,-133-25 0 0 0,-99-22 0 0 0,-72-18 0 0 0,-34 0 0 0 0,14 8 0 0 0,42 17 0 0 0,65 19 0 0 0,84 22 0 0 0,78 20 0 0 0,81 9 0 0 0,73 9 0 0 0,68 7 0 0 0,67 4 0 0 0,83 9 0 0 0,112 15 0 0 0,131 9 0 0 0,123-5 0 0 0,117-25 0 0 0,87-36 0 0 0,41-28 0 0 0,-14-22 0 0 0,-72-7 0 0 0,-107 0 0 0 0,-118 5 0 0 0,-115 5 0 0 0,-94 6 0 0 0,-78 4 0 0 0,-94-3 0 0 0,-107-6 0 0 0,-108 0 0 0 0,-90 7 0 0 0,-71 17 0 0 0,-50 18 0 0 0,-25 22 0 0 0,-19 20 0 0 0,8 15 0 0 0,29 17 0 0 0,44 8 0 0 0,56 2 0 0 0,71-5 0 0 0,83-4 0 0 0,74-8 0 0 0,77-3 0 0 0,85 1 0 0 0,113 1 0 0 0,122-3 0 0 0,120-11 0 0 0,91-20 0 0 0,51-20 0 0 0,3-22 0 0 0,-44-15 0 0 0,-82-1 0 0 0,-94 4 0 0 0,-90 7 0 0 0,-84 1 0 0 0,-78 4 0 0 0,-91 5 0 0 0,-140 10 0 0 0,-147 5 0 0 0,-131 8 0 0 0,-106 8 0 0 0,-64 5 0 0 0,-28 6 0 0 0,3 2 0 0 0,40 8 0 0 0,63-4 0 0 0,76-1 0 0 0,87-8 0 0 0,95-8 0 0 0,89-8 0 0 0,139-11 0 0 0,194-12 0 0 0,224-16 0 0 0,205-15 0 0 0,156-5 0 0 0,104 4 0 0 0,55 22 0 0 0,11 19 0 0 0,-39 17 0 0 0,-78 17 0 0 0,-109 9 0 0 0,-122 3 0 0 0,-133-5 0 0 0,-120-10 0 0 0,-99-10 0 0 0,-107-14 0 0 0,-128-19 0 0 0,-163-31 0 0 0,-192-30 0 0 0,-176-21 0 0 0,-131-5 0 0 0,-80 3 0 0 0,-31 18 0 0 0,18 29 0 0 0,26 28 0 0 0,22 36 0 0 0,32 33 0 0 0,55 26 0 0 0,75 7 0 0 0,101-5 0 0 0,115-14 0 0 0,112-18 0 0 0,112-16 0 0 0,101-6 0 0 0,134 4 0 0 0,160 11 0 0 0,176 4 0 0 0,165 2 0 0 0,133 0 0 0 0,75 4 0 0 0,-13 6 0 0 0,-64 6 0 0 0,-111 0 0 0 0,-136-5 0 0 0,-139-5 0 0 0,-133-11 0 0 0,-137-11 0 0 0,-162-10 0 0 0,-205-14 0 0 0,-203-17 0 0 0,-168-19 0 0 0,-122-15 0 0 0,-72-16 0 0 0,-29-8 0 0 0,15 8 0 0 0,51 9 0 0 0,61 3 0 0 0,85 5 0 0 0,94 5 0 0 0,99 4 0 0 0,102 9 0 0 0,112 4 0 0 0,95 7 0 0 0,123 12 0 0 0,176 7 0 0 0,212 5 0 0 0,216 1 0 0 0,189-12 0 0 0,154-16 0 0 0,94-16 0 0 0,17-13 0 0 0,-52-4 0 0 0,-107 9 0 0 0,-150 11 0 0 0,-166 12 0 0 0,-155 11 0 0 0,-130 1 0 0 0,-107 2 0 0 0,-101 4 0 0 0,-148-3 0 0 0,-214-1 0 0 0,-225 2 0 0 0,-188 2 0 0 0,-136 3 0 0 0,-89 12 0 0 0,-61 17 0 0 0,-13 16 0 0 0,42 6 0 0 0,80-5 0 0 0,96-15 0 0 0,118-31 0 0 0,131-25 0 0 0,134-20 0 0 0,128-14 0 0 0,118-2 0 0 0,101 5 0 0 0,107-6 0 0 0,154-15 0 0 0,217-28 0 0 0,227-20 0 0 0,200-5 0 0 0,153 9 0 0 0,80 19 0 0 0,7 39 0 0 0,-61 43 0 0 0,-95 42 0 0 0,-137 41 0 0 0,-158 29 0 0 0,-158 9 0 0 0,-145-5 0 0 0,-122-13 0 0 0,-117-2 0 0 0,-144 2 0 0 0,-192 6 0 0 0,-218-7 0 0 0,-194-4 0 0 0,-166-4 0 0 0,-114-3 0 0 0,-43 0 0 0 0,34-7 0 0 0,77-1 0 0 0,115-12 0 0 0,139-8 0 0 0,155-10 0 0 0,155-11 0 0 0,133-9 0 0 0,159-22 0 0 0,202-34 0 0 0,225-26 0 0 0,191-6 0 0 0,131 16 0 0 0,78 23 0 0 0,39 32 0 0 0,-4 33 0 0 0,-56 29 0 0 0,-94 30 0 0 0,-115 11 0 0 0,-128-4 0 0 0,-127-13 0 0 0,-108-14 0 0 0,-87-17 0 0 0,-91-18 0 0 0,-123-7 0 0 0,-184-14 0 0 0,-204-8 0 0 0,-163-5 0 0 0,-104-7 0 0 0,-26-8 0 0 0,22-11 0 0 0,71-14 0 0 0,97-4 0 0 0,114-5 0 0 0,116-1 0 0 0,116 10 0 0 0,105 6 0 0 0,90 4 0 0 0,95 2 0 0 0,129-5 0 0 0,156-8 0 0 0,159 9 0 0 0,129 17 0 0 0,60 29 0 0 0,9 30 0 0 0,-53 20 0 0 0,-93 17 0 0 0,-108 2 0 0 0,-109-8 0 0 0,-97-9 0 0 0,-86-15 0 0 0,-77-11 0 0 0,-107-5 0 0 0,-166 4 0 0 0,-192 2 0 0 0,-154 0 0 0 0,-98-6 0 0 0,-52-9 0 0 0,1-7 0 0 0,53-7 0 0 0,96 2 0 0 0,122-2 0 0 0,123-2 0 0 0,116-1 0 0 0,104-3 0 0 0,120-6 0 0 0,178-9 0 0 0,200-14 0 0 0,177-8 0 0 0,130 2 0 0 0,83 12 0 0 0,24 22 0 0 0,-35 22 0 0 0,-62 24 0 0 0,-95 16 0 0 0,-119 4 0 0 0,-122-5 0 0 0,-114-7 0 0 0,-92-12 0 0 0,-75-14 0 0 0,-66-17 0 0 0,-104-23 0 0 0,-149-27 0 0 0,-184-18 0 0 0,-162-12 0 0 0,-96 1 0 0 0,-23 5 0 0 0,30 13 0 0 0,79 16 0 0 0,113 12 0 0 0,131 11 0 0 0,131 7 0 0 0,136 3 0 0 0,182-3 0 0 0,245-8 0 0 0,235-13 0 0 0,190-14 0 0 0,111-1 0 0 0,48 6 0 0 0,-15 4 0 0 0,-74 6 0 0 0,-124 7 0 0 0,-153 12 0 0 0,-158 1 0 0 0,-139 1 0 0 0,-171-17 0 0 0,-203-34 0 0 0,-208-31 0 0 0,-176-24 0 0 0,-147-18 0 0 0,-101-4 0 0 0,-44 8 0 0 0,20 13 0 0 0,68 19 0 0 0,108 26 0 0 0,128 23 0 0 0,132 18 0 0 0,120 20 0 0 0,108 15 0 0 0,133 18 0 0 0,184 27 0 0 0,221 32 0 0 0,184 25 0 0 0,121 22 0 0 0,54 11 0 0 0,-14 3 0 0 0,-78-5 0 0 0,-117-17 0 0 0,-133-18 0 0 0,-129-22 0 0 0,-117-20 0 0 0,-98-22 0 0 0,-82-13 0 0 0,-97-11 0 0 0,-137-22 0 0 0,-160-23 0 0 0,-155-29 0 0 0,-125-31 0 0 0,-84-23 0 0 0,-26-12 0 0 0,26 3 0 0 0,57 10 0 0 0,88 16 0 0 0,110 24 0 0 0,116 16 0 0 0,115 18 0 0 0,108 13 0 0 0,113 10 0 0 0,151 6 0 0 0,172-7 0 0 0,159-9 0 0 0,102-13 0 0 0,34-13 0 0 0,-29-10 0 0 0,-74-1 0 0 0,-101 1 0 0 0,-109 6 0 0 0,-100 4 0 0 0,-95 4 0 0 0,-113-14 0 0 0,-131-16 0 0 0,-152-13 0 0 0,-138 2 0 0 0,-94 20 0 0 0,-70 33 0 0 0,-49 43 0 0 0,1 49 0 0 0,53 31 0 0 0,96 11 0 0 0,120-7 0 0 0,123-21 0 0 0,109-17 0 0 0,89-19 0 0 0,89-22 0 0 0,118-33 0 0 0,142-48 0 0 0,137-49 0 0 0,75-35 0 0 0,26-10 0 0 0,-32 10 0 0 0,-74 23 0 0 0,-91 28 0 0 0,-94 22 0 0 0,-88 25 0 0 0,-88 14 0 0 0,-92 1 0 0 0,-112 0 0 0 0,-102 0 0 0 0,-87 6 0 0 0,-53 6 0 0 0,-38 13 0 0 0,-13 8 0 0 0,26 9 0 0 0,57 3 0 0 0,82 0 0 0 0,84 2 0 0 0,114 0 0 0 0,113-3 0 0 0,112-4 0 0 0,93-3 0 0 0,55-8 0 0 0,15-4 0 0 0,-12 0 0 0 0,-37 0 0 0 0,-48 2 0 0 0,-50 2 0 0 0,-45 1 0 0 0,-56 7 0 0 0,-65 8 0 0 0,-74 8 0 0 0,-69 6 0 0 0,-51 16 0 0 0,-36 7 0 0 0,-4 6 0 0 0,29-1 0 0 0,43-9 0 0 0,46-13 0 0 0,47-6 0 0 0,44-8 0 0 0,42-7 0 0 0,45-5 0 0 0,68-10 0 0 0,97-11 0 0 0,124-19 0 0 0,110-22 0 0 0,91-20 0 0 0,66-7 0 0 0,24 3 0 0 0,0 10 0 0 0,-42 16 0 0 0,-61 24 0 0 0,-72 16 0 0 0,-83 10 0 0 0,-79 12 0 0 0,-83 4 0 0 0,-68 0 0 0 0,-76 10 0 0 0,-92 12 0 0 0,-128 29 0 0 0,-129 33 0 0 0,-124 29 0 0 0,-114 39 0 0 0,-65 27 0 0 0,-24 21 0 0 0,18 9 0 0 0,47-4 0 0 0,72-16 0 0 0,95-30 0 0 0,101-45 0 0 0,94-38 0 0 0,98-40 0 0 0,110-34 0 0 0,141-43 0 0 0,147-58 0 0 0,139-54 0 0 0,87-44 0 0 0,29-26 0 0 0,-28-17 0 0 0,-58 0 0 0 0,-68 10 0 0 0,-74 13 0 0 0,-76 6 0 0 0,-69 8 0 0 0,-61 13 0 0 0,-56 14 0 0 0,-64 4 0 0 0,-73-4 0 0 0,-71 2 0 0 0,-75 10 0 0 0,-55 26 0 0 0,-26 40 0 0 0,-28 45 0 0 0,-10 54 0 0 0,11 52 0 0 0,25 51 0 0 0,28 46 0 0 0,49 35 0 0 0,57 20 0 0 0,61 12 0 0 0,71 3 0 0 0,65-10 0 0 0,67-13 0 0 0,69-31 0 0 0,58-46 0 0 0,60-51 0 0 0,57-69 0 0 0,33-66 0 0 0,5-58 0 0 0,-27-39 0 0 0,-45-36 0 0 0,-53-26 0 0 0,-57-17 0 0 0,-58 0 0 0 0,-47 5 0 0 0,-45 6 0 0 0,-37 10 0 0 0,-33 6 0 0 0,-41 15 0 0 0,-52 15 0 0 0,-40 25 0 0 0,-30 33 0 0 0,-25 40 0 0 0,-22 46 0 0 0,-14 55 0 0 0,1 65 0 0 0,17 62 0 0 0,25 46 0 0 0,41 36 0 0 0,46 18 0 0 0,50 0 0 0 0,53-1 0 0 0,45-16 0 0 0,58-13 0 0 0,59-27 0 0 0,51-35 0 0 0,49-51 0 0 0,46-57 0 0 0,42-66 0 0 0,32-59 0 0 0,-11-48 0 0 0,-38-32 0 0 0,-56-19 0 0 0,-68 1 0 0 0,-62 7 0 0 0,-59 13 0 0 0,-50 14 0 0 0,-45 8 0 0 0,-62 1 0 0 0,-56 6 0 0 0,-47 16 0 0 0,-44 27 0 0 0,-36 32 0 0 0,-26 40 0 0 0,-26 57 0 0 0,-19 78 0 0 0,13 73 0 0 0,32 56 0 0 0,59 36 0 0 0,69 2 0 0 0,73-9 0 0 0,87-18 0 0 0,95-26 0 0 0,96-37 0 0 0,97-48 0 0 0,87-57 0 0 0,60-69 0 0 0,39-63 0 0 0,2-56 0 0 0,-28-53 0 0 0,-54-45 0 0 0,-77-25 0 0 0,-81-6 0 0 0,-79 10 0 0 0,-79 11 0 0 0,-76 4 0 0 0,-95-1 0 0 0,-85 14 0 0 0,-86 15 0 0 0,-57 29 0 0 0,-32 37 0 0 0,-14 40 0 0 0,-1 48 0 0 0,8 53 0 0 0,15 61 0 0 0,36 46 0 0 0,60 27 0 0 0,71 18 0 0 0,85 10 0 0 0,93 16 0 0 0,98 5 0 0 0,109-1 0 0 0,111-16 0 0 0,96-27 0 0 0,76-33 0 0 0,41-36 0 0 0,13-49 0 0 0,-29-48 0 0 0,-49-44 0 0 0,-63-41 0 0 0,-65-32 0 0 0,-66-29 0 0 0,-69-26 0 0 0,-67-18 0 0 0,-69-18 0 0 0,-87-31 0 0 0,-85-29 0 0 0,-112-25 0 0 0,-107 1 0 0 0,-90 28 0 0 0,-56 50 0 0 0,-17 60 0 0 0,21 57 0 0 0,33 49 0 0 0,49 41 0 0 0,61 35 0 0 0,68 34 0 0 0,67 38 0 0 0,70 34 0 0 0,85 43 0 0 0,100 52 0 0 0,109 42 0 0 0,106 19 0 0 0,92 3 0 0 0,64-16 0 0 0,45-36 0 0 0,9-49 0 0 0,-8-55 0 0 0,-28-60 0 0 0,-40-64 0 0 0,-50-47 0 0 0,-68-40 0 0 0,-81-27 0 0 0,-81-17 0 0 0,-82-15 0 0 0,-108-34 0 0 0,-120-44 0 0 0,-128-36 0 0 0,-95-8 0 0 0,-78 14 0 0 0,-34 32 0 0 0,-5 38 0 0 0,27 44 0 0 0,32 47 0 0 0,42 45 0 0 0,50 44 0 0 0,58 39 0 0 0,64 33 0 0 0,73 28 0 0 0,77 21 0 0 0,94 33 0 0 0,123 25 0 0 0,139 13 0 0 0,128-13 0 0 0,97-37 0 0 0,64-40 0 0 0,13-48 0 0 0,-20-50 0 0 0,-50-42 0 0 0,-76-35 0 0 0,-84-35 0 0 0,-95-31 0 0 0,-88-38 0 0 0,-93-57 0 0 0,-121-81 0 0 0,-137-66 0 0 0,-121-37 0 0 0,-101 1 0 0 0,-47 38 0 0 0,-20 62 0 0 0,14 74 0 0 0,42 74 0 0 0,41 66 0 0 0,41 70 0 0 0,45 71 0 0 0,51 71 0 0 0,51 69 0 0 0,60 54 0 0 0,59 33 0 0 0,62 21 0 0 0,75 3 0 0 0,69-18 0 0 0,54-36 0 0 0,49-45 0 0 0,39-59 0 0 0,32-63 0 0 0,35-65 0 0 0,25-72 0 0 0,10-75 0 0 0,-11-59 0 0 0,-37-45 0 0 0,-61-27 0 0 0,-80-17 0 0 0,-106-15 0 0 0,-116-13 0 0 0,-145 3 0 0 0,-120 27 0 0 0,-96 42 0 0 0,-65 52 0 0 0,-17 54 0 0 0,16 54 0 0 0,19 54 0 0 0,33 57 0 0 0,54 55 0 0 0,66 56 0 0 0,71 47 0 0 0,76 35 0 0 0,68 16 0 0 0,66 11 0 0 0,83 12 0 0 0,83-8 0 0 0,85-26 0 0 0,67-51 0 0 0,53-69 0 0 0,41-75 0 0 0,12-69 0 0 0,-17-55 0 0 0,-33-45 0 0 0,-49-37 0 0 0,-59-33 0 0 0,-66-26 0 0 0,-70-17 0 0 0,-76-28 0 0 0,-80-29 0 0 0,-67-17 0 0 0,-56-4 0 0 0,-57 10 0 0 0,-25 32 0 0 0,-17 49 0 0 0,-15 56 0 0 0,-1 55 0 0 0,1 57 0 0 0,-15 60 0 0 0,-10 63 0 0 0,18 53 0 0 0,30 45 0 0 0,46 29 0 0 0,54 9 0 0 0,53-3 0 0 0,51-8 0 0 0,52-2 0 0 0,67 5 0 0 0,68 3 0 0 0,65-4 0 0 0,61-14 0 0 0,40-27 0 0 0,27-35 0 0 0,22-44 0 0 0,9-49 0 0 0,9-46 0 0 0,5-57 0 0 0,-14-51 0 0 0,-38-33 0 0 0,-56-26 0 0 0,-67-12 0 0 0,-67-7 0 0 0,-61-11 0 0 0,-60-10 0 0 0,-66-14 0 0 0,-75-3 0 0 0,-55 23 0 0 0,-38 35 0 0 0,-31 42 0 0 0,-7 45 0 0 0,-6 50 0 0 0,-14 55 0 0 0,-18 59 0 0 0,-3 66 0 0 0,10 65 0 0 0,13 52 0 0 0,38 23 0 0 0,55 4 0 0 0,59-10 0 0 0,69-17 0 0 0,69-17 0 0 0,61-26 0 0 0,66-19 0 0 0,62-26 0 0 0,44-35 0 0 0,39-46 0 0 0,30-49 0 0 0,20-43 0 0 0,12-43 0 0 0,-5-36 0 0 0,-32-28 0 0 0,-43-23 0 0 0,-56-12 0 0 0,-56-4 0 0 0,-55 1 0 0 0,-42 3 0 0 0,-42-3 0 0 0,-59-4 0 0 0,-66-6 0 0 0,-67 9 0 0 0,-60 17 0 0 0,-36 38 0 0 0,-12 41 0 0 0,-14 47 0 0 0,-14 61 0 0 0,7 73 0 0 0,20 80 0 0 0,43 56 0 0 0,63 37 0 0 0,75 25 0 0 0,90 17 0 0 0,107-4 0 0 0,102-30 0 0 0,88-55 0 0 0,73-65 0 0 0,52-64 0 0 0,27-63 0 0 0,16-55 0 0 0,-10-51 0 0 0,-39-40 0 0 0,-63-29 0 0 0,-76-17 0 0 0,-78-11 0 0 0,-68-8 0 0 0,-65-14 0 0 0,-64-25 0 0 0,-70-33 0 0 0,-60-18 0 0 0,-46 8 0 0 0,-37 33 0 0 0,-20 50 0 0 0,-2 57 0 0 0,7 56 0 0 0,11 52 0 0 0,21 52 0 0 0,29 50 0 0 0,47 40 0 0 0,52 40 0 0 0,58 34 0 0 0,51 17 0 0 0,56 8 0 0 0,61-5 0 0 0,47-21 0 0 0,32-33 0 0 0,26-43 0 0 0,11-43 0 0 0,-4-45 0 0 0,-20-34 0 0 0,-34-27 0 0 0,-38-16 0 0 0,-41-10 0 0 0,-41-14 0 0 0,-40-12 0 0 0,-61-16 0 0 0,-85-25 0 0 0,-105-21 0 0 0,-99-16 0 0 0,-53 3 0 0 0,-24 17 0 0 0,20 19 0 0 0,54 26 0 0 0,70 22 0 0 0,70 19 0 0 0,59 12 0 0 0,67 13 0 0 0,75 24 0 0 0,87 17 0 0 0,92 20 0 0 0,70 15 0 0 0,41 0 0 0 0,23-2 0 0 0,-10-15 0 0 0,-39-12 0 0 0,-51-15 0 0 0,-60-14 0 0 0,-56-11 0 0 0,-42-13 0 0 0,-54-18 0 0 0,-65-29 0 0 0,-79-36 0 0 0,-78-26 0 0 0,-64-6 0 0 0,-28 4 0 0 0,4 17 0 0 0,28 23 0 0 0,45 25 0 0 0,47 20 0 0 0,62 26 0 0 0,95 36 0 0 0,112 36 0 0 0,107 29 0 0 0,82 15 0 0 0,36 5 0 0 0,-3 0 0 0 0,-29-15 0 0 0,-47-14 0 0 0,-62-16 0 0 0,-92-27 0 0 0,-120-39 0 0 0,-116-32 0 0 0,-103-31 0 0 0,-75-22 0 0 0,-37-5 0 0 0,2 6 0 0 0,31 10 0 0 0,46 15 0 0 0,58 17 0 0 0,95 32 0 0 0,114 26 0 0 0,117 22 0 0 0,84 14 0 0 0,57 3 0 0 0,20-5 0 0 0,-13-11 0 0 0,-33-14 0 0 0,-49-19 0 0 0,-50-18 0 0 0,-51-14 0 0 0,-62-33 0 0 0,-74-49 0 0 0,-97-59 0 0 0,-90-39 0 0 0,-98-25 0 0 0,-52 1 0 0 0,-30 15 0 0 0,12 31 0 0 0,54 34 0 0 0,70 40 0 0 0,79 38 0 0 0,69 30 0 0 0,101 37 0 0 0,114 36 0 0 0,127 40 0 0 0,111 24 0 0 0,89 17 0 0 0,47 6 0 0 0,23-2 0 0 0,-10-4 0 0 0,-43-5 0 0 0,-62-18 0 0 0,-69-18 0 0 0,-71-18 0 0 0,-67-19 0 0 0,-97-46 0 0 0,-135-51 0 0 0,-132-52 0 0 0,-124-36 0 0 0,-72-18 0 0 0,-36-5 0 0 0,6 9 0 0 0,37 19 0 0 0,54 21 0 0 0,57 24 0 0 0,56 23 0 0 0,62 16 0 0 0,56 18 0 0 0,60 15 0 0 0,57 10 0 0 0,94 14 0 0 0,107 22 0 0 0,119 25 0 0 0,92 27 0 0 0,64 18 0 0 0,10 3 0 0 0,-31-2 0 0 0,-57-8 0 0 0,-66-17 0 0 0,-78-16 0 0 0,-75-18 0 0 0,-62-14 0 0 0,-73-24 0 0 0,-102-29 0 0 0,-121-44 0 0 0,-134-39 0 0 0,-83-24 0 0 0,-43-6 0 0 0,-4 4 0 0 0,39 20 0 0 0,60 17 0 0 0,77 27 0 0 0,73 20 0 0 0,65 19 0 0 0,90 27 0 0 0,109 27 0 0 0,132 33 0 0 0,107 31 0 0 0,65 18 0 0 0,29 11 0 0 0,-14-4 0 0 0,-49-7 0 0 0,-63-16 0 0 0,-74-22 0 0 0,-64-16 0 0 0,-107-39 0 0 0,-140-56 0 0 0,-143-48 0 0 0,-116-38 0 0 0,-65-13 0 0 0,-9 1 0 0 0,29 14 0 0 0,51 18 0 0 0,64 22 0 0 0,78 27 0 0 0,71 24 0 0 0,90 25 0 0 0,113 22 0 0 0,119 26 0 0 0,87 14 0 0 0,59 11 0 0 0,16-5 0 0 0,-19-5 0 0 0,-46-10 0 0 0,-62-12 0 0 0,-61-10 0 0 0,-77-19 0 0 0,-85-21 0 0 0,-98-23 0 0 0,-93-21 0 0 0,-63-11 0 0 0,-26-2 0 0 0,-3 6 0 0 0,21 10 0 0 0,41 11 0 0 0,54 15 0 0 0,71 19 0 0 0,84 20 0 0 0,111 21 0 0 0,99 19 0 0 0,77 15 0 0 0,42 3 0 0 0,5-1 0 0 0,-33-11 0 0 0,-49-13 0 0 0,-58-12 0 0 0,-57-15 0 0 0,-51-14 0 0 0,-65-23 0 0 0,-78-29 0 0 0,-87-22 0 0 0,-61-15 0 0 0,-19 5 0 0 0,10 11 0 0 0,35 15 0 0 0,47 18 0 0 0,75 23 0 0 0,98 22 0 0 0,99 18 0 0 0,96 12 0 0 0,58-5 0 0 0,14-5 0 0 0,-23-5 0 0 0,-43-5 0 0 0,-58-10 0 0 0,-50-3 0 0 0,-59-13 0 0 0,-66-14 0 0 0,-71-18 0 0 0,-66-13 0 0 0,-58-7 0 0 0,-21 4 0 0 0,5 6 0 0 0,26 15 0 0 0,42 15 0 0 0,43 13 0 0 0,36 10 0 0 0,44 18 0 0 0,53 19 0 0 0,52 16 0 0 0,40 7 0 0 0,19 0 0 0 0,-6-8 0 0 0,-17-12 0 0 0,-19-5 0 0 0,-30-7 0 0 0,-40-7 0 0 0,-52 1 0 0 0,-53 3 0 0 0,-63 5 0 0 0,-52 11 0 0 0,-30 17 0 0 0,-4 12 0 0 0,22 13 0 0 0,31 11 0 0 0,37 9 0 0 0,38 0 0 0 0,33-5 0 0 0,30-5 0 0 0,30-6 0 0 0,19-4 0 0 0,15-9 0 0 0,12-5 0 0 0,19-5 0 0 0,26-13 0 0 0,29-14 0 0 0,28-22 0 0 0,21-25 0 0 0,21-32 0 0 0,10-36 0 0 0,-7-27 0 0 0,-21-11 0 0 0,-31 4 0 0 0,-35 11 0 0 0,-38 18 0 0 0,-26 13 0 0 0,-29 15 0 0 0,-24 12 0 0 0,-24 9 0 0 0,-31 12 0 0 0,-42 17 0 0 0,-33 22 0 0 0,-24 28 0 0 0,-9 30 0 0 0,6 34 0 0 0,11 16 0 0 0,20 7 0 0 0,30-7 0 0 0,31-16 0 0 0,33-15 0 0 0,33-15 0 0 0,28-14 0 0 0,32-10 0 0 0,40-2 0 0 0,61-3 0 0 0,54-2 0 0 0,61 4 0 0 0,64 6 0 0 0,61 12 0 0 0,49 13 0 0 0,23 12 0 0 0,6 8 0 0 0,-26 0 0 0 0,-27 2 0 0 0,-11 7 0 0 0,-6 15 0 0 0,2 17 0 0 0,-6 9 0 0 0,-7 2 0 0 0,-9-11 0 0 0,-12-17 0 0 0,-13-18 0 0 0,-16-19 0 0 0,-22-24 0 0 0,-25-15 0 0 0,-30-10 0 0 0,-32-10 0 0 0,-40-8 0 0 0,-42-7 0 0 0,-37-5 0 0 0,-62-8 0 0 0,-82-9 0 0 0,-90-14 0 0 0,-95-13 0 0 0,-82-17 0 0 0,-56-22 0 0 0,-34-14 0 0 0,8-15 0 0 0,32-6 0 0 0,39 0 0 0 0,40 8 0 0 0,54 10 0 0 0,56 17 0 0 0,53 21 0 0 0,49 16 0 0 0,50 14 0 0 0,54 14 0 0 0,52 8 0 0 0,60 13 0 0 0,53 10 0 0 0,31 3 0 0 0,0 4 0 0 0,-19-2 0 0 0,-37-9 0 0 0,-41-8 0 0 0,-35-9 0 0 0,-49-28 0 0 0,-72-47 0 0 0,-71-52 0 0 0,-69-38 0 0 0,-69-24 0 0 0,-33-14 0 0 0,-5 5 0 0 0,16 14 0 0 0,26 23 0 0 0,35 27 0 0 0,41 26 0 0 0,42 27 0 0 0,66 39 0 0 0,77 52 0 0 0,87 59 0 0 0,77 55 0 0 0,43 35 0 0 0,22 33 0 0 0,4 25 0 0 0,-6 12 0 0 0,-23-3 0 0 0,-25-16 0 0 0,-36-19 0 0 0,-34-24 0 0 0,-34-34 0 0 0,-26-32 0 0 0,-26-26 0 0 0,-55-55 0 0 0,-66-64 0 0 0,-56-70 0 0 0,-50-55 0 0 0,-47-44 0 0 0,-31-26 0 0 0,-6-6 0 0 0,-3 5 0 0 0,-9 15 0 0 0,2 24 0 0 0,15 30 0 0 0,10 32 0 0 0,19 31 0 0 0,26 28 0 0 0,37 23 0 0 0,41 22 0 0 0,37 24 0 0 0,40 21 0 0 0,57 38 0 0 0,64 53 0 0 0,65 63 0 0 0,69 50 0 0 0,52 37 0 0 0,29 23 0 0 0,18 7 0 0 0,-1-21 0 0 0,-23-24 0 0 0,-30-28 0 0 0,-39-31 0 0 0,-39-33 0 0 0,-35-28 0 0 0,-36-27 0 0 0,-28-22 0 0 0,-56-57 0 0 0,-65-57 0 0 0,-76-60 0 0 0,-69-64 0 0 0,-43-36 0 0 0,-20-11 0 0 0,-8 3 0 0 0,19 23 0 0 0,33 26 0 0 0,42 32 0 0 0,45 28 0 0 0,37 27 0 0 0,29 28 0 0 0,70 58 0 0 0,93 76 0 0 0,98 83 0 0 0,79 60 0 0 0,45 34 0 0 0,24 19 0 0 0,0 5 0 0 0,-24-16 0 0 0,-44-35 0 0 0,-58-45 0 0 0,-61-48 0 0 0,-53-46 0 0 0,-43-32 0 0 0,-75-61 0 0 0,-98-81 0 0 0,-90-73 0 0 0,-80-62 0 0 0,-40-33 0 0 0,-6-9 0 0 0,5 11 0 0 0,17 26 0 0 0,36 39 0 0 0,46 40 0 0 0,49 45 0 0 0,47 34 0 0 0,40 29 0 0 0,56 44 0 0 0,75 61 0 0 0,86 73 0 0 0,97 58 0 0 0,67 31 0 0 0,35 17 0 0 0,14 2 0 0 0,-18-18 0 0 0,-35-30 0 0 0,-56-38 0 0 0,-56-46 0 0 0,-54-36 0 0 0,-89-62 0 0 0,-114-85 0 0 0,-132-83 0 0 0,-94-63 0 0 0,-54-41 0 0 0,-42-19 0 0 0,7 10 0 0 0,22 25 0 0 0,34 31 0 0 0,45 39 0 0 0,54 36 0 0 0,62 36 0 0 0,54 33 0 0 0,71 34 0 0 0,90 46 0 0 0,120 60 0 0 0,113 69 0 0 0,103 57 0 0 0,63 35 0 0 0,26 17 0 0 0,-7 6 0 0 0,-37-6 0 0 0,-59-23 0 0 0,-76-39 0 0 0,-74-46 0 0 0,-67-43 0 0 0,-71-39 0 0 0,-88-53 0 0 0,-130-80 0 0 0,-149-82 0 0 0,-114-66 0 0 0,-85-56 0 0 0,-30-20 0 0 0,-13-3 0 0 0,27 16 0 0 0,52 25 0 0 0,58 27 0 0 0,61 36 0 0 0,70 44 0 0 0,69 41 0 0 0,80 57 0 0 0,106 83 0 0 0,130 100 0 0 0,132 108 0 0 0,105 77 0 0 0,67 43 0 0 0,43 24 0 0 0,12-14 0 0 0,-18-34 0 0 0,-34-51 0 0 0,-49-52 0 0 0,-66-59 0 0 0,-67-54 0 0 0,-71-47 0 0 0,-58-43 0 0 0,-49-31 0 0 0,-35-22 0 0 0,-29-31 0 0 0,-50-58 0 0 0,-63-69 0 0 0,-59-61 0 0 0,-70-48 0 0 0,-47-21 0 0 0,-21 1 0 0 0,-16 30 0 0 0,6 39 0 0 0,29 50 0 0 0,40 44 0 0 0,44 48 0 0 0,46 34 0 0 0,51 34 0 0 0,42 28 0 0 0,45 26 0 0 0,55 26 0 0 0,68 28 0 0 0,16 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12.56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15137 10951 16383 0 0,'-18'-17'0'0'0,"-40"-30"0"0"0,-51-46 0 0 0,-41-49 0 0 0,-37-35 0 0 0,-21-16 0 0 0,-4 1 0 0 0,17 16 0 0 0,29 27 0 0 0,38 38 0 0 0,40 32 0 0 0,59 47 0 0 0,68 52 0 0 0,86 64 0 0 0,86 52 0 0 0,65 32 0 0 0,32 16 0 0 0,10-5 0 0 0,-26-22 0 0 0,-40-26 0 0 0,-50-24 0 0 0,-48-23 0 0 0,-45-27 0 0 0,-41-17 0 0 0,-25-16 0 0 0,-45-28 0 0 0,-44-32 0 0 0,-49-39 0 0 0,-50-41 0 0 0,-57-47 0 0 0,-48-37 0 0 0,-26-19 0 0 0,-14-1 0 0 0,-4 7 0 0 0,20 23 0 0 0,32 32 0 0 0,41 31 0 0 0,36 32 0 0 0,35 26 0 0 0,29 24 0 0 0,24 21 0 0 0,21 13 0 0 0,19 16 0 0 0,22 29 0 0 0,36 44 0 0 0,62 55 0 0 0,68 52 0 0 0,56 34 0 0 0,50 15 0 0 0,34-3 0 0 0,7-17 0 0 0,-16-29 0 0 0,-23-27 0 0 0,-32-29 0 0 0,-36-38 0 0 0,-46-27 0 0 0,-41-25 0 0 0,-33-19 0 0 0,-28-18 0 0 0,-28-16 0 0 0,-27-18 0 0 0,-30-19 0 0 0,-30-31 0 0 0,-27-37 0 0 0,-25-26 0 0 0,-26-18 0 0 0,-18-4 0 0 0,-2 8 0 0 0,16 20 0 0 0,22 28 0 0 0,16 27 0 0 0,17 27 0 0 0,13 25 0 0 0,-8 33 0 0 0,-5 47 0 0 0,8 56 0 0 0,26 44 0 0 0,35 50 0 0 0,46 55 0 0 0,44 48 0 0 0,40 31 0 0 0,44 12 0 0 0,32-19 0 0 0,16-40 0 0 0,9-52 0 0 0,6-54 0 0 0,3-51 0 0 0,-1-48 0 0 0,6-43 0 0 0,24-46 0 0 0,30-37 0 0 0,26-24 0 0 0,17-23 0 0 0,-6-7 0 0 0,-19 2 0 0 0,-29 11 0 0 0,-36 16 0 0 0,-38 13 0 0 0,-38 17 0 0 0,-39 15 0 0 0,-32 12 0 0 0,-28 3 0 0 0,-34 3 0 0 0,-59-3 0 0 0,-93-11 0 0 0,-108-13 0 0 0,-112-13 0 0 0,-99-15 0 0 0,-71-9 0 0 0,-31-10 0 0 0,14 4 0 0 0,43 4 0 0 0,60 8 0 0 0,77 9 0 0 0,82 15 0 0 0,79 14 0 0 0,97 13 0 0 0,119 13 0 0 0,151 14 0 0 0,152 16 0 0 0,115 4 0 0 0,73 1 0 0 0,25-4 0 0 0,-18-1 0 0 0,-43 0 0 0 0,-73-5 0 0 0,-79-6 0 0 0,-82-6 0 0 0,-68-5 0 0 0,-57-3 0 0 0,-63-8 0 0 0,-87-15 0 0 0,-110-22 0 0 0,-105-20 0 0 0,-90-12 0 0 0,-56-5 0 0 0,-17 6 0 0 0,6 8 0 0 0,32 17 0 0 0,57 15 0 0 0,68 14 0 0 0,66 10 0 0 0,59 6 0 0 0,94 5 0 0 0,111 6 0 0 0,124 9 0 0 0,122 13 0 0 0,94 6 0 0 0,53 10 0 0 0,10 8 0 0 0,-34 1 0 0 0,-52-4 0 0 0,-68 2 0 0 0,-72-8 0 0 0,-67-7 0 0 0,-58-8 0 0 0,-44-11 0 0 0,-48-20 0 0 0,-64-26 0 0 0,-90-39 0 0 0,-94-30 0 0 0,-81-17 0 0 0,-46-1 0 0 0,-31 2 0 0 0,-8 8 0 0 0,20 10 0 0 0,30 16 0 0 0,37 9 0 0 0,52 10 0 0 0,55 16 0 0 0,54 9 0 0 0,66 16 0 0 0,87 23 0 0 0,109 22 0 0 0,114 18 0 0 0,97 7 0 0 0,67 1 0 0 0,21-3 0 0 0,-8-10 0 0 0,-42-6 0 0 0,-61-9 0 0 0,-61-9 0 0 0,-62-6 0 0 0,-59-6 0 0 0,-46-3 0 0 0,-61-8 0 0 0,-87-8 0 0 0,-103-13 0 0 0,-106-8 0 0 0,-64-4 0 0 0,-29 0 0 0 0,8 0 0 0 0,34 8 0 0 0,54 8 0 0 0,61 9 0 0 0,60 13 0 0 0,48 6 0 0 0,64 15 0 0 0,78 15 0 0 0,107 19 0 0 0,115 19 0 0 0,110 13 0 0 0,85 0 0 0 0,38-11 0 0 0,-1-10 0 0 0,-28-18 0 0 0,-47-9 0 0 0,-62-7 0 0 0,-68-7 0 0 0,-73-8 0 0 0,-68-7 0 0 0,-54-4 0 0 0,-85-3 0 0 0,-103-2 0 0 0,-140 11 0 0 0,-160 21 0 0 0,-94 18 0 0 0,-47 11 0 0 0,10 7 0 0 0,57-2 0 0 0,84-11 0 0 0,102-11 0 0 0,91-11 0 0 0,153-46 0 0 0,216-68 0 0 0,210-54 0 0 0,154-27 0 0 0,95-10 0 0 0,36 2 0 0 0,-15 19 0 0 0,-57 28 0 0 0,-90 36 0 0 0,-111 39 0 0 0,-117 39 0 0 0,-109 39 0 0 0,-95 37 0 0 0,-98 37 0 0 0,-103 36 0 0 0,-103 23 0 0 0,-89 1 0 0 0,-78-9 0 0 0,-62-14 0 0 0,-29-25 0 0 0,3-20 0 0 0,24-20 0 0 0,48-18 0 0 0,63-18 0 0 0,79-10 0 0 0,77-10 0 0 0,128-14 0 0 0,166-19 0 0 0,170-19 0 0 0,141-22 0 0 0,97-12 0 0 0,37-1 0 0 0,-24 5 0 0 0,-62 13 0 0 0,-81 16 0 0 0,-84 13 0 0 0,-82 10 0 0 0,-72 7 0 0 0,-57 5 0 0 0,-90 7 0 0 0,-127 14 0 0 0,-129 15 0 0 0,-115 13 0 0 0,-70 10 0 0 0,-36 0 0 0 0,16 1 0 0 0,57-3 0 0 0,79-12 0 0 0,83-8 0 0 0,76-11 0 0 0,72-9 0 0 0,80-2 0 0 0,106-4 0 0 0,135-4 0 0 0,139-4 0 0 0,117-7 0 0 0,92-16 0 0 0,41-10 0 0 0,-16-6 0 0 0,-69-2 0 0 0,-97 4 0 0 0,-105 2 0 0 0,-97 7 0 0 0,-83 7 0 0 0,-67 1 0 0 0,-55 3 0 0 0,-72-2 0 0 0,-98-16 0 0 0,-125-14 0 0 0,-110-6 0 0 0,-78 12 0 0 0,-38 19 0 0 0,1 24 0 0 0,43 22 0 0 0,69 20 0 0 0,86 7 0 0 0,82 0 0 0 0,71-3 0 0 0,64-4 0 0 0,69-10 0 0 0,99-5 0 0 0,132-8 0 0 0,144-14 0 0 0,120-13 0 0 0,81-14 0 0 0,24-7 0 0 0,-29-1 0 0 0,-78 4 0 0 0,-97 6 0 0 0,-103 6 0 0 0,-96 4 0 0 0,-73 4 0 0 0,-116 7 0 0 0,-162 21 0 0 0,-211 41 0 0 0,-198 43 0 0 0,-143 38 0 0 0,-101 23 0 0 0,-16 0 0 0 0,51-23 0 0 0,100-38 0 0 0,130-36 0 0 0,130-37 0 0 0,118-26 0 0 0,98-19 0 0 0,84-14 0 0 0,97-22 0 0 0,122-20 0 0 0,147-22 0 0 0,154-15 0 0 0,137-7 0 0 0,98 4 0 0 0,51 7 0 0 0,-16 14 0 0 0,-58 22 0 0 0,-94 15 0 0 0,-111 16 0 0 0,-113 12 0 0 0,-102 10 0 0 0,-78 0 0 0 0,-76 2 0 0 0,-120 7 0 0 0,-152 15 0 0 0,-192 40 0 0 0,-169 51 0 0 0,-95 31 0 0 0,-17 9 0 0 0,42-4 0 0 0,81-13 0 0 0,111-24 0 0 0,117-24 0 0 0,109-19 0 0 0,100-16 0 0 0,110-15 0 0 0,149-19 0 0 0,176-18 0 0 0,172-25 0 0 0,136-25 0 0 0,94-15 0 0 0,39-12 0 0 0,-18-11 0 0 0,-48 0 0 0 0,-79-2 0 0 0,-105 9 0 0 0,-111 8 0 0 0,-106 11 0 0 0,-93 17 0 0 0,-69 12 0 0 0,-64 5 0 0 0,-91 4 0 0 0,-134-6 0 0 0,-164-2 0 0 0,-144-1 0 0 0,-98 6 0 0 0,-46 9 0 0 0,-9 2 0 0 0,26 5 0 0 0,54-1 0 0 0,78 3 0 0 0,86-3 0 0 0,90-3 0 0 0,80 1 0 0 0,75-2 0 0 0,57 3 0 0 0,59 4 0 0 0,83-1 0 0 0,115-4 0 0 0,131-11 0 0 0,103-5 0 0 0,56-3 0 0 0,-8 5 0 0 0,-49 3 0 0 0,-78-1 0 0 0,-87 7 0 0 0,-81 0 0 0 0,-82 5 0 0 0,-98 0 0 0 0,-123 8 0 0 0,-122 13 0 0 0,-94 17 0 0 0,-46 23 0 0 0,2 10 0 0 0,43 8 0 0 0,69-1 0 0 0,81-4 0 0 0,74-12 0 0 0,68-7 0 0 0,61-10 0 0 0,63-9 0 0 0,78-8 0 0 0,106-5 0 0 0,120-9 0 0 0,124-10 0 0 0,69-7 0 0 0,19-7 0 0 0,-37 2 0 0 0,-79 0 0 0 0,-101 4 0 0 0,-97 7 0 0 0,-106 11 0 0 0,-129 7 0 0 0,-152-3 0 0 0,-161-2 0 0 0,-133 1 0 0 0,-78 0 0 0 0,-21 0 0 0 0,41 1 0 0 0,76 1 0 0 0,93-1 0 0 0,90 1 0 0 0,110 6 0 0 0,135 13 0 0 0,183 10 0 0 0,198 5 0 0 0,179 9 0 0 0,138 3 0 0 0,78-1 0 0 0,16 4 0 0 0,-6 10 0 0 0,-67 8 0 0 0,-87 3 0 0 0,-106-3 0 0 0,-120-15 0 0 0,-112-15 0 0 0,-101-14 0 0 0,-79-11 0 0 0,-111-31 0 0 0,-162-40 0 0 0,-165-29 0 0 0,-133-16 0 0 0,-82 3 0 0 0,-37 14 0 0 0,2 15 0 0 0,41 20 0 0 0,57 19 0 0 0,74 15 0 0 0,82 11 0 0 0,76 6 0 0 0,68 4 0 0 0,57 1 0 0 0,94 5 0 0 0,137 2 0 0 0,178 5 0 0 0,165 4 0 0 0,121 12 0 0 0,66 17 0 0 0,-8 12 0 0 0,-42 19 0 0 0,-76 8 0 0 0,-92-6 0 0 0,-91-5 0 0 0,-78-10 0 0 0,-73-10 0 0 0,-56-10 0 0 0,-44-12 0 0 0,-32-12 0 0 0,-71-22 0 0 0,-120-34 0 0 0,-171-41 0 0 0,-195-36 0 0 0,-146-23 0 0 0,-79-1 0 0 0,-14 6 0 0 0,31 12 0 0 0,73 9 0 0 0,92 11 0 0 0,105 16 0 0 0,103 21 0 0 0,103 21 0 0 0,86 17 0 0 0,103 36 0 0 0,128 31 0 0 0,144 33 0 0 0,142 19 0 0 0,120 5 0 0 0,81-3 0 0 0,30-14 0 0 0,1-8 0 0 0,-33-19 0 0 0,-48-19 0 0 0,-55-16 0 0 0,-55-24 0 0 0,-61-24 0 0 0,-56-18 0 0 0,-60-10 0 0 0,-53 0 0 0 0,-50 2 0 0 0,-42 4 0 0 0,-36 4 0 0 0,-33 4 0 0 0,-42-10 0 0 0,-76-20 0 0 0,-113-15 0 0 0,-114-6 0 0 0,-101 2 0 0 0,-81 14 0 0 0,-48 21 0 0 0,-16 30 0 0 0,20 19 0 0 0,45 16 0 0 0,62 5 0 0 0,79 0 0 0 0,77-3 0 0 0,77-10 0 0 0,115-5 0 0 0,143-4 0 0 0,169 5 0 0 0,152 9 0 0 0,118 8 0 0 0,64 6 0 0 0,14 6 0 0 0,-25 3 0 0 0,-52-4 0 0 0,-73-7 0 0 0,-85-7 0 0 0,-85-12 0 0 0,-73-7 0 0 0,-65-8 0 0 0,-86-31 0 0 0,-109-31 0 0 0,-104-22 0 0 0,-100-4 0 0 0,-75 7 0 0 0,-51 21 0 0 0,-23 22 0 0 0,0 31 0 0 0,17 25 0 0 0,40 23 0 0 0,57 18 0 0 0,67 12 0 0 0,66 9 0 0 0,67 9 0 0 0,61 4 0 0 0,76 11 0 0 0,96 13 0 0 0,117 6 0 0 0,102-4 0 0 0,77-14 0 0 0,46-18 0 0 0,18-21 0 0 0,-25-20 0 0 0,-46-22 0 0 0,-60-12 0 0 0,-64-12 0 0 0,-67-11 0 0 0,-61-12 0 0 0,-48-6 0 0 0,-41-8 0 0 0,-47-19 0 0 0,-64-32 0 0 0,-86-40 0 0 0,-94-20 0 0 0,-76 6 0 0 0,-54 24 0 0 0,-40 27 0 0 0,-20 32 0 0 0,-7 34 0 0 0,13 34 0 0 0,38 24 0 0 0,55 20 0 0 0,66 15 0 0 0,67 8 0 0 0,61 12 0 0 0,64 16 0 0 0,75 22 0 0 0,88 19 0 0 0,105 17 0 0 0,105-5 0 0 0,90-16 0 0 0,64-25 0 0 0,37-23 0 0 0,10-32 0 0 0,-17-29 0 0 0,-38-31 0 0 0,-49-30 0 0 0,-63-20 0 0 0,-65-11 0 0 0,-67-5 0 0 0,-63-1 0 0 0,-54 1 0 0 0,-42 2 0 0 0,-41-4 0 0 0,-49-11 0 0 0,-57-14 0 0 0,-64-6 0 0 0,-68 3 0 0 0,-57 9 0 0 0,-60 15 0 0 0,-40 21 0 0 0,-23 22 0 0 0,6 23 0 0 0,27 15 0 0 0,38 13 0 0 0,42 5 0 0 0,55 6 0 0 0,59 4 0 0 0,54-2 0 0 0,51 1 0 0 0,50 14 0 0 0,67 23 0 0 0,102 36 0 0 0,110 30 0 0 0,111 11 0 0 0,82-7 0 0 0,48-19 0 0 0,11-24 0 0 0,-22-27 0 0 0,-50-29 0 0 0,-70-27 0 0 0,-83-14 0 0 0,-76-12 0 0 0,-72-7 0 0 0,-51-6 0 0 0,-44-15 0 0 0,-51-27 0 0 0,-68-43 0 0 0,-70-35 0 0 0,-91-21 0 0 0,-72-4 0 0 0,-62 16 0 0 0,-30 25 0 0 0,-20 29 0 0 0,6 40 0 0 0,0 42 0 0 0,9 49 0 0 0,29 32 0 0 0,47 24 0 0 0,63 17 0 0 0,74 2 0 0 0,72 3 0 0 0,71 8 0 0 0,80 13 0 0 0,101 16 0 0 0,113 1 0 0 0,103-11 0 0 0,88-21 0 0 0,59-29 0 0 0,35-34 0 0 0,-6-30 0 0 0,-38-23 0 0 0,-64-22 0 0 0,-84-17 0 0 0,-86-12 0 0 0,-83-2 0 0 0,-68-7 0 0 0,-60-16 0 0 0,-53-16 0 0 0,-50-20 0 0 0,-65-30 0 0 0,-66-19 0 0 0,-56-3 0 0 0,-48 16 0 0 0,-16 29 0 0 0,-18 36 0 0 0,-7 51 0 0 0,-2 50 0 0 0,-5 53 0 0 0,18 44 0 0 0,38 28 0 0 0,59 20 0 0 0,65 13 0 0 0,69 1 0 0 0,70 1 0 0 0,77 1 0 0 0,91 0 0 0 0,98-16 0 0 0,104-30 0 0 0,89-35 0 0 0,59-39 0 0 0,20-33 0 0 0,-30-26 0 0 0,-47-17 0 0 0,-61-16 0 0 0,-62-12 0 0 0,-65-14 0 0 0,-60-8 0 0 0,-48-8 0 0 0,-39-7 0 0 0,-41-11 0 0 0,-39-12 0 0 0,-44-15 0 0 0,-50-21 0 0 0,-51-14 0 0 0,-60-7 0 0 0,-48 12 0 0 0,-34 29 0 0 0,-28 42 0 0 0,-13 47 0 0 0,-5 48 0 0 0,2 52 0 0 0,21 39 0 0 0,44 27 0 0 0,56 14 0 0 0,67 13 0 0 0,81 10 0 0 0,79 1 0 0 0,76-5 0 0 0,79-12 0 0 0,68-12 0 0 0,55-24 0 0 0,47-31 0 0 0,33-28 0 0 0,22-35 0 0 0,-5-32 0 0 0,-30-24 0 0 0,-55-17 0 0 0,-62-11 0 0 0,-63-5 0 0 0,-63-2 0 0 0,-53-6 0 0 0,-44-6 0 0 0,-39-6 0 0 0,-41-16 0 0 0,-63-24 0 0 0,-65-14 0 0 0,-54-3 0 0 0,-45 5 0 0 0,-16 16 0 0 0,2 24 0 0 0,4 30 0 0 0,5 33 0 0 0,16 36 0 0 0,30 36 0 0 0,32 31 0 0 0,40 33 0 0 0,42 36 0 0 0,48 37 0 0 0,55 30 0 0 0,65 22 0 0 0,77 9 0 0 0,77-5 0 0 0,74-18 0 0 0,55-37 0 0 0,29-42 0 0 0,-5-48 0 0 0,-33-37 0 0 0,-47-38 0 0 0,-53-30 0 0 0,-51-23 0 0 0,-43-14 0 0 0,-36-19 0 0 0,-34-19 0 0 0,-31-22 0 0 0,-32-18 0 0 0,-37-20 0 0 0,-46-17 0 0 0,-41-7 0 0 0,-40 4 0 0 0,-30 17 0 0 0,-28 24 0 0 0,-9 24 0 0 0,2 33 0 0 0,0 36 0 0 0,0 31 0 0 0,0 38 0 0 0,6 42 0 0 0,18 41 0 0 0,29 43 0 0 0,40 37 0 0 0,50 16 0 0 0,54 15 0 0 0,61 18 0 0 0,81 3 0 0 0,75-9 0 0 0,83-26 0 0 0,61-41 0 0 0,52-42 0 0 0,27-41 0 0 0,3-39 0 0 0,-15-39 0 0 0,-31-35 0 0 0,-37-36 0 0 0,-43-34 0 0 0,-46-22 0 0 0,-49-13 0 0 0,-51-6 0 0 0,-52 0 0 0 0,-46-5 0 0 0,-46-6 0 0 0,-43-4 0 0 0,-48 7 0 0 0,-45 13 0 0 0,-33 13 0 0 0,-43 17 0 0 0,-36 28 0 0 0,-25 27 0 0 0,-16 25 0 0 0,-9 28 0 0 0,8 21 0 0 0,15 25 0 0 0,17 29 0 0 0,18 31 0 0 0,36 27 0 0 0,44 21 0 0 0,56 8 0 0 0,66 6 0 0 0,77 11 0 0 0,81 9 0 0 0,91-3 0 0 0,77-20 0 0 0,55-32 0 0 0,24-33 0 0 0,4-25 0 0 0,-12-32 0 0 0,-30-28 0 0 0,-39-28 0 0 0,-44-22 0 0 0,-43-22 0 0 0,-43-24 0 0 0,-40-20 0 0 0,-38-22 0 0 0,-37-30 0 0 0,-40-29 0 0 0,-55-29 0 0 0,-50-12 0 0 0,-46 2 0 0 0,-44 17 0 0 0,-38 20 0 0 0,-25 26 0 0 0,-19 27 0 0 0,-13 38 0 0 0,3 34 0 0 0,0 35 0 0 0,-1 39 0 0 0,14 29 0 0 0,26 31 0 0 0,34 22 0 0 0,43 11 0 0 0,53 12 0 0 0,53 15 0 0 0,68 20 0 0 0,88 13 0 0 0,93 8 0 0 0,75-7 0 0 0,42-16 0 0 0,-12-14 0 0 0,-41-20 0 0 0,-62-17 0 0 0,-61-13 0 0 0,-50-22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12.56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13696 9004 16383 0 0,'-6'0'0'0'0,"-7"0"0"0"0,-14 0 0 0 0,-8 0 0 0 0,-3 0 0 0 0,-2 0 0 0 0,1 0 0 0 0,1 0 0 0 0,1 0 0 0 0,7-6 0 0 0,2-2 0 0 0,1 1 0 0 0,-1 1 0 0 0,-13-4 0 0 0,-6-6 0 0 0,-6-1 0 0 0,0-2 0 0 0,9-5 0 0 0,6 2 0 0 0,4-1 0 0 0,2 4 0 0 0,0-1 0 0 0,1 2 0 0 0,4 0 0 0 0,8-4 0 0 0,6-4 0 0 0,7-3 0 0 0,8 3 0 0 0,12 7 0 0 0,7 5 0 0 0,7 6 0 0 0,5 5 0 0 0,2 1 0 0 0,1 3 0 0 0,0 0 0 0 0,0 0 0 0 0,5 0 0 0 0,2 0 0 0 0,-1 0 0 0 0,-2-1 0 0 0,-1 0 0 0 0,-8 6 0 0 0,-4 2 0 0 0,1-1 0 0 0,-6 5 0 0 0,0 0 0 0 0,2-2 0 0 0,2-3 0 0 0,-3 4 0 0 0,1-1 0 0 0,1-2 0 0 0,3-1 0 0 0,-3 2 0 0 0,-7 7 0 0 0,0 0 0 0 0,-3 3 0 0 0,-4 5 0 0 0,-4 3 0 0 0,8-3 0 0 0,2 1 0 0 0,4-4 0 0 0,4-6 0 0 0,3 1 0 0 0,-2 3 0 0 0,-6 4 0 0 0,-1-1 0 0 0,2-6 0 0 0,-2 2 0 0 0,2-3 0 0 0,2-4 0 0 0,-2 2 0 0 0,1-1 0 0 0,2-3 0 0 0,-2-3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12.56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13827 8816 16383 0 0,'-6'5'0'0'0,"-8"9"0"0"0,-12 7 0 0 0,-9 0 0 0 0,3 2 0 0 0,0 3 0 0 0,0-2 0 0 0,0-1 0 0 0,-1-3 0 0 0,5 1 0 0 0,2-4 0 0 0,0 1 0 0 0,-2-2 0 0 0,3 2 0 0 0,1-2 0 0 0,-1-4 0 0 0,-3-4 0 0 0,-8 2 0 0 0,-3 0 0 0 0,-2-2 0 0 0,2-2 0 0 0,-6 3 0 0 0,0 1 0 0 0,-4-2 0 0 0,6 4 0 0 0,5-1 0 0 0,3-1 0 0 0,1-3 0 0 0,7-9 0 0 0,8-9 0 0 0,7-9 0 0 0,11-1 0 0 0,12-2 0 0 0,4-4 0 0 0,12-3 0 0 0,5 4 0 0 0,5 1 0 0 0,1 4 0 0 0,0 6 0 0 0,-1 5 0 0 0,0-1 0 0 0,4 1 0 0 0,2 2 0 0 0,-1 3 0 0 0,-2 2 0 0 0,-2 1 0 0 0,-1 2 0 0 0,-7-6 0 0 0,-9-7 0 0 0,-2-1 0 0 0,-5-5 0 0 0,2 1 0 0 0,-2-1 0 0 0,-4-5 0 0 0,-3-3 0 0 0,-3-3 0 0 0,-2-2 0 0 0,-1-2 0 0 0,-2 0 0 0 0,-5 5 0 0 0,-2 2 0 0 0,-6 5 0 0 0,-6 7 0 0 0,-6 6 0 0 0,-3 4 0 0 0,-4 3 0 0 0,-1 2 0 0 0,-1 1 0 0 0,0 0 0 0 0,-1 1 0 0 0,1-2 0 0 0,1 1 0 0 0,-1 0 0 0 0,1-1 0 0 0,-1 0 0 0 0,1 0 0 0 0,0 0 0 0 0,0 0 0 0 0,0 0 0 0 0,0 0 0 0 0,0 0 0 0 0,0 0 0 0 0,0 0 0 0 0,-6 0 0 0 0,-2 0 0 0 0,6 5 0 0 0,4 3 0 0 0,1 0 0 0 0,6 3 0 0 0,1 1 0 0 0,-1 4 0 0 0,-1-1 0 0 0,2 3 0 0 0,1-2 0 0 0,3 3 0 0 0,6 3 0 0 0,5 4 0 0 0,4 4 0 0 0,-3 2 0 0 0,0 1 0 0 0,-5 2 0 0 0,1 0 0 0 0,-5-1 0 0 0,2 1 0 0 0,-3 0 0 0 0,1-1 0 0 0,-1 1 0 0 0,1-1 0 0 0,5 0 0 0 0,3 0 0 0 0,4 0 0 0 0,8-5 0 0 0,10-9 0 0 0,8-6 0 0 0,7-7 0 0 0,4-4 0 0 0,2-8 0 0 0,2-4 0 0 0,0 0 0 0 0,-1-4 0 0 0,1-6 0 0 0,-1 0 0 0 0,6 4 0 0 0,-5-2 0 0 0,-2 2 0 0 0,-7-2 0 0 0,-3 2 0 0 0,-4-2 0 0 0,-1 1 0 0 0,2-2 0 0 0,-1-4 0 0 0,0 2 0 0 0,4-1 0 0 0,2 2 0 0 0,-2-1 0 0 0,-5-3 0 0 0,-1-3 0 0 0,-3-3 0 0 0,-4-3 0 0 0,2-1 0 0 0,-1-1 0 0 0,-3-1 0 0 0,-3 0 0 0 0,-8 6 0 0 0,-10 14 0 0 0,-8 9 0 0 0,-1 12 0 0 0,-3 4 0 0 0,-3 1 0 0 0,-3-1 0 0 0,4 2 0 0 0,1 1 0 0 0,-2-3 0 0 0,-8 3 0 0 0,-3-1 0 0 0,-1-2 0 0 0,5 3 0 0 0,4-1 0 0 0,0-3 0 0 0,1-2 0 0 0,-2-3 0 0 0,-1-2 0 0 0,-1-1 0 0 0,0-1 0 0 0,-1 0 0 0 0,0-1 0 0 0,-1 1 0 0 0,13-1 0 0 0,14 1 0 0 0,16 0 0 0 0,11 0 0 0 0,9 0 0 0 0,5 5 0 0 0,3 3 0 0 0,1 0 0 0 0,0-2 0 0 0,0-2 0 0 0,-1 4 0 0 0,11 1 0 0 0,3-1 0 0 0,-1-2 0 0 0,-3-2 0 0 0,-3-2 0 0 0,-4 0 0 0 0,-2-2 0 0 0,-2 0 0 0 0,-1-1 0 0 0,0 1 0 0 0,-1 0 0 0 0,1-1 0 0 0,-1 1 0 0 0,1 0 0 0 0,0 0 0 0 0,0 0 0 0 0,6 0 0 0 0,2 0 0 0 0,-6-6 0 0 0,-4-2 0 0 0,-1 1 0 0 0,-6-5 0 0 0,-1 0 0 0 0,-6-3 0 0 0,-4-6 0 0 0,-6-5 0 0 0,-4-3 0 0 0,-2-3 0 0 0,-2-2 0 0 0,-1-1 0 0 0,0 0 0 0 0,0 0 0 0 0,0 0 0 0 0,-5 6 0 0 0,-8 14 0 0 0,-1 15 0 0 0,-4 7 0 0 0,1 9 0 0 0,-8 8 0 0 0,-5 4 0 0 0,2 5 0 0 0,1 1 0 0 0,-1 7 0 0 0,-1 3 0 0 0,-2-7 0 0 0,-1-3 0 0 0,6 3 0 0 0,0 2 0 0 0,0 6 0 0 0,-1 1 0 0 0,-2 4 0 0 0,-8 11 0 0 0,-2 7 0 0 0,-7-2 0 0 0,-1-2 0 0 0,-4 7 0 0 0,-4 3 0 0 0,0-6 0 0 0,11-3 0 0 0,7-6 0 0 0,4-8 0 0 0,2-6 0 0 0,1 0 0 0 0,-1-7 0 0 0,0-4 0 0 0,0-3 0 0 0,4 0 0 0 0,8 0 0 0 0,1 1 0 0 0,-1-5 0 0 0,-4-2 0 0 0,2 1 0 0 0,-1 2 0 0 0,-2 2 0 0 0,-2 2 0 0 0,-3 1 0 0 0,-8-5 0 0 0,-3-2 0 0 0,-1 1 0 0 0,1-4 0 0 0,3-6 0 0 0,0-6 0 0 0,2-5 0 0 0,1 2 0 0 0,1 1 0 0 0,-6 3 0 0 0,-1 7 0 0 0,0 4 0 0 0,1 0 0 0 0,2-5 0 0 0,1-5 0 0 0,1 1 0 0 0,-4-2 0 0 0,-2 3 0 0 0,1-2 0 0 0,1-2 0 0 0,-4-3 0 0 0,-6 2 0 0 0,0 0 0 0 0,2-2 0 0 0,4 4 0 0 0,3-1 0 0 0,-3 5 0 0 0,1-2 0 0 0,1 3 0 0 0,2-1 0 0 0,3-3 0 0 0,1 1 0 0 0,1-1 0 0 0,0-3 0 0 0,2-3 0 0 0,5 3 0 0 0,2 0 0 0 0,-1-2 0 0 0,5 4 0 0 0,6 5 0 0 0,11 0 0 0 0,13 3 0 0 0,10-2 0 0 0,8-4 0 0 0,6-5 0 0 0,3-3 0 0 0,1-3 0 0 0,1-2 0 0 0,-1-1 0 0 0,0-7 0 0 0,-1-2 0 0 0,-6-5 0 0 0,-8-6 0 0 0,-2 1 0 0 0,-4-3 0 0 0,2-4 0 0 0,2 4 0 0 0,0-1 0 0 0,1-3 0 0 0,3-1 0 0 0,-1-4 0 0 0,0 5 0 0 0,-3 0 0 0 0,-5 0 0 0 0,1 3 0 0 0,-2 0 0 0 0,-3-2 0 0 0,2 4 0 0 0,-1-1 0 0 0,-1-2 0 0 0,2-3 0 0 0,-1-3 0 0 0,-1-2 0 0 0,-4-13 0 0 0,4-4 0 0 0,0-1 0 0 0,-1-2 0 0 0,-3 1 0 0 0,-3 4 0 0 0,0 4 0 0 0,3 9 0 0 0,2 5 0 0 0,-1 1 0 0 0,-1 0 0 0 0,-3-1 0 0 0,0-2 0 0 0,-2-1 0 0 0,11-1 0 0 0,3-1 0 0 0,0 0 0 0 0,-4-6 0 0 0,-3-2 0 0 0,-3 0 0 0 0,4 8 0 0 0,-1 3 0 0 0,0 1 0 0 0,-3 1 0 0 0,5 4 0 0 0,-1 1 0 0 0,5 5 0 0 0,0-1 0 0 0,3 4 0 0 0,5 4 0 0 0,4 4 0 0 0,4 4 0 0 0,2 2 0 0 0,2 2 0 0 0,1 0 0 0 0,-6 7 0 0 0,-8 7 0 0 0,-7 8 0 0 0,-12 5 0 0 0,-12 4 0 0 0,-4 3 0 0 0,-6 13 0 0 0,-5-2 0 0 0,1 4 0 0 0,0-2 0 0 0,3 4 0 0 0,0-2 0 0 0,3-2 0 0 0,-1-5 0 0 0,-3-3 0 0 0,-3-2 0 0 0,1-2 0 0 0,7-1 0 0 0,4 0 0 0 0,6-1 0 0 0,3 1 0 0 0,3 5 0 0 0,1 3 0 0 0,1-1 0 0 0,-5-1 0 0 0,-9-8 0 0 0,-7-8 0 0 0,-12-10 0 0 0,-6-6 0 0 0,-9-11 0 0 0,-2-10 0 0 0,2-3 0 0 0,-9-11 0 0 0,-6-6 0 0 0,1 2 0 0 0,6 7 0 0 0,6 1 0 0 0,5 5 0 0 0,-1 5 0 0 0,7 0 0 0 0,5 1 0 0 0,1 3 0 0 0,1-3 0 0 0,-1 1 0 0 0,0 2 0 0 0,0 3 0 0 0,4 8 0 0 0,8 9 0 0 0,7 9 0 0 0,6 13 0 0 0,9 0 0 0 0,5 1 0 0 0,7 0 0 0 0,7 0 0 0 0,6-5 0 0 0,3-8 0 0 0,9-8 0 0 0,4-5 0 0 0,0-5 0 0 0,4-3 0 0 0,0-1 0 0 0,-2 0 0 0 0,-8-6 0 0 0,-6-8 0 0 0,-1-1 0 0 0,-1-4 0 0 0,1 2 0 0 0,1 4 0 0 0,-4-2 0 0 0,-2 2 0 0 0,-4-2 0 0 0,-1 1 0 0 0,3-2 0 0 0,2 1 0 0 0,-2-2 0 0 0,1 2 0 0 0,-5-2 0 0 0,-4-4 0 0 0,-6-4 0 0 0,-4-3 0 0 0,-2-3 0 0 0,-3-2 0 0 0,0 0 0 0 0,-1-1 0 0 0,-6 6 0 0 0,-8 8 0 0 0,-6 7 0 0 0,0 12 0 0 0,-3 12 0 0 0,3 11 0 0 0,0 6 0 0 0,-3 0 0 0 0,3 1 0 0 0,-1-5 0 0 0,3 0 0 0 0,5 1 0 0 0,-1-2 0 0 0,2 0 0 0 0,-2-4 0 0 0,1 1 0 0 0,3 4 0 0 0,-3 2 0 0 0,2 4 0 0 0,-4-3 0 0 0,2 0 0 0 0,3-5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16.43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12224 8749 16383 0 0,'0'0'0'0'0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16.43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12118 8872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39:33.964"/>
    </inkml:context>
    <inkml:brush xml:id="br0">
      <inkml:brushProperty name="width" value="0.35" units="cm"/>
      <inkml:brushProperty name="height" value="0.35" units="cm"/>
      <inkml:brushProperty name="color" value="#00CCFF"/>
    </inkml:brush>
  </inkml:definitions>
  <inkml:trace contextRef="#ctx0" brushRef="#br0">0 13 24575,'60'-13'0,"188"13"0,-196 5 0,-1 2 0,0 3 0,71 22 0,46 9 0,70-1 0,173 35 0,88 37 0,221 54 0,-354-53 0,-332-100 0,-1 2 0,0 1 0,51 35 0,-64-40 0,7 5 0,-29-19 0,-1 0 0,1-1 0,0 1 0,0-1 0,-3-7 0,-6-10 0,-13-13 0,-2 1 0,0 1 0,-2 1 0,-2 2 0,-1 1 0,-1 1 0,-1 2 0,-52-31 0,32 27 0,-1 2 0,-2 3 0,0 2 0,-1 3 0,-71-15 0,-668-84 0,780 116 0,-31-3 0,-1 2 0,-81 4 0,140-2 0,0 1 0,-1 1 0,13 1 0,8 2 0,202 10 0,513 46 0,-591-38 0,0 6 0,265 85 0,-388-102 0,99 40 0,-114-43 0,0 0 0,-1 2 0,0 0 0,-1 0 0,21 20 0,-38-31 0,2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6:47.02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16872 10137 16383 0 0,'12'0'0'0'0,"15"0"0"0"0,15 6 0 0 0,17 8 0 0 0,23 6 0 0 0,8 1 0 0 0,6 3 0 0 0,5 2 0 0 0,8 3 0 0 0,3-3 0 0 0,0-1 0 0 0,-8 2 0 0 0,-3-5 0 0 0,-9 1 0 0 0,-7-4 0 0 0,11-5 0 0 0,0-5 0 0 0,-4 1 0 0 0,-6 0 0 0 0,-7-2 0 0 0,-4-3 0 0 0,-10-2 0 0 0,-10-1 0 0 0,-8-1 0 0 0,-7-1 0 0 0,-9-7 0 0 0,-6-1 0 0 0,-5-5 0 0 0,-8-7 0 0 0,-10-6 0 0 0,-12-3 0 0 0,-5-4 0 0 0,-4 5 0 0 0,-6 6 0 0 0,-10 2 0 0 0,-11-2 0 0 0,-8 3 0 0 0,-8 5 0 0 0,-4-13 0 0 0,-9-2 0 0 0,-8-2 0 0 0,-3 5 0 0 0,3 1 0 0 0,8 4 0 0 0,7 6 0 0 0,8 6 0 0 0,9-2 0 0 0,7 1 0 0 0,6 3 0 0 0,3 2 0 0 0,1 2 0 0 0,2 1 0 0 0,-12-4 0 0 0,-10-2 0 0 0,-2 1 0 0 0,-2 2 0 0 0,-4 1 0 0 0,-8 2 0 0 0,-10 0 0 0 0,-20 8 0 0 0,-22 7 0 0 0,-25 20 0 0 0,-17 16 0 0 0,-33-1 0 0 0,18-9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8:30.37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16362 10303 16383 0 0,'6'0'0'0'0,"13"0"0"0"0,16 0 0 0 0,7 0 0 0 0,2 0 0 0 0,6 0 0 0 0,5 0 0 0 0,0-6 0 0 0,2-1 0 0 0,2-1 0 0 0,4-4 0 0 0,2 1 0 0 0,2-5 0 0 0,0-5 0 0 0,-4 1 0 0 0,-7 4 0 0 0,-8 5 0 0 0,-7 4 0 0 0,-3-3 0 0 0,-3 1 0 0 0,-2-4 0 0 0,0 0 0 0 0,0 2 0 0 0,0-2 0 0 0,6 0 0 0 0,2 3 0 0 0,0 3 0 0 0,-1 3 0 0 0,-13 1 0 0 0,-18 3 0 0 0,-9 5 0 0 0,-17 9 0 0 0,-11 8 0 0 0,-13 11 0 0 0,-10 12 0 0 0,-9 4 0 0 0,0 5 0 0 0,-1 6 0 0 0,-2-3 0 0 0,-7 2 0 0 0,7-4 0 0 0,4-6 0 0 0,5-5 0 0 0,1 2 0 0 0,4-2 0 0 0,3-1 0 0 0,-1 2 0 0 0,2 6 0 0 0,1-6 0 0 0,4-5 0 0 0,-3-9 0 0 0,-1-4 0 0 0,8-1 0 0 0,4-5 0 0 0,1-6 0 0 0,1 1 0 0 0,-1-3 0 0 0,-1 2 0 0 0,0-1 0 0 0,-1-3 0 0 0,-1-4 0 0 0,0-3 0 0 0,5-7 0 0 0,9-10 0 0 0,6-8 0 0 0,13-6 0 0 0,11 1 0 0 0,4-7 0 0 0,6-2 0 0 0,0-3 0 0 0,1 1 0 0 0,4 5 0 0 0,-3 4 0 0 0,1 0 0 0 0,2 4 0 0 0,3 2 0 0 0,-4-2 0 0 0,1 3 0 0 0,1-1 0 0 0,2-2 0 0 0,-3-3 0 0 0,-1 3 0 0 0,2 0 0 0 0,-4-2 0 0 0,1-2 0 0 0,1-2 0 0 0,3 4 0 0 0,-3 0 0 0 0,0-1 0 0 0,8-1 0 0 0,-2-2 0 0 0,-12 3 0 0 0,-14 8 0 0 0,-9 12 0 0 0,-8 7 0 0 0,-9 10 0 0 0,-5 8 0 0 0,-5 8 0 0 0,-3 5 0 0 0,0-3 0 0 0,-1-1 0 0 0,0-4 0 0 0,1-7 0 0 0,0-5 0 0 0,0-5 0 0 0,1-4 0 0 0,5 4 0 0 0,3 1 0 0 0,-1-1 0 0 0,5 5 0 0 0,-1 0 0 0 0,5 4 0 0 0,-1 5 0 0 0,-3 0 0 0 0,-3-4 0 0 0,-4-11 0 0 0,-2-5 0 0 0,3-10 0 0 0,2-8 0 0 0,10-1 0 0 0,14 2 0 0 0,14 5 0 0 0,9 4 0 0 0,8 3 0 0 0,5 3 0 0 0,2 1 0 0 0,0 2 0 0 0,1-6 0 0 0,-1-2 0 0 0,0 0 0 0 0,-1-4 0 0 0,6-1 0 0 0,1-3 0 0 0,5 0 0 0 0,-5-3 0 0 0,-4 2 0 0 0,3-3 0 0 0,1-3 0 0 0,10-5 0 0 0,2 4 0 0 0,-2 4 0 0 0,1 1 0 0 0,-2-3 0 0 0,-4-4 0 0 0,-4 3 0 0 0,2-1 0 0 0,-1 3 0 0 0,-2 0 0 0 0,-8-3 0 0 0,-4 2 0 0 0,-1 0 0 0 0,0 3 0 0 0,1 4 0 0 0,1-1 0 0 0,13-4 0 0 0,4-4 0 0 0,1-4 0 0 0,-3 2 0 0 0,-4 6 0 0 0,-2 0 0 0 0,-3 3 0 0 0,-1 5 0 0 0,-2-2 0 0 0,0 1 0 0 0,-1 3 0 0 0,1 3 0 0 0,-1 2 0 0 0,1 2 0 0 0,0 2 0 0 0,6 0 0 0 0,2 0 0 0 0,-1 1 0 0 0,-1-6 0 0 0,-1-3 0 0 0,-3 1 0 0 0,0 1 0 0 0,-1 2 0 0 0,-1 2 0 0 0,0 0 0 0 0,5 2 0 0 0,3 0 0 0 0,-1 0 0 0 0,-1 0 0 0 0,-2 1 0 0 0,-7-7 0 0 0,3-2 0 0 0,1 1 0 0 0,0 1 0 0 0,1 2 0 0 0,-1 2 0 0 0,0-6 0 0 0,0 0 0 0 0,0 1 0 0 0,-1-5 0 0 0,6 1 0 0 0,2-5 0 0 0,-1-5 0 0 0,-1 2 0 0 0,-1-3 0 0 0,-3 3 0 0 0,0 5 0 0 0,-2 4 0 0 0,1 5 0 0 0,-2 2 0 0 0,-5-4 0 0 0,-1 0 0 0 0,-1 0 0 0 0,2 2 0 0 0,2-4 0 0 0,1-1 0 0 0,2 2 0 0 0,1-4 0 0 0,0 0 0 0 0,0 3 0 0 0,1-4 0 0 0,-1 1 0 0 0,1 2 0 0 0,-7-3 0 0 0,-13 1 0 0 0,-15 2 0 0 0,-14 3 0 0 0,-9 9 0 0 0,-8 4 0 0 0,-4 0 0 0 0,-1 0 0 0 0,-1-1 0 0 0,6 4 0 0 0,2 0 0 0 0,1 0 0 0 0,-7-3 0 0 0,-3 4 0 0 0,-1 0 0 0 0,0-2 0 0 0,1 4 0 0 0,2 0 0 0 0,-6-2 0 0 0,0-3 0 0 0,0-3 0 0 0,2-2 0 0 0,2-1 0 0 0,1 0 0 0 0,2-2 0 0 0,0 1 0 0 0,1-1 0 0 0,0 1 0 0 0,1 5 0 0 0,-1 3 0 0 0,-6-1 0 0 0,-2-1 0 0 0,7 4 0 0 0,2 0 0 0 0,2-1 0 0 0,12-2 0 0 0,15-9 0 0 0,19-3 0 0 0,14-2 0 0 0,7 2 0 0 0,4 0 0 0 0,-6-4 0 0 0,-2 0 0 0 0,-1-5 0 0 0,0 0 0 0 0,1-4 0 0 0,0 2 0 0 0,1 4 0 0 0,1 3 0 0 0,0-2 0 0 0,0 0 0 0 0,0 3 0 0 0,0 2 0 0 0,0 2 0 0 0,6 2 0 0 0,2 2 0 0 0,0 0 0 0 0,-2 0 0 0 0,-2 0 0 0 0,-1 1 0 0 0,-7-7 0 0 0,-3-1 0 0 0,0 0 0 0 0,1 1 0 0 0,-5-4 0 0 0,1 0 0 0 0,1 1 0 0 0,2 2 0 0 0,-3-3 0 0 0,0 0 0 0 0,2 2 0 0 0,2 2 0 0 0,2-4 0 0 0,2 0 0 0 0,1-4 0 0 0,1 0 0 0 0,1 3 0 0 0,-1 3 0 0 0,1 2 0 0 0,-6-2 0 0 0,-3-1 0 0 0,1 1 0 0 0,2 3 0 0 0,1 1 0 0 0,1 2 0 0 0,2 1 0 0 0,0 1 0 0 0,2 0 0 0 0,-1 1 0 0 0,0-1 0 0 0,1 0 0 0 0,-1 1 0 0 0,6-1 0 0 0,-3 6 0 0 0,-4 1 0 0 0,-6 7 0 0 0,-2-1 0 0 0,0-1 0 0 0,2-4 0 0 0,2-2 0 0 0,2-3 0 0 0,-4 4 0 0 0,-1 1 0 0 0,0-1 0 0 0,3-1 0 0 0,1-3 0 0 0,2 0 0 0 0,1-2 0 0 0,-5 5 0 0 0,-1 1 0 0 0,0 0 0 0 0,1 5 0 0 0,8-1 0 0 0,4-1 0 0 0,0-3 0 0 0,-6 4 0 0 0,-3-1 0 0 0,-2-1 0 0 0,1-3 0 0 0,1 3 0 0 0,1 1 0 0 0,1-1 0 0 0,0-3 0 0 0,-5 3 0 0 0,-2 1 0 0 0,1-1 0 0 0,2-3 0 0 0,1-2 0 0 0,1-2 0 0 0,2-1 0 0 0,7-1 0 0 0,2 0 0 0 0,-6 5 0 0 0,-4 2 0 0 0,0 0 0 0 0,-1 5 0 0 0,-6 5 0 0 0,-6 7 0 0 0,-13 4 0 0 0,-13 4 0 0 0,-11-4 0 0 0,-14-1 0 0 0,-8-5 0 0 0,-2-1 0 0 0,-6 3 0 0 0,-7-4 0 0 0,-5-4 0 0 0,-4 0 0 0 0,3-2 0 0 0,0-4 0 0 0,5-3 0 0 0,0 2 0 0 0,-8 1 0 0 0,2-2 0 0 0,5-3 0 0 0,6-1 0 0 0,7-2 0 0 0,4-2 0 0 0,-2-5 0 0 0,0-9 0 0 0,-4-13 0 0 0,-1-2 0 0 0,-3-2 0 0 0,1-2 0 0 0,2 0 0 0 0,-7-2 0 0 0,5 1 0 0 0,5 5 0 0 0,10 3 0 0 0,5 4 0 0 0,1 7 0 0 0,1 0 0 0 0,-2-3 0 0 0,4-5 0 0 0,1-3 0 0 0,-2-4 0 0 0,-1 3 0 0 0,-3 7 0 0 0,4 0 0 0 0,1 4 0 0 0,-2 5 0 0 0,4-2 0 0 0,1 1 0 0 0,-3 4 0 0 0,-2 2 0 0 0,-3 2 0 0 0,-7 2 0 0 0,2 7 0 0 0,13 3 0 0 0,10 6 0 0 0,13 0 0 0 0,7 4 0 0 0,7-1 0 0 0,7-4 0 0 0,6 2 0 0 0,3 4 0 0 0,3 5 0 0 0,7 4 0 0 0,3-3 0 0 0,-1-5 0 0 0,-2-1 0 0 0,-2-3 0 0 0,-2-5 0 0 0,-1-4 0 0 0,-1-3 0 0 0,-1-2 0 0 0,6-2 0 0 0,1 0 0 0 0,0-1 0 0 0,-1 0 0 0 0,-2 6 0 0 0,-1 2 0 0 0,-2 0 0 0 0,0-1 0 0 0,-1-2 0 0 0,0-1 0 0 0,0-2 0 0 0,0 0 0 0 0,0-1 0 0 0,0 0 0 0 0,0-1 0 0 0,-12 1 0 0 0,-15 0 0 0 0,-15 0 0 0 0,-11-1 0 0 0,-9 1 0 0 0,-5 0 0 0 0,-3 0 0 0 0,10 6 0 0 0,16 2 0 0 0,16-1 0 0 0,11-1 0 0 0,10 4 0 0 0,5 1 0 0 0,4 3 0 0 0,13 0 0 0 0,3-2 0 0 0,0 8 0 0 0,-4 1 0 0 0,-4 2 0 0 0,-4-2 0 0 0,-3-5 0 0 0,-7 0 0 0 0,-4-2 0 0 0,0-3 0 0 0,2 1 0 0 0,1 6 0 0 0,2 5 0 0 0,-5 4 0 0 0,0-2 0 0 0,0-6 0 0 0,3 0 0 0 0,1 3 0 0 0,2-3 0 0 0,-5 2 0 0 0,-7 2 0 0 0,0-2 0 0 0,1 1 0 0 0,3 3 0 0 0,4-4 0 0 0,-4 2 0 0 0,1 1 0 0 0,1-2 0 0 0,-3 0 0 0 0,0 3 0 0 0,-4 2 0 0 0,0-3 0 0 0,-2 0 0 0 0,1-3 0 0 0,-2-7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38:42.60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18756 9906 16383 0 0,'5'0'0'0'0,"3"-6"0"0"0,-1-8 0 0 0,5-6 0 0 0,6-2 0 0 0,5 5 0 0 0,0-2 0 0 0,1 3 0 0 0,2-1 0 0 0,3-5 0 0 0,-4-3 0 0 0,0 2 0 0 0,-4-1 0 0 0,-1 4 0 0 0,3-1 0 0 0,3 4 0 0 0,3-2 0 0 0,-3-3 0 0 0,-1 2 0 0 0,-4-1 0 0 0,6 3 0 0 0,-2-2 0 0 0,-5-2 0 0 0,-12 1 0 0 0,-19 6 0 0 0,-13 10 0 0 0,-14 12 0 0 0,-12 5 0 0 0,-4 6 0 0 0,2 6 0 0 0,-2 4 0 0 0,-4-2 0 0 0,9 1 0 0 0,6-6 0 0 0,-1-5 0 0 0,2-6 0 0 0,1 2 0 0 0,2-2 0 0 0,3-2 0 0 0,0 3 0 0 0,2 0 0 0 0,0-3 0 0 0,0 5 0 0 0,0-2 0 0 0,-5-1 0 0 0,3 3 0 0 0,2-1 0 0 0,2-3 0 0 0,-1 4 0 0 0,-5-1 0 0 0,-2-2 0 0 0,-1-4 0 0 0,1-1 0 0 0,2-3 0 0 0,1-1 0 0 0,2-1 0 0 0,0-1 0 0 0,1 1 0 0 0,0-1 0 0 0,0 1 0 0 0,0 0 0 0 0,0-1 0 0 0,6 7 0 0 0,2 2 0 0 0,-1-1 0 0 0,-1-1 0 0 0,-8 4 0 0 0,-3 6 0 0 0,-1 1 0 0 0,6 2 0 0 0,4 5 0 0 0,0-2 0 0 0,0 1 0 0 0,-1 2 0 0 0,-1-3 0 0 0,0-5 0 0 0,-2 0 0 0 0,0 3 0 0 0,0 5 0 0 0,0 2 0 0 0,0-2 0 0 0,-1 0 0 0 0,7 2 0 0 0,1-4 0 0 0,6 0 0 0 0,-5-4 0 0 0,-4 0 0 0 0,-3-2 0 0 0,4 1 0 0 0,2-2 0 0 0,4 2 0 0 0,2-3 0 0 0,3 3 0 0 0,0-2 0 0 0,-4 8 0 0 0,-3-1 0 0 0,-3-3 0 0 0,-4-6 0 0 0,-1-5 0 0 0,5 2 0 0 0,1-1 0 0 0,5 4 0 0 0,19-1 0 0 0,20-3 0 0 0,20-2 0 0 0,20-4 0 0 0,30-1 0 0 0,18-2 0 0 0,8-1 0 0 0,-4 0 0 0 0,-8-7 0 0 0,-10-7 0 0 0,-9-1 0 0 0,-6-11 0 0 0,-6 1 0 0 0,-2 3 0 0 0,-1 6 0 0 0,-1 6 0 0 0,-5 4 0 0 0,-8 3 0 0 0,0-3 0 0 0,1-1 0 0 0,4-5 0 0 0,3-1 0 0 0,-2 3 0 0 0,-1 2 0 0 0,14-3 0 0 0,6 0 0 0 0,2 2 0 0 0,10-3 0 0 0,7 1 0 0 0,-1 1 0 0 0,-11-2 0 0 0,-9 0 0 0 0,-5 2 0 0 0,-4 3 0 0 0,5-3 0 0 0,2 0 0 0 0,-1 2 0 0 0,5-4 0 0 0,-4 1 0 0 0,1 1 0 0 0,7-8 0 0 0,0-2 0 0 0,-2 3 0 0 0,-3 4 0 0 0,3 4 0 0 0,-1 5 0 0 0,-2 1 0 0 0,15-3 0 0 0,3-7 0 0 0,4-2 0 0 0,-5-3 0 0 0,0 1 0 0 0,2-2 0 0 0,-5 1 0 0 0,-6-1 0 0 0,6 2 0 0 0,5 5 0 0 0,-2 3 0 0 0,-6 4 0 0 0,-12 3 0 0 0,-13 1 0 0 0,-5 1 0 0 0,-8 1 0 0 0,1 0 0 0 0,2 0 0 0 0,-2-1 0 0 0,8 1 0 0 0,6-1 0 0 0,-3 0 0 0 0,0 0 0 0 0,-5 0 0 0 0,-6 0 0 0 0,-6 0 0 0 0,-5 0 0 0 0,-4 0 0 0 0,-1 0 0 0 0,-2 0 0 0 0,0 0 0 0 0,0 0 0 0 0,6 0 0 0 0,2 0 0 0 0,-6-6 0 0 0,-8-7 0 0 0,-10-8 0 0 0,-7-6 0 0 0,-17 2 0 0 0,-13-1 0 0 0,-4-2 0 0 0,-2-2 0 0 0,-4-1 0 0 0,-2 4 0 0 0,-1 7 0 0 0,-2 6 0 0 0,1 1 0 0 0,5-4 0 0 0,-4 1 0 0 0,-2-2 0 0 0,-1 1 0 0 0,0-2 0 0 0,0 3 0 0 0,6-3 0 0 0,3 3 0 0 0,0-2 0 0 0,-7 2 0 0 0,-4 4 0 0 0,-1 3 0 0 0,0 4 0 0 0,2 3 0 0 0,0 1 0 0 0,1 2 0 0 0,1-1 0 0 0,1 1 0 0 0,0-6 0 0 0,6-8 0 0 0,1-2 0 0 0,12 2 0 0 0,20 9 0 0 0,15 11 0 0 0,15 10 0 0 0,14 7 0 0 0,10 13 0 0 0,6-2 0 0 0,5 1 0 0 0,-5-2 0 0 0,-7-5 0 0 0,-8-8 0 0 0,-7-8 0 0 0,-10 0 0 0 0,-5 4 0 0 0,-2-2 0 0 0,1 3 0 0 0,2 4 0 0 0,1 5 0 0 0,1 2 0 0 0,2-3 0 0 0,1-5 0 0 0,-6-2 0 0 0,-1-3 0 0 0,0 1 0 0 0,8-2 0 0 0,-3 2 0 0 0,-1-2 0 0 0,0 2 0 0 0,1-1 0 0 0,1-4 0 0 0,-6 2 0 0 0,-1-1 0 0 0,1-3 0 0 0,-5 2 0 0 0,0 0 0 0 0,3-3 0 0 0,2-2 0 0 0,2-3 0 0 0,3-2 0 0 0,1-1 0 0 0,1-1 0 0 0,0-1 0 0 0,1 7 0 0 0,5 1 0 0 0,2 0 0 0 0,-6 4 0 0 0,-9 7 0 0 0,-3-1 0 0 0,-1 4 0 0 0,3-3 0 0 0,-4 2 0 0 0,0-2 0 0 0,3-5 0 0 0,2-4 0 0 0,-3 2 0 0 0,-6 5 0 0 0,0-1 0 0 0,3 10 0 0 0,3 0 0 0 0,-2 1 0 0 0,1-3 0 0 0,-3 0 0 0 0,0-4 0 0 0,3 1 0 0 0,3-3 0 0 0,-2 1 0 0 0,-1-2 0 0 0,9-5 0 0 0,-2 3 0 0 0,0-1 0 0 0,1 2 0 0 0,0-1 0 0 0,-4 3 0 0 0,-1-1 0 0 0,0-4 0 0 0,2-4 0 0 0,-4 3 0 0 0,0 0 0 0 0,2-3 0 0 0,2-2 0 0 0,-4 3 0 0 0,0 1 0 0 0,2-2 0 0 0,2-2 0 0 0,2 3 0 0 0,8 1 0 0 0,-3 4 0 0 0,4 6 0 0 0,2-1 0 0 0,-1 2 0 0 0,-1-2 0 0 0,-1 1 0 0 0,-2-2 0 0 0,-7 1 0 0 0,-2 3 0 0 0,0-2 0 0 0,1-4 0 0 0,-4 0 0 0 0,-1-2 0 0 0,2-3 0 0 0,3 2 0 0 0,2-1 0 0 0,-5 3 0 0 0,1-1 0 0 0,-5 3 0 0 0,-1-2 0 0 0,-3 3 0 0 0,2-1 0 0 0,-3 1 0 0 0,1-2 0 0 0,10-3 0 0 0,6-5 0 0 0,-14-3 0 0 0,-16-2 0 0 0,-15-3 0 0 0,-10 0 0 0 0,-8-1 0 0 0,-11-5 0 0 0,-9-3 0 0 0,4-4 0 0 0,-3-1 0 0 0,-4-4 0 0 0,2 2 0 0 0,-3-3 0 0 0,2 2 0 0 0,-8 4 0 0 0,2 4 0 0 0,3 4 0 0 0,1 2 0 0 0,3 3 0 0 0,4 0 0 0 0,5 0 0 0 0,4 1 0 0 0,2 0 0 0 0,1-12 0 0 0,1-4 0 0 0,1 0 0 0 0,0 4 0 0 0,0 2 0 0 0,5-2 0 0 0,2 1 0 0 0,-7-5 0 0 0,-3 2 0 0 0,-7 2 0 0 0,-2-3 0 0 0,1 1 0 0 0,7-3 0 0 0,5-4 0 0 0,2-5 0 0 0,0 1 0 0 0,0 0 0 0 0,-2-2 0 0 0,6-3 0 0 0,6-1 0 0 0,13 3 0 0 0,13 7 0 0 0,12 12 0 0 0,14 14 0 0 0,8 12 0 0 0,8 7 0 0 0,2 7 0 0 0,4 3 0 0 0,-1-4 0 0 0,-4-2 0 0 0,-5-6 0 0 0,-9-1 0 0 0,-5-4 0 0 0,-2-5 0 0 0,0 1 0 0 0,1-2 0 0 0,2 9 0 0 0,1 0 0 0 0,0 3 0 0 0,-4 3 0 0 0,-1-3 0 0 0,-6 0 0 0 0,0-4 0 0 0,-4 1 0 0 0,1-4 0 0 0,3-4 0 0 0,-2 1 0 0 0,2 4 0 0 0,-3 5 0 0 0,-4 4 0 0 0,-5 3 0 0 0,-4 3 0 0 0,9-5 0 0 0,2 0 0 0 0,-1-1 0 0 0,1-3 0 0 0,0-2 0 0 0,1 3 0 0 0,-1 2 0 0 0,2-3 0 0 0,-2 0 0 0 0,-3 1 0 0 0,-5 3 0 0 0,-9-3 0 0 0,-10-7 0 0 0,-15-5 0 0 0,-8-6 0 0 0,-6-4 0 0 0,0-2 0 0 0,0-1 0 0 0,1-7 0 0 0,2-2 0 0 0,7-5 0 0 0,2-1 0 0 0,1 3 0 0 0,-1-3 0 0 0,-2 2 0 0 0,-1-4 0 0 0,-2 2 0 0 0,0 3 0 0 0,-1-2 0 0 0,0-4 0 0 0,-7 0 0 0 0,-1-2 0 0 0,1 3 0 0 0,0 3 0 0 0,3 5 0 0 0,7-3 0 0 0,3 2 0 0 0,6-4 0 0 0,2 1 0 0 0,-2-4 0 0 0,-4-4 0 0 0,4-5 0 0 0,5-3 0 0 0,5-3 0 0 0,11 4 0 0 0,11 7 0 0 0,10 6 0 0 0,7 7 0 0 0,5 4 0 0 0,9 9 0 0 0,8 3 0 0 0,3 1 0 0 0,-3-2 0 0 0,-3-1 0 0 0,-4 3 0 0 0,-3 7 0 0 0,-3 0 0 0 0,-1 3 0 0 0,5-1 0 0 0,1 1 0 0 0,0-1 0 0 0,-8 1 0 0 0,-3-3 0 0 0,0-3 0 0 0,-1-5 0 0 0,1 3 0 0 0,2-1 0 0 0,-5 4 0 0 0,4-1 0 0 0,-3 4 0 0 0,0-2 0 0 0,1-2 0 0 0,1-5 0 0 0,1-3 0 0 0,2-2 0 0 0,0-2 0 0 0,1-1 0 0 0,0-1 0 0 0,-11 1 0 0 0,-10-7 0 0 0,-12-1 0 0 0,-13-6 0 0 0,-10 1 0 0 0,-7-5 0 0 0,-5 2 0 0 0,-7-3 0 0 0,-9-4 0 0 0,-13-15 0 0 0,-8-7 0 0 0,-15-8 0 0 0,-4-6 0 0 0,1 1 0 0 0,-1-7 0 0 0,3-9 0 0 0,10-5 0 0 0,-5 6 0 0 0,0 3 0 0 0,3 9 0 0 0,8 2 0 0 0,11 6 0 0 0,9 6 0 0 0,8 10 0 0 0,6 7 0 0 0,9 2 0 0 0,3 6 0 0 0,0 1 0 0 0,-1 4 0 0 0,3-1 0 0 0,1 2 0 0 0,-3 5 0 0 0,-2 3 0 0 0,-9 4 0 0 0,-3 2 0 0 0,-2 2 0 0 0,7 6 0 0 0,3 2 0 0 0,7 6 0 0 0,7 6 0 0 0,7 6 0 0 0,5 9 0 0 0,4 12 0 0 0,1 14 0 0 0,1 8 0 0 0,1 11 0 0 0,11 14 0 0 0,9 3 0 0 0,13-3 0 0 0,0-1 0 0 0,0-10 0 0 0,-6-7 0 0 0,-8-5 0 0 0,-7-10 0 0 0,-1-8 0 0 0,4-2 0 0 0,-1 2 0 0 0,-4-2 0 0 0,2-5 0 0 0,-1-3 0 0 0,-3-4 0 0 0,3-2 0 0 0,-1-2 0 0 0,-2-1 0 0 0,-4-1 0 0 0,-2 0 0 0 0,-2 1 0 0 0,-7-1 0 0 0,-8-5 0 0 0,-9-2 0 0 0,-17-5 0 0 0,-8-6 0 0 0,-7-6 0 0 0,-1-4 0 0 0,-2-9 0 0 0,-4-10 0 0 0,4-8 0 0 0,4 0 0 0 0,7 3 0 0 0,5 0 0 0 0,3-4 0 0 0,3-2 0 0 0,7-4 0 0 0,8-3 0 0 0,2-1 0 0 0,4-1 0 0 0,5-1 0 0 0,3-5 0 0 0,3-3 0 0 0,2 1 0 0 0,1 2 0 0 0,7 7 0 0 0,1 4 0 0 0,6 1 0 0 0,0-1 0 0 0,4-1 0 0 0,5 4 0 0 0,-3 2 0 0 0,3-2 0 0 0,2 4 0 0 0,3 5 0 0 0,2 7 0 0 0,3-2 0 0 0,0 1 0 0 0,-4-3 0 0 0,-2 1 0 0 0,0 3 0 0 0,2 2 0 0 0,7 4 0 0 0,3 1 0 0 0,-4-4 0 0 0,-3 0 0 0 0,-1 0 0 0 0,-6-4 0 0 0,-1-1 0 0 0,1 3 0 0 0,-4-4 0 0 0,-11 1 0 0 0,-13 2 0 0 0,-6 8 0 0 0,-8 12 0 0 0,-6 8 0 0 0,-11 8 0 0 0,-5 5 0 0 0,-3-3 0 0 0,1-6 0 0 0,7-1 0 0 0,4 2 0 0 0,0-3 0 0 0,7 1 0 0 0,0 2 0 0 0,5 4 0 0 0,-1 2 0 0 0,-3 3 0 0 0,3 1 0 0 0,4 7 0 0 0,4 2 0 0 0,5 1 0 0 0,3-3 0 0 0,2-1 0 0 0,2-13 0 0 0,-1-18 0 0 0,7-9 0 0 0,2-11 0 0 0,5-3 0 0 0,0-10 0 0 0,3-2 0 0 0,0-1 0 0 0,2 3 0 0 0,3 1 0 0 0,5 4 0 0 0,2 6 0 0 0,9-1 0 0 0,4 2 0 0 0,-1 4 0 0 0,0 2 0 0 0,-2 4 0 0 0,-1 1 0 0 0,-2 2 0 0 0,-1 0 0 0 0,-1 1 0 0 0,0 0 0 0 0,0-1 0 0 0,0 0 0 0 0,0 1 0 0 0,-6 5 0 0 0,-8 7 0 0 0,-7 14 0 0 0,0 2 0 0 0,-2 1 0 0 0,3 3 0 0 0,4-6 0 0 0,12-6 0 0 0,6-8 0 0 0,-4 1 0 0 0,0-3 0 0 0,-12-3 0 0 0,-21-3 0 0 0,-22-2 0 0 0,-19-2 0 0 0,-19-6 0 0 0,-17-3 0 0 0,-19-6 0 0 0,-9-6 0 0 0,0-12 0 0 0,-9-5 0 0 0,2 3 0 0 0,21 1 0 0 0,14 7 0 0 0,15 2 0 0 0,12 4 0 0 0,9 7 0 0 0,6 5 0 0 0,3 3 0 0 0,1 4 0 0 0,1 1 0 0 0,-1 1 0 0 0,0 0 0 0 0,-1 0 0 0 0,0 0 0 0 0,-1-1 0 0 0,0 1 0 0 0,23 5 0 0 0,25 7 0 0 0,22 20 0 0 0,22 9 0 0 0,13 10 0 0 0,6 1 0 0 0,7-2 0 0 0,1-5 0 0 0,-2-3 0 0 0,2-10 0 0 0,-2 2 0 0 0,-4-6 0 0 0,-2-13 0 0 0,-10-9 0 0 0,-4-7 0 0 0,-8-2 0 0 0,-6-1 0 0 0,-6-1 0 0 0,-5 1 0 0 0,-3 1 0 0 0,-2 1 0 0 0,12 0 0 0 0,-3-5 0 0 0,-2-2 0 0 0,-2 1 0 0 0,-2 1 0 0 0,-1-4 0 0 0,-1 0 0 0 0,-1-4 0 0 0,1 0 0 0 0,0 2 0 0 0,0-2 0 0 0,-1 1 0 0 0,1 3 0 0 0,1 3 0 0 0,-7-4 0 0 0,-2 2 0 0 0,1 0 0 0 0,1 4 0 0 0,2 1 0 0 0,2-4 0 0 0,0-1 0 0 0,2 2 0 0 0,0 1 0 0 0,1 3 0 0 0,-1 0 0 0 0,1 2 0 0 0,-1 1 0 0 0,0 0 0 0 0,1 1 0 0 0,-1-1 0 0 0,0 0 0 0 0,0 0 0 0 0,0 1 0 0 0,0-1 0 0 0,0 0 0 0 0,1 0 0 0 0,4 0 0 0 0,-2 6 0 0 0,-4 1 0 0 0,-6 6 0 0 0,-2 1 0 0 0,-6 3 0 0 0,1 0 0 0 0,1-4 0 0 0,-1 2 0 0 0,0-2 0 0 0,4-3 0 0 0,-3 3 0 0 0,1-1 0 0 0,2-3 0 0 0,4-2 0 0 0,2-3 0 0 0,2-2 0 0 0,1-1 0 0 0,1-1 0 0 0,1-1 0 0 0,-6 7 0 0 0,-2 1 0 0 0,6 0 0 0 0,3-2 0 0 0,1-1 0 0 0,1-1 0 0 0,-1-2 0 0 0,-1 0 0 0 0,0-1 0 0 0,-2 0 0 0 0,1-1 0 0 0,-1 1 0 0 0,0 0 0 0 0,0 0 0 0 0,0 0 0 0 0,0 0 0 0 0,0-1 0 0 0,0 1 0 0 0,6 1 0 0 0,2-1 0 0 0,0 5 0 0 0,-2 3 0 0 0,-2-1 0 0 0,-1-1 0 0 0,-2-1 0 0 0,0-3 0 0 0,-1 0 0 0 0,0-2 0 0 0,0 6 0 0 0,0 1 0 0 0,0 0 0 0 0,0-1 0 0 0,0-2 0 0 0,-6 4 0 0 0,-2 1 0 0 0,7-1 0 0 0,3-2 0 0 0,1-2 0 0 0,-5 4 0 0 0,-3 1 0 0 0,0-1 0 0 0,0-3 0 0 0,-4-1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0:50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14705 8132 16383 0 0,'-12'0'0'0'0,"-9"0"0"0"0,-7 0 0 0 0,-5 0 0 0 0,-2 0 0 0 0,-7 0 0 0 0,-2 0 0 0 0,0 0 0 0 0,3 0 0 0 0,1 0 0 0 0,3 0 0 0 0,7 5 0 0 0,3 3 0 0 0,0-1 0 0 0,-1-1 0 0 0,-7-1 0 0 0,-4-3 0 0 0,-1 0 0 0 0,1-2 0 0 0,1 0 0 0 0,-11 0 0 0 0,-2 0 0 0 0,1-1 0 0 0,10 7 0 0 0,5 1 0 0 0,3 1 0 0 0,1 3 0 0 0,6 7 0 0 0,2 0 0 0 0,4 2 0 0 0,0-1 0 0 0,-3-5 0 0 0,2 1 0 0 0,-6-1 0 0 0,-6-4 0 0 0,-2 3 0 0 0,-2 4 0 0 0,0 0 0 0 0,0 3 0 0 0,0-2 0 0 0,7 1 0 0 0,2-2 0 0 0,6 2 0 0 0,0-3 0 0 0,-2 2 0 0 0,-2-2 0 0 0,-4-3 0 0 0,-1-5 0 0 0,-3-3 0 0 0,5 3 0 0 0,-5 0 0 0 0,4 5 0 0 0,-5 0 0 0 0,3 10 0 0 0,1 0 0 0 0,0-3 0 0 0,5 0 0 0 0,1-3 0 0 0,-1 2 0 0 0,3 3 0 0 0,0-2 0 0 0,4 1 0 0 0,-1-3 0 0 0,-3-4 0 0 0,-4-5 0 0 0,-3 2 0 0 0,3 5 0 0 0,1 0 0 0 0,4 3 0 0 0,0-2 0 0 0,-2 2 0 0 0,-3-2 0 0 0,2 1 0 0 0,1-1 0 0 0,-9-5 0 0 0,2 3 0 0 0,0-3 0 0 0,6 4 0 0 0,0-2 0 0 0,-1 3 0 0 0,-3-1 0 0 0,5 2 0 0 0,-1-2 0 0 0,4 2 0 0 0,0-2 0 0 0,3 2 0 0 0,-1-1 0 0 0,-4-5 0 0 0,-3 8 0 0 0,-4 0 0 0 0,3 3 0 0 0,7 3 0 0 0,0-2 0 0 0,-3-1 0 0 0,-3 3 0 0 0,3 2 0 0 0,-1-3 0 0 0,-2-7 0 0 0,3-11 0 0 0,5-13 0 0 0,6-12 0 0 0,10-19 0 0 0,6-10 0 0 0,7 3 0 0 0,2 4 0 0 0,5-4 0 0 0,-2 1 0 0 0,3 1 0 0 0,-3 2 0 0 0,3 8 0 0 0,-4 4 0 0 0,3 6 0 0 0,3 7 0 0 0,4 0 0 0 0,-3-2 0 0 0,1-6 0 0 0,2-3 0 0 0,3 2 0 0 0,1 5 0 0 0,-3 0 0 0 0,-1 4 0 0 0,6-2 0 0 0,10-4 0 0 0,4 2 0 0 0,-7-2 0 0 0,-3 3 0 0 0,-3-1 0 0 0,-1 2 0 0 0,1-2 0 0 0,-1 3 0 0 0,1-2 0 0 0,0 2 0 0 0,1-2 0 0 0,0 2 0 0 0,0 4 0 0 0,0 4 0 0 0,0-3 0 0 0,6 1 0 0 0,8 2 0 0 0,1-4 0 0 0,-1 1 0 0 0,-4 2 0 0 0,-3 2 0 0 0,-9-3 0 0 0,2 0 0 0 0,1 2 0 0 0,1 2 0 0 0,5 2 0 0 0,2 2 0 0 0,-7-5 0 0 0,-3-1 0 0 0,-2 1 0 0 0,-6-4 0 0 0,-1-1 0 0 0,6 3 0 0 0,-1-4 0 0 0,0 1 0 0 0,0 2 0 0 0,2 3 0 0 0,1-4 0 0 0,1 1 0 0 0,1 2 0 0 0,0 2 0 0 0,-11 2 0 0 0,-16 2 0 0 0,-14 1 0 0 0,-13 1 0 0 0,-2 6 0 0 0,-3 8 0 0 0,-4 2 0 0 0,-8 3 0 0 0,-3 5 0 0 0,-2-2 0 0 0,2-4 0 0 0,7 0 0 0 0,3-3 0 0 0,1 2 0 0 0,0-2 0 0 0,5 2 0 0 0,0-2 0 0 0,5 3 0 0 0,-1-2 0 0 0,4 2 0 0 0,-2-2 0 0 0,2 2 0 0 0,-1 4 0 0 0,-5 4 0 0 0,3 3 0 0 0,-2-3 0 0 0,2 0 0 0 0,-1-5 0 0 0,-2-5 0 0 0,1-1 0 0 0,-6-2 0 0 0,1 3 0 0 0,4 3 0 0 0,1 0 0 0 0,-2-4 0 0 0,3 1 0 0 0,-1-2 0 0 0,3 3 0 0 0,-1-2 0 0 0,-3 2 0 0 0,-4-1 0 0 0,3 2 0 0 0,5 3 0 0 0,0 0 0 0 0,-3-6 0 0 0,8-10 0 0 0,6-11 0 0 0,4-12 0 0 0,9-2 0 0 0,9-3 0 0 0,8-4 0 0 0,5 3 0 0 0,5-1 0 0 0,7-1 0 0 0,-3-3 0 0 0,-1-2 0 0 0,-2 5 0 0 0,-6 0 0 0 0,-2 6 0 0 0,-6-1 0 0 0,0 4 0 0 0,-4-2 0 0 0,2 4 0 0 0,-3-3 0 0 0,2 3 0 0 0,5-3 0 0 0,-3-4 0 0 0,2 3 0 0 0,3-3 0 0 0,4-2 0 0 0,8-4 0 0 0,4 4 0 0 0,1 5 0 0 0,-1 7 0 0 0,5-2 0 0 0,0 3 0 0 0,-2 3 0 0 0,-8-4 0 0 0,-4 1 0 0 0,-7-3 0 0 0,-2 0 0 0 0,0 2 0 0 0,4 4 0 0 0,2 3 0 0 0,2 3 0 0 0,3 1 0 0 0,0 1 0 0 0,-4 6 0 0 0,-14 2 0 0 0,-9 6 0 0 0,-6 6 0 0 0,-8 0 0 0 0,-9-4 0 0 0,-1 1 0 0 0,-4-2 0 0 0,-4-3 0 0 0,3 1 0 0 0,-1-1 0 0 0,4 4 0 0 0,-1 4 0 0 0,-2-2 0 0 0,-3-2 0 0 0,-9-5 0 0 0,1 7 0 0 0,2 1 0 0 0,5 3 0 0 0,2-3 0 0 0,5 2 0 0 0,6 3 0 0 0,-1-3 0 0 0,3 2 0 0 0,-3-5 0 0 0,-4-4 0 0 0,0 1 0 0 0,-1-2 0 0 0,-4-3 0 0 0,-4-4 0 0 0,4 4 0 0 0,-1-1 0 0 0,-1-1 0 0 0,3 4 0 0 0,0-1 0 0 0,-1-2 0 0 0,-4-2 0 0 0,4 3 0 0 0,0 0 0 0 0,-2 4 0 0 0,4 6 0 0 0,-6-1 0 0 0,1 2 0 0 0,0-2 0 0 0,5 1 0 0 0,-1-2 0 0 0,-1-5 0 0 0,3 1 0 0 0,-1-1 0 0 0,4 2 0 0 0,4 5 0 0 0,0-1 0 0 0,1 2 0 0 0,-2-2 0 0 0,-5-5 0 0 0,-5-5 0 0 0,3 8 0 0 0,-2 1 0 0 0,-2-2 0 0 0,-3-5 0 0 0,-2-3 0 0 0,-1-4 0 0 0,-2-2 0 0 0,6 5 0 0 0,-5 0 0 0 0,4 5 0 0 0,7 7 0 0 0,1 0 0 0 0,-2 2 0 0 0,-3-2 0 0 0,4 1 0 0 0,-1-2 0 0 0,-2 1 0 0 0,-3-3 0 0 0,-2-3 0 0 0,4 1 0 0 0,6 4 0 0 0,1 0 0 0 0,4 1 0 0 0,-2-1 0 0 0,2 1 0 0 0,-1-2 0 0 0,0 1 0 0 0,-1-1 0 0 0,-5-5 0 0 0,3 2 0 0 0,-3-1 0 0 0,-2-3 0 0 0,-4 2 0 0 0,-8 0 0 0 0,2 8 0 0 0,1 2 0 0 0,0-3 0 0 0,0-5 0 0 0,6 7 0 0 0,1 0 0 0 0,0 2 0 0 0,-2 3 0 0 0,-2-3 0 0 0,-2 0 0 0 0,-1-3 0 0 0,0 0 0 0 0,-1-3 0 0 0,-1 2 0 0 0,1-3 0 0 0,-1 1 0 0 0,1-1 0 0 0,5 2 0 0 0,-3-2 0 0 0,-3 2 0 0 0,0-2 0 0 0,-1-4 0 0 0,0 2 0 0 0,1-1 0 0 0,0-4 0 0 0,0 4 0 0 0,1-2 0 0 0,5 5 0 0 0,3-2 0 0 0,-1 3 0 0 0,-1 5 0 0 0,-2-2 0 0 0,-1 1 0 0 0,-2 10 0 0 0,0-1 0 0 0,-2-6 0 0 0,-5-1 0 0 0,-2-4 0 0 0,0 0 0 0 0,2 3 0 0 0,1-3 0 0 0,2 2 0 0 0,2-3 0 0 0,0 1 0 0 0,1-2 0 0 0,0 1 0 0 0,0-2 0 0 0,0-4 0 0 0,1 2 0 0 0,-1-1 0 0 0,0 2 0 0 0,0 0 0 0 0,-6-4 0 0 0,4 2 0 0 0,2 0 0 0 0,1-3 0 0 0,1-3 0 0 0,-1-3 0 0 0,0-2 0 0 0,6-7 0 0 0,1-3 0 0 0,-1-6 0 0 0,5-6 0 0 0,0 1 0 0 0,-2-4 0 0 0,2-2 0 0 0,7-3 0 0 0,-2-3 0 0 0,3-2 0 0 0,4-7 0 0 0,3-2 0 0 0,3 0 0 0 0,3 1 0 0 0,0 2 0 0 0,2 2 0 0 0,-1 1 0 0 0,1 1 0 0 0,0 1 0 0 0,-1 0 0 0 0,0 0 0 0 0,1 1 0 0 0,-1-1 0 0 0,0 0 0 0 0,0 0 0 0 0,0-6 0 0 0,0-8 0 0 0,0-1 0 0 0,0 2 0 0 0,0 2 0 0 0,0 4 0 0 0,5 3 0 0 0,3 2 0 0 0,-1 1 0 0 0,-1 2 0 0 0,4-1 0 0 0,1 0 0 0 0,-2 1 0 0 0,-3-1 0 0 0,-2 0 0 0 0,-1-5 0 0 0,4-3 0 0 0,0 0 0 0 0,6 8 0 0 0,6 9 0 0 0,0 9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0:50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23905 11027 16383 0 0,'-6'12'0'0'0,"-2"9"0"0"0,-5 2 0 0 0,-1 2 0 0 0,-3-3 0 0 0,-5 0 0 0 0,1 3 0 0 0,-1-3 0 0 0,-3 0 0 0 0,-3 3 0 0 0,-3 2 0 0 0,-1-2 0 0 0,-2-1 0 0 0,-6-4 0 0 0,-2 0 0 0 0,-6-3 0 0 0,0 2 0 0 0,-4-3 0 0 0,1-4 0 0 0,-2 1 0 0 0,2 0 0 0 0,4-4 0 0 0,4-2 0 0 0,3-4 0 0 0,4-1 0 0 0,1 5 0 0 0,1 0 0 0 0,0 0 0 0 0,1-2 0 0 0,0 5 0 0 0,-1 0 0 0 0,0-2 0 0 0,0-1 0 0 0,0 3 0 0 0,0 0 0 0 0,-6-2 0 0 0,-2-2 0 0 0,1-2 0 0 0,1-1 0 0 0,1-3 0 0 0,-3 1 0 0 0,-2-2 0 0 0,2 1 0 0 0,2 0 0 0 0,2-1 0 0 0,2 1 0 0 0,1 0 0 0 0,0 0 0 0 0,1 5 0 0 0,0 3 0 0 0,1-1 0 0 0,-1-1 0 0 0,0-1 0 0 0,0 3 0 0 0,0 1 0 0 0,0-1 0 0 0,0-2 0 0 0,0-2 0 0 0,-1-2 0 0 0,1-1 0 0 0,0 0 0 0 0,0-1 0 0 0,0-1 0 0 0,0 1 0 0 0,0-1 0 0 0,-1 1 0 0 0,-5 0 0 0 0,-1 0 0 0 0,-7 0 0 0 0,0-6 0 0 0,-3-2 0 0 0,1 1 0 0 0,2-5 0 0 0,5 0 0 0 0,3 2 0 0 0,3-3 0 0 0,2 1 0 0 0,1 2 0 0 0,0-3 0 0 0,1 1 0 0 0,0-4 0 0 0,-1 2 0 0 0,0-4 0 0 0,0 2 0 0 0,0-2 0 0 0,0 2 0 0 0,0-2 0 0 0,0 1 0 0 0,0-1 0 0 0,0 2 0 0 0,-6 3 0 0 0,-2-1 0 0 0,0 2 0 0 0,2-4 0 0 0,2 2 0 0 0,1-3 0 0 0,-4 1 0 0 0,4-2 0 0 0,3 2 0 0 0,2 3 0 0 0,0-1 0 0 0,0 1 0 0 0,-1 4 0 0 0,6-4 0 0 0,1 1 0 0 0,5-3 0 0 0,1 1 0 0 0,-3-3 0 0 0,-2 1 0 0 0,2-2 0 0 0,-1-4 0 0 0,-1-4 0 0 0,-3-4 0 0 0,4-2 0 0 0,-1 4 0 0 0,-1 2 0 0 0,4-2 0 0 0,-1-1 0 0 0,-1-1 0 0 0,-4-3 0 0 0,-1 6 0 0 0,-3 1 0 0 0,-1-1 0 0 0,-1-1 0 0 0,-1-2 0 0 0,1-2 0 0 0,-1 5 0 0 0,0 1 0 0 0,1-1 0 0 0,0-2 0 0 0,-1 5 0 0 0,1 0 0 0 0,0 4 0 0 0,0 0 0 0 0,0-3 0 0 0,0-3 0 0 0,0 3 0 0 0,5 0 0 0 0,3 3 0 0 0,-1-1 0 0 0,5-2 0 0 0,-1 3 0 0 0,-1-1 0 0 0,-2-4 0 0 0,-4-2 0 0 0,-1-3 0 0 0,-2 4 0 0 0,-1 1 0 0 0,-1 4 0 0 0,1 0 0 0 0,-7-2 0 0 0,-1 2 0 0 0,-6 0 0 0 0,0 3 0 0 0,2-1 0 0 0,4-4 0 0 0,-4 3 0 0 0,1-1 0 0 0,2-3 0 0 0,3 2 0 0 0,2 0 0 0 0,2 3 0 0 0,1-1 0 0 0,6-3 0 0 0,3 3 0 0 0,0-1 0 0 0,4-3 0 0 0,0 2 0 0 0,-2 0 0 0 0,-2-3 0 0 0,-4-2 0 0 0,-1 3 0 0 0,4-1 0 0 0,1 5 0 0 0,-2 6 0 0 0,0-2 0 0 0,-3 3 0 0 0,-1-2 0 0 0,-7 1 0 0 0,-2 3 0 0 0,-1-2 0 0 0,2 0 0 0 0,1 4 0 0 0,2-4 0 0 0,-4 1 0 0 0,-2 3 0 0 0,1 2 0 0 0,2-3 0 0 0,2 0 0 0 0,2 2 0 0 0,1 2 0 0 0,0 3 0 0 0,1 0 0 0 0,0 3 0 0 0,1-6 0 0 0,-1-2 0 0 0,-6 1 0 0 0,-2 2 0 0 0,1 1 0 0 0,-5 2 0 0 0,0 0 0 0 0,-4 2 0 0 0,-5 0 0 0 0,-5 0 0 0 0,3 0 0 0 0,-2 1 0 0 0,-2-1 0 0 0,4 0 0 0 0,6 0 0 0 0,5 0 0 0 0,5 0 0 0 0,-2 0 0 0 0,0 6 0 0 0,2 2 0 0 0,2-1 0 0 0,-4-1 0 0 0,0-2 0 0 0,1 5 0 0 0,1 0 0 0 0,3-1 0 0 0,-4 4 0 0 0,-1-1 0 0 0,2-1 0 0 0,-5 3 0 0 0,0-1 0 0 0,-3 4 0 0 0,0-2 0 0 0,-3 4 0 0 0,2-2 0 0 0,3-4 0 0 0,4 3 0 0 0,4-2 0 0 0,2 2 0 0 0,2 0 0 0 0,-5 2 0 0 0,-1-1 0 0 0,0 2 0 0 0,2-2 0 0 0,1 2 0 0 0,1-2 0 0 0,-4 3 0 0 0,-1-3 0 0 0,1 2 0 0 0,-5-2 0 0 0,0 2 0 0 0,-3 4 0 0 0,0-2 0 0 0,2 1 0 0 0,5 4 0 0 0,-3-3 0 0 0,0 0 0 0 0,2 3 0 0 0,3-3 0 0 0,2 0 0 0 0,2-3 0 0 0,1 1 0 0 0,1 2 0 0 0,0-2 0 0 0,1 2 0 0 0,-1-4 0 0 0,0 1 0 0 0,0 4 0 0 0,0-3 0 0 0,0 2 0 0 0,0-4 0 0 0,0 2 0 0 0,0-3 0 0 0,0 1 0 0 0,-6-2 0 0 0,-2 2 0 0 0,0 4 0 0 0,2-3 0 0 0,2 3 0 0 0,1 2 0 0 0,2-2 0 0 0,0 0 0 0 0,1-3 0 0 0,0 1 0 0 0,0-3 0 0 0,0 1 0 0 0,0 4 0 0 0,1-2 0 0 0,-1 1 0 0 0,-1 3 0 0 0,1-2 0 0 0,0 0 0 0 0,0 3 0 0 0,0 2 0 0 0,0-2 0 0 0,0-1 0 0 0,-1-4 0 0 0,7 1 0 0 0,2 2 0 0 0,-1-3 0 0 0,-1 1 0 0 0,-8 3 0 0 0,-3-3 0 0 0,-1-4 0 0 0,0 0 0 0 0,2-3 0 0 0,1 2 0 0 0,-5-1 0 0 0,-1 2 0 0 0,2-2 0 0 0,1 3 0 0 0,1-2 0 0 0,3-4 0 0 0,1 2 0 0 0,0-1 0 0 0,1 3 0 0 0,0-2 0 0 0,0-3 0 0 0,1 3 0 0 0,-1-1 0 0 0,0-3 0 0 0,0 2 0 0 0,0 0 0 0 0,-6 3 0 0 0,-2 0 0 0 0,0 2 0 0 0,2-1 0 0 0,-4-4 0 0 0,0 3 0 0 0,1-3 0 0 0,2-2 0 0 0,-3 3 0 0 0,0-1 0 0 0,1-3 0 0 0,3 4 0 0 0,2-2 0 0 0,1-1 0 0 0,2 2 0 0 0,1 0 0 0 0,0-2 0 0 0,0 3 0 0 0,1-2 0 0 0,-1-1 0 0 0,0-3 0 0 0,0 3 0 0 0,0 0 0 0 0,0 4 0 0 0,0 0 0 0 0,0-3 0 0 0,0 3 0 0 0,-1-2 0 0 0,1-1 0 0 0,0-4 0 0 0,-6-3 0 0 0,-2-2 0 0 0,1-1 0 0 0,-5 5 0 0 0,0 1 0 0 0,2 0 0 0 0,2-2 0 0 0,3-1 0 0 0,2-2 0 0 0,2-1 0 0 0,1 0 0 0 0,0 5 0 0 0,0 1 0 0 0,1 0 0 0 0,-1-1 0 0 0,0-2 0 0 0,0-2 0 0 0,0-1 0 0 0,0 0 0 0 0,0-1 0 0 0,0 0 0 0 0,0-1 0 0 0,0 1 0 0 0,-6 0 0 0 0,-2 0 0 0 0,0-6 0 0 0,-4-2 0 0 0,0 1 0 0 0,2 1 0 0 0,-3 1 0 0 0,0 3 0 0 0,3 0 0 0 0,3-4 0 0 0,2-2 0 0 0,-3 1 0 0 0,-1 2 0 0 0,2-5 0 0 0,1 0 0 0 0,2-5 0 0 0,2 1 0 0 0,1 3 0 0 0,1-3 0 0 0,0 1 0 0 0,0-3 0 0 0,0 1 0 0 0,0 3 0 0 0,0-2 0 0 0,0 2 0 0 0,0 2 0 0 0,0-3 0 0 0,0 1 0 0 0,0 3 0 0 0,0-4 0 0 0,-6 1 0 0 0,-2 3 0 0 0,0-4 0 0 0,2 1 0 0 0,2-3 0 0 0,1 1 0 0 0,2 2 0 0 0,0-2 0 0 0,1 1 0 0 0,0-3 0 0 0,0 2 0 0 0,0-4 0 0 0,1 3 0 0 0,-1-4 0 0 0,0 3 0 0 0,5-2 0 0 0,3 2 0 0 0,5-3 0 0 0,0-2 0 0 0,-1 0 0 0 0,2 0 0 0 0,-1-3 0 0 0,-2-4 0 0 0,-4-2 0 0 0,3-2 0 0 0,0-2 0 0 0,-2 0 0 0 0,3-7 0 0 0,1-1 0 0 0,-3 0 0 0 0,-2 1 0 0 0,3-3 0 0 0,0-1 0 0 0,-2 2 0 0 0,-2 3 0 0 0,3 1 0 0 0,1 3 0 0 0,4-5 0 0 0,-1-1 0 0 0,4-5 0 0 0,5-1 0 0 0,4-3 0 0 0,3-10 0 0 0,3-13 0 0 0,8-5 0 0 0,8-1 0 0 0,2-4 0 0 0,4 0 0 0 0,4 4 0 0 0,4 3 0 0 0,4-3 0 0 0,1 1 0 0 0,1 2 0 0 0,1 3 0 0 0,-6-4 0 0 0,-2 0 0 0 0,1 2 0 0 0,0 2 0 0 0,3 2 0 0 0,-5-5 0 0 0,-1 0 0 0 0,1 2 0 0 0,2 1 0 0 0,-4 2 0 0 0,0 1 0 0 0,2 2 0 0 0,2 0 0 0 0,2 1 0 0 0,8 6 0 0 0,3 2 0 0 0,0-1 0 0 0,-1-1 0 0 0,-1 4 0 0 0,4 6 0 0 0,1 6 0 0 0,-2 5 0 0 0,-2 4 0 0 0,-7 2 0 0 0,-5 1 0 0 0,0 7 0 0 0,-5 2 0 0 0,-1 5 0 0 0,2 6 0 0 0,2 12 0 0 0,-3 5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0:57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14867 8254 16383 0 0,'-5'-5'0'0'0,"-9"-3"0"0"0,-7 0 0 0 0,-6 2 0 0 0,-4 2 0 0 0,-8 2 0 0 0,-4 0 0 0 0,-6 8 0 0 0,0 1 0 0 0,-4 1 0 0 0,2-2 0 0 0,3 4 0 0 0,5 1 0 0 0,3-2 0 0 0,3-2 0 0 0,1-3 0 0 0,2-2 0 0 0,1 5 0 0 0,-6 1 0 0 0,-2-1 0 0 0,-6-1 0 0 0,-6 3 0 0 0,-12 1 0 0 0,-6-1 0 0 0,-3 3 0 0 0,-6 0 0 0 0,-1-3 0 0 0,7 4 0 0 0,5-1 0 0 0,2-2 0 0 0,2-3 0 0 0,5 3 0 0 0,1 0 0 0 0,0-2 0 0 0,-8 4 0 0 0,-4 0 0 0 0,-8 3 0 0 0,-7-1 0 0 0,-1-2 0 0 0,2 2 0 0 0,0-1 0 0 0,1 3 0 0 0,4 4 0 0 0,3 0 0 0 0,4 1 0 0 0,3 3 0 0 0,-5 4 0 0 0,0-3 0 0 0,0-1 0 0 0,1 3 0 0 0,-4 1 0 0 0,0 3 0 0 0,2 7 0 0 0,1 3 0 0 0,3 0 0 0 0,7-1 0 0 0,3-1 0 0 0,7-2 0 0 0,6-7 0 0 0,12-2 0 0 0,12-7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0:57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13186 8326 16383 0 0,'-6'0'0'0'0,"-8"0"0"0"0,-7 5 0 0 0,-5 3 0 0 0,-11 5 0 0 0,-5 1 0 0 0,-6 3 0 0 0,-1 5 0 0 0,-4 5 0 0 0,1 3 0 0 0,4 2 0 0 0,-1-4 0 0 0,1 0 0 0 0,-3-1 0 0 0,-3 8 0 0 0,-6 3 0 0 0,-8 2 0 0 0,-6-1 0 0 0,-1-1 0 0 0,-5 5 0 0 0,-1 0 0 0 0,2-1 0 0 0,2-1 0 0 0,4-3 0 0 0,-4 5 0 0 0,-1 0 0 0 0,-4-2 0 0 0,1 5 0 0 0,-4 0 0 0 0,-5-2 0 0 0,1-3 0 0 0,5-3 0 0 0,4-1 0 0 0,11-8 0 0 0,10-8 0 0 0,16-2 0 0 0,16-5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1:40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5527 6557 16383 0 0,'0'6'0'0'0,"0"7"0"0"0,-6 3 0 0 0,-8-3 0 0 0,-1 3 0 0 0,-4-2 0 0 0,-4-2 0 0 0,-5-4 0 0 0,-3-4 0 0 0,-2-1 0 0 0,-1-2 0 0 0,-1-1 0 0 0,0-1 0 0 0,0 0 0 0 0,6 6 0 0 0,2 3 0 0 0,0-1 0 0 0,-1-2 0 0 0,-8-1 0 0 0,2 5 0 0 0,2 0 0 0 0,0-1 0 0 0,0-2 0 0 0,-1-2 0 0 0,0-2 0 0 0,-1-1 0 0 0,0 0 0 0 0,0-2 0 0 0,0 1 0 0 0,0 0 0 0 0,-1-1 0 0 0,1 1 0 0 0,0 0 0 0 0,0 0 0 0 0,0 0 0 0 0,-6 0 0 0 0,-2 0 0 0 0,0 0 0 0 0,2 0 0 0 0,2 0 0 0 0,7-6 0 0 0,3-2 0 0 0,1-5 0 0 0,-1-1 0 0 0,4-3 0 0 0,0-11 0 0 0,-1 0 0 0 0,4-2 0 0 0,4-1 0 0 0,7-1 0 0 0,4 5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04T04:41:40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5616 6491 16383 0 0,'0'6'0'0'0,"-6"2"0"0"0,-2 5 0 0 0,-5 0 0 0 0,-6-1 0 0 0,-1 2 0 0 0,-1 0 0 0 0,1 2 0 0 0,0-1 0 0 0,-4 3 0 0 0,-3-2 0 0 0,-2 2 0 0 0,-3-2 0 0 0,4 3 0 0 0,2-3 0 0 0,-2-4 0 0 0,5 2 0 0 0,1-1 0 0 0,-3-3 0 0 0,-2-4 0 0 0,-3-2 0 0 0,-1-2 0 0 0,-2-1 0 0 0,-1-1 0 0 0,-1-1 0 0 0,1 1 0 0 0,-1-1 0 0 0,1 1 0 0 0,-1-1 0 0 0,1 1 0 0 0,-1 0 0 0 0,1 0 0 0 0,0 0 0 0 0,0 0 0 0 0,-6 0 0 0 0,-2 0 0 0 0,1 0 0 0 0,-5 0 0 0 0,0 0 0 0 0,2 0 0 0 0,2 0 0 0 0,3 0 0 0 0,3 0 0 0 0,0 0 0 0 0,2 0 0 0 0,6 0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3:34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0 24575,'2'149'0,"-5"160"0,3-306 0,0-1 0,0 0 0,-1 1 0,1-1 0,-1 1 0,1-1 0,-1 0 0,0 0 0,0 1 0,0-1 0,0 0 0,-1 0 0,1 0 0,-1 0 0,1 0 0,-1 0 0,1-1 0,-1 1 0,0 0 0,0-1 0,-3 2 0,1-1 0,0 0 0,0-1 0,0 1 0,0-1 0,-1 0 0,1-1 0,0 1 0,0-1 0,-1 0 0,1 0 0,-6 0 0,-5-2 0,-1-1 0,1 0 0,0-1 0,0-1 0,-24-11 0,-96-52 0,67 31 100,55 28-466,0 1 0,-1 1-1,-24-10 1,19 11-6460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39:36.782"/>
    </inkml:context>
    <inkml:brush xml:id="br0">
      <inkml:brushProperty name="width" value="0.35" units="cm"/>
      <inkml:brushProperty name="height" value="0.35" units="cm"/>
      <inkml:brushProperty name="color" value="#00CCFF"/>
    </inkml:brush>
  </inkml:definitions>
  <inkml:trace contextRef="#ctx0" brushRef="#br0">2233 452 24575,'-8'-1'0,"1"0"0,0 0 0,-1 0 0,1-1 0,0 0 0,0-1 0,0 0 0,0 0 0,1 0 0,-12-8 0,-6-6 0,-30-26 0,36 27 0,-35-28 0,-113-74 0,146 106 0,-1 1 0,-1 1 0,0 1 0,0 1 0,0 1 0,-1 1 0,0 1 0,-1 1 0,-35-2 0,25 4 0,0 3 0,0 0 0,0 2 0,1 2 0,-1 1 0,-60 19 0,-302 156 0,264-115 0,-437 192 0,512-231 0,41-18 0,-1 0 0,0-2 0,0 0 0,-36 8 0,80-34 0,670-434 0,-280 203 0,-417 249 0,-6 3 0,-19 7 0,-34 14 0,-94 44 0,4 6 0,3 7 0,-163 119 0,275-176-455,2 2 0,-43 43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3:46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0 24575,'-18'218'0,"18"-213"0,-4 105 0,5-89 0,-1 0 0,0 0 0,-2 0 0,0 0 0,-2 0 0,-8 30 0,5-30 0,2 1 0,0 0 0,2 0 0,0 0 0,1 42 0,-3 32 0,4-93 0,1 0 0,-1 1 0,0-1 0,1 0 0,-1 0 0,0 0 0,-1 0 0,1-1 0,-1 1 0,1 0 0,-1 0 0,0-1 0,0 1 0,0-1 0,0 0 0,0 1 0,0-1 0,-1 0 0,1 0 0,-1-1 0,-3 3 0,4-3 0,-1-1 0,1 1 0,0 0 0,-1-1 0,1 1 0,-1-1 0,1 0 0,-1 0 0,1 0 0,-1 0 0,1 0 0,-1-1 0,1 1 0,-1-1 0,1 0 0,-1 1 0,1-1 0,0 0 0,0 0 0,-1-1 0,1 1 0,0 0 0,0-1 0,0 1 0,0-1 0,-3-3 0,-3-3 0,-1 0 0,0 1 0,0 1 0,0-1 0,-1 1 0,0 1 0,0 0 0,-1 1 0,1-1 0,-18-3 0,-4 2 0,0 1 0,-45-1 0,68 6 0,-1-1 0,1-1 0,0 0 0,-1-1 0,1 1 0,0-2 0,1 1 0,-1-1 0,1-1 0,-1 0 0,2 0 0,-1 0 0,0-1 0,-6-7 0,-21-12 0,29 21-170,-1 0-1,-1 0 0,1 1 1,0 0-1,-1 1 0,1 0 1,-16-2-1,0 0-6655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4:40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24575,'6'5'0,"-1"-1"0,1 0 0,0 0 0,0-1 0,1 1 0,-1-1 0,0-1 0,1 1 0,0-1 0,9 1 0,-9-1 0,0 0 0,1 0 0,-1 1 0,0-1 0,0 2 0,-1-1 0,1 1 0,10 8 0,0 0 0,-1 0 0,2 0 0,19 9 0,-19-11 0,0 0 0,29 24 0,-43-31 0,-1 1 0,0 0 0,-1-1 0,1 1 0,-1 1 0,1-1 0,-1 0 0,0 1 0,-1-1 0,1 1 0,-1-1 0,0 1 0,0 0 0,0-1 0,-1 9 0,1 11 0,-4 47 0,0-30 0,3-31 0,2 106 0,-1-103 0,1 0 0,1 0 0,0-1 0,1 1 0,0-1 0,11 23 0,13 25 0,-20-41 0,0 0 0,16 25 0,180 255 0,-170-245 0,-8-12 0,48 59 0,-17-48 0,-43-41 0,-1 0 0,0 0 0,21 29 0,-28-32 9,1-1 1,0 0-1,0 0 0,1-1 0,0 0 1,0 0-1,1-1 0,-1 0 0,1 0 0,1-1 1,-1 0-1,14 4 0,2-1-380,1-1-1,0-1 1,47 4 0,-48-7-6455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4:4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1 186 24575,'491'0'0,"-480"1"0,-1 1 0,0-1 0,1 2 0,-1-1 0,0 2 0,0-1 0,-1 1 0,1 0 0,9 7 0,-9-5 0,0-1 0,1 0 0,0-1 0,-1 0 0,1 0 0,1-2 0,17 4 0,312-5 0,-160-4 0,188 3 0,-357-1 0,1-1 0,-1 0 0,0-1 0,0 0 0,0-1 0,0 0 0,20-12 0,-17 9 0,0 0 0,1 1 0,-1 1 0,20-4 0,2 2 0,0-1 0,-1-2 0,39-16 0,-47 16 0,0 1 0,1 2 0,1 1 0,-1 2 0,1 0 0,57 2 0,-76 1 0,0-1 0,1 1 0,-1-2 0,0 0 0,0 0 0,0-1 0,-1 0 0,17-9 0,-14 6 0,0 2 0,0-1 0,0 2 0,1-1 0,18-2 0,33-3 8,-32 4-694,52-2-1,-63 7-6139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3:39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1 24575,'0'533'0,"0"-526"0,0-1 0,-1 0 0,0 1 0,0-1 0,0 0 0,-1 0 0,0 0 0,0 0 0,0 0 0,-1 0 0,0-1 0,0 1 0,-1-1 0,-7 10 0,2-6 0,0 0 0,-1-1 0,0 0 0,-1 0 0,1-1 0,-17 8 0,-42 31 0,60-39 0,0 1 0,-1-1 0,0-1 0,0 0 0,0 0 0,-1-1 0,0-1 0,0 0 0,0 0 0,-1-1 0,1 0 0,-14 1 0,-25-3-1365,29-1-5461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3:42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1 24575,'3'144'0,"-6"156"0,3-297 0,-1-1 0,1 1 0,0-1 0,-1 0 0,1 1 0,-1-1 0,0 0 0,0 1 0,0-1 0,0 0 0,0 0 0,0 0 0,0 0 0,-1 0 0,1 0 0,-1 0 0,0-1 0,1 1 0,-1 0 0,0-1 0,-2 2 0,0-1 0,1-1 0,-1 1 0,0-1 0,1 0 0,-1 0 0,0 0 0,0-1 0,0 0 0,1 1 0,-1-1 0,0 0 0,-5-1 0,0-1 0,0 1 0,0-2 0,0 1 0,0-1 0,1 0 0,-1-1 0,1 0 0,0 0 0,0-1 0,-13-10 0,12 9 0,-1 0 0,0 0 0,0 0 0,0 1 0,-1 1 0,0 0 0,1 1 0,-2 0 0,-21-4 0,-42-13 0,64 17 27,0 0 0,-1 1-1,1 0 1,-22-1 0,-27-5-1526,45 4-5327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5:13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1154 24575,'-21'-16'0,"0"0"0,-1 1 0,-1 2 0,0 0 0,-25-10 0,21 13 0,-1 2 0,0 1 0,0 0 0,0 3 0,-38-3 0,135-11 0,47 12 0,-73 5 0,70-10 0,-48 3 0,1 2 0,122 8 0,-64 0 0,-38 0 0,95-4 0,-50-21 0,20 0 0,-151 23 0,1 0 0,0 0 0,0 0 0,0 0 0,-1 0 0,1 0 0,0 0 0,0 0 0,0 0 0,-1-1 0,1 1 0,0 0 0,-1-1 0,1 1 0,0 0 0,-1-1 0,1 1 0,0-1 0,-1 1 0,1-1 0,-1 1 0,1-1 0,-1 0 0,1 1 0,-1-1 0,1 0 0,-1 1 0,0-1 0,1 0 0,-1 1 0,0-1 0,0 0 0,1 0 0,-1-1 0,-1 0 0,1 0 0,-1 0 0,0 0 0,0 0 0,0 0 0,0 0 0,0 0 0,0 0 0,0 0 0,-1 0 0,1 1 0,-3-3 0,-50-40 0,35 33 0,0 2 0,0 1 0,-1 0 0,-35-8 0,34 10 0,0 0 0,1-1 0,0-2 0,-29-15 0,46 22 0,-1-2 0,0 1 0,1 0 0,0-1 0,0 1 0,0-1 0,0 0 0,1 0 0,-1 0 0,1 0 0,0-1 0,1 1 0,-1 0 0,-1-7 0,3 11 0,0 0 0,0-1 0,0 1 0,0 0 0,0-1 0,0 1 0,0 0 0,0-1 0,0 1 0,0 0 0,0-1 0,0 1 0,0 0 0,0-1 0,0 1 0,0 0 0,1 0 0,-1-1 0,0 1 0,0 0 0,0-1 0,0 1 0,1 0 0,-1 0 0,0 0 0,0-1 0,1 1 0,-1 0 0,0 0 0,0 0 0,1-1 0,-1 1 0,0 0 0,1 0 0,-1 0 0,0 0 0,1 0 0,-1 0 0,1 0 0,20-1 0,19 9 0,0 6 0,73 36 0,-90-37 0,1-2 0,0 0 0,1-2 0,0 0 0,0-2 0,1 0 0,45 4 0,202-11 0,-125-1 0,-146 1 0,0 0 0,0 0 0,0 0 0,0 0 0,0 0 0,0 0 0,0 0 0,0-1 0,0 1 0,0-1 0,0 1 0,0-1 0,0 0 0,0 0 0,0 0 0,-1 0 0,4-2 0,-5 1 0,0 1 0,1 0 0,-1-1 0,0 1 0,0-1 0,0 1 0,0-1 0,0 1 0,-1 0 0,1-1 0,0 1 0,-1-1 0,1 1 0,-1 0 0,1-1 0,-1 1 0,1 0 0,-1 0 0,0-1 0,0 1 0,0 0 0,0 0 0,0 0 0,0 0 0,0 0 0,-1-1 0,-27-31 0,-1 1 0,-1 2 0,-66-50 0,86 74 0,0 0 0,0 1 0,-1 0 0,1 1 0,-1 0 0,0 1 0,0 0 0,0 1 0,-14-1 0,8 1 0,-1-1 0,1-1 0,-22-8 0,29 9 0,-1-1 0,1-1 0,0 0 0,1-1 0,-1 0 0,1 0 0,1-1 0,-1 0 0,1-1 0,0 0 0,-12-15 0,-1 0 0,17 20 0,1 0 0,0-1 0,0 0 0,0 0 0,1 0 0,-1-1 0,1 1 0,0-1 0,0 1 0,1-1 0,-1 0 0,1 0 0,-2-8 0,4 12 0,0 0 0,1 0 0,-1-1 0,0 1 0,1 0 0,-1 0 0,1 0 0,-1 0 0,1 0 0,0 0 0,-1 0 0,1 0 0,0 0 0,0 0 0,-1 0 0,1 1 0,0-1 0,0 0 0,0 1 0,0-1 0,0 0 0,0 1 0,0-1 0,1 1 0,-1 0 0,0-1 0,0 1 0,0 0 0,0 0 0,1-1 0,1 1 0,43-2 0,-39 2 0,319 4 0,-324-4 0,-1 0 0,1 0 0,0 1 0,0-1 0,0 0 0,-1 0 0,1-1 0,0 1 0,0 0 0,0-1 0,-1 1 0,1-1 0,0 1 0,-1-1 0,1 0 0,0 0 0,-1 1 0,1-1 0,-1 0 0,1-1 0,-1 1 0,0 0 0,1 0 0,-1-1 0,0 1 0,0 0 0,0-1 0,0 0 0,0 1 0,0-1 0,0 1 0,0-3 0,-1 1 0,0-1 0,0 1 0,-1 0 0,1 0 0,-1 0 0,0-1 0,0 1 0,0 0 0,0 0 0,-1 0 0,1 0 0,-1 1 0,0-1 0,0 0 0,0 1 0,0-1 0,-4-3 0,0 1 0,1 0 0,-1 0 0,-1 1 0,1 0 0,-1 0 0,1 0 0,-1 1 0,0 0 0,0 1 0,-1-1 0,1 1 0,0 1 0,-1-1 0,1 1 0,-13 0 0,9 0 0,1 0 0,0 0 0,0-1 0,0-1 0,1 0 0,-1 0 0,-16-8 0,13 1 0,-1 0 0,-22-23 0,21 18 0,8 7 27,0 0-1,0 0 1,1-1-1,-6-10 1,-19-26-1525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5:2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4511 1651 24575,'-3'0'0,"1"-1"0,-1 1 0,1-1 0,-1 0 0,1 0 0,0 0 0,-1 0 0,1 0 0,0 0 0,0-1 0,-1 1 0,1-1 0,0 0 0,1 1 0,-4-4 0,-28-36 0,20 23 0,-16-13 0,-1 2 0,-49-37 0,66 56 0,-22-28 0,30 31 0,0 1 0,-1-1 0,1 1 0,-2 0 0,-6-5 0,3 5 0,0 1 0,0-1 0,-21-6 0,21 9 0,1-1 0,0 1 0,0-2 0,1 1 0,-1-1 0,-8-7 0,-80-75 0,89 80 0,0 1 0,-1 0 0,0 0 0,-18-8 0,19 11 0,0-1 0,0-1 0,1 1 0,-1-1 0,1 0 0,0-1 0,-8-8 0,4 4 0,0 1 0,0 0 0,-1 1 0,0 1 0,-1-1 0,0 2 0,0 0 0,-23-8 0,-35-17 0,44 17 0,8 4 0,1 0 0,-30-22 0,39 25 0,0 1 0,0 0 0,-1 1 0,0 0 0,0 0 0,0 1 0,-1 1 0,1 0 0,-19-3 0,-6 1 0,-61 1 0,62 4 0,-62-9 0,-112-15 0,145 18 0,52 6 0,1 0 0,0-1 0,0 0 0,0-1 0,0 0 0,0-1 0,0 0 0,0 0 0,1-1 0,-1 0 0,-12-8 0,8 3 0,0 1 0,-1 1 0,-1 0 0,-26-7 0,22 7 0,0 0 0,-24-13 0,33 14 0,-1 1 0,0 1 0,0 0 0,0 0 0,0 2 0,-1-1 0,0 1 0,-12 0 0,-110 4 0,61 1 0,24-1 0,0-3 0,0-2 0,0-2 0,-84-20 0,101 16 0,-45-16 0,61 19 0,-1 0 0,0 1 0,0 1 0,-1 0 0,-36-2 0,-99 8 0,60 1 0,38-2 0,-71-3 0,124 1 0,-1 1 0,1-1 0,-1 0 0,1 0 0,0-1 0,0 1 0,-1-1 0,1 1 0,0-1 0,1 0 0,-1 0 0,0-1 0,0 1 0,1 0 0,-1-1 0,1 0 0,0 1 0,-4-7 0,-2-6 0,0 0 0,-11-29 0,1 3 0,-13-6 0,23 38 0,1 0 0,1-1 0,-10-19 0,14 25 0,-1 0 0,1 0 0,0 0 0,-1 1 0,0-1 0,0 1 0,0 0 0,0 0 0,-1 0 0,1 0 0,-1 0 0,0 1 0,0 0 0,0 0 0,-6-3 0,4 2 0,1 1 0,-1-2 0,1 1 0,-1-1 0,1 0 0,-6-6 0,2 1 0,0-1 0,0 2 0,-1-1 0,0 1 0,0 1 0,-1 0 0,0 1 0,-18-9 0,9 5 0,1-2 0,0 0 0,-28-23 0,3 3 0,31 22 0,6 5 0,1 0 0,-1 0 0,0 0 0,0 1 0,-1 0 0,1 1 0,-1 0 0,0 0 0,0 0 0,0 1 0,0 0 0,-12-1 0,-40-3 0,-61-15 0,114 20 0,0-1 0,0 1 0,0 0 0,0 1 0,0-1 0,0 1 0,0 1 0,0-1 0,0 1 0,0 0 0,-10 4 0,14-3 0,-1 0 0,1 0 0,-1 0 0,1 0 0,0 0 0,0 1 0,0 0 0,0 0 0,0 0 0,0 0 0,1 0 0,0 0 0,0 1 0,0-1 0,0 1 0,0-1 0,0 1 0,1 0 0,0 0 0,0 0 0,-1 6 0,-1 9 0,1 0 0,1 0 0,1 0 0,3 27 0,-1-25 0,-2-1 0,0 1 0,-3 26 0,1-41 0,0-1 0,-1 1 0,1-1 0,-1 1 0,0-1 0,-1 0 0,1 0 0,-1 0 0,0-1 0,0 1 0,-1-1 0,1 0 0,-1 0 0,0-1 0,-6 4 0,-24 23 0,24-18-119,6-6 15,0 0 0,0 0 0,-1-1 0,0 1 1,0-2-1,0 1 0,-1 0 0,0-1 0,0 0 1,0-1-1,-8 3 0,-7-1-6722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5:41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0 514 24575,'6'0'0,"0"-1"0,0 1 0,0-1 0,-1 0 0,1-1 0,0 1 0,-1-1 0,1 0 0,-1 0 0,0-1 0,1 0 0,7-5 0,-1-3 0,1 1 0,-1-2 0,11-13 0,-12 12 0,1 0 0,1 1 0,14-11 0,-20 19 0,0 1 0,0 0 0,0 1 0,0-1 0,1 1 0,-1 1 0,1-1 0,-1 1 0,1 0 0,0 1 0,-1 0 0,1 0 0,8 2 0,-8-1 0,1-1 0,-1 1 0,1-2 0,0 1 0,-1-1 0,1-1 0,-1 1 0,1-1 0,-1-1 0,13-5 0,46-31 0,-44 23 0,1 2 0,0 0 0,1 2 0,0 0 0,1 2 0,0 1 0,54-11 0,-63 17 0,0-1 0,27-9 0,-28 7 0,0 1 0,34-6 0,-33 7 0,0-1 0,0-1 0,-1-1 0,1 0 0,-2-2 0,1 1 0,26-21 0,2 1 0,-32 22 0,1 0 0,0 1 0,0 1 0,0 0 0,1 0 0,-1 1 0,1 1 0,0 1 0,-1 0 0,20 1 0,16-2 0,-29-1-1365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5:44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24575,'0'10'0,"0"0"0,1 0 0,0 0 0,1-1 0,0 1 0,0 0 0,4 9 0,-4-16 0,-1 0 0,1 0 0,0 1 0,-1-1 0,1-1 0,1 1 0,-1 0 0,0 0 0,1-1 0,-1 1 0,1-1 0,0 0 0,0 0 0,0 0 0,0 0 0,0 0 0,0-1 0,1 0 0,-1 1 0,0-1 0,1 0 0,4 0 0,115 13 0,1-5 0,143-8 0,-121-3 0,-139 3 0,1 0 0,-1 0 0,1 1 0,-1 0 0,0 0 0,0 1 0,0 0 0,11 6 0,-10-5 0,-1 0 0,1-1 0,0 0 0,0 0 0,1-1 0,15 3 0,-8-3 17,-1 1 0,1 1-1,0 1 1,-1 0 0,23 11-1,25 9-1481,-45-20-5361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5:48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24575,'23'0'0,"-8"1"0,0 0 0,0-1 0,-1-1 0,1 0 0,0-1 0,0-1 0,-1 0 0,1-1 0,-1-1 0,0 0 0,16-9 0,-19 9 0,1 0 0,-1 0 0,1 1 0,0 1 0,0 0 0,0 0 0,0 1 0,1 1 0,-1 0 0,15 1 0,-9 0 0,0-1 0,0-1 0,28-7 0,0-5 0,-29 8 0,0 1 0,32-6 0,-29 8-273,0-1 0,0 0 0,0-1 0,19-9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4:15.78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5917 24575,'0'-18'0,"6"-160"0,-3 152 0,0 1 0,3 0 0,0 0 0,18-47 0,18-54 0,-30 86 0,30-69 0,12-28 0,12-21 0,-19 28 0,92-134 0,20 9 0,-51 85 0,72-94 0,-169 251 0,0 0 0,1 1 0,1 0 0,27-20 0,-34 28 0,0-2 0,0 1 0,0-1 0,-1-1 0,1 1 0,5-11 0,-6 10 0,0-1 0,1 1 0,-1 1 0,12-11 0,14-8 0,12-10 0,53-54 0,118-120 0,-193 190 0,5-4 0,1 1 0,57-34 0,65-24 0,28-16 0,-141 73 0,0-2 0,0 2 0,2 2 0,1 2 0,57-21 0,-49 28 0,1 2 0,0 2 0,1 2 0,0 3 0,73 3 0,369 2 0,-303-3 0,-127 3 0,104 17 0,58 26 0,-192-38 0,259 65 0,-248-62 0,0 2 0,-1 3 0,-1 1 0,0 1 0,52 33 0,123 59 0,-130-68 0,804 344 0,-869-378 0,333 103 0,-266-93 0,1-4 0,1-4 0,123-3 0,-111-6 0,-16 1 0,134-15 0,-135-2 0,143-48 0,-176 45 0,88-48 0,-6 2 0,-86 44 0,-2-2 0,-1-2 0,-1-2 0,-1-2 0,52-46 0,-77 58 0,0 1 0,-2-2 0,0 0 0,-1-1 0,0-1 0,10-22 0,-1-4 0,29-82 0,-39 95 0,31-54 0,-27 54 0,23-59 0,-12 22 0,242-498 0,-183 390 0,-81 164 0,-1-1 0,4-15 0,-7 19 0,1 1 0,1 0 0,-1 0 0,1 0 0,1 1 0,7-12 0,-10 19 0,0-1 0,0 1 0,0 0 0,1 0 0,-1 1 0,1-1 0,-1 1 0,1-1 0,-1 1 0,1 0 0,0-1 0,0 2 0,3-2 0,44-6 0,-22 4 0,143-23 0,-153 23 0,13-1 0,0-2 0,47-17 0,-51 14 0,1 1 0,0 2 0,0 1 0,0 1 0,33-1 0,147 6 0,-98 2 0,-87 0 0,1 0 0,-1 2 0,0 1 0,0 1 0,-1 0 0,1 2 0,22 12 0,20 5 0,-32-15 0,1-2 0,46 6 0,19 5 0,-40-3 0,32 7 0,-63-16 0,0 1 0,28 11 0,-36-10 0,0-2 0,1-1 0,0 0 0,0-2 0,27 3 0,105-7 0,-67-1 0,-80 1 0,-1 0 0,1 0 0,-1 0 0,1-1 0,-1 0 0,1 0 0,-1-1 0,0 1 0,0-1 0,0 0 0,0-1 0,0 1 0,0-1 0,0 0 0,-1 0 0,1-1 0,-1 1 0,0-1 0,0 0 0,0 0 0,-1 0 0,0-1 0,1 1 0,2-7 0,1 2 0,0 0 0,0 0 0,10-8 0,-11 12 0,-1-1 0,1 0 0,-1 0 0,0 0 0,-1-1 0,1 1 0,-1-1 0,4-10 0,9-28 0,-8 23 0,-1 0 0,-1-1 0,-1 0 0,3-25 0,2-23 0,-6 47 0,4-49 0,-9-443 0,-1 241 0,1 264 0,0-1 0,-1 1 0,-1 0 0,0 0 0,0 0 0,-1 0 0,0 1 0,-1-1 0,0 1 0,-1 0 0,0 0 0,0 0 0,-1 1 0,0-1 0,-1 2 0,0-1 0,-15-13 0,12 11 0,0-1 0,0 0 0,1 0 0,-11-23 0,11 21 0,0-1 0,0 1 0,-17-17 0,-1 4 0,16 18 0,1-1 0,1 0 0,-17-22 0,18 20 0,-2 0 0,0 1 0,0 0 0,-15-11 0,-19-21 0,35 33 27,-4-5 126,-22-20 1,30 31-343,0 0 0,0 0 0,-1 0 1,1 1-1,-1 0 0,0 0 0,0 1 1,-10-3-1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6:00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24575,'0'4'0,"-1"6"0,0 0 0,1 0 0,1 0 0,0 0 0,0-1 0,1 1 0,0 0 0,0 0 0,1-1 0,1 1 0,0-1 0,0 0 0,6 9 0,8 17 0,-1 1 0,-2 0 0,-1 1 0,-2 0 0,-1 1 0,8 60 0,-18-93 0,0 1 0,1-1 0,0 0 0,0 0 0,1 0 0,-1 0 0,1 0 0,0-1 0,1 1 0,-1-1 0,8 8 0,53 38 0,-15-14 0,-28-16 0,-14-13 0,0-1 0,0 1 0,0-1 0,1-1 0,0 0 0,0 0 0,14 6 0,3 0 0,45 27 0,-35-18 0,-21-11 0,-1 0 0,-1 1 0,0 0 0,15 17 0,-14-14 0,1 0 0,26 19 0,35 23 0,-61-42 0,1-1 0,1 0 0,0-2 0,1 0 0,0 0 0,0-2 0,1 0 0,0-1 0,29 7 0,194 37 0,-192-44 0,84 0 0,-29-2 0,-10 5 0,-50-3 0,55-1 0,495-7 0,-651 3 0,39 0 0,0-1 0,0 0 0,0-2 0,0 0 0,0-1 0,0-1 0,-22-6 0,36 7 0,0 0 0,0-1 0,0 0 0,0 0 0,1 0 0,-1 0 0,1 0 0,-1-1 0,1 1 0,-3-5 0,-22-22 0,15 18 0,1 1 0,1-2 0,0 0 0,1 0 0,0-1 0,1 0 0,-11-23 0,19 35 0,0 1 0,0 0 0,1 0 0,-1 0 0,0-1 0,1 1 0,-1 0 0,1 0 0,-1-1 0,1 1 0,0-1 0,0 1 0,0 0 0,0-1 0,-1 1 0,2-1 0,-1 1 0,0 0 0,0-1 0,0 1 0,1 0 0,-1-1 0,1 1 0,-1 0 0,1-1 0,-1 1 0,1 0 0,0 0 0,0 0 0,-1-1 0,1 1 0,0 0 0,0 0 0,0 0 0,0 0 0,0 1 0,1-1 0,-1 0 0,0 0 0,0 1 0,0-1 0,1 1 0,-1-1 0,0 1 0,1-1 0,-1 1 0,0 0 0,1-1 0,-1 1 0,3 0 0,12-2 0,-1 1 0,0 1 0,28 2 0,-26-1 0,-2 0 0,0 0 0,0 1 0,0 0 0,0 2 0,0-1 0,0 2 0,-1 0 0,0 1 0,22 12 0,-25-13 0,1 0 0,0-1 0,0 0 0,17 3 0,-15-4 0,0 0 0,-1 2 0,15 5 0,-14-4 0,0-1 0,1 0 0,0-1 0,0-1 0,0 0 0,25 1 0,96-6 0,-53-1 0,20 5-86,-31 0-340,-1-3-1,107-15 1,-156 12-6400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6:06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2870 1141 24575,'-20'-1'0,"1"-2"0,0 1 0,1-2 0,-1-1 0,-20-7 0,-87-40 0,115 46 0,0 0 0,0-1 0,1 0 0,0 0 0,0-1 0,1-1 0,0 0 0,1 0 0,0 0 0,0-1 0,1-1 0,-6-11 0,5 12 0,-1 0 0,0 1 0,-1 0 0,1 0 0,-2 1 0,1 1 0,-1-1 0,0 2 0,-1-1 0,-14-5 0,-7-4 0,33 16 0,-1 0 0,1-1 0,0 1 0,-1 0 0,1 0 0,0 0 0,-1 0 0,1 0 0,-1 0 0,1 0 0,0-1 0,0 1 0,-1 0 0,1 0 0,0 0 0,-1-1 0,1 1 0,0 0 0,0-1 0,-1 1 0,1 0 0,0 0 0,0-1 0,0 1 0,-1 0 0,1-1 0,0 1 0,0 0 0,0-1 0,0 1 0,0-1 0,0 1 0,0 0 0,0-1 0,0 1 0,0 0 0,0-1 0,0 0 0,16-3 0,32 3 0,-43 1 0,113 3 0,169-5 0,-286 2 0,0 1 0,0-1 0,-1 0 0,1 0 0,0 0 0,-1 0 0,1 0 0,0-1 0,-1 1 0,1 0 0,0 0 0,-1 0 0,1-1 0,0 1 0,-1 0 0,1 0 0,-1-1 0,1 1 0,0-1 0,-1 1 0,1 0 0,-1-1 0,1 1 0,-1-1 0,0 0 0,1 1 0,-1-1 0,1 1 0,-1-1 0,0 1 0,1-2 0,-1 1 0,-1-1 0,1 1 0,0 0 0,-1-1 0,1 1 0,-1 0 0,0-1 0,1 1 0,-1 0 0,0 0 0,0 0 0,0 0 0,0 0 0,-1-2 0,-49-38 0,44 36 0,-8-6 0,-1 2 0,-1 0 0,1 0 0,-34-10 0,5 1 0,37 14 0,0 0 0,1-1 0,-1 0 0,1 0 0,1-1 0,-1 0 0,-10-12 0,11 11 0,0 1 0,0 0 0,-1 0 0,0 0 0,0 1 0,0 0 0,0 0 0,-10-4 0,-5 1 0,1-2 0,1 0 0,0-1 0,0-1 0,-22-18 0,36 26 0,0 0 0,0 0 0,-1 1 0,1 0 0,-1 1 0,1 0 0,-1 0 0,0 0 0,0 0 0,0 1 0,-7 0 0,8 1 0,-1-1 0,1 0 0,0 0 0,0 0 0,0 0 0,1-1 0,-1 0 0,0-1 0,0 1 0,1-1 0,0 0 0,0 0 0,0-1 0,-8-6 0,-20-22 0,-64-46 0,32 28 0,58 45 0,0 0 0,0 1 0,-1 0 0,1 1 0,-1 0 0,0 0 0,0 0 0,0 1 0,-10-1 0,10 2 0,1-1 0,-1 0 0,0 0 0,1-1 0,0 1 0,-1-2 0,1 1 0,0-1 0,1 0 0,-9-6 0,0-4 0,-7-6 0,0 2 0,-28-18 0,42 30 0,-1 2 0,0-1 0,0 1 0,0 0 0,-1 1 0,1 0 0,-1 1 0,0 0 0,0 0 0,-11 1 0,-98-10 0,-31 0 0,-1031 12 0,1177-1-76,-1 0 1,1 0-1,0 0 0,-1-1 0,1 0 0,-1 0 0,1 0 0,0-1 1,0 1-1,0-1 0,0 0 0,0 0 0,0 0 0,0-1 1,1 0-1,-1 1 0,-5-7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6:08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6:13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29 24575,'6'0'0,"0"1"0,0-1 0,0 1 0,1 1 0,-1-1 0,0 1 0,0 0 0,0 0 0,-1 1 0,1-1 0,-1 1 0,1 1 0,-1-1 0,0 1 0,0 0 0,0 0 0,-1 0 0,0 1 0,1 0 0,-1 0 0,3 5 0,-1 0 0,-1 0 0,1 0 0,-2 0 0,0 0 0,0 1 0,-1 0 0,0 0 0,-1 0 0,0 0 0,1 20 0,-3-21 0,0 0 0,0 1 0,-1-1 0,-1 0 0,1 0 0,-2-1 0,1 1 0,-1 0 0,-1-1 0,0 1 0,0-1 0,-1 0 0,-11 16 0,11-19 0,0-1 0,-1 1 0,0-1 0,0 0 0,0 0 0,-1-1 0,1 0 0,-1 0 0,0-1 0,0 1 0,-1-2 0,1 1 0,-1-1 0,1 0 0,-1 0 0,0-1 0,1 0 0,-14-1 0,13 1 0,0-1 0,0 0 0,0-1 0,0 0 0,1 0 0,-1-1 0,0 0 0,0 0 0,1-1 0,-1 0 0,-13-8 0,16 8 0,1-1 0,0 0 0,0 0 0,0 0 0,0 0 0,0-1 0,1 1 0,0-1 0,0 0 0,0 0 0,1 0 0,-1 0 0,1-1 0,1 1 0,-1-1 0,1 1 0,-2-12 0,-3-25 0,-1 4 0,2-1 0,2 0 0,2-59 0,1 95 5,0 0-1,0 0 0,1 0 0,-1 1 1,1-1-1,0 0 0,0 0 0,0 1 1,0-1-1,0 1 0,1-1 1,-1 1-1,1-1 0,-1 1 0,1 0 1,0 0-1,0 0 0,0 0 1,0 0-1,0 0 0,1 1 0,-1-1 1,1 1-1,-1-1 0,1 1 0,-1 0 1,4-1-1,5-1-252,0 1 1,-1 1-1,1-1 1,0 2-1,19 0 1,-6 1-6579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8:48.559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 24575,'0'591'0,"2"-596"0,0 1 0,1 0 0,-1 0 0,1 0 0,-1 0 0,1 0 0,1 1 0,-1-1 0,4-2 0,6-8 0,-6 5 0,-1 0 0,0 0 0,-1-1 0,0 1 0,0-1 0,-1 0 0,0-1 0,-1 1 0,3-14 0,-5 24 0,0 0 0,-1 0 0,1-1 0,0 1 0,0 0 0,0 0 0,0 0 0,-1 0 0,1 0 0,0 0 0,0 0 0,0 0 0,-1 0 0,1 1 0,0-1 0,0 0 0,0 0 0,-1 1 0,1-1 0,0 0 0,0 1 0,-1-1 0,1 1 0,0-1 0,-1 1 0,1-1 0,0 2 0,25 13 0,-3 7 0,-1 0 0,-1 2 0,-1 0 0,-1 1 0,20 36 0,-29-44 0,1-1 0,-2 0 0,0 1 0,-1 0 0,-1 1 0,6 18 0,-1 15 0,5 29 0,5 94 0,-15 251 0,-9-259 0,4-128 60,7 44 0,-3-44-803,-1 44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9:16.75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2051 3649 24575,'7'-2'0,"0"0"0,0 0 0,0-1 0,0 0 0,0-1 0,0 1 0,-1-1 0,0 0 0,0-1 0,0 0 0,0 0 0,6-8 0,20-13 0,-12 12 0,1 1 0,0 2 0,1 0 0,0 1 0,35-11 0,-49 18 0,0-1 0,0 0 0,0-1 0,-1 1 0,0-2 0,12-9 0,2-4 0,-14 14 0,-1 0 0,0 0 0,-1-1 0,1 0 0,-1 0 0,8-12 0,40-108 0,-47 108 0,-9 17 0,-16 27 0,6-7 0,-94 93 0,63-58 0,45-98 0,-2 33 0,4-19 0,1 0 0,1 0 0,2 0 0,0 0 0,21-47 0,-3 4 0,-17 47 0,1 0 0,1 1 0,1 0 0,2 1 0,0 0 0,2 1 0,0 1 0,1 0 0,2 1 0,0 1 0,41-35 0,135-102 0,-171 139 0,0 0 0,2 2 0,0 1 0,47-21 0,-51 26 0,191-105 0,-157 78 0,-2-2 0,74-71 0,-37 31 0,-42 34 0,-3-2 0,43-57 0,-23 26 0,16-24 0,-80 100 0,0 0 0,0 1 0,0-1 0,0 0 0,0 1 0,0-1 0,1 1 0,-1-1 0,0 1 0,1 0 0,-1 0 0,1-1 0,-1 1 0,1 0 0,0 0 0,0 1 0,-1-1 0,1 0 0,0 0 0,0 1 0,0-1 0,0 1 0,0 0 0,0 0 0,-1-1 0,1 1 0,3 1 0,4-2 0,2-1 0,1 0 0,-1-1 0,0 0 0,0-1 0,17-9 0,-16 8 0,1 0 0,0 0 0,25-6 0,36-4 0,-2-4 0,92-36 0,-103 33 0,159-67 0,-29 10 0,-179 75 0,-4 0 0,-1 1 0,1 0 0,0 1 0,0 0 0,0 0 0,0 0 0,0 1 0,17 0 0,-20 5 0,0 0 0,0 1 0,0-1 0,-1 1 0,0 0 0,0 0 0,0 1 0,0-1 0,4 10 0,4 5 0,-1-6 0,0-1 0,0 0 0,2 0 0,-1-1 0,2-1 0,-1 0 0,1-1 0,1 0 0,0-1 0,0-1 0,20 8 0,-11-8 0,1 0 0,0-2 0,0 0 0,1-2 0,-1-1 0,50 0 0,-22-2 0,-31 1 0,1-2 0,-1 0 0,0-1 0,1-1 0,-1-1 0,0-2 0,-1 0 0,1-1 0,22-9 0,41-31 0,-56 29 0,1 1 0,1 1 0,48-16 0,-56 27 0,0 1 0,1 0 0,-1 2 0,45 2 0,-14 1 0,-52-2 0,-1 1 0,0 0 0,1 0 0,-1-1 0,0 1 0,0 0 0,0 0 0,0 0 0,0 1 0,0-1 0,0 0 0,0 0 0,0 0 0,-1 1 0,1-1 0,0 0 0,-1 1 0,1-1 0,-1 1 0,0-1 0,1 3 0,7 31 0,10 524 0,-19-416 0,-11 35 0,-3 2 0,7-105 0,-27 207 0,31-217 0,4-33 0,-2 0 0,-2-1 0,-9 39 0,-1-15 0,-4-2 0,-23 53 0,-37 90 0,66-170 0,-1-1 0,0 0 0,-2 0 0,-1-2 0,-1 0 0,-23 24 0,-38 44 0,47-53 0,0-2 0,-3-1 0,-54 45 0,-279 171 0,305-218 0,-69 24 0,-7 3 0,-72 54 0,111-58 0,-109 45 0,73-45 0,-11 6 0,-196 54 0,121-44 0,0 0 0,125-41 0,66-20 0,-1-1 0,0-2 0,-41 6 0,-77-5 0,87-6 0,-80 12 0,88-9 0,1-2 0,-100-6 0,47 0 0,-51 4 0,-175-5 0,302-1 0,-58-16 0,59 12 0,0 2 0,-39-4 0,23 4 0,1-2 0,-53-15 0,21 4 0,-7-4 0,-120-51 0,89 30 0,82 31 0,2-2 0,0-1 0,0-2 0,2-1 0,0-1 0,-34-32 0,47 39 0,1-1 0,0-1 0,0 0 0,2-1 0,0 0 0,1-1 0,1 0 0,0-1 0,1 0 0,1-1 0,-7-24 0,10 4 0,2 0 0,1 1 0,6-57 0,-2 56 0,0 22 0,1 0 0,1 0 0,1 1 0,1 0 0,13-30 0,3-6 0,8-36 0,33-161 0,-38 73 0,18-79 0,-15 149 0,65-159 0,-68 207 0,32-120 0,-28 77 0,-18 66 0,-1-1 0,-1 0 0,6-66 0,-10 47 0,3-1 0,18-63 0,10-64 0,-33 157 0,3-17 0,-2-1 0,-2 0 0,-5-77 0,-1 106 0,0 0 0,0 1 0,-2 0 0,1 0 0,-2 0 0,0 1 0,0 0 0,-1 0 0,-1 1 0,0 0 0,-1 1 0,0 0 0,-1 0 0,0 1 0,-1 0 0,0 1 0,-17-10 0,-9-6 0,-2 1 0,0 3 0,-1 1 0,0 2 0,-2 2 0,-81-20 0,70 25 0,31 5 0,-10-4 0,78-11 0,33-4 0,-1-4 0,125-65 0,-163 74 0,9-2 0,-17 8 0,42-26 0,-56 29 0,-6 5 0,-2-1 0,1 0 0,14-13 0,-22 18 0,0-1 0,1 0 0,-1 1 0,0-1 0,-1 0 0,1 0 0,0 0 0,-1 0 0,0 0 0,0-1 0,0 1 0,0 0 0,0-1 0,-1 1 0,1 0 0,-1-8 0,0-23 0,1 26 0,-1-1 0,0 0 0,0 1 0,-1-1 0,0 0 0,0 1 0,-1-1 0,0 1 0,0-1 0,-1 1 0,0 0 0,-1 0 0,0 0 0,0 1 0,-7-10 0,-57-68 0,52 71 0,0 0 0,0 1 0,-2 0 0,1 2 0,-21-11 0,-99-37 0,131 57 0,-60-27 0,34 15 0,-50-16 0,-127-21 0,116 35 0,-120-14 0,148 19 0,51 7 0,0 2 0,0-1 0,-18 1 0,66-37 0,-15 24 0,0 1 0,2 0 0,0 2 0,0 0 0,1 1 0,44-14 0,17-10 0,261-110 0,-322 138 0,1 2 0,0 0 0,34-2 0,35-7 0,-32 4 0,1 3 0,-1 2 0,112 6 0,-62 1 0,-12-4 0,-45 0 0,-1 1 0,94 13 0,-135-9 0,0 0 0,0 0 0,-1 1 0,0 1 0,0 0 0,0 0 0,0 1 0,12 9 0,70 66 0,-33-27 0,-54-49 0,1 0 0,-1 0 0,0 1 0,0-1 0,-1 1 0,0 0 0,0 0 0,0 1 0,-1-1 0,1 1 0,-2 0 0,1 0 0,-1 0 0,0 0 0,0 0 0,-1 0 0,1 14 0,6 62 0,-3 0 0,-10 130 0,3-197 0,-1 0 0,-1 0 0,0-1 0,-2 1 0,1-1 0,-9 15 0,4-9 0,2 0 0,-7 24 0,6-15 0,-18 42 0,16-46 0,2 1 0,-9 32 0,-34 131 0,33-95 0,4 1 0,3 0 0,6 1 0,9 171 0,26-32 0,-13-132 0,3 167 0,-13-13 0,1-181 0,28 126 0,-25-152 0,7 27 0,13 79 0,-30-152 0,1-1 0,0 0 0,0 0 0,0 0 0,1 0 0,-1 0 0,1 0 0,0 0 0,0 0 0,0 0 0,1-1 0,-1 1 0,1-1 0,0 0 0,0 0 0,0 0 0,7 5 0,-4-4 0,1 0 0,-1-1 0,1 0 0,0 0 0,1-1 0,-1 1 0,0-1 0,1-1 0,11 1 0,-1 0 0,0-2 0,0-1 0,0 0 0,0-1 0,0-1 0,0 0 0,32-12 0,-22 2 0,-1 0 0,-1-2 0,0-1 0,-1-1 0,-1-1 0,31-29 0,-17 10 0,-2-1 0,56-78 0,-69 83 0,-1 0 0,-2-1 0,-1-2 0,-2 0 0,12-38 0,-28 71 0,0 1 0,-1-1 0,1 0 0,-1 1 0,0-1 0,1 0 0,-1 0 0,0 1 0,-1-1 0,1 0 0,0 0 0,-1 1 0,0-1 0,1 0 0,-1 1 0,0-1 0,0 1 0,-1-1 0,1 1 0,0 0 0,-3-4 0,0 2 0,0 0 0,0 0 0,-1 1 0,1 0 0,-1-1 0,0 2 0,1-1 0,-1 0 0,-1 1 0,-5-2 0,-7-1 0,0 0 0,-1 1 0,1 1 0,-1 1 0,-25 0 0,42 1 0,0 1 0,0 0 0,0 0 0,0 0 0,1 0 0,-1 1 0,0-1 0,0 0 0,0 1 0,0-1 0,1 1 0,-1 0 0,0 0 0,0-1 0,1 1 0,-1 0 0,1 0 0,-1 1 0,1-1 0,-1 0 0,1 0 0,0 1 0,0-1 0,-1 1 0,0 2 0,0 0 0,1 1 0,0 0 0,0 0 0,0-1 0,1 1 0,0 0 0,0 10 0,0-6 0,3-14 0,0 1 0,0 1 0,0-1 0,1 0 0,0 1 0,6-5 0,-1 0 0,38-52 0,-37 45 0,1 1 0,23-25 0,175-134 0,-110 96 0,-37 27 0,105-63 0,-159 108 0,60-33 0,118-88 0,-29-23 0,-79 71 0,13-3 0,-51 47 0,-1-2 0,40-47 0,-23 11 0,-57 77 0,0 0 0,1 0 0,-1 0 0,1 0 0,0 0 0,1 0 0,0 7 0,0 2 0,-1-11 0,-1 0 0,1 1 0,0-1 0,1 1 0,-1-1 0,0 1 0,1-1 0,0 1 0,0-1 0,0 0 0,0 0 0,0 1 0,1-1 0,0 0 0,3 5 0,-2-6 0,0 0 0,1 0 0,-1 0 0,0-1 0,1 1 0,-1-1 0,1 0 0,-1 0 0,1-1 0,-1 1 0,1-1 0,0 1 0,-1-1 0,1 0 0,4-1 0,9 0 0,-1-1 0,0 0 0,1-1 0,-1 0 0,27-11 0,77-39 0,-93 40 0,152-89 0,-33 15 0,-79 51 0,-20 9 0,2 3 0,0 1 0,64-19 0,-75 35 0,-38 7 0,0 0 0,0 0 0,0 0 0,0 0 0,0 0 0,0 0 0,0 0 0,0 0 0,0 0 0,0 1 0,0-1 0,0 0 0,0 0 0,0 0 0,0 0 0,0 0 0,0 0 0,0 0 0,0 0 0,0 0 0,0 0 0,0 1 0,0-1 0,0 0 0,0 0 0,0 0 0,0 0 0,0 0 0,0 0 0,0 0 0,0 0 0,0 0 0,0 0 0,0 0 0,1 0 0,-1 0 0,0 0 0,0 0 0,0 1 0,0-1 0,0 0 0,0 0 0,0 0 0,0 0 0,0 0 0,0 0 0,0 0 0,1 0 0,-1 0 0,0 0 0,0 0 0,0 0 0,0 0 0,0 0 0,0 0 0,0 0 0,0 0 0,1-1 0,-21 11 0,-103 37 0,-252 62 0,307-91 0,-114 46 0,23-6 0,145-52 0,13-1 0,22 5 0,-8-5 0,44 13 0,1-2 0,0-2 0,79 8 0,183 2 0,-306-24 0,69 5 0,-1-5 0,86-10 0,-136 6 0,0-1 0,-1-2 0,1-2 0,-1-1 0,-1-1 0,0-1 0,-1-2 0,34-21 0,-45 26 0,1 1 0,0 1 0,0 1 0,0 0 0,1 1 0,0 1 0,32-2 0,6-2 0,125-14 0,-136 19 0,-43 4 0,-31-1 0,-24 2 0,-63 12 0,-16 0 0,92-12 0,13-2 0,-1 1 0,1 1 0,0 2 0,0 0 0,0 2 0,0 0 0,-38 16 0,46-14 0,0 0 0,0 1 0,1 0 0,0 2 0,1 0 0,0 0 0,1 1 0,0 1 0,-14 17 0,-14 22 0,2 2 0,3 1 0,2 2 0,2 2 0,-46 117 0,60-111 0,3 0 0,3 1 0,-7 105 0,19-163-113,1-3 9,-1 0-1,1-1 1,-1 1 0,1 0-1,1 0 1,-1-1 0,1 1-1,0 0 1,0-1 0,0 1-1,3 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9:41.20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4561 2748 24575,'449'-236'0,"44"-22"0,-459 241 0,-17 7 0,0 1 0,1 1 0,0 1 0,0 1 0,24-6 0,-42 12 0,0 0 0,1 0 0,-1 0 0,0 0 0,0 0 0,1 0 0,-1 0 0,0 0 0,0 0 0,1 0 0,-1 0 0,0 0 0,0 0 0,1 0 0,-1 0 0,0 0 0,0 0 0,0 0 0,1 0 0,-1 0 0,0 1 0,0-1 0,1 0 0,-1 0 0,0 0 0,0 0 0,0 1 0,0-1 0,1 0 0,-1 0 0,0 0 0,0 0 0,0 1 0,0-1 0,0 0 0,0 0 0,0 1 0,1-1 0,-1 0 0,0 0 0,0 1 0,0-1 0,0 0 0,0 0 0,0 1 0,0-1 0,0 0 0,0 0 0,0 0 0,0 1 0,-1-1 0,1 0 0,0 0 0,0 1 0,0-1 0,0 0 0,0 0 0,0 0 0,0 1 0,-1-1 0,1 0 0,0 0 0,0 0 0,0 1 0,-1-1 0,-12 20 0,11-18 0,-76 93 0,-178 164 0,188-195 0,47-44 0,-359 332 0,253-243 0,-154 99 0,261-194 0,-80 47 0,90-55 0,0-2 0,0 1 0,-1-1 0,1-1 0,-1 0 0,0 0 0,-20 2 0,29-5 0,0 0 0,1 0 0,-1 0 0,0 0 0,0 0 0,1-1 0,-1 1 0,0 0 0,1-1 0,-1 1 0,1-1 0,-1 0 0,0 0 0,1 1 0,0-1 0,-1 0 0,1 0 0,-1 0 0,1 0 0,0-1 0,0 1 0,0 0 0,-2-3 0,1 1 0,1 0 0,0-1 0,0 1 0,0 0 0,0-1 0,0 1 0,1-1 0,-1 1 0,1-1 0,0 1 0,0-5 0,2-7 0,0-1 0,1 0 0,1 1 0,6-19 0,8-12 0,2 1 0,2 1 0,2 2 0,1 0 0,3 1 0,33-38 0,4 5 0,3 2 0,79-63 0,58-26 0,363-217 0,-545 364 0,163-93 0,-159 93 0,1 2 0,0 1 0,1 1 0,57-12 0,-83 21 0,0 1 0,0-1 0,0 1 0,1 0 0,-1 0 0,0 0 0,0 0 0,0 0 0,0 1 0,0-1 0,0 1 0,0 0 0,5 2 0,-7-2 0,0 0 0,0 0 0,0 1 0,0-1 0,0 0 0,0 0 0,0 1 0,0-1 0,-1 0 0,1 1 0,-1-1 0,1 1 0,-1-1 0,0 1 0,1-1 0,-1 1 0,0-1 0,0 1 0,0-1 0,0 1 0,0-1 0,0 1 0,-1-1 0,1 1 0,0-1 0,-1 1 0,1-1 0,-1 1 0,-1 1 0,-6 18 0,-1 0 0,-1-1 0,-1 0 0,0 0 0,-2-1 0,-17 20 0,-11 8 0,-47 42 0,51-55 0,-1-2 0,-1-1 0,-2-2 0,-84 44 0,101-61 0,0-2 0,-1 0 0,1-1 0,-2-2 0,1 0 0,-1-2 0,0-1 0,0-1 0,-1-1 0,1-1 0,-29-3 0,54 2 0,1 0 0,-1 0 0,0 0 0,1 0 0,-1 0 0,0 0 0,1 0 0,-1 0 0,0-1 0,1 1 0,-1 0 0,0 0 0,1-1 0,-1 1 0,0 0 0,1-1 0,-1 1 0,1 0 0,-1-1 0,0 1 0,1-1 0,-1 1 0,1-1 0,0 1 0,-1-1 0,1 1 0,-1-1 0,1 0 0,0 1 0,-1-1 0,1 0 0,0 1 0,0-1 0,0 0 0,-1 1 0,1-1 0,0 0 0,0 1 0,0-1 0,0 0 0,0 0 0,0 1 0,0-1 0,1 0 0,-1 1 0,0-1 0,0 0 0,0 1 0,1-1 0,-1 0 0,0 1 0,1-1 0,-1 1 0,1-1 0,-1 1 0,0-1 0,1 0 0,-1 1 0,2-1 0,36-40 0,-31 35 0,53-46 0,3 3 0,2 3 0,2 2 0,2 4 0,96-42 0,-156 78 0,68-27 0,-71 29 0,0 0 0,0 1 0,0 0 0,0 0 0,0 0 0,0 1 0,0 0 0,0 0 0,0 0 0,0 1 0,7 1 0,-11-1 0,1 1 0,-1-1 0,0 0 0,-1 0 0,1 1 0,0-1 0,0 1 0,0-1 0,-1 1 0,1 0 0,-1 0 0,0 0 0,1 0 0,-1 0 0,0 0 0,0 0 0,0 0 0,0 0 0,-1 1 0,1-1 0,0 0 0,-1 0 0,0 1 0,0-1 0,1 4 0,-1 8 0,0 0 0,-1 0 0,-2 14 0,2-25 0,-7 46 0,-3-1 0,-2-1 0,-2 0 0,-2-1 0,-2 0 0,-2-1 0,-2-2 0,-2 0 0,-2-2 0,-35 42 0,-11 4 0,-4-3 0,-3-3 0,-116 89 0,191-166 0,-166 126 0,146-113 0,0-2 0,-1 0 0,-1-2 0,0-1 0,-33 10 0,57-20 0,-1-1 0,0 0 0,0 0 0,1-1 0,-1 1 0,0-1 0,0 1 0,0-1 0,1-1 0,-1 1 0,0 0 0,0-1 0,0 0 0,1 0 0,-1 0 0,0 0 0,1 0 0,-1-1 0,1 0 0,-7-4 0,7 3 0,0 0 0,1-1 0,-1 1 0,1-1 0,-1 0 0,1 0 0,0 0 0,1 0 0,-1-1 0,1 1 0,0 0 0,0-1 0,0 1 0,0-1 0,1 1 0,0 0 0,0-10 0,2-12 0,1 1 0,0-1 0,2 1 0,2 0 0,0 0 0,1 0 0,2 1 0,15-29 0,-2 9 0,3 1 0,1 1 0,46-53 0,-53 72 0,0 1 0,2 1 0,0 1 0,1 0 0,1 2 0,1 1 0,0 1 0,2 1 0,-1 2 0,2 0 0,0 2 0,0 1 0,1 1 0,0 1 0,0 2 0,1 1 0,0 2 0,0 0 0,0 2 0,0 1 0,0 2 0,0 1 0,0 1 0,-1 1 0,1 2 0,53 20 0,-66-21 0,-1 2 0,0-1 0,0 2 0,-1 0 0,0 1 0,0 1 0,17 17 0,-26-22 0,-1 0 0,1 0 0,-1 1 0,-1 0 0,1 0 0,-1 0 0,0 0 0,-1 1 0,0-1 0,0 1 0,0 0 0,-1 0 0,-1 0 0,1 0 0,-1 1 0,-1-1 0,1 0 0,-2 10 0,-2 8 0,-2 0 0,-1-1 0,-1 0 0,-1 0 0,-1-1 0,-1 0 0,-1 0 0,-1-1 0,-1 0 0,-1-2 0,-33 40 0,12-21 0,-1-3 0,-2 0 0,-1-3 0,-87 59 0,88-69 0,-1-2 0,-1-1 0,-65 24 0,84-38 0,1-1 0,0-1 0,-1 0 0,0-2 0,0 0 0,0-2 0,-1 0 0,1-1 0,-35-5 0,50 4 0,0 0 0,1 0 0,-1-1 0,1 1 0,0-1 0,-1 0 0,1-1 0,0 1 0,0-1 0,0 0 0,1 0 0,-1-1 0,1 0 0,0 1 0,0-1 0,0 0 0,0-1 0,1 1 0,-1-1 0,1 0 0,0 0 0,-2-6 0,3 4 0,0 0 0,1 0 0,0 0 0,0 0 0,0 0 0,1-1 0,0 1 0,1 0 0,-1 0 0,1 0 0,1 0 0,0 0 0,0 0 0,0 0 0,0 0 0,1 1 0,5-9 0,6-8 0,1 0 0,1 1 0,1 0 0,1 1 0,0 1 0,2 1 0,0 1 0,1 1 0,38-24 0,-18 16 0,1 2 0,1 1 0,0 3 0,77-23 0,-88 33 0,1 1 0,0 2 0,0 1 0,1 2 0,48 1 0,-68 3 0,0 0 0,1 1 0,-1 1 0,0 0 0,-1 1 0,23 10 0,-28-11 0,0 1 0,-1 0 0,0 1 0,0 0 0,-1 0 0,1 1 0,-1-1 0,0 2 0,0-1 0,-1 0 0,0 1 0,5 9 0,-6-10 0,-1 1 0,0-1 0,0 1 0,-1-1 0,0 1 0,0 0 0,-1 0 0,1 0 0,-2 0 0,1 0 0,-1 1 0,0-1 0,0 0 0,-1 0 0,0 0 0,0 0 0,-1 0 0,0 0 0,0 0 0,0-1 0,-1 1 0,0-1 0,-1 1 0,1-1 0,-1 0 0,0-1 0,-1 1 0,-5 6 0,3-5 0,0 0 0,0-1 0,0 0 0,-1 0 0,0-1 0,0 0 0,-1 0 0,1-1 0,-1 0 0,0 0 0,0-1 0,0-1 0,-1 1 0,1-1 0,0-1 0,-1 0 0,0 0 0,1-1 0,-1 0 0,-14-2 0,13-1 0,-1 0 0,0 0 0,1-1 0,0-1 0,0 0 0,0-1 0,1 0 0,0 0 0,0-1 0,0 0 0,1-1 0,0 0 0,0-1 0,1 0 0,0 0 0,1-1 0,0 1 0,1-2 0,-1 1 0,2-1 0,0 0 0,0 0 0,1 0 0,0-1 0,1 1 0,1-1 0,-1 0 0,2 0 0,0 0 0,0 0 0,1 0 0,1 0 0,0 0 0,0 0 0,1 0 0,5-16 0,6-9 0,1 1 0,2 1 0,1 0 0,41-60 0,-15 35 0,81-87 0,-92 113 0,41-34 0,-64 60 0,1 0 0,0 1 0,1 0 0,-1 1 0,1 0 0,0 1 0,1 0 0,-1 1 0,21-5 0,-30 8 0,1 1 0,-1-1 0,0 1 0,0 0 0,0 0 0,0 0 0,0 0 0,1 0 0,-1 1 0,0-1 0,0 1 0,0-1 0,0 1 0,0 0 0,0-1 0,0 1 0,0 0 0,0 1 0,0-1 0,-1 0 0,1 0 0,0 1 0,-1-1 0,1 1 0,-1-1 0,1 1 0,-1 0 0,0 0 0,0-1 0,0 1 0,0 0 0,0 0 0,0 0 0,0 0 0,-1 0 0,1 0 0,-1 0 0,0 1 0,1-1 0,-1 4 0,1 9 0,-1 0 0,-1 0 0,0 0 0,-5 24 0,5-33 0,-12 56 0,-3 0 0,-2-2 0,-3 0 0,-3-1 0,-2-2 0,-62 102 0,19-57 0,-5-2 0,-133 138 0,-144 159 0,335-381 0,19-27 0,21-31 0,-5 15 0,2 1 0,1 1 0,1 1 0,1 1 0,1 1 0,1 1 0,1 1 0,40-22 0,-42 28 0,1 0 0,1 3 0,-1 0 0,2 1 0,-1 2 0,1 1 0,1 1 0,-1 1 0,59-2 0,-81 7 0,1 0 0,0 1 0,-1 0 0,1 0 0,-1 0 0,1 1 0,-1-1 0,10 5 0,-15-5 0,0 0 0,0-1 0,0 1 0,0 0 0,0 0 0,0 0 0,0 0 0,0 0 0,0 0 0,0 0 0,0 0 0,-1 0 0,1 0 0,0 1 0,-1-1 0,1 0 0,-1 0 0,1 3 0,-1-2 0,0 1 0,0-1 0,0 0 0,0 0 0,-1 1 0,1-1 0,-1 0 0,1 1 0,-1-1 0,0 0 0,0 0 0,0 0 0,0 0 0,-3 3 0,-14 20 0,0-1 0,-2-1 0,-1-1 0,-1 0 0,-1-2 0,-34 24 0,-160 93 0,77-59 0,-192 76 0,240-119 0,-1-3 0,-1-5 0,-132 20 0,89-32 0,119-14 0,0-1 0,0-1 0,0 0 0,0-2 0,-28-6 0,46 9 0,1-1 0,-1 1 0,0 0 0,0 0 0,0 0 0,1 0 0,-1 0 0,0-1 0,0 1 0,0 0 0,0 0 0,0 0 0,1-1 0,-1 1 0,0 0 0,0 0 0,0 0 0,0-1 0,0 1 0,0 0 0,0 0 0,0-1 0,0 1 0,0 0 0,0 0 0,0 0 0,0-1 0,0 1 0,0 0 0,0 0 0,0-1 0,0 1 0,0 0 0,0 0 0,0 0 0,0-1 0,-1 1 0,1 0 0,0 0 0,0 0 0,0-1 0,0 1 0,0 0 0,-1 0 0,1 0 0,0 0 0,0-1 0,0 1 0,-1 0 0,1 0 0,0 0 0,0 0 0,0 0 0,-1 0 0,1 0 0,0 0 0,0 0 0,-1 0 0,1 0 0,0 0 0,0 0 0,-1 0 0,25-9 0,-19 8 0,904-237 0,-861 229 0,-18 1 0,1 3 0,0 0 0,0 2 0,43 1 0,-74 2 0,0 0 0,1 0 0,-1 0 0,0 0 0,0 0 0,0 0 0,1 0 0,-1 0 0,0 0 0,0 0 0,1 0 0,-1 0 0,0 0 0,0 0 0,0 1 0,0-1 0,1 0 0,-1 0 0,0 0 0,0 0 0,0 0 0,0 0 0,1 1 0,-1-1 0,0 0 0,0 0 0,0 0 0,0 1 0,0-1 0,0 0 0,0 0 0,0 0 0,1 1 0,-1-1 0,0 0 0,0 0 0,0 0 0,0 1 0,0-1 0,0 0 0,0 0 0,0 0 0,0 1 0,-1-1 0,-6 13 0,-16 13 0,22-25 0,-57 53 0,-104 73 0,-77 32 0,151-104 0,-2-4 0,-3-4 0,-1-4 0,-156 48 0,190-75 0,0-2 0,-1-4 0,-94 5 0,110-14 0,1-2 0,-1-2 0,1-2 0,0-2 0,-68-19 0,102 23 0,-39-15 0,48 17 0,0 1 0,0-1 0,0 0 0,0 1 0,0-1 0,0 0 0,0 0 0,1 0 0,-1 1 0,0-1 0,0 0 0,1 0 0,-1 0 0,0 0 0,1 0 0,-1-1 0,1 1 0,-1 0 0,1 0 0,0 0 0,0 0 0,-1-1 0,1 1 0,0 0 0,0 0 0,0 0 0,0-1 0,0 1 0,0 0 0,1 0 0,-1 0 0,0-1 0,1 1 0,-1 0 0,1 0 0,0-1 0,5-10 0,1 1 0,1 1 0,-1-1 0,2 1 0,0 0 0,0 1 0,17-14 0,83-53 0,-94 66 0,159-99 0,206-95 0,-254 147 0,3 5 0,213-57 0,-316 103 0,-13 2 0,-1 0 0,1 1 0,0 1 0,0 0 0,0 1 0,0 0 0,19 2 0,-32-1 0,1 0 0,-1 0 0,0 0 0,0 0 0,0 0 0,1 1 0,-1-1 0,0 0 0,0 0 0,0 0 0,1 0 0,-1 1 0,0-1 0,0 0 0,0 0 0,0 0 0,0 1 0,1-1 0,-1 0 0,0 0 0,0 1 0,0-1 0,0 0 0,0 0 0,0 1 0,0-1 0,0 0 0,0 0 0,0 1 0,0-1 0,0 0 0,0 0 0,0 1 0,0-1 0,0 0 0,0 0 0,0 1 0,-1-1 0,1 0 0,0 0 0,0 0 0,0 1 0,0-1 0,0 0 0,-1 0 0,1 0 0,0 1 0,0-1 0,0 0 0,0 0 0,-1 0 0,1 0 0,0 0 0,-1 1 0,-14 14 0,-38 32 0,-3-3 0,-80 48 0,-132 62 0,251-145 0,-553 267 0,482-241 0,-2-5 0,0-3 0,-2-4 0,-159 18 0,230-39 0,-1 0 0,0-2 0,0 0 0,0-2 0,-33-6 0,52 7 0,-1 0 0,0 1 0,0-2 0,1 1 0,-1 0 0,1-1 0,-1 0 0,1 0 0,-1 0 0,1 0 0,0 0 0,0-1 0,0 1 0,0-1 0,1 0 0,-1 0 0,1 0 0,0 0 0,-1 0 0,1 0 0,1-1 0,-1 1 0,0-1 0,1 1 0,0-1 0,0 0 0,0 0 0,0 0 0,1 1 0,-1-1 0,1 0 0,0 0 0,0 0 0,0 0 0,1 0 0,-1 1 0,1-1 0,2-6 0,2-7 0,1 0 0,1 0 0,0 1 0,1 0 0,1 0 0,1 1 0,0 0 0,1 1 0,14-15 0,14-12 0,73-58 0,-31 37 0,3 4 0,2 3 0,162-74 0,-88 61 0,231-66 0,-388 134 0,272-71 0,-235 62 0,1 3 0,1 2 0,-1 1 0,74 5 0,-111-2 0,-1 0 0,1 1 0,-1-1 0,1 1 0,-1 0 0,1 0 0,-1 1 0,0-1 0,4 3 0,-6-4 0,0 1 0,-1-1 0,1 1 0,-1-1 0,1 1 0,-1-1 0,1 1 0,-1-1 0,1 1 0,-1 0 0,0-1 0,1 1 0,-1 0 0,0-1 0,1 1 0,-1 0 0,0-1 0,0 1 0,0 0 0,0 0 0,0-1 0,0 1 0,0 0 0,0 0 0,0-1 0,0 1 0,0 1 0,-3 3 0,0 1 0,0-1 0,-1 0 0,1 0 0,-1-1 0,0 1 0,0-1 0,-1 0 0,-7 7 0,-69 50 0,-3-3 0,-163 84 0,229-133 0,-262 136 0,-7-12 0,-316 98 0,597-229 0,-209 62 0,181-56 0,-1-1 0,1-2 0,-1-2 0,-45-1 0,77-1 0,1-1 0,-1 0 0,0 0 0,1 0 0,-1-1 0,1 1 0,-1-1 0,0 1 0,1-1 0,-1 0 0,1 0 0,0 0 0,-1 0 0,1-1 0,0 1 0,0-1 0,-1 1 0,1-1 0,0 0 0,1 1 0,-1-1 0,-2-4 0,3 3 0,0 0 0,0-1 0,0 1 0,1 0 0,0-1 0,0 1 0,0-1 0,0 1 0,0-1 0,1 1 0,-1-1 0,1 1 0,0 0 0,0-1 0,0 1 0,1 0 0,2-5 0,11-23 0,2 1 0,1 0 0,1 1 0,42-47 0,109-98 0,-67 82 0,5 4 0,3 5 0,3 5 0,132-67 0,-102 72 0,2 7 0,4 6 0,190-50 0,-273 91 0,0 3 0,1 4 0,91-7 0,-156 19 0,0 0 0,0-1 0,0 1 0,0 0 0,0 1 0,0-1 0,0 0 0,0 1 0,0 0 0,0 0 0,0 0 0,0 0 0,0 0 0,0 0 0,-1 1 0,1-1 0,-1 1 0,1 0 0,-1 0 0,1 0 0,3 4 0,-5-2 0,1-1 0,-1 1 0,0 0 0,-1-1 0,1 1 0,0 0 0,-1 0 0,0 0 0,0-1 0,0 1 0,-1 0 0,1 0 0,-1-1 0,0 1 0,0 0 0,0-1 0,0 1 0,-4 5 0,-8 20 0,-1 1 0,-2-2 0,-1 0 0,-1-1 0,-2-1 0,-24 26 0,-151 137 0,99-109 0,-3-5 0,-4-4 0,-3-5 0,-198 93 0,197-114 0,-1-4 0,-1-5 0,-3-4 0,0-6 0,-151 16 0,189-36 0,-1-3 0,-97-8 0,128 0 0,-1-1 0,1-2 0,1-2 0,-1-2 0,-45-20 0,77 27 0,-1-1 0,1 0 0,1-1 0,-1 0 0,1-1 0,0 0 0,-10-10 0,17 13 0,0 1 0,0 0 0,1-1 0,0 0 0,0 0 0,0 0 0,0 0 0,1 0 0,0 0 0,0-1 0,0 1 0,1-1 0,0 0 0,0 1 0,0-1 0,1 0 0,-1 0 0,2 1 0,0-7 0,1-4 0,1 1 0,1 0 0,0 0 0,2 0 0,-1 0 0,2 1 0,0 0 0,11-17 0,9-9 0,46-51 0,12-2 0,4 3 0,193-149 0,239-106 0,-56 103 0,-389 210 0,1 3 0,2 4 0,1 3 0,105-15 0,-172 35 0,-4 0 0,1 0 0,-1 1 0,1 0 0,-1 0 0,1 1 0,0 1 0,-1 0 0,1 0 0,0 0 0,-1 1 0,14 5 0,-22-6 0,1 0 0,-1 0 0,0 0 0,1 1 0,-1-1 0,0 0 0,0 0 0,0 1 0,0-1 0,0 0 0,0 1 0,-1-1 0,1 1 0,0 0 0,-1-1 0,1 1 0,-1-1 0,1 1 0,-1 0 0,0-1 0,0 1 0,0 0 0,0-1 0,0 1 0,0 0 0,0-1 0,-1 1 0,1 0 0,0-1 0,-1 1 0,-1 2 0,-25 53 0,24-53 0,-28 44 0,-2-1 0,-2-2 0,-74 73 0,-143 104 0,141-133 0,-183 109 0,237-164 0,-2-4 0,0-2 0,-3-2 0,0-4 0,-96 23 0,144-41 0,1-1 0,-1-1 0,1 0 0,-1-1 0,0 0 0,0-1 0,0 0 0,1-1 0,-26-6 0,37 7 0,0-1 0,1 0 0,-1 1 0,1-1 0,-1 0 0,1 0 0,0 0 0,-1 0 0,1 0 0,0 0 0,0 0 0,0-1 0,0 1 0,0 0 0,0-1 0,0 1 0,0-1 0,0 1 0,1-1 0,-1 1 0,0-1 0,1-1 0,-1-1 0,1 0 0,-1 0 0,1 1 0,1-1 0,-1 0 0,0 0 0,1 1 0,0-1 0,2-6 0,3-6 0,1 0 0,0 0 0,14-19 0,-21 34 0,32-46 0,2 0 0,1 3 0,3 0 0,52-46 0,186-141 0,-235 199 0,234-176 0,57-46 0,-402 332 0,-51 35 0,-4-6 0,-5-5 0,-4-6 0,-4-6 0,-167 80 0,105-81 0,174-80 0,1-1 0,-1-1 0,0-1 0,-1-1 0,1-1 0,-30-1 0,53-3 0,1 1 0,-1-1 0,1-1 0,-1 1 0,1 0 0,-1 0 0,1-1 0,0 0 0,-1 1 0,1-1 0,0 0 0,-1 0 0,1 0 0,0 0 0,0-1 0,0 1 0,0-1 0,0 1 0,0-1 0,1 0 0,-4-2 0,4 1 0,0 0 0,0 0 0,0 0 0,0 0 0,0 0 0,0 0 0,1 0 0,0 0 0,-1 0 0,1 0 0,0 0 0,1 0 0,-1 0 0,2-6 0,2-8 0,2 0 0,0 0 0,1 1 0,15-28 0,8-5 0,2 1 0,1 2 0,3 2 0,2 1 0,64-58 0,-8 21 0,155-101 0,-184 137 0,2 3 0,2 3 0,1 3 0,121-42 0,-177 75 0,-13 8 0,-21 18 0,-336 293 0,216-201 0,98-80 0,-46 41 0,-159 105 0,220-169 0,26-14 0,1 1 0,0 0 0,0 0 0,0 0 0,0-1 0,-1 1 0,1 0 0,0 0 0,0-1 0,0 1 0,0 0 0,0 0 0,0-1 0,0 1 0,0 0 0,0 0 0,0-1 0,0 1 0,0 0 0,0 0 0,0-1 0,0 1 0,0 0 0,0-1 0,0 1 0,0 0 0,0 0 0,0-1 0,0 1 0,1 0 0,-1 0 0,0 0 0,0-1 0,0 1 0,0 0 0,1 0 0,-1 0 0,0-1 0,0 1 0,0 0 0,1 0 0,-1 0 0,0 0 0,0 0 0,1-1 0,40-45 0,-35 40 0,406-373 0,34 33 0,-287 230 0,6 7 0,236-117 0,-385 221 0,-17 11 0,-23 21 0,18-21 0,-167 159 0,-7-8 0,-342 231 0,486-364 0,22-12 0,0-2 0,-1 0 0,0-1 0,-1 0 0,0-1 0,0-1 0,-1 0 0,-22 5 0,38-12 0,1 0 0,0 0 0,-1 0 0,1 0 0,-1 0 0,1 0 0,-1 0 0,1 0 0,0 0 0,-1 0 0,1-1 0,-1 1 0,1 0 0,-1 0 0,1 0 0,0-1 0,-1 1 0,1 0 0,0 0 0,-1-1 0,1 1 0,0 0 0,-1-1 0,1 1 0,0 0 0,0-1 0,-1 1 0,1-1 0,0 1 0,0 0 0,0-1 0,0 1 0,-1-1 0,1 1 0,0 0 0,0-1 0,0 1 0,0-1 0,0 1 0,0-1 0,0 1 0,0-1 0,0 1 0,0 0 0,0-1 0,1 1 0,-1-1 0,0 1 0,0-1 0,1 1 0,8-29 0,-8 26 0,22-45 0,1 0 0,3 2 0,2 1 0,47-58 0,157-150 0,78-15 0,-126 116 0,-228 184 0,-58 34 0,19-15 0,-249 183 0,14-9 0,250-182 0,100-84 0,26-16 0,2 3 0,3 3 0,117-71 0,-131 93 0,1 2 0,1 3 0,1 2 0,1 2 0,0 3 0,64-12 0,-112 28 0,6-1 0,-1 0 0,0 0 0,1 2 0,16 0 0,-26 0 0,0 0 0,-1 0 0,1 0 0,-1 0 0,1 1 0,0-1 0,-1 0 0,1 1 0,-1-1 0,1 1 0,-1 0 0,1 0 0,-1-1 0,1 1 0,-1 0 0,0 0 0,1 0 0,-1 1 0,0-1 0,0 0 0,0 0 0,0 1 0,0-1 0,0 0 0,0 1 0,0-1 0,-1 1 0,1-1 0,-1 1 0,1-1 0,-1 1 0,1 0 0,-1-1 0,0 1 0,0 0 0,0-1 0,0 1 0,0 0 0,0 2 0,-6 20 0,0 0 0,-1 0 0,-1-1 0,-2 0 0,0 0 0,-1-1 0,-19 27 0,18-29 0,-81 133 0,-219 271 0,-163 100 0,246-296 0,-287 222 0,341-317 0,-6-7 0,-307 159 0,457-268 0,12-7 0,1-1 0,-1 0 0,-34 9 0,61-31 0,17-9 0,1019-728 0,-290 294 0,-871 513 0,-503 228 0,503-240 0,-1-5 0,-3-6 0,-182 29 0,-269 5 0,555-66 0,3 0 0,1 0 0,-1-1 0,1-1 0,-1 0 0,-25-4 0,36 3 0,0 0 0,0 0 0,0 0 0,0 0 0,1-1 0,-1 1 0,1-1 0,-1 1 0,1-1 0,-1 0 0,1 0 0,0 0 0,0 0 0,0 0 0,0-1 0,0 1 0,1 0 0,-1-1 0,1 0 0,-1 1 0,1-1 0,0 0 0,0 0 0,0 1 0,1-1 0,-1 0 0,1 0 0,-1 0 0,1 0 0,0 0 0,0 0 0,1-6 0,2-32 0,2 0 0,1 0 0,14-44 0,45-122 0,-35 116 0,4-8 0,-15 48 0,-2-1 0,-2-1 0,-2 0 0,10-92 0,-25 111 0,2 33 0,0-1 0,0 0 0,0 1 0,-1-1 0,1 1 0,0-1 0,-1 1 0,0-1 0,1 1 0,-1 0 0,0-1 0,1 1 0,-1 0 0,0-1 0,0 1 0,0 0 0,0 0 0,-3-2 0,2 5 0,-1-1 0,1 1 0,-1 0 0,1 0 0,0 0 0,0 1 0,0-1 0,0 0 0,0 1 0,1-1 0,-1 1 0,1 0 0,-3 4 0,3-3 0,-50 95 0,-47 130 0,23-46 0,47-119 0,-16 36 0,-91 155 0,135-255 0,0 0 0,0 1 0,0-1 0,0 0 0,0 0 0,0 0 0,0 0 0,0 0 0,-1 0 0,1 1 0,0-1 0,0 0 0,0 0 0,0 0 0,0 0 0,0 0 0,0 0 0,0 0 0,0 1 0,0-1 0,0 0 0,-1 0 0,1 0 0,0 0 0,0 0 0,0 0 0,0 0 0,0 0 0,0 0 0,-1 0 0,1 0 0,0 0 0,0 0 0,0 0 0,0 0 0,0 0 0,0 0 0,-1 0 0,1 0 0,0 0 0,0 0 0,0 0 0,0 0 0,0 0 0,-1 0 0,1 0 0,0 0 0,0 0 0,0 0 0,0 0 0,0 0 0,0 0 0,0 0 0,-1 0 0,1-1 0,0 1 0,0 0 0,0 0 0,0 0 0,0 0 0,0 0 0,-3-14 0,4-21 0,10-85 0,5 1 0,45-165 0,95-230 0,-114 382 0,-22 74 0,-10 35 0,-2-1 0,-1 1 0,0-1 0,-2-1 0,-1 1 0,1-31 0,-29 139 0,-17 115 0,-8 48 0,-95 285 0,103-426 0,-14 42 0,48-212 0,-10-171 0,11-1 0,40-395 0,-25 542 0,9-148 0,-23-89 0,4 320 0,-1 8 0,-4 21 0,-4 34 0,5 53 0,5-72 0,-2 0 0,-10 56 0,8-78 0,-7 35 0,1 1 0,-4 100 0,11-131 0,1-20 0,1-14 0,-16-286 0,19 193 0,-4-140 0,-3 374 0,-5 56 0,6-66 0,5-86 0,-2 0 0,-6 47 0,3-61 0,-1 0 0,0-1 0,-1 1 0,-1-2 0,0 1 0,-1-1 0,-1 0 0,-12 17 0,6-9 0,2 0 0,1 2 0,2-1 0,-15 50 0,13-36 0,1-7 0,2 1 0,-8 53 0,6-178 0,13 48 0,2 0 0,2 0 0,2 1 0,2 0 0,26-74 0,-26 88 0,-8 19 0,1 1 0,0-1 0,0 1 0,1-1 0,1 1 0,-1 0 0,2 1 0,-1-1 0,1 1 0,0 0 0,1 0 0,14-12 0,-25 63 0,-15 27 0,-3 0 0,-52 114 0,-16 48 0,79-187 0,2 1 0,3 1 0,-2 77 0,7-92 0,-3 64 0,-8 105 0,-9 160 0,6-64 0,8-233 0,2-33 0,2 1 0,1 0 0,1-1 0,2 1 0,7 49 0,-2-62 0,1 0 0,0-1 0,1 0 0,1 0 0,1-1 0,1 0 0,0-1 0,1 0 0,1-1 0,15 14 0,-20-22 0,0-1 0,1 0 0,0-1 0,1 1 0,-1-2 0,1 0 0,0 0 0,0 0 0,13 2 0,100 14 0,-96-16 0,9 1 0,1-2 0,-1-1 0,1-2 0,-1-1 0,1-2 0,62-13 0,-88 14 0,1-2 0,-1 1 0,1-1 0,-1-1 0,0 0 0,-1-1 0,1 0 0,-1 0 0,0-1 0,-1 0 0,0-1 0,0 0 0,0-1 0,-1 0 0,0 0 0,-1 0 0,0-1 0,-1 0 0,0-1 0,0 0 0,-1 1 0,-1-2 0,0 1 0,4-15 0,-6 14 0,-1 1 0,0-1 0,-1 1 0,0-1 0,-1 0 0,0 1 0,-1-1 0,0 1 0,-1 0 0,0-1 0,-1 1 0,0 1 0,-6-12 0,-12-21 0,-52-73 0,40 64 0,4 7 0,13 21 0,1 0 0,1 0 0,1-1 0,1-1 0,2-1 0,-12-36 0,22 59 0,1-1 0,-1 1 0,1 0 0,0 0 0,0-1 0,0 1 0,1 0 0,-1 0 0,1 0 0,0-1 0,0 1 0,0 0 0,1 0 0,0 0 0,0 1 0,0-1 0,3-4 0,0 1 0,0 1 0,0 1 0,1-1 0,0 1 0,0 0 0,0 0 0,1 0 0,12-6 0,-3 4 0,-1 0 0,1 1 0,0 1 0,0 0 0,1 1 0,0 1 0,-1 1 0,20-1 0,-31 3 0,1 0 0,-1 0 0,0 0 0,0 1 0,0 0 0,0 0 0,1 0 0,-1 0 0,-1 1 0,1 0 0,0 0 0,0 1 0,-1-1 0,1 1 0,-1 0 0,0 0 0,0 0 0,0 1 0,0-1 0,-1 1 0,1 0 0,2 5 0,-2-2 0,0 1 0,-1-1 0,0 1 0,-1 0 0,1 0 0,-1 0 0,-1 0 0,0 1 0,0-1 0,-1 0 0,0 1 0,0-1 0,-2 11 0,-2 8 0,-1 0 0,-2-1 0,0 0 0,-2 0 0,-1-1 0,-1 0 0,-1 0 0,-1-2 0,-26 37 0,28-45 0,-1 1 0,0-2 0,-1 0 0,-1 0 0,0-1 0,-1-1 0,0 0 0,-1-1 0,0-1 0,-1-1 0,0 0 0,0-1 0,-1-1 0,-26 8 0,30-13 0,-1 0 0,0-1 0,1-1 0,-1 0 0,0 0 0,1-2 0,-1 0 0,0-1 0,1 0 0,-27-10 0,29 8 0,0 0 0,0 0 0,1-1 0,0-1 0,0 0 0,0-1 0,1 0 0,0 0 0,0-1 0,1-1 0,0 1 0,-11-18 0,18 23 0,0 0 0,0 0 0,1 0 0,0 0 0,0-1 0,0 1 0,0 0 0,1-1 0,0 1 0,0 0 0,0-1 0,0 1 0,0 0 0,1-1 0,0 1 0,0 0 0,0 0 0,1-1 0,-1 1 0,1 0 0,2-4 0,7-12 0,0 1 0,26-34 0,-25 37 0,14-19 0,1 1 0,48-45 0,-62 67 0,-1 2 0,1-1 0,1 1 0,0 1 0,0 0 0,1 1 0,0 1 0,1 0 0,26-7 0,-38 13 0,0 0 0,1 0 0,-1 0 0,0 1 0,1 0 0,-1 0 0,0 0 0,0 0 0,1 1 0,-1-1 0,0 1 0,0 0 0,1 1 0,-1-1 0,0 1 0,0-1 0,-1 1 0,1 0 0,0 1 0,-1-1 0,1 1 0,-1-1 0,0 1 0,0 0 0,0 0 0,0 1 0,0-1 0,-1 0 0,1 1 0,-1 0 0,0 0 0,0-1 0,0 1 0,-1 0 0,0 1 0,2 5 0,1 5 0,-1 1 0,0-1 0,-2 0 0,1 1 0,-2-1 0,0 1 0,-1-1 0,-1 1 0,-3 15 0,0-11 0,0-1 0,-2 0 0,0 0 0,-2-1 0,0 1 0,-17 25 0,21-36 0,-1 0 0,0 0 0,-1 0 0,1-1 0,-2 0 0,1 0 0,-1-1 0,0 1 0,0-2 0,0 1 0,-1-1 0,0-1 0,0 0 0,0 0 0,-12 3 0,18-6 0,0-1 0,0 1 0,0-1 0,0 0 0,0 0 0,0 0 0,0 0 0,0-1 0,0 1 0,0-1 0,0 1 0,0-1 0,0 0 0,0-1 0,1 1 0,-1 0 0,0-1 0,-4-3 0,3 1 0,-1 0 0,1 0 0,1 0 0,-1-1 0,1 0 0,-1 1 0,1-1 0,1-1 0,-4-6 0,-2-9 0,2-1 0,0 0 0,-6-44 0,8 16 0,2 1 0,9-98 0,0 25 0,-7 119 0,-1-1 0,1 0 0,-1 0 0,0 0 0,0 1 0,0-1 0,0 0 0,-1 1 0,1-1 0,-1 1 0,0 0 0,0-1 0,-1 1 0,1 0 0,0 0 0,-1 1 0,0-1 0,0 0 0,0 1 0,0 0 0,0-1 0,0 1 0,-1 0 0,1 1 0,-1-1 0,1 1 0,-7-2 0,-11-4 0,-1 1 0,1 1 0,-36-4 0,39 6 0,-31-2 0,32 5 0,1-2 0,0 0 0,0-1 0,-22-7 0,34 8 0,0 0 0,0 0 0,0 0 0,0 0 0,0-1 0,0 1 0,0-1 0,1 0 0,-1 0 0,1-1 0,0 1 0,0-1 0,0 1 0,1-1 0,-1 0 0,1 0 0,0 0 0,0 0 0,-3-9 0,-1-18 0,1 6 0,1 29 0,0 17 0,-8 108 0,9-79 0,-19 94 0,17-112 0,1 1 0,2 0 0,1 0 0,4 41 0,0 8 0,-6 2 0,1-47 0,1-1 0,2 1 0,11 69 0,-7-86 0,2-1 0,1-1 0,0 1 0,1-1 0,1 0 0,1-1 0,0 0 0,1-1 0,1 0 0,20 18 0,-11-17 0,0-2 0,2-1 0,0 0 0,37 14 0,2 2 0,82 34 0,284 87 0,-413-146 0,29 8 0,0-1 0,84 11 0,-105-21 0,0-1 0,0-1 0,0-2 0,0 0 0,-1-1 0,1-2 0,31-9 0,136-53 0,-93 30 0,170-39 0,-176 59 0,74-15 0,-140 25 0,0-1 0,-1-1 0,0-2 0,28-15 0,-98 8 0,-9 5 0,0 2 0,-1 3 0,0 2 0,0 3 0,0 2 0,-84 9 0,-330 71 0,434-72 0,-56 15 0,107-25 0,-1 1 0,30-1 0,20-3 0,29-15 0,0-5 0,141-59 0,73-23 0,-298 106 0,38-10 0,-46 12 0,0-1 0,0 1 0,0 0 0,0 0 0,0-1 0,0 1 0,0 1 0,0-1 0,0 0 0,0 0 0,0 1 0,0-1 0,0 1 0,0 0 0,0 0 0,0-1 0,3 3 0,-3 1 0,-1 0 0,0-1 0,0 1 0,0 0 0,-1 0 0,1 0 0,-1 0 0,0-1 0,0 1 0,-1 0 0,1 0 0,-1 0 0,1 0 0,-3 5 0,1 0 0,-1 12 0,-2-1 0,0 1 0,-1-1 0,-1-1 0,-1 1 0,-1-1 0,-1-1 0,0 1 0,-21 26 0,5-14 0,-2-1 0,0 0 0,-65 49 0,89-77 0,0 1 0,0 0 0,0 0 0,0 0 0,1 0 0,0 1 0,-1-1 0,1 1 0,0 0 0,1 0 0,-1 0 0,1 0 0,0 1 0,0-1 0,0 0 0,0 1 0,1 0 0,0-1 0,0 1 0,-1 6 0,2-11 0,-1 1 0,1 0 0,-1 0 0,1 0 0,-1-1 0,0 1 0,1 0 0,-1-1 0,0 1 0,0-1 0,0 1 0,1-1 0,-1 1 0,0-1 0,0 1 0,0-1 0,0 0 0,0 1 0,0-1 0,0 0 0,0 0 0,0 0 0,0 0 0,0 0 0,0 0 0,-1 0 0,-34 1 0,30-1 0,-52 1 0,0 3 0,-111 23 0,92-11 0,-99 8 0,137-22 0,0-1 0,-1-3 0,1 0 0,-58-13 0,-25-14 0,-213-82 0,60 9 0,232 82 0,1-2 0,1-1 0,-60-47 0,95 65 0,0 0 0,0 0 0,0-1 0,1 1 0,0-1 0,0-1 0,0 1 0,1-1 0,0 1 0,1-1 0,-1 0 0,1-1 0,0 1 0,1 0 0,0-1 0,0 0 0,0-7 0,1 2 0,1 0 0,0 1 0,1-1 0,0 1 0,1-1 0,0 1 0,1 0 0,1-1 0,9-20 0,323-658 0,-284 589 0,-5-2 0,-4-2 0,-6-1 0,-3-2 0,20-126 0,-26 28 0,-1 5 0,-5 78 0,-2 1 0,38-120 0,-40 168 0,17-133 0,-14 64 0,-14 84 0,-3 0 0,-6-106 0,2 146 0,-3-1 0,0 1 0,-1-1 0,-1 0 0,-1 1 0,-15-34 0,13 36 0,1-1 0,1 1 0,0-1 0,1-1 0,1 1 0,1-1 0,0-20 0,4 27 0,1 0 0,0 0 0,0 1 0,1-1 0,10-24 0,5-19 0,-13 36 0,0-1 0,-2 0 0,-1 0 0,0 0 0,-2 0 0,0 0 0,-5-31 0,3 40 0,-1-1 0,0 1 0,-1 0 0,-1 0 0,0 0 0,0 0 0,-1 1 0,-1 0 0,0 0 0,0 0 0,-1 1 0,0 0 0,-14-11 0,-306-263 0,324 281 0,0 0 0,0-1 0,1 1 0,0-1 0,-1 0 0,1 0 0,-4-8 0,7 12 0,0-1 0,0 0 0,-1 1 0,1-1 0,0 1 0,0-1 0,0 0 0,0 1 0,0-1 0,0 0 0,0 1 0,0-1 0,0 1 0,0-1 0,1 0 0,-1 1 0,0-1 0,0 0 0,1 1 0,-1-1 0,0 1 0,1-1 0,-1 1 0,1-2 0,25-9 0,17 5 0,1 3 0,-1 1 0,1 3 0,85 11 0,-84-8 0,5 0 0,-4 0 0,45 8 0,-80-10 0,-1 0 0,1 1 0,-1 1 0,0-1 0,0 2 0,0-1 0,0 1 0,-1 1 0,16 11 0,-21-13 0,0 0 0,0 0 0,-1 0 0,0 0 0,1 1 0,-2-1 0,1 1 0,0 0 0,-1 0 0,0 0 0,0 0 0,-1 0 0,1 0 0,0 7 0,-1-2 0,-1-1 0,0 1 0,0-1 0,-1 1 0,0-1 0,0 1 0,-5 13 0,-3 2 0,0-1 0,-2 0 0,-1 0 0,-28 42 0,14-29 0,-17 25 0,3 2 0,-53 112 0,37-16 0,44-118 0,-2 0 0,-1-2 0,-2 0 0,-2 0 0,-35 53 0,53-91 0,0 0 0,0 0 0,0 0 0,0-1 0,-1 1 0,1 0 0,-1-1 0,1 1 0,-1-1 0,0 1 0,0-1 0,1 0 0,-1 1 0,0-1 0,0 0 0,0 0 0,0-1 0,0 1 0,-1 0 0,1-1 0,0 1 0,0-1 0,0 0 0,-1 0 0,-1 0 0,1-1 0,0-1 0,0 1 0,0-1 0,1 0 0,-1 0 0,1 0 0,-1 0 0,1 0 0,0-1 0,0 1 0,0-1 0,0 0 0,1 1 0,-1-1 0,1 0 0,-3-6 0,-21-57 0,22 53 0,0 1 0,-1 0 0,-1 0 0,0 1 0,-1-1 0,0 1 0,-1 0 0,0 1 0,-9-11 0,21 17 0,1 0 0,-1 0 0,1 0 0,0 1 0,9-5 0,97-36 0,189-48 0,-210 67 0,-78 21 0,1-1 0,-1 0 0,0-1 0,0 0 0,0-1 0,-1-1 0,0 0 0,-1 0 0,1-1 0,-2-1 0,14-14 0,-23 24 0,-1-1 0,0 1 0,0 0 0,0 0 0,1 0 0,-1 0 0,0 0 0,0 0 0,0 0 0,1 0 0,-1-1 0,0 1 0,0 0 0,0 0 0,1 0 0,-1 0 0,0 0 0,0 0 0,1 0 0,-1 0 0,0 0 0,0 1 0,0-1 0,1 0 0,-1 0 0,0 0 0,0 0 0,0 0 0,1 0 0,-1 0 0,0 0 0,0 1 0,0-1 0,1 0 0,-1 0 0,0 0 0,0 0 0,0 1 0,0-1 0,0 0 0,0 0 0,1 0 0,-1 0 0,0 1 0,0-1 0,0 0 0,0 0 0,0 1 0,0-1 0,0 0 0,0 0 0,0 0 0,0 1 0,0-1 0,0 0 0,0 0 0,0 1 0,0-1 0,0 0 0,0 1 0,2 29 0,-7 33 0,-1-43 0,-1 0 0,-1 0 0,0-1 0,-1 0 0,-2-1 0,1 0 0,-24 28 0,34-46 0,-1 0 0,1 0 0,0 1 0,-1-1 0,1 0 0,-1 0 0,1 1 0,0-1 0,-1 1 0,1-1 0,0 0 0,-1 1 0,1-1 0,0 1 0,0-1 0,0 1 0,-1-1 0,1 0 0,0 1 0,0-1 0,0 1 0,0-1 0,0 1 0,0-1 0,0 1 0,0-1 0,0 1 0,0-1 0,0 1 0,0-1 0,0 1 0,0 0 0,18-9 0,40-34 0,-44 32 0,21-19 0,44-46 0,-51 48 0,-15 14 0,-1 0 0,0 0 0,-1-2 0,-1 1 0,0-1 0,-1-1 0,0 0 0,-1 0 0,-1 0 0,-1-1 0,-1 0 0,7-29 0,-1-18 0,-3 0 0,-2-1 0,-3 0 0,-4 1 0,-11-101 0,5 129 0,-2 0 0,-1 0 0,-2 1 0,-2 1 0,-18-37 0,24 58 0,0-1 0,0 1 0,-1 1 0,0-1 0,-1 2 0,-1-1 0,0 2 0,-16-13 0,19 17 0,0 0 0,-1 0 0,0 1 0,0 0 0,0 1 0,-1 0 0,0 0 0,1 1 0,-1 1 0,0 0 0,-1 0 0,1 0 0,-12 1 0,-86 1 0,15-1 0,1 4 0,-105 17 0,-31 8 0,122-17 0,-13 6 0,55-7 0,-114 4 0,157-14 0,-1-2 0,1 2 0,-1 1 0,0 0 0,1 2 0,-1 0 0,1 1 0,-32 12 0,32-8 0,7-3 0,-1 1 0,1 1 0,0 0 0,-14 11 0,-45 44 0,-5 3 0,64-55 0,1 1 0,-19 20 0,4-4 0,88-58 0,18-34 0,-45 37 0,44-30 0,27-13 0,87-53 0,-169 112 0,0 0 0,2 2 0,-1 1 0,1 1 0,1 1 0,43-7 0,-33 12 18,42 2-1,-27 1-1417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4:59:55.754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1 873 24575,'9'-14'0,"0"1"0,1 0 0,1 0 0,0 1 0,1 1 0,0 0 0,20-13 0,2-4 0,20-20 0,-25 20 0,2 1 0,1 1 0,47-28 0,-31 39 0,-43 14 0,0 0 0,1 0 0,-1-1 0,0 0 0,0 0 0,0 0 0,0 0 0,0-1 0,4-3 0,35-21 0,-35 22 0,0 0 0,0-1 0,0 0 0,10-10 0,-10 8 0,18-21 0,-26 28 0,0 0 0,0-1 0,0 1 0,0 0 0,-1-1 0,1 1 0,-1-1 0,1 1 0,-1-1 0,1 0 0,-1 1 0,0-1 0,0 0 0,1 1 0,-1-1 0,-1 1 0,1-1 0,0 0 0,0 1 0,-1-3 0,0 4 0,0 0 0,1 0 0,-1 0 0,0 0 0,0 0 0,1 0 0,-1 0 0,0 0 0,1 0 0,-1 0 0,0 0 0,0 1 0,1-1 0,-1 0 0,0 0 0,1 1 0,-1-1 0,0 1 0,1-1 0,-1 1 0,1-1 0,-1 1 0,1-1 0,-1 1 0,1-1 0,-1 1 0,1-1 0,-1 1 0,1 0 0,0-1 0,-1 2 0,-20 24 0,10-10 0,-1-1 0,0 0 0,-1 0 0,0-1 0,-1-1 0,-1 0 0,0-1 0,-34 19 0,43-27 0,0 0 0,0 1 0,0-1 0,0 1 0,1 0 0,0 1 0,-5 5 0,-11 12 0,21-23 0,0 0 0,-1 1 0,1-1 0,0 0 0,0 1 0,0-1 0,-1 0 0,1 1 0,0-1 0,-1 0 0,1 0 0,0 1 0,-1-1 0,1 0 0,0 0 0,-1 0 0,1 0 0,0 1 0,-1-1 0,1 0 0,-1 0 0,1 0 0,0 0 0,-1 0 0,1 0 0,0 0 0,-1 0 0,1 0 0,-1 0 0,1 0 0,0 0 0,-1 0 0,1-1 0,-1 1 0,1 0 0,0 0 0,-1 0 0,1 0 0,-1-1 0,-3-17 0,8-23 0,4 10 0,1 0 0,14-28 0,-2 6 0,-13 36 0,0 0 0,2 1 0,0 0 0,1 1 0,0 0 0,1 1 0,1 0 0,0 1 0,20-15 0,-11 7 0,-18 18 0,6-8 0,1 2 0,0-1 0,1 2 0,12-9 0,-23 17 0,-1 0 0,0 0 0,0 0 0,0 0 0,0 0 0,0 0 0,1 0 0,-1 0 0,0 0 0,0 0 0,0 0 0,0 0 0,1 0 0,-1 0 0,0 0 0,0 0 0,0 0 0,0 0 0,0 0 0,1 0 0,-1 0 0,0 1 0,0-1 0,0 0 0,0 0 0,0 0 0,0 0 0,1 0 0,-1 0 0,0 0 0,0 0 0,0 1 0,0-1 0,0 0 0,0 0 0,0 0 0,0 0 0,0 0 0,0 1 0,0-1 0,0 0 0,0 0 0,0 0 0,0 0 0,0 1 0,0-1 0,0 0 0,0 0 0,0 0 0,0 0 0,0 0 0,0 1 0,0-1 0,-2 16 0,-7 13 0,1-11 0,-1-1 0,-1-1 0,0 0 0,-1 0 0,-17 19 0,-24 35 0,51-69 0,-14 24 0,-30 36 0,37-50 0,1 0 0,0 0 0,1 1 0,-9 23 0,0-1 0,24-75 0,4 17 0,1 1 0,0 0 0,21-23 0,-4 4 0,64-86 0,-15 27 0,-70 91 0,-11 22 0,-12 20 0,-38 39 0,36-53 0,1 1 0,1 0 0,-14 29 0,26-38 0,13-15 0,12-15 0,103-128 0,-118 138-91,-1-1 0,-1 0 0,0-1 0,0 0 0,-1 0 0,-1 0 0,0-1 0,0 0 0,-1 0 0,-1 0 0,-1 0 0,1 0 0,-2-1 0,0-23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0:07.4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29 736 24575,'0'-167'0,"-1"163"0,1 0 0,-1 0 0,0 0 0,-1 0 0,1 0 0,-1 1 0,0-1 0,-4-6 0,5 8 0,0 0 0,-1 0 0,1 1 0,0-1 0,0 0 0,0 0 0,0 0 0,1 0 0,-1 0 0,1 0 0,-1 0 0,1 0 0,-1-1 0,1 1 0,0 0 0,0 0 0,0 0 0,0 0 0,1 0 0,-1-1 0,1 1 0,-1 0 0,1 0 0,-1 0 0,1 0 0,0 0 0,0 0 0,0 0 0,0 1 0,1-1 0,-1 0 0,2-1 0,3-4 0,0 0 0,1 1 0,0 0 0,0 0 0,0 1 0,1 0 0,10-5 0,-10 5 0,0 1 0,0-1 0,-1-1 0,0 1 0,0-1 0,0 0 0,5-8 0,27-31 0,-30 37 0,-1 0 0,-1-1 0,1 0 0,-1 0 0,-1-1 0,0 0 0,0 0 0,-1 0 0,-1-1 0,4-11 0,3-7 0,20-42 0,-35 86 0,-1 1 0,5-31 0,14-38 0,-4 18 0,0 11 0,-4 36 0,-2 42 0,-4-29 0,1 25 0,-3 0 0,-15 92 0,14-134 0,-1 0 0,0 0 0,0 0 0,0-1 0,-1 1 0,0-1 0,-1-1 0,1 1 0,-1-1 0,-9 8 0,-11 13 0,-4 4 0,24-27 0,1 1 0,0 0 0,0 0 0,1 0 0,0 1 0,0-1 0,0 1 0,0 0 0,-4 13 0,6-109 0,1 17 0,3-65 0,-2 133 0,1 0 0,0 0 0,1 0 0,-1 0 0,1 0 0,0 0 0,0 0 0,1 1 0,-1-1 0,1 1 0,0 0 0,0 0 0,1 0 0,-1 0 0,1 0 0,0 1 0,0-1 0,0 1 0,0 0 0,1 0 0,-1 1 0,1-1 0,0 1 0,0 0 0,0 0 0,0 1 0,0 0 0,0-1 0,0 2 0,0-1 0,8 0 0,-24 14 0,1 1 0,-15 23 0,7-13 0,0-1 0,-31 29 0,14-18-87,22-23-73,0 0 1,1 1-1,1 0 0,0 1 0,1 0 1,0 1-1,-13 24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0:14.8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1 276 24575,'12'0'0,"-4"1"0,-1-1 0,1 0 0,-1 0 0,1 0 0,-1-1 0,1 0 0,-1 0 0,1-1 0,-1 0 0,0 0 0,0-1 0,0 0 0,0 0 0,0-1 0,-1 0 0,11-8 0,32-20 0,-41 28 0,-1 0 0,0-1 0,0 0 0,0 0 0,-1 0 0,0-1 0,0 0 0,8-9 0,0-3 0,0 0 0,1 1 0,2 0 0,-1 2 0,2 0 0,0 0 0,33-19 0,-50 34 0,-1-1 0,1 1 0,-1 0 0,1 0 0,-1-1 0,1 1 0,-1 0 0,1 0 0,-1 0 0,1 0 0,-1-1 0,1 1 0,-1 0 0,1 0 0,-1 0 0,1 0 0,-1 0 0,1 0 0,0 0 0,-1 1 0,1-1 0,-1 0 0,1 0 0,-1 0 0,1 0 0,-1 1 0,1-1 0,-1 0 0,1 1 0,-1-1 0,1 1 0,6 19 0,-8 35 0,0-44 0,1 5 0,-1 23 0,-8 50 0,7-76 0,-1 0 0,0-1 0,-1 0 0,-1 1 0,0-2 0,0 1 0,-14 21 0,14-24 0,0 0 0,1 1 0,0-1 0,1 1 0,0 0 0,0 0 0,-1 15 0,3-16 0,-1 0 0,1 0 0,-2 0 0,1 0 0,-1-1 0,-1 1 0,0-1 0,0 0 0,0 0 0,-10 12 0,2 6 0,10-23 0,2-15 0,0 6 0,3-56 0,-1 22 0,-1 0 0,-7-57 0,-4 60 0,7 31 0,1 0 0,0 0 0,1 0 0,-1-1 0,1 1 0,0-7 0,2 4 0,1 0 0,-1 0 0,2 0 0,-1 0 0,1 0 0,1 1 0,-1-1 0,1 1 0,1 0 0,-1 0 0,2 1 0,-1-1 0,1 1 0,8-8 0,-14 15 0,0 0 0,0-1 0,0 1 0,0 0 0,0-1 0,0 1 0,1 0 0,-1 0 0,0-1 0,0 1 0,0 0 0,0 0 0,1-1 0,-1 1 0,0 0 0,0 0 0,1 0 0,-1-1 0,0 1 0,1 0 0,-1 0 0,0 0 0,0 0 0,1 0 0,-1 0 0,0 0 0,1 0 0,-1-1 0,0 1 0,1 0 0,-1 0 0,0 0 0,0 0 0,1 1 0,-1-1 0,0 0 0,1 0 0,-1 0 0,0 0 0,1 0 0,-1 0 0,2 16 0,-9 19 0,-35 54 0,21-53 0,17-30 0,1-1 0,-1 1 0,1 0 0,1 0 0,-1 0 0,1 0 0,-2 7 0,3-7-85,0 0 0,0 0-1,-1 0 1,0-1 0,0 1-1,0 0 1,-1-1 0,0 1-1,0-1 1,0 0 0,0 0-1,-1 0 1,0 0 0,0-1-1,-7 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4:21.12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3524 24575,'1'-20'0,"2"0"0,1 0 0,0 0 0,14-37 0,-9 28 0,3-1 0,0 0 0,31-52 0,1 0 0,-23 29 0,-16 38 0,1-1 0,1 1 0,12-20 0,-10 19 0,14-31 0,-16 30 0,17-27 0,-14 27 0,8-11 0,0 1 0,1 0 0,39-38 0,-47 52 0,0 0 0,-1-1 0,0 0 0,-2 0 0,14-28 0,-16 29 0,0 0 0,1 0 0,1 1 0,0 0 0,0 0 0,1 1 0,1 0 0,17-15 0,-10 14 0,0 1 0,30-13 0,-32 18 0,-1-1 0,-1 0 0,0-1 0,0-1 0,0 0 0,13-13 0,-14 8 0,1 1 0,1 0 0,1 1 0,-1 1 0,2 0 0,16-9 0,68-41 0,-76 44 0,0 2 0,1 1 0,0 1 0,36-14 0,1 7 0,30-9 0,121-56 0,-158 58 0,1 2 0,98-29 0,-43 23 0,-31 7 0,158-26 0,-101 43 0,-7-1 0,474-7 0,-399 17 0,386-2 0,-540-3 0,77-13 0,-100 11 0,11-3 0,0-2 0,-1-2 0,41-19 0,-4 3 0,24-5 0,-40 14 0,-1-2 0,65-33 0,25-19 0,13-7 0,-28-2 0,-73 44 0,-32 19 0,27-25 0,-34 26 0,0 1 0,45-25 0,-41 26 0,0-1 0,-2 0 0,0-2 0,0-1 0,28-33 0,-47 49 0,65-62 0,-42 42 0,-1-2 0,42-52 0,-45 49 0,35-35 0,-40 47 0,-2-1 0,0 0 0,-1-1 0,-1-1 0,19-34 0,-26 38 0,-1 0 0,-1-1 0,0 0 0,-1 0 0,-1 0 0,1-24 0,-5-108 0,-1 64 0,2-58-1365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0:18.7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76 24575,'57'2'0,"-36"0"0,0-1 0,0-1 0,0-1 0,39-7 0,-53 5 0,-1 1 0,0-1 0,1-1 0,-1 1 0,0-1 0,8-6 0,-10 6 0,2 0 0,-1 1 0,0-1 0,1 1 0,0 0 0,-1 1 0,1-1 0,12-2 0,8-5 0,-23 9 0,-7 8 0,-2 5 0,-29 40 0,28-44 0,0 2 0,0-1 0,1 1 0,-8 16 0,-9 24 0,17-39 0,1 0 0,0 0 0,0 1 0,1 0 0,0 0 0,1 0 0,0 0 0,1 0 0,0 19 0,2-49 0,1 1 0,2-1 0,-1 0 0,2 1 0,0 0 0,1 0 0,9-20 0,-3 10-113,-4 12-66,-2 1 0,1-1 0,-2 0 1,0-1-1,-1 1 0,2-19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0:39.2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6052 1 24575,'2'99'0,"-4"106"0,1-190 0,-1-1 0,-1 1 0,0-1 0,-1 0 0,0 0 0,-1 0 0,-1-1 0,0 1 0,-10 15 0,12-21 0,1 0 0,0 0 0,0 0 0,1 0 0,0 0 0,1 0 0,-2 15 0,-8 38 0,3-39 0,4-8 0,-1 1 0,-1-1 0,0-1 0,-10 17 0,3-11 0,1 2 0,-10 22 0,56-98 0,-16 24 0,-11 16 0,1 1 0,1 0 0,0 1 0,0 0 0,24-23 0,-29 36 0,-5 8 0,-11 29 0,-22 41 0,23-59 0,2 1 0,0 1 0,1-1 0,1 1 0,1 1 0,1-1 0,-3 27 0,6-35 0,0 1 0,-1-1 0,-1 1 0,0-1 0,-1 0 0,0-1 0,-1 1 0,0-1 0,-1 0 0,-12 15 0,14-18 0,-1 0 0,2 1 0,-1-1 0,-4 16 0,6-16 0,0 0 0,-1-1 0,0 1 0,0-1 0,-1 0 0,-7 10 0,-35 34 0,29-34 0,1 1 0,-23 33 0,26-33 0,-2 0 0,0-2 0,-36 32 0,5-6 0,-3 8 0,-80 74 0,-13-25 0,108-70 0,-29 19 0,22-22 0,29-18 0,0 0 0,0-1 0,-1-1 0,-1 0 0,-16 5 0,-24 9 0,42-15 0,-1 0 0,0-2 0,0 1 0,-24 3 0,29-5 0,0-1 0,0 2 0,0-1 0,1 1 0,-1 1 0,1-1 0,0 2 0,1-1 0,-8 7 0,-31 19 0,23-18 0,1 2 0,1 0 0,-26 24 0,29-22 0,-2-1 0,0-1 0,-41 23 0,-6 11 0,-4-5 0,55-33 0,0-1 0,-30 15 0,-142 69 0,178-90 0,0-1 0,-1 0 0,1 0 0,-1-1 0,-19 2 0,10-1 0,-25 12 0,39-12 0,0 0 0,1-1 0,-1 0 0,0 0 0,-1-1 0,1 1 0,-7-1 0,0 0 0,0 1 0,0 0 0,0 1 0,0 0 0,1 1 0,-1 0 0,1 1 0,0 0 0,0 1 0,0 1 0,1 0 0,-16 13 0,17-14 0,-1 0 0,0-1 0,0 0 0,-18 5 0,17-6 0,1 0 0,0 1 0,0 0 0,-19 12 0,14-6 0,-1 0 0,0-1 0,0-1 0,-1-1 0,0-1 0,-1 0 0,-34 7 0,43-11 0,1 0 0,-1 1 0,0 1 0,-16 9 0,19-9 0,-1-1 0,1 0 0,-1 0 0,0-1 0,0 0 0,0 0 0,0-1 0,-12 2 0,-218 6 0,78 0 0,152-9 0,-1-1 0,0 1 0,1 0 0,-1 1 0,1 0 0,-1 0 0,1 1 0,0 0 0,0 0 0,0 1 0,0 0 0,-10 8 0,13-9 0,-1 0 0,1-1 0,-1 1 0,1-1 0,-1 0 0,0 0 0,0-1 0,0 0 0,0 0 0,-7 0 0,-69-2 0,64 0 0,0 0 0,-1 1 0,-18 3 0,-35 16 0,57-14 0,-1-1 0,1 0 0,-1-1 0,1-1 0,-26 1 0,-51-2 0,-52-3 0,135 0 0,1 0 0,-1 0 0,1-1 0,0-1 0,0 1 0,0-1 0,0-1 0,1 1 0,-13-11 0,15 11 0,0-1 0,-1 1 0,0 0 0,0 1 0,0-1 0,0 1 0,-1 0 0,1 1 0,-1 0 0,0 0 0,0 0 0,1 1 0,-1 0 0,-11-1 0,11 4 0,1-1 0,0 1 0,0 0 0,0 1 0,0 0 0,1-1 0,-8 6 0,9-5 0,-1 0 0,1 0 0,-1-1 0,0 0 0,0 0 0,0 0 0,0-1 0,-8 2 0,62-8 0,-1-3 0,82-24 0,-87 20 0,1 1 0,0 2 0,71-5 0,-77 12 0,71-16 0,-70 10 0,68-6 0,-86 12 0,1-2 0,-1-1 0,0-1 0,39-15 0,-8 2 0,194-63 0,-95 33 0,-25 7 0,-103 36 0,0 0 0,0 2 0,1 1 0,-1 1 0,1 1 0,33 3 0,-26-2 0,-21 0 0,-3 0 0,1 0 0,-1 0 0,1 0 0,0 1 0,9 3 0,-16-4 0,0 1 0,0-1 0,0 0 0,0 1 0,0-1 0,0 1 0,-1-1 0,1 1 0,0-1 0,0 1 0,-1 0 0,1-1 0,0 1 0,-1 0 0,1-1 0,-1 1 0,1 0 0,-1 0 0,1 0 0,0 1 0,-1-1 0,0 1 0,0-1 0,0 1 0,0 0 0,-1-1 0,1 1 0,0-1 0,0 1 0,-1-1 0,1 1 0,-1-1 0,0 0 0,1 1 0,-1-1 0,0 0 0,0 1 0,-1 0 0,-3 4 0,-1 0 0,0 0 0,-1-1 0,1 0 0,-1 0 0,0-1 0,0 0 0,-1 0 0,1 0 0,-15 4 0,-29 16 0,38-17 0,-1 0 0,0-1 0,-23 8 0,-34 14 0,46-17 0,20-10 0,1 1 0,0-1 0,0 1 0,0 0 0,1 0 0,-1 1 0,-6 4 0,10-2 0,12-4 0,12-3 0,94-29 0,149-61 0,-265 91 0,96-40 0,99-58 0,-78 37 0,-97 51 0,1 0 0,0 2 0,29-8 0,43-24 0,-80 34 0,-19-1 0,-35-5 0,-57-7-14,-1 4 0,-1 4 0,-153 2-1,-303 39-1151,-55 29 864,-210 16 360,813-74-58,-272 10 0,229-12 0,-1-1 0,1-3 0,-71-18 0,96 17 45,1-1 1,-1-1 0,1-1 0,1-1 0,-42-29 0,-90-84 531,121 94-475,-1 1 1,-2 1-1,-1 2 1,0 2 0,-45-21-1,81 45-102,0 0 0,0 0 0,1 0 0,-1-1 0,0 1 0,0 0 0,0 0 0,0-1 0,1 1 0,-1 0 0,0-1 0,0 1 0,1-1 0,-1 1 0,0-1 0,1 0 0,-1 1 0,0-1 0,1 1 0,-1-1 0,1 0 0,-1 0 0,1 1 0,-1-1 0,1 0 0,0 0 0,-1 0 0,1 1 0,0-1 0,0 0 0,0 0 0,-1 0 0,1 0 0,0 0 0,0 0 0,0 1 0,0-1 0,1-2 0,1 0 0,0 0 0,1 1 0,-1-1 0,1 1 0,0-1 0,-1 1 0,8-4 0,3-4 0,21-14 0,1 1 0,1 2 0,1 2 0,52-20 0,-43 19 0,806-297 0,-601 231 0,-230 80 0,-18 6 0,0-1 0,1 0 0,-1 0 0,0 0 0,0 0 0,0 0 0,0-1 0,5-3 0,-8 4 0,1 0 0,0 0 0,-1 0 0,1 0 0,-1 0 0,0 0 0,1 0 0,-1-1 0,0 1 0,1 0 0,-1 0 0,0 0 0,0 0 0,0-1 0,0 1 0,0 0 0,0 0 0,-1 0 0,1 0 0,0-1 0,-1 1 0,1 0 0,0 0 0,-1 0 0,0 0 0,1 0 0,-1 0 0,1 0 0,-2-1 0,0-1 0,-1-1 0,1 1 0,-1 0 0,0 1 0,0-1 0,0 0 0,0 1 0,0 0 0,-1-1 0,1 1 0,-1 0 0,1 1 0,-1-1 0,0 1 0,0 0 0,0 0 0,1 0 0,-1 0 0,0 0 0,-4 1 0,-15-2 0,0 2 0,-32 2 0,14 0 0,-22-3 0,-62 3 0,123-2 0,0 0 0,1 1 0,-1 0 0,1-1 0,-1 1 0,0 0 0,1 0 0,0 0 0,-1 0 0,1 0 0,0 0 0,-1 0 0,1 0 0,0 0 0,0 1 0,0-1 0,0 1 0,0-1 0,0 1 0,0-1 0,1 1 0,-1-1 0,0 1 0,1-1 0,0 1 0,-1 0 0,1-1 0,0 1 0,0 0 0,0 0 0,0 2 0,1 68 0,1-46 0,-3 11 0,-3 0 0,-13 63 0,10-64 0,1 0 0,-3 72 0,10-81 0,-1-17 0,0-28 0,-23-331 0,1 56 0,23 267 0,-1 21 0,0 0 0,0 0 0,0 0 0,0 0 0,-1 0 0,1 0 0,-4-9 0,3 12 0,0 1 0,0-1 0,0 1 0,0-1 0,-1 1 0,1-1 0,-1 1 0,1 0 0,-1-1 0,1 1 0,-1 0 0,1 0 0,-1 0 0,0 1 0,0-1 0,0 0 0,1 1 0,-1-1 0,0 1 0,0-1 0,0 1 0,0 0 0,0 0 0,-3 0 0,-35 0 0,-78 9 0,14 0 0,61-8 0,1-2 0,0-1 0,-51-10 0,65 7 0,1-2 0,0-2 0,1 0 0,0-2 0,-46-25 0,45 22 0,-47-17 0,49 22 0,1-2 0,-38-21 0,49 22 0,0 0 0,-21-22 0,1 0 0,31 29 0,-1 0 0,1 1 0,1-1 0,-1 0 0,0 0 0,1 0 0,-1 0 0,1 0 0,0 0 0,0-1 0,0 1 0,1 0 0,-1 0 0,1-1 0,-1-4 0,3-60 0,1 36 0,-2-51 0,-3-131 0,2 212 0,0 0 0,-1 1 0,0-1 0,1 0 0,-1 1 0,0-1 0,0 1 0,0-1 0,0 1 0,0-1 0,0 1 0,0 0 0,0-1 0,-1 1 0,1 0 0,-1 0 0,1 0 0,0 0 0,-1 0 0,0 0 0,1 1 0,-1-1 0,0 0 0,1 1 0,-1-1 0,0 1 0,1 0 0,-1-1 0,0 1 0,0 0 0,1 0 0,-3 0 0,-6 0 0,-1 0 0,1 1 0,0 0 0,-14 2 0,23-2 0,-1 0 0,1-1 0,-1 1 0,1 0 0,0 0 0,-1 0 0,1 0 0,0 0 0,0 0 0,0 0 0,-1 1 0,1-1 0,0 0 0,1 1 0,-1-1 0,0 0 0,0 1 0,1-1 0,-1 1 0,0 0 0,1-1 0,0 1 0,-1-1 0,1 1 0,0 0 0,0-1 0,0 3 0,1 56 0,1-40 0,-1 9 0,0-10 0,-1 1 0,0-1 0,-1 0 0,-1 0 0,-1 0 0,-6 23 0,5-28 0,1 0 0,0 0 0,-1 16 0,3-17 0,-1 1 0,0-1 0,-9 26 0,-4-4 0,-2-1 0,-27 43 0,42-73 0,-1 2 0,1-1 0,1 0 0,-1 0 0,1 1 0,0-1 0,0 0 0,0 1 0,1 6 0,0-6 0,-1 0 0,1-1 0,-1 1 0,0-1 0,0 1 0,-1-1 0,0 1 0,-4 8 0,0-4 0,0 1 0,1-1 0,0 1 0,1 0 0,0 0 0,1 0 0,-4 22 0,-1 16 0,3-19 0,1 1 0,0 36 0,-7 172 0,11 114 0,1-172 0,-1-171 0,2-1 0,-1 0 0,1 1 0,4 11 0,6 30 0,-11-30 0,2 0 0,0 0 0,2 0 0,0-1 0,1 1 0,14 30 0,-7-22 0,-10-22 0,0 0 0,-1-1 0,2 0 0,-1 0 0,7 8 0,-8-12 0,0 0 0,0 0 0,0 0 0,0-1 0,0 1 0,1 0 0,-1-1 0,1 0 0,0 1 0,-1-1 0,1 0 0,0-1 0,-1 1 0,1 0 0,0-1 0,0 1 0,3-1 0,5 0 0,0 1 0,-1 1 0,1 0 0,-1 0 0,0 1 0,1 0 0,-1 1 0,-1 0 0,1 0 0,-1 1 0,15 9 0,76 48 0,-91-56 0,1-1 0,0 0 0,0-1 0,0 0 0,1 0 0,-1-1 0,18 3 0,-15-3 0,-1 0 0,0 0 0,0 1 0,0 0 0,16 10 0,10 8 0,0-2 0,55 21 0,-93-41 0,0 0 0,0 0 0,1 0 0,-1 0 0,0-1 0,0 1 0,0 0 0,0 0 0,1 0 0,-1 0 0,0 0 0,0 0 0,0 0 0,1 0 0,-1 0 0,0 0 0,0 1 0,0-1 0,1 0 0,-1 0 0,0 0 0,0 0 0,0 0 0,0 0 0,1 0 0,-1 0 0,0 0 0,0 1 0,0-1 0,0 0 0,0 0 0,0 0 0,1 0 0,-1 0 0,0 1 0,0-1 0,0 0 0,0 0 0,0 0 0,0 0 0,0 1 0,0-1 0,0 0 0,0 0 0,0 0 0,0 1 0,0-1 0,0 0 0,0 0 0,0 0 0,0 1 0,0-1 0,0 0 0,0 0 0,0 0 0,0 0 0,0 1 0,0-1 0,0 0 0,0 0 0,-1 0 0,1 0 0,0 1 0,0-1 0,0 0 0,0 0 0,-1 0 0,-19 5 0,-30-4 0,43-4 0,1 1 0,-1-1 0,1 0 0,0-1 0,0 1 0,0-1 0,1-1 0,-1 1 0,1-1 0,0 1 0,0-2 0,1 1 0,-5-7 0,4 6 0,0-1 0,-1 1 0,0 0 0,0 0 0,-1 1 0,1 0 0,-1 0 0,0 0 0,-11-5 0,5 5 0,-13-5 0,-1 0 0,0 2 0,-53-9 0,73 15 0,0 1 0,0-1 0,0 0 0,0-1 0,-9-4 0,10 4 0,0 1 0,0-1 0,0 1 0,-1 0 0,1 1 0,-1 0 0,-8-1 0,-11 2-1365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0:45.2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389 1 24575,'-2'3'0,"0"1"0,0-1 0,0 1 0,0 0 0,1 0 0,-1 0 0,1 0 0,-1 7 0,-2 1 0,-9 17 0,-2-1 0,-1 0 0,-36 46 0,-3 6 0,51-74 0,1-1 0,0 1 0,0-1 0,-1 0 0,0-1 0,0 1 0,0-1 0,-1 1 0,1-1 0,-7 4 0,-24 20 0,28-21 0,-1 0 0,0-1 0,0 0 0,0-1 0,-1 0 0,-17 8 0,43-18 0,0 1 0,1 1 0,-1 1 0,24-1 0,48-7 0,-54 7 0,-31 4 0,1-1 0,0 0 0,-1 0 0,1-1 0,0 1 0,-1-1 0,1 0 0,-1 0 0,9-4 0,-62 13 0,7 11 0,33-14 0,0 0 0,0-1 0,-1 0 0,1-1 0,-1 0 0,0 0 0,0-1 0,0 0 0,-18 0 0,-12 0 0,29-1 0,0 0 0,0-1 0,0 0 0,0-1 0,0 0 0,-18-4 0,29 4 0,-1 1 0,0-1 0,1 1 0,-1-1 0,1 1 0,-1-1 0,1 0 0,-1 1 0,1-1 0,0 0 0,-1 1 0,1-1 0,0 0 0,-1 0 0,1 1 0,0-1 0,0 0 0,0 0 0,0 1 0,0-1 0,0 0 0,0 0 0,0 0 0,0 1 0,0-1 0,0 0 0,0 0 0,0 1 0,1-1 0,-1 0 0,0 0 0,1 1 0,-1-1 0,0 0 0,1 1 0,-1-1 0,1 0 0,-1 1 0,1-1 0,-1 1 0,2-1 0,25-34 0,-23 29 0,4-3 0,10-13 0,38-36 0,-49 52 0,1 0 0,0 1 0,0-1 0,0 2 0,0-1 0,1 1 0,-1 0 0,1 1 0,14-3 0,-17 4 0,0 0 0,0 0 0,-1 0 0,1-1 0,-1 1 0,0-1 0,0 0 0,5-5 0,22-12 0,-14 14 8,-16 5-113,1 1-1,-1-1 0,0 0 1,1 1-1,-1-1 1,0 0-1,0 0 0,0-1 1,0 1-1,0 0 0,0-1 1,2-1-1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1:22.3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83 0 24575,'-2'5'0,"1"-1"0,-1 1 0,0-1 0,-1 0 0,1 0 0,-1 0 0,-5 6 0,-4 8 0,1 3 0,6-14 0,0 0 0,1 1 0,0-1 0,1 1 0,0 0 0,0 0 0,0 0 0,1 0 0,0 1 0,1-1 0,-1 10 0,3 23 0,-1-41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1:3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674 33 24575,'-80'2'0,"-1"3"0,-106 22 0,177-24 0,0 0 0,0 1 0,0 0 0,1 1 0,-1 0 0,-16 12 0,-22 12 0,36-22 0,1 0 0,-1 1 0,2 0 0,-1 1 0,1 0 0,0 1 0,1 0 0,0 1 0,-9 15 0,5-8 0,1 2 0,1 0 0,1 0 0,-14 41 0,20-42 0,2 1 0,-1-1 0,2 1 0,1 0 0,3 34 0,0 9 0,-3-57 0,0 1 0,0-1 0,1 0 0,0 1 0,0-1 0,0 1 0,1-1 0,0 0 0,0 0 0,1 0 0,-1 0 0,1 0 0,1-1 0,-1 1 0,9 9 0,-4-8 0,0-1 0,0 1 0,1-1 0,0-1 0,0 1 0,0-2 0,1 1 0,-1-1 0,12 3 0,54 23 0,-58-22 0,0 0 0,1-1 0,0-1 0,0-1 0,0 0 0,1-2 0,34 3 0,-41-6 0,8 2 0,0-2 0,0 0 0,0-2 0,0 0 0,0-1 0,0-1 0,0 0 0,-1-2 0,34-14 0,-39 14 0,0 0 0,0 2 0,1-1 0,20-2 0,-21 4 0,1 0 0,-1-1 0,0 0 0,18-9 0,-23 8 0,-1 0 0,1 0 0,-1 0 0,0-1 0,-1 0 0,1-1 0,-1 0 0,0 0 0,-1-1 0,0 1 0,0-1 0,0-1 0,-1 1 0,-1-1 0,1 0 0,-1 0 0,-1 0 0,0 0 0,0-1 0,1-11 0,2-11 0,-1-1 0,0-62 0,-5 79 0,-1-1 0,-1 1 0,-1 0 0,0 0 0,-1 1 0,0-1 0,-13-28 0,10 29 0,-1 0 0,-1 1 0,0 0 0,-19-22 0,12 19 0,-1 2 0,0 0 0,-1 1 0,-32-19 0,-22-18 0,41 31-1365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1:36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24575,'6'0'0,"1"1"0,-1 0 0,1 0 0,-1 1 0,1-1 0,-1 1 0,0 1 0,0-1 0,0 1 0,0 0 0,0 1 0,-1-1 0,0 1 0,1 0 0,-1 1 0,-1-1 0,1 1 0,-1 0 0,0 0 0,0 0 0,0 1 0,4 7 0,-8-12 0,1-1 0,-1 1 0,1-1 0,-1 1 0,0 0 0,1-1 0,-1 1 0,0 0 0,1 0 0,-1-1 0,0 1 0,0 0 0,0 0 0,0 0 0,0-1 0,0 1 0,0 0 0,0 0 0,0-1 0,0 1 0,0 0 0,0 0 0,0-1 0,-1 1 0,1 0 0,0 0 0,-1-1 0,1 1 0,-1 1 0,-1-1 0,1 0 0,-1 0 0,1 0 0,-1 0 0,0 0 0,1 0 0,-1-1 0,0 1 0,0 0 0,1-1 0,-1 0 0,-3 1 0,-63 0 0,58-2 0,7 1 0,1 0 0,0 0 0,0 0 0,0-1 0,-1 1 0,1-1 0,0 1 0,0-1 0,0 0 0,0 1 0,0-1 0,0 0 0,0-1 0,0 1 0,0 0 0,1-1 0,-1 1 0,0 0 0,1-1 0,-1 0 0,1 1 0,0-1 0,-1 0 0,1 0 0,0 0 0,0 0 0,-1-4 0,1 1 0,-1 1 0,2-1 0,-1 0 0,1 0 0,-1 0 0,1 1 0,1-1 0,-1 0 0,1 0 0,0 0 0,0 0 0,2-5 0,-3 11 0,0 1 0,-1 0 0,1 0 0,0 0 0,0-1 0,1 1 0,-1 0 0,0 0 0,1-1 0,-1 1 0,1 0 0,-1 0 0,1-1 0,0 1 0,0-1 0,0 1 0,0-1 0,0 1 0,0-1 0,0 1 0,0-1 0,1 0 0,-1 0 0,0 1 0,1-1 0,-1 0 0,1 0 0,-1-1 0,1 1 0,0 0 0,-1 0 0,1-1 0,0 1 0,-1-1 0,1 0 0,0 1 0,0-1 0,-1 0 0,1 0 0,0 0 0,0 0 0,0 0 0,-1 0 0,1-1 0,0 1 0,0-1 0,-1 1 0,1-1 0,0 0 0,-1 1 0,1-1 0,-1 0 0,1 0 0,-1 0 0,1 0 0,-1 0 0,0-1 0,1 1 0,-1 0 0,0-1 0,0 1 0,0-1 0,0 1 0,1-4 0,-2 6 3,0 0-1,0 0 1,0-1-1,0 1 1,0 0-1,-1 0 1,1 0-1,0-1 1,0 1-1,-1 0 1,1-1-1,-1 1 1,1 0-1,-1 0 1,1-1-1,-1 1 1,1-1-1,-1 1 1,1-1-1,-1 1 1,0-1-1,1 1 1,-1-1-1,0 1 1,0-1-1,1 0 1,-1 1-1,0-1 1,0 0-1,0 0 1,1 0-1,-1 1 1,0-1-1,0 0 1,0 0-1,1 0 1,-1 0-1,0 0 1,0-1-1,0 1 1,1 0-1,-1 0 0,0 0 1,0-1-1,0 1 1,1 0-1,-2-1 1,0-1-90,1 1-1,-1-1 1,1 0 0,0 1-1,-1-1 1,1 0 0,0 0-1,0 0 1,0 0-1,0 0 1,0 0 0,0 0-1,1 0 1,-1 0 0,1 0-1,-1-4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1:51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0 933 24575,'3'-13'0,"-1"-1"0,2 1 0,0 0 0,10-22 0,24-32 0,-17 32 0,-4-1 0,-15 30 0,1-1 0,0 1 0,0 0 0,0 0 0,1 0 0,0 0 0,0 0 0,10-9 0,-6 8 0,0-2 0,-1 1 0,0-1 0,11-18 0,-13 18 0,1 0 0,0 0 0,1 1 0,-1 0 0,2 0 0,7-6 0,76-72 0,-24 21 0,-30 27 0,-30 30 0,1 0 0,1 0 0,-1 1 0,1 1 0,0-1 0,1 1 0,0 1 0,0 0 0,12-5 0,-9 4 0,0 0 0,0-1 0,-1-1 0,0 1 0,13-12 0,-11 8 0,1 0 0,29-15 0,-1 3 0,29-12 0,-29 19 0,-34 11 0,1 1 0,0 0 0,1 1 0,-1 0 0,0 1 0,1 0 0,0 1 0,11 0 0,174-10 0,-14-1 0,-156 11 0,54-9 0,-54 5 0,1 2 0,27-1 0,212-7 0,-143 9 0,113 4 0,-213 2 0,0 0 0,-1 1 0,0 1 0,40 18 0,-24-4 0,-30-15 0,-1 0 0,1-1 0,1 0 0,12 4 0,-8-3 0,-1 0 0,0 0 0,13 10 0,-5-4 0,-11-6 0,-1 1 0,0 0 0,0 0 0,-1 1 0,0 0 0,0 0 0,-1 0 0,0 1 0,0 0 0,0 1 0,-1-1 0,0 1 0,-1 0 0,0 0 0,-1 0 0,5 16 0,-6-19 0,0 0 0,1 0 0,0 0 0,0 0 0,0-1 0,1 1 0,0-1 0,7 7 0,39 39 0,-45-47 0,3 4 0,-1 0 0,0 0 0,0 1 0,0 0 0,-1 0 0,0 1 0,-1-1 0,0 1 0,-1 1 0,0-1 0,0 0 0,-1 1 0,-1 0 0,0 0 0,0 0 0,-1 0 0,0 11 0,0-15 0,0-1 0,0 1 0,1-1 0,0 0 0,0 1 0,0-1 0,1 0 0,0-1 0,0 1 0,0 0 0,7 7 0,-5-7 0,-1 1 0,0 0 0,0-1 0,0 1 0,-1 1 0,0-1 0,-1 0 0,4 16 0,-5-9 0,1-1 0,1 1 0,0-1 0,1 0 0,0 0 0,1 0 0,0 0 0,1-1 0,1 0 0,9 14 0,-13-21 0,-1 0 0,1 1 0,-1-1 0,0 0 0,-1 1 0,1-1 0,-1 1 0,0 0 0,-1 0 0,1 5 0,-4 66 0,1-30 0,2-45 0,1 10 0,-1 0 0,0 0 0,0 1 0,-1-1 0,-1 0 0,0 0 0,-1 0 0,0 0 0,-1 0 0,0-1 0,-1 0 0,-6 12 0,-3 3 0,-16 41 0,-2 5 0,9-19 0,18-39 0,-1-1 0,0 0 0,-1 0 0,-14 21 0,10-18 0,1 1 0,0 0 0,-10 24 0,-16 29 0,16-40 0,11-17 0,0 1 0,1-1 0,-7 19 0,7-15 0,1 0 0,1 1 0,0 0 0,2 0 0,0 0 0,1 1 0,0 0 0,1 23 0,3-14 0,0-1 0,0 0 0,-2 0 0,-1 0 0,-11 51 0,3-36 0,2 0 0,1 1 0,3 0 0,0 51 0,5 471 0,1-542 0,2 0 0,0 0 0,2 0 0,0-1 0,12 27 0,-11-32 0,-2-3 0,-1-1 0,0 1 0,-1 1 0,0-1 0,-1 0 0,-1 1 0,0 17 0,9 125 0,-10-191 0,0-25 0,1-1 0,15-85 0,-12 130 0,1 0 0,1 0 0,8-15 0,14-38 0,-21 40 0,-6 19 0,1-1 0,1 1 0,-1-1 0,1 1 0,1 0 0,0 0 0,0 1 0,1-1 0,0 1 0,0 0 0,13-14 0,116-116 0,-20 19 0,50-26 0,-152 133 0,2 1 0,-1 1 0,2 0 0,-1 0 0,1 1 0,18-7 0,65-42 0,-84 51 0,0 0 0,-1-1 0,0-1 0,0 0 0,14-13 0,-16 11 0,1 2 0,0 0 0,0 0 0,1 1 0,23-10 0,-27 14 0,0-1 0,0 0 0,-1 0 0,10-9 0,31-17 0,-29 21 0,1-2 0,-2-1 0,20-15 0,-19 13 0,1 0 0,30-15 0,-37 21 0,0-1 0,-1 0 0,0-1 0,-1 0 0,14-16 0,-5 4 0,83-97 0,-83 94 0,0-1 0,-2 0 0,19-38 0,16-24 0,27-12 0,-26 33 0,-51 62 0,0 0 0,0-1 0,-1 1 0,5-15 0,15-24 0,2 6 0,-19 28 0,-1 2 0,1-1 0,1 1 0,0 0 0,0 0 0,1 1 0,0 0 0,0 0 0,17-11 0,-24 19 0,-1 0 0,1 0 0,0 0 0,-1 0 0,1 1 0,-1-1 0,1 0 0,0 1 0,-1-1 0,1 0 0,-1 1 0,1-1 0,-1 1 0,1-1 0,-1 1 0,0-1 0,1 1 0,-1-1 0,0 1 0,1-1 0,-1 1 0,0 0 0,1-1 0,-1 1 0,0-1 0,0 1 0,0 0 0,0-1 0,0 1 0,0 0 0,0-1 0,0 1 0,0 0 0,0-1 0,0 1 0,0 0 0,0-1 0,-1 2 0,2 34 0,-2-33 0,3 85 0,-1-58 0,0 1 0,-2-1 0,-1 0 0,-9 47 0,-1-40 0,-20 43 0,17-45 0,-14 51 0,16-46 0,9-30 0,1-1 0,0 1 0,1 1 0,0-1 0,0 0 0,1 13 0,1 267-1365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1:5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0 672 24575,'16'-2'0,"1"-1"0,-1 0 0,0-2 0,-1 1 0,1-2 0,18-9 0,-5 3 0,-6 2 0,0 1 0,0 1 0,1 1 0,0 1 0,0 1 0,0 1 0,1 1 0,32 1 0,-39 0 0,0 1 0,0-2 0,0-1 0,0 0 0,-1-1 0,1-1 0,28-14 0,18-4 0,-51 19 0,4 0 0,0-1 0,0 0 0,-1-2 0,0 0 0,20-13 0,36-20 0,-59 35 0,0 0 0,0-1 0,0-1 0,-1 0 0,20-18 0,14-20 0,5-6 0,73-56 0,-62 69 0,-7 1 0,-39 28 0,0 0 0,22-20 0,-37 30 0,-1-1 0,0 1 0,0 0 0,0-1 0,1 1 0,-1 0 0,0 0 0,1-1 0,-1 1 0,0 0 0,1 0 0,-1-1 0,0 1 0,1 0 0,-1 0 0,0 0 0,1 0 0,-1-1 0,1 1 0,-1 0 0,0 0 0,1 0 0,-1 0 0,1 0 0,-1 0 0,0 0 0,1 0 0,-1 0 0,1 0 0,-1 0 0,0 1 0,1-1 0,-1 0 0,1 0 0,-1 0 0,0 0 0,1 1 0,-1-1 0,1 1 0,5 20 0,-7 44 0,0-47 0,1 716 0,-1-727 0,0-1 0,0 1 0,0-1 0,-1 1 0,0-1 0,-1 0 0,1 0 0,-1 0 0,0 0 0,-1 0 0,1 0 0,-1-1 0,0 0 0,-1 0 0,-5 6 0,-13 17 0,8 3 0,13-27 0,0 1 0,1-1 0,-1 0 0,-1 0 0,1 0 0,0 0 0,-7 7 0,-44 57 0,15-17 0,5-9 0,0-2 0,-44 44 0,10 4 0,45-55 0,21-30 0,0 0 0,0 0 0,-1 0 0,1 0 0,-1 0 0,0 0 0,0 0 0,0 0 0,0-1 0,-1 1 0,1-1 0,-1 0 0,0 0 0,1 0 0,-1 0 0,0 0 0,0 0 0,0-1 0,-5 3 0,1-6-1365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0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0 247 24575,'82'1'0,"-29"1"0,0-3 0,93-12 0,10-33 0,-138 40 0,1-1 0,-2 0 0,28-17 0,-29 15 0,1 0 0,1 1 0,34-11 0,-16 8 0,0-2 0,36-19 0,-59 26 0,15-9 0,-24 13 0,0-1 0,1 1 0,-1 0 0,0 0 0,1 0 0,0 0 0,0 1 0,-1 0 0,1 0 0,0 0 0,8 0 0,23 0 0,-23-1 0,-1 2 0,1-1 0,0 2 0,-1-1 0,1 2 0,14 3 0,-25-4 0,-1-1 0,0 1 0,0 0 0,0 0 0,0 0 0,0 0 0,0 0 0,0 0 0,0 0 0,0 1 0,0-1 0,0 0 0,-1 0 0,1 1 0,-1-1 0,1 0 0,-1 1 0,1-1 0,-1 0 0,0 1 0,0-1 0,1 1 0,-1-1 0,0 1 0,0-1 0,0 1 0,-1-1 0,1 0 0,0 1 0,-1-1 0,1 1 0,-1-1 0,0 2 0,-22 54 0,17-46 0,-26 55 0,-16 39 0,38-84 0,0 0 0,-2-1 0,-17 24 0,4-7 0,-20 25 0,32-46 0,1 0 0,1 1 0,0 1 0,-9 20 0,-43 70 0,53-88 0,-12 25 0,1 0 0,2 1 0,-19 75 0,29-73 0,8-35 0,-1 0 0,-1 0 0,0 0 0,-1-1 0,0 1 0,-1-1 0,-7 13 0,7-14 0,1 0 0,-1 1 0,2-1 0,0 1 0,0 0 0,1-1 0,-1 16 0,-6 27 0,-16 73 0,19-108 0,0 1 0,-12 21 0,9-23 0,2-1 0,-10 35 0,-14 44 0,9-34 0,9-43-1365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0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3586 0 24575,'0'1637'0,"-2"-1616"0,0-1 0,-2 1 0,0-1 0,-1 1 0,-12 29 0,7-22 0,-11 56 0,19-74 0,-1 11 0,0 0 0,-2 0 0,0 0 0,-1 0 0,-16 34 0,-41 90 0,54-128 0,0 0 0,-1-1 0,-1 0 0,-1-1 0,0 0 0,-18 16 0,24-24 0,1 0 0,-1 0 0,1 0 0,0 1 0,1 0 0,0 0 0,-4 10 0,-23 37 0,-8-7 0,24-31 0,0 1 0,2 0 0,0 1 0,-20 39 0,28-49 0,-1-1 0,0 1 0,-1-1 0,0 0 0,0 0 0,-13 9 0,-2 4 0,-74 70 0,-63 67 0,71-87 0,80-64 0,0-1 0,0 0 0,-1-1 0,0 0 0,-14 6 0,15-7 0,-1 0 0,1 1 0,0-1 0,0 2 0,0-1 0,1 1 0,-9 8 0,-19 22 0,-66 52 0,51-46 0,-175 125 0,207-151 0,-1 0 0,0-2 0,-2 0 0,1-1 0,-2-1 0,-29 12 0,7-5 0,0 2 0,-51 33 0,46-25 0,-216 108 0,242-126 0,2 0 0,0 0 0,-33 25 0,40-27 0,-1 0 0,0-2 0,-22 9 0,7-3 0,20-9 0,4-1 0,-1 0 0,1 0 0,-1 1 0,1 0 0,0 0 0,-6 5 0,5-4 0,-1 0 0,0 0 0,-1-1 0,1 0 0,-1-1 0,0 1 0,0-2 0,-10 3 0,-36 12 0,-55 15 0,94-25 0,2 0 0,1 0 0,-1-1 0,-1-1 0,1 0 0,-1-1 0,0-1 0,0 0 0,-21 0 0,-2-1 0,-50 8 0,50-5 0,-53 1 0,-163-18 0,-7-11-1365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05:44:28.17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2374 24575,'93'2'0,"102"-4"0,-174-2 0,0 0 0,-1-1 0,1-1 0,-2-1 0,32-15 0,-33 13 0,0 1 0,0 1 0,1 1 0,-1 0 0,2 2 0,28-4 0,104 8 0,-65 1 0,-65 1 0,-1 1 0,0 0 0,0 2 0,0 0 0,-1 2 0,39 16 0,-38-13 0,0-2 0,0 0 0,1-2 0,0 0 0,0-2 0,24 3 0,-23-5 0,0 0 0,0 2 0,0 1 0,25 9 0,-12 4 0,-30-14 0,1-1 0,-1 1 0,1-1 0,12 3 0,-14-4 0,20 3 0,0 2 0,-1 0 0,44 21 0,-58-23 0,1 0 0,0-1 0,-1-1 0,1 0 0,1 0 0,17 2 0,69-2 0,-69-3 0,0 1 0,33 5 0,19 4 0,1-4 0,127-5 0,-87-3 0,-54 3 0,80-3 0,-130-1 0,-1-1 0,1-1 0,-1-1 0,0 0 0,28-15 0,-36 17 0,2-2 0,0-1 0,-1 1 0,0-2 0,12-10 0,-13 10 0,0 0 0,1 1 0,0 0 0,13-7 0,1 3 0,-12 6 0,0 0 0,0-1 0,0-1 0,-1 0 0,13-11 0,0-1 0,1 1 0,40-22 0,-38 25 0,-1-2 0,37-30 0,-57 41 0,0 1 0,0-1 0,1 1 0,0 0 0,0 0 0,0 1 0,0 0 0,1 0 0,-1 1 0,17-5 0,-19 8 0,0-1 0,0-1 0,0 1 0,-1-1 0,1 0 0,0 0 0,-1 0 0,1 0 0,-1-1 0,0 0 0,0 0 0,0 0 0,0-1 0,0 1 0,-1-1 0,0 0 0,1 0 0,-2 0 0,1 0 0,0 0 0,-1-1 0,4-7 0,-3 4 0,0 0 0,0 0 0,1 1 0,0 0 0,1 0 0,-1 0 0,1 0 0,8-8 0,0 3 0,0 1 0,29-20 0,-37 27 0,0 0 0,0 0 0,-1-1 0,1 0 0,6-10 0,-7 9 0,1 0 0,0 0 0,10-9 0,3 0 0,124-93 0,-120 94 0,1 2 0,0 1 0,1 0 0,0 2 0,0 1 0,1 1 0,27-4 0,-37 8 0,1-1 0,-1 0 0,0 0 0,0-2 0,0 0 0,-1 0 0,21-14 0,84-41 0,-67 37 0,-34 16 0,1 1 0,28-7 0,-28 9 0,-1 0 0,35-17 0,-40 16 0,0-1 0,0 2 0,0 0 0,0 0 0,1 1 0,0 1 0,0 0 0,17-1 0,66-7 0,-62 5 0,49-1 0,803 8 0,-873 0 0,0 0 0,0 1 0,-1 0 0,1 1 0,18 6 0,65 31 0,-72-28 0,1-1 0,1-1 0,46 11 0,1-14 0,-59-7 0,0 1 0,1 1 0,-1 0 0,0 1 0,0 0 0,26 11 0,-28-9 0,1 0 0,0 0 0,0-2 0,0 0 0,1 0 0,19 0 0,92-3 0,-62-2 0,1 3 0,-37 1 0,1-2 0,0-1 0,35-6 0,-32-1 0,-1-2 0,58-27 0,-63 25 0,0 1 0,1 1 0,0 1 0,42-7 0,-38 11 0,-1-1 0,0-2 0,-1-1 0,51-22 0,-71 26 0,0 0 0,0-1 0,-1 0 0,11-10 0,-13 10 0,1 1 0,-1 0 0,1 0 0,0 0 0,0 1 0,1 0 0,11-5 0,3 3 0,0-1 0,-1-1 0,0-1 0,0-1 0,38-25 0,83-60 0,-126 80 0,0-1 0,-1 0 0,14-19 0,11-13 0,-29 35 0,-1-1 0,-1 0 0,0-1 0,-1 0 0,12-29 0,-13 26 0,1 0 0,1 1 0,21-31 0,-24 37 0,1 0 0,-2 0 0,0-1 0,0 0 0,-1 0 0,0 0 0,3-22 0,-6 27 0,5-18 0,2-10 0,-1 0 0,-1-1 0,0-40 0,-7-237 0,1 307 0,-1-1 0,1 1 0,-1 0 0,0-1 0,-1 1 0,0 0 0,0 0 0,0 0 0,-1 0 0,1 0 0,-1 0 0,-1 1 0,1 0 0,-1-1 0,0 1 0,-8-8 0,-17-24-1365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18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24575,'1'5'0,"0"-1"0,1 1 0,0 0 0,0 0 0,0-1 0,0 1 0,1-1 0,0 0 0,0 0 0,0 0 0,0 0 0,1 0 0,-1-1 0,1 1 0,6 4 0,-3-3 0,-1 1 0,-1 0 0,1 0 0,8 13 0,-11-13 0,1 1 0,0-1 0,0 0 0,1 0 0,0 0 0,0-1 0,0 0 0,1 0 0,-1 0 0,1 0 0,1-1 0,-1 0 0,0 0 0,1-1 0,0 0 0,0 0 0,0 0 0,0-1 0,0 0 0,0 0 0,9 0 0,-8-1 0,1 1 0,-1-1 0,0 2 0,-1-1 0,1 1 0,0 0 0,-1 1 0,0 0 0,12 8 0,25 11 0,-40-21 0,0 1 0,-1-1 0,1 1 0,-1 0 0,1 0 0,-1 0 0,0 1 0,0-1 0,-1 1 0,1 0 0,2 5 0,-1-3 0,-1-1 0,1 0 0,-1 0 0,2-1 0,-1 1 0,6 4 0,111 93 0,-91-78 0,-1 1 0,-1 1 0,-1 2 0,34 45 0,-58-68 0,-1-1 0,0 1 0,0 0 0,-1 0 0,1 0 0,-1 0 0,0 0 0,0 0 0,-1 0 0,1 6 0,-4 60 0,0-27 0,3-33 0,0 0 0,-1 1 0,-1-1 0,0 1 0,0-1 0,-1 0 0,0 0 0,-9 17 0,-30 100 0,15-61 0,-4-1 0,-59 97 0,-75 104 0,159-255 0,1 0 0,0 0 0,1 0 0,1 1 0,0 0 0,0 0 0,1 0 0,1 0 0,0 19 0,0-6 0,-10 177 0,10-179 0,-2-1 0,0 1 0,-8 25 0,6-27 0,1 1 0,0 0 0,0 35 0,3-36 0,-1 0 0,-1 0 0,-8 32 0,5-31 0,2 0 0,0 1 0,0 24 0,6 26 0,0-49 0,0 1 0,-2 0 0,-2 0 0,0 0 0,-1 0 0,-2-1 0,-10 34 0,1-18 0,2 2 0,2-1 0,1 2 0,3-1 0,1 1 0,3 83 0,1 421 0,2-542 0,0 0 0,0 0 0,0 0 0,1 0 0,-1 0 0,1 0 0,1 0 0,-1-1 0,1 0 0,0 1 0,7 8 0,49 54 0,-43-51 0,101 104 0,-74-93 0,-6-5 0,-27-16 0,1-1 0,0 0 0,0-1 0,1 0 0,-1-1 0,1 0 0,0-1 0,19 3 0,-12-3 0,-1 2 0,30 11 0,-17-5 0,0-2 0,1-1 0,0-1 0,64 4 0,-49-5 0,137 15 0,-94-15 0,-71-6 0,0 0 0,-1 2 0,1 0 0,-1 1 0,1 1 0,-1 0 0,23 10 0,-11-3 0,0-1 0,0-1 0,47 6 0,1 1 0,15 9 0,-59-14 0,0-1 0,0-2 0,1-2 0,63 3 0,-59-7 0,50 8 0,-51-5 0,54 1 0,490-6-1365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49.2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0 943 24575,'187'11'0,"-61"-9"0,102-4 0,-216 1 0,0 0 0,-1-1 0,1 0 0,0 0 0,-1-2 0,0 1 0,0-1 0,0-1 0,0 0 0,-1-1 0,12-7 0,-8 4 0,2 1 0,-1 0 0,1 1 0,32-9 0,33-15 0,-35 4 0,-36 19 0,1 2 0,1-1 0,-1 1 0,21-7 0,-21 9 0,-1-1 0,0 1 0,0-2 0,0 0 0,16-12 0,-16 10 0,1 1 0,0 0 0,22-10 0,-11 7 0,-1-1 0,25-16 0,-28 16 0,-1 1 0,1 0 0,30-11 0,-20 11 0,48-27 0,-49 23 0,46-18 0,-27 14 0,-1-3 0,-1-1 0,-1-3 0,48-36 0,-59 41 0,-19 12 0,0-1 0,0 0 0,-1-1 0,19-19 0,-21 20 0,0-1 0,1 1 0,17-10 0,10-10 0,0-2 0,-11 10 0,41-43 0,-62 58 0,1 0 0,0 0 0,1 1 0,-1 0 0,1 0 0,0 0 0,0 1 0,1 1 0,-1-1 0,1 1 0,0 1 0,-1 0 0,14-2 0,-62 41 0,15-12 0,19-17 0,-1-1 0,0 0 0,-1 0 0,0-1 0,0 0 0,0 0 0,-1 0 0,-9 3 0,-110 49 0,105-48 0,1 1 0,0 1 0,0 0 0,-23 19 0,25-16 0,0-1 0,-2-2 0,1 0 0,-29 11 0,23-12 0,0 2 0,0 1 0,-25 17 0,9-5 0,19-12 0,0 1 0,1 1 0,-34 30 0,53-43 0,-1 1 0,1-1 0,-1 0 0,0-1 0,0 1 0,-6 2 0,6-3 0,0 0 0,0 0 0,0 1 0,1-1 0,-1 1 0,1 0 0,-7 6 0,1 0 0,0-1 0,0 0 0,-1 0 0,0-2 0,0 1 0,-1-1 0,-12 4 0,12-5 0,0 1 0,0 0 0,0 0 0,1 1 0,0 1 0,-15 12 0,8-2 0,0-1 0,-2-1 0,0-1 0,-1-1 0,-1-1 0,-38 18 0,56-29 0,0 1 0,-1-1 0,1 1 0,1 0 0,-1 0 0,0 0 0,1 1 0,-6 6 0,7-6 0,-1-1 0,0 0 0,1 0 0,-1 0 0,0-1 0,-1 1 0,1-1 0,0 1 0,-1-1 0,1 0 0,-1-1 0,1 1 0,-1 0 0,0-1 0,-6 2 0,-16 0 0,18-3 0,-1 1 0,0 1 0,0-1 0,0 2 0,1-1 0,-1 1 0,1 0 0,-9 5 0,12-5 0,1 0 0,-1-1 0,1 0 0,-1 0 0,0-1 0,0 1 0,0-1 0,0 0 0,0 0 0,0 0 0,0-1 0,0 0 0,0 0 0,-8-1 0,12 0 0,1 1 0,0 0 0,-1-1 0,1 1 0,-1-1 0,1 1 0,0 0 0,-1-1 0,1 1 0,0-1 0,0 1 0,-1-1 0,1 1 0,0-1 0,0 0 0,0 1 0,0-1 0,-1 1 0,1-1 0,0 1 0,0-1 0,0 0 0,0 1 0,0-1 0,1 1 0,-1-1 0,0 1 0,0-1 0,0 1 0,0-1 0,1 1 0,-1-1 0,0 1 0,0-1 0,1 1 0,-1-1 0,0 1 0,1-1 0,-1 1 0,1-1 0,-1 1 0,1 0 0,-1-1 0,0 1 0,1 0 0,0-1 0,28-25 0,-24 21 0,32-25 0,1 2 0,2 1 0,0 2 0,49-21 0,-61 33 0,57-17 0,-27 11 0,54-19 0,-43 12 0,-55 20 0,1 0 0,-1 1 0,1 0 0,0 1 0,17-2 0,-20 4 0,1-1 0,0 0 0,-1-1 0,0-1 0,23-11 0,-24 10 0,1 0 0,-1 1 0,1 1 0,0 0 0,1 1 0,16-3 0,-29 6 0,0 0 0,0 0 0,1-1 0,-1 1 0,0 0 0,0 0 0,0 0 0,0 0 0,0 0 0,0 0 0,0 0 0,0 0 0,1 0 0,-1 0 0,0 0 0,0 0 0,0 0 0,0 0 0,0 0 0,0 0 0,1 0 0,-1 0 0,0 0 0,0 0 0,0 0 0,0 0 0,0 0 0,0 0 0,1 0 0,-1 0 0,0 0 0,0 0 0,0 0 0,0 0 0,0 0 0,0 0 0,1 0 0,-1 0 0,0 0 0,0 1 0,0-1 0,0 0 0,0 0 0,0 0 0,0 0 0,0 0 0,0 0 0,0 0 0,0 0 0,0 1 0,0-1 0,0 0 0,1 0 0,-1 0 0,0 0 0,0 0 0,0 1 0,0-1 0,0 0 0,0 0 0,0 0 0,-1 0 0,1 0 0,0 0 0,0 1 0,0-1 0,0 0 0,0 0 0,-11 9 0,-18 8 0,-79 19 0,72-26 0,-40 18 0,-3 4 0,39-16 0,-68 36 0,-48 24 0,143-69 0,1-2 0,0 1 0,-1-2 0,0 0 0,0 0 0,-20 2 0,19-4 0,1 1 0,0 0 0,0 0 0,0 2 0,1 0 0,-17 8 0,20-8 0,0 0 0,0-1 0,-1 0 0,1-1 0,-18 5 0,0-1 0,13-3 0,-3 2 0,-1-1 0,0-1 0,0 0 0,0-1 0,-35 0 0,38-3 0,0-1 0,0 1 0,-30 4 0,40-3 0,-1 0 0,0 1 0,1 0 0,0 0 0,-1 0 0,1 1 0,0 0 0,0 0 0,1 0 0,-1 1 0,-4 4 0,2-3 6,0 1 1,-1-1-1,0 0 0,0 0 0,0-1 0,0 0 0,0-1 1,-1 0-1,0 0 0,1 0 0,-15 1 0,-7-1-184,0-1-1,-34-2 1,23-1-726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06.0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770 281 24575,'139'2'0,"145"-4"0,-264-1 0,-1 0 0,0-1 0,21-8 0,30-5 0,-13-3 0,-49 16 0,0 0 0,1 1 0,-1 0 0,1 1 0,-1 0 0,17-2 0,68 3 0,64-6 0,-26-18 0,-131 25 0,1 0 0,-1 0 0,1 0 0,0 0 0,-1 0 0,1-1 0,-1 1 0,1 0 0,-1 0 0,1 0 0,-1-1 0,1 1 0,-1 0 0,1 0 0,-1-1 0,1 1 0,-1 0 0,1-1 0,-1 1 0,1-1 0,-1 1 0,0-1 0,1 1 0,-1-1 0,0 1 0,0-1 0,1 1 0,-1-1 0,0 1 0,0-1 0,0 1 0,1-1 0,-1 1 0,0-1 0,0 1 0,0-1 0,0-1 0,-15-21 0,8 17 0,0 0 0,0 0 0,0 1 0,-12-7 0,10 9 0,0 0 0,0 1 0,0 0 0,-18-2 0,-26-5 0,8-1 0,38 9 0,-1 0 0,0-1 0,0 1 0,1-2 0,0 1 0,-1-1 0,-11-7 0,9 5 0,-1 0 0,0 0 0,0 0 0,0 2 0,0-1 0,0 2 0,-1-1 0,-21-1 0,-11 3 0,-46 3 0,17 0 0,11-4 0,34 0 0,1 2 0,-53 5 0,76-4 0,0 1 0,0 0 0,0-1 0,0 1 0,1 1 0,-1-1 0,0 1 0,1-1 0,0 1 0,0 0 0,-4 5 0,3-4 0,0 0 0,0-1 0,0 1 0,0-1 0,-1 0 0,1 0 0,-10 5 0,-3-3 0,10-3 0,0 0 0,0 1 0,0 0 0,1 0 0,-1 0 0,1 0 0,0 1 0,0 0 0,-10 9 0,10-8 0,0-1 0,0 0 0,-1-1 0,0 1 0,0-1 0,0-1 0,0 1 0,-13 2 0,-11 4 0,-74 25 0,98-32 0,0-1 0,0 1 0,0-1 0,0 0 0,0 0 0,0-1 0,0 0 0,-10-1 0,11 0 0,0 0 0,0 1 0,0 0 0,0 0 0,0 1 0,0 0 0,0 0 0,0 0 0,-10 4 0,12-2 0,1-1 0,0 1 0,-1 0 0,1-1 0,0 2 0,0-1 0,1 0 0,-1 0 0,-3 7 0,5-8 0,-1 1 0,0 0 0,1 0 0,-1-1 0,0 1 0,-1-1 0,1 0 0,0 1 0,-1-1 0,1 0 0,-1-1 0,0 1 0,0 0 0,1-1 0,-1 1 0,0-1 0,-6 2 0,6-3 0,1 0 0,-1 1 0,0 0 0,0 0 0,0-1 0,1 2 0,-1-1 0,0 0 0,1 0 0,-1 1 0,1 0 0,-1-1 0,1 1 0,0 0 0,0 0 0,0 0 0,0 0 0,0 1 0,0-1 0,0 0 0,-1 4 0,-1 1 0,-1-2 0,0 0 0,0-1 0,-1 1 0,1-1 0,-1 0 0,0 0 0,0-1 0,0 0 0,-12 5 0,9-5 0,1 1 0,-1 1 0,1-1 0,-14 12 0,-54 38 0,55-41 0,-14 9 0,-33 23 0,62-39 0,-24 17 0,29-22 0,0-1 0,0 1 0,-1 0 0,1 0 0,0-1 0,0 1 0,0-1 0,0 1 0,-1-1 0,1 0 0,0 1 0,0-1 0,-1 0 0,1 0 0,0 0 0,-1 0 0,1 0 0,0 0 0,0 0 0,-1-1 0,1 1 0,0 0 0,-2-1 0,3 1 0,0 0 0,0-1 0,-1 1 0,1 0 0,0 0 0,0 0 0,0 0 0,0-1 0,0 1 0,-1 0 0,1 0 0,0 0 0,0-1 0,0 1 0,0 0 0,0 0 0,0 0 0,0-1 0,0 1 0,0 0 0,0 0 0,0-1 0,0 1 0,0 0 0,0 0 0,0 0 0,0-1 0,0 1 0,0 0 0,0 0 0,0-1 0,0 1 0,0 0 0,0 0 0,0 0 0,1-1 0,-1 1 0,0 0 0,0 0 0,0 0 0,0 0 0,0-1 0,1 1 0,13-10 0,14-4 0,30-15 0,-49 23 0,1 1 0,0 0 0,1 0 0,-1 1 0,1 0 0,0 1 0,0 0 0,0 0 0,1 2 0,14-2 0,8 2 0,53-10 0,1 0 0,-79 10 0,0-1 0,-1 0 0,1 0 0,-1-1 0,1-1 0,11-5 0,-10 4 0,0 1 0,0 0 0,20-5 0,14 0 0,-28 4 0,0 2 0,1 0 0,31 0 0,97-8 0,0-2 0,-91 2 0,-44 8 0,0 1 0,-1-1 0,1 2 0,11-2 0,63 4-1365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23.5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1846 1 24575,'7'0'0,"1"1"0,-1 1 0,1-1 0,-1 1 0,0 0 0,0 1 0,0 0 0,0 0 0,0 1 0,-1-1 0,1 1 0,-1 1 0,0-1 0,8 9 0,26 17 0,-19-18 0,-1-1 0,1-1 0,1 0 0,29 8 0,-43-16 0,0 1 0,0 1 0,0 0 0,-1 0 0,0 0 0,0 1 0,0 0 0,0 0 0,-1 1 0,0-1 0,0 2 0,10 12 0,-12-15 0,0 0 0,0-1 0,1 1 0,-1-1 0,1 0 0,0 0 0,0-1 0,0 1 0,0-1 0,0 0 0,1-1 0,-1 1 0,0-1 0,1 0 0,-1 0 0,1-1 0,0 1 0,7-2 0,-63-34 0,39 30 0,0 1 0,-1 0 0,1 0 0,-1 1 0,0 1 0,0 0 0,-16-1 0,-92 5 0,50 0 0,28-4 0,-77-14 0,79 9 0,-1 2 0,-43 0 0,-87-6 0,164 10 0,1 1 0,-1-1 0,1 0 0,-1 0 0,1-1 0,0 0 0,-1 0 0,1-1 0,-6-3 0,-14-5 0,15 8 0,-1 1 0,1 0 0,-1 0 0,0 1 0,1 1 0,-1 0 0,0 0 0,-11 3 0,8-2 0,0 0 0,1-1 0,-1 0 0,-23-4 0,10 0 0,0 1 0,-1 1 0,-46 3 0,18 0 0,52 0 0,-1 0 0,0 1 0,0-1 0,0 1 0,0 0 0,1 1 0,0-1 0,-1 1 0,1 1 0,0-1 0,0 0 0,-6 7 0,-35 19 0,34-22 0,0-1 0,0 2 0,1 0 0,-18 15 0,18-13 0,-1-1 0,0 0 0,-21 11 0,-7 10 0,35-25 0,0-1 0,0 1 0,-1-1 0,0 0 0,-9 5 0,2-3 0,2 1 0,-1 0 0,1 1 0,0 0 0,-13 14 0,11-10 0,0-1 0,-24 15 0,11-12 0,15-8 0,0 1 0,0-1 0,-17 15 0,-46 36 0,47-38 0,-33 30 0,40-30 0,-19 21 0,35-34 0,0 0 0,0 0 0,-1 0 0,0 0 0,0-1 0,0 0 0,0 0 0,-1-1 0,0 1 0,0-1 0,0 0 0,0-1 0,-13 5 0,2 3 0,18-1 0,0-9 0,1 1 0,-1-1 0,1 0 0,0 0 0,-1 0 0,1 0 0,0 0 0,0 0 0,0-1 0,0 1 0,0-1 0,-1 1 0,1-1 0,4 1 0,-1-1 0,0 1 0,-1-1 0,1 0 0,0-1 0,0 1 0,-1-1 0,1 0 0,0 0 0,-1 0 0,1-1 0,-1 0 0,0 1 0,1-2 0,-1 1 0,0 0 0,0-1 0,0 0 0,6-5 0,-13 7 0,0 0 0,0 0 0,1 0 0,-1 1 0,0-1 0,0 1 0,0 0 0,0 0 0,0 0 0,0 0 0,0 1 0,0-1 0,-4 2 0,0 3 0,1-1 0,-1 1 0,1 1 0,0-1 0,0 1 0,-5 8 0,-24 21 0,23-22 0,11-12 0,0 1 0,0 0 0,-1-1 0,1 1 0,0-1 0,-1 1 0,1-1 0,-1 0 0,1 0 0,-1 1 0,0-1 0,0 0 0,1 0 0,-1-1 0,0 1 0,0 0 0,0-1 0,0 1 0,-3 0 0,4-2 0,1 1 0,-1-1 0,1 1 0,-1-1 0,1 0 0,-1 1 0,1-1 0,0 0 0,0 1 0,-1-1 0,1 0 0,0 1 0,0-1 0,0 0 0,0 0 0,0 1 0,0-1 0,0 0 0,0 1 0,0-1 0,0 0 0,0 0 0,0 1 0,0-1 0,0 0 0,1 1 0,-1-1 0,0 0 0,1 1 0,-1-1 0,0 0 0,1 1 0,-1-1 0,1 1 0,-1-1 0,1 1 0,-1-1 0,1 1 0,0-1 0,20-26 0,-5 12 0,-1-1 0,0-1 0,-2-1 0,16-24 0,-27 39 0,0 1 0,0 0 0,0 0 0,0 1 0,0-1 0,0 0 0,0 1 0,1-1 0,-1 1 0,0 0 0,1-1 0,0 1 0,-1 0 0,1 1 0,-1-1 0,1 0 0,3 1 0,17-3 0,-67 1 0,33 1 0,0 0 0,-1 1 0,1 0 0,-1 0 0,1 2 0,-19 3 0,29-5 0,0 1 0,0-1 0,0 1 0,0-1 0,0 1 0,0-1 0,0 1 0,1 0 0,-1-1 0,0 1 0,0 0 0,1 0 0,-1-1 0,0 1 0,1 0 0,-1 0 0,1 0 0,-1 0 0,1 0 0,0 0 0,-1 0 0,1 0 0,0 0 0,0 0 0,0 0 0,-1 0 0,1 0 0,0 0 0,0 0 0,0 0 0,1 0 0,-1 0 0,0 0 0,0 0 0,1 0 0,0 2 0,-1-1 0,1 0 0,0 0 0,0 0 0,0-1 0,0 1 0,0 0 0,0-1 0,1 1 0,-1 0 0,1-1 0,-1 0 0,1 1 0,-1-1 0,1 0 0,0 0 0,-1 0 0,5 2 0,36 8 0,1-1 0,0-3 0,1-1 0,0-3 0,47-1 0,-80-2 0,-1 0 0,0-1 0,1 0 0,17-5 0,-25 5 0,0 0 0,0 0 0,0 0 0,0-1 0,0 1 0,0-1 0,0 0 0,-1 0 0,1 0 0,-1 0 0,1 0 0,-1 0 0,0-1 0,0 1 0,0-1 0,0 0 0,-1 1 0,1-1 0,1-5 0,-2 8 3,-1-1-1,0 1 0,0-1 1,0 1-1,0-1 1,0 1-1,0 0 0,0-1 1,0 1-1,0-1 1,0 1-1,0-1 0,0 1 1,0 0-1,0-1 0,0 1 1,0-1-1,0 1 1,0-1-1,-1 1 0,1 0 1,0-1-1,0 1 1,-1 0-1,1-1 0,0 1 1,0 0-1,-1-1 1,1 1-1,0 0 0,-1-1 1,1 1-1,-1 0 0,1 0 1,0 0-1,-1-1 1,1 1-1,-1 0 0,1 0 1,-1 0-1,-19-3-958,17 3 449,-9 0-6319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28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1143 109 24575,'32'-1'0,"0"-2"0,0-1 0,32-8 0,-17 8 0,-42 5 0,0-1 0,0 0 0,0 0 0,-1-1 0,1 0 0,0 1 0,0-2 0,0 1 0,0 0 0,-1-1 0,1 0 0,-1 0 0,1-1 0,-1 1 0,5-4 0,-1 0 0,1 1 0,0 1 0,-1-1 0,2 2 0,-1-1 0,0 1 0,1 0 0,0 1 0,0 0 0,-1 1 0,1 0 0,11 0 0,49-9 0,-41 5 0,1 1 0,-1 2 0,1 1 0,44 3 0,-2 0 0,-57 0 0,1 1 0,-1 1 0,0 0 0,0 0 0,0 2 0,0 0 0,-1 1 0,0 0 0,13 10 0,14 5 0,122 71 0,-36-22 0,-120-67 0,0 1 0,0-1 0,1-1 0,0 1 0,0-1 0,0-1 0,11 3 0,-17-4 0,0 0 0,0-1 0,-1 1 0,1 0 0,0 0 0,0 0 0,-1 0 0,1 0 0,-1 0 0,1 1 0,-1-1 0,1 1 0,-1-1 0,0 1 0,0-1 0,1 1 0,-1 0 0,-1-1 0,1 1 0,0 0 0,0 0 0,0 0 0,-1-1 0,1 1 0,-1 0 0,0 0 0,0 0 0,1 0 0,-1 0 0,0 0 0,-1 4 0,1-4 0,0 1 0,0-1 0,0 0 0,-1 1 0,1-1 0,-1 0 0,0 1 0,1-1 0,-1 0 0,0 0 0,0 0 0,0 0 0,-1 0 0,1 0 0,0 0 0,-1 0 0,1 0 0,-1 0 0,0-1 0,0 1 0,1-1 0,-1 1 0,0-1 0,0 0 0,0 0 0,-4 2 0,-100 32 0,82-24 0,-2-2 0,1-2 0,-1 0 0,-28 4 0,34-8 0,0 2 0,1 1 0,-1 0 0,1 1 0,0 1 0,-22 14 0,-41 15 0,7-18 0,63-18 0,-1 2 0,0 0 0,1 0 0,-1 1 0,1 1 0,-21 10 0,19-7 0,-1-1 0,0-1 0,0 0 0,-19 3 0,-25 11 0,-27 6 0,63-21 0,0 2 0,-36 15 0,44-17 0,1-1 0,-1-1 0,0-1 0,0 0 0,0 0 0,-1-2 0,1 0 0,-30-4 0,-12 2 0,38 2 0,0-1 0,0-1 0,0 0 0,0-2 0,-20-5 0,19 5 0,0 2 0,0 0 0,-1 1 0,1 1 0,-32 4 0,45-3 0,1 1 0,-1 0 0,1 1 0,0-1 0,-1 1 0,1 0 0,1 1 0,-1-1 0,0 1 0,1 0 0,-6 6 0,4-4 0,-1 0 0,0 0 0,0-1 0,-14 7 0,-44 14 0,-79 28 0,134-52 0,-1 0 0,1 0 0,-1-1 0,-17-1 0,22-1 0,0 1 0,-1 0 0,1 1 0,-1-1 0,1 1 0,0 1 0,0-1 0,-1 1 0,1 0 0,0 1 0,1 0 0,-1 0 0,-8 5 0,9-4 0,0 0 0,-1 0 0,1-1 0,-1 0 0,0 0 0,0-1 0,0 0 0,0 0 0,-15 1 0,2 1 0,13-2 0,-1 0 0,1 1 0,0 0 0,0 0 0,1 0 0,-10 7 0,10-6 0,1-1 0,0 1 0,-1-1 0,0-1 0,0 1 0,1-1 0,-2 0 0,1 0 0,0-1 0,-10 2 0,9-3 0,1 2 0,0-1 0,-1 1 0,1 0 0,0 0 0,-11 7 0,14-7 0,-1 0 0,1 0 0,-1 0 0,0 0 0,1-1 0,-1 1 0,0-1 0,0 0 0,0 0 0,0-1 0,0 1 0,-1-1 0,1 0 0,0 0 0,0 0 0,0 0 0,0-1 0,0 0 0,0 0 0,-5-1 0,7 0 0,0 1 0,0-1 0,1 0 0,-1 0 0,1 0 0,-1 0 0,1 0 0,0 0 0,0 0 0,0 0 0,0 0 0,0 0 0,0 0 0,1-1 0,-1 1 0,1 0 0,0-1 0,-1 1 0,1-5 0,3-55 0,-1 35 0,-2 21 0,-1 0 0,1 0 0,-1-1 0,2 1 0,-1 0 0,0 0 0,1 0 0,0 0 0,1 0 0,-1 0 0,1 0 0,0 0 0,1 0 0,0 1 0,-1-1 0,2 1 0,-1 0 0,1 0 0,-1 0 0,7-6 0,10-10 0,-11 11 0,0 0 0,1 1 0,0 0 0,1 0 0,0 1 0,20-11 0,-23 14 0,0 0 0,0-1 0,-1 1 0,10-10 0,-11 8 0,1 1 0,0 1 0,0-1 0,1 1 0,11-6 0,119-59 0,-120 59 0,-1 0 0,0-2 0,-1 0 0,-1 0 0,21-25 0,-26 28 0,1 0 0,1 1 0,-1 0 0,1 1 0,1 0 0,16-8 0,42-28 0,-30 14 0,1 3 0,65-32 0,-77 43 0,-7 6 0,1 1 0,-1 0 0,30-5 0,-20 6 0,-17 4-57,1 2 0,0 0 0,0 1 1,30 2-1,-22 0-1024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30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24575,'76'0'0,"-46"0"0,-24 0 0,-11 0 0,-66 0-1365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2:3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24575,'2'0'0,"2"0"0,3 0 0,2 0 0,4 0 0,1 0 0,0 0 0,0 0 0,-1 0 0,-2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61 24575,'19'5'0,"-19"-5"0,0 0 0,0 0 0,1 0 0,-1 1 0,0-1 0,0 0 0,0 0 0,0 0 0,0 1 0,0-1 0,0 0 0,0 0 0,0 0 0,0 1 0,0-1 0,0 0 0,0 0 0,0 0 0,0 1 0,0-1 0,0 0 0,0 0 0,0 0 0,0 1 0,0-1 0,0 0 0,0 0 0,0 0 0,0 1 0,0-1 0,-1 0 0,1 0 0,0 0 0,0 1 0,0-1 0,0 0 0,0 0 0,-1 0 0,1 0 0,0 0 0,0 0 0,-1 1 0,0-1 0,0 1 0,0-1 0,0 0 0,-1 1 0,1-1 0,0 0 0,0 0 0,-1 0 0,1 0 0,0 0 0,0 0 0,-1 0 0,1 0 0,0 0 0,0-1 0,-1 1 0,1 0 0,0-1 0,0 1 0,0-1 0,0 0 0,0 1 0,0-1 0,0 0 0,0 1 0,0-1 0,0 0 0,0 0 0,-1-1 0,1 0 0,-1 1 0,1 0 0,0-1 0,0 1 0,-1-1 0,1 0 0,1 1 0,-1-1 0,0 0 0,0 1 0,0-1 0,1 0 0,-1 0 0,1 0 0,0 1 0,-1-1 0,1 0 0,0 0 0,0 0 0,0 0 0,0 0 0,1 0 0,-1 0 0,0 1 0,2-3 0,-2 2 0,1 1 0,0 0 0,0 0 0,0 0 0,0 0 0,0 0 0,0 0 0,0 0 0,0 0 0,0 0 0,1 0 0,-1 1 0,0-1 0,0 0 0,1 1 0,-1-1 0,1 1 0,-1-1 0,0 1 0,1 0 0,-1 0 0,1 0 0,-1-1 0,1 1 0,-1 1 0,1-1 0,-1 0 0,0 0 0,1 0 0,-1 1 0,1-1 0,1 2 0,-2-2-4,-1 0 1,1 0-1,-1 0 0,1 0 0,-1 1 0,1-1 0,-1 0 1,1 0-1,-1 1 0,1-1 0,-1 0 0,0 1 1,1-1-1,-1 0 0,1 1 0,-1-1 0,0 0 0,1 1 1,-1-1-1,0 1 0,0-1 0,1 1 0,-1-1 0,0 1 1,0-1-1,0 1 0,0-1 0,1 1 0,-1-1 1,0 1-1,0-1 0,0 1 0,0-1 0,0 1 0,0-1 1,-1 1-1,1-1 0,0 1 0,0-1 0,0 1 0,0-1 1,-1 1-1,1-1 0,0 1 0,0-1 0,-1 1 1,1-1-1,0 1 0,-1-1 0,1 0 0,0 1 0,-1-1 1,1 0-1,-1 1 0,1-1 0,0 0 0,-2 1 0,-2 6-1139,-1 2-5683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24575,'0'-2'0,"0"-1"0,1 1 0,0 0 0,-1 0 0,1 0 0,0 0 0,0 0 0,0 0 0,0 0 0,0 0 0,1 0 0,-1 1 0,1-1 0,-1 0 0,1 1 0,-1-1 0,1 1 0,0 0 0,0-1 0,0 1 0,0 0 0,0 0 0,2-1 0,-3 2 0,1-1 0,0 0 0,-1 0 0,1 1 0,-1-1 0,1 1 0,0 0 0,-1-1 0,1 1 0,0 0 0,-1 0 0,1 0 0,0 0 0,-1 0 0,1 0 0,0 0 0,-1 1 0,1-1 0,0 1 0,-1-1 0,1 1 0,-1 0 0,1-1 0,-1 1 0,1 0 0,-1 0 0,1 0 0,-1 0 0,2 3 0,-3-4 0,0 1 0,-1 0 0,1-1 0,0 1 0,-1 0 0,1-1 0,-1 1 0,1-1 0,-1 1 0,0-1 0,1 1 0,-1-1 0,1 1 0,-1-1 0,0 0 0,1 1 0,-1-1 0,0 0 0,1 1 0,-1-1 0,0 0 0,0 0 0,1 0 0,-1 0 0,0 0 0,0 1 0,1-1 0,-1-1 0,0 1 0,0 0 0,1 0 0,-3 0 0,-29 2 0,-2-12 0,33 10 0,0 0 0,1-1 0,-1 1 0,0 0 0,0-1 0,1 1 0,-1-1 0,0 1 0,1-1 0,-1 1 0,0-1 0,1 1 0,-1-1 0,1 0 0,-1 1 0,1-1 0,-1 0 0,1 0 0,-1 1 0,1-1 0,0 0 0,0 0 0,-1 1 0,1-1 0,0 0 0,0 0 0,0 0 0,0 0 0,0 1 0,0-1 0,0 0 0,0 0 0,0 0 0,0 0 0,0 1 0,1-1 0,-1 0 0,1-1 0,-1 2 0,0-1 0,0 1 0,0 0 0,0 0 0,0 0 0,0 0 0,1-1 0,-1 1 0,0 0 0,0 0 0,0 0 0,0 0 0,0 0 0,1 0 0,-1-1 0,0 1 0,0 0 0,0 0 0,0 0 0,1 0 0,-1 0 0,0 0 0,0 0 0,0 0 0,1 0 0,-1 0 0,0 0 0,0 0 0,0 0 0,1 0 0,-1 0 0,0 0 0,0 0 0,0 0 0,1 0 0,-1 0 0,0 0 0,0 0 0,0 1 0,0-1 0,1 0 0,-1 0 0,0 0 0,0 0 0,0 0 0,0 0 0,0 1 0,0-1 0,1 0 0,8 14 0,1 16 0,-10-22-1365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4T05:03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1756 329 24575,'-386'29'0,"1"0"0,171-17 0,207-11 0,0 1 0,0-1 0,0 1 0,0 1 0,-9 4 0,-34 8 0,19-12 0,-44-3 0,46-1 0,1 1 0,-33 5 0,59-4 0,-1-1 0,0 0 0,0 0 0,0-1 0,1 1 0,-1 0 0,0-1 0,1 1 0,-1-1 0,0 0 0,1 0 0,-1 0 0,1-1 0,-1 1 0,1 0 0,0-1 0,-1 0 0,-1-1 0,-37-44 0,18 19 0,-244-247 0,247 249 43,17 21-244,-1 0 0,1 0-1,-1 0 1,0 1 0,-1 0 0,-6-6 0,2 4-6625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1238D-C18F-48EE-896D-E8D33628A985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65C6-91AD-4F57-9F45-E704264415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44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F7DA-B03A-D9CA-08AB-56CB9B7F4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70539-CE08-82A3-7521-938C6409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B879-C2BC-D28B-7F3C-1025CFF0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0B66-C806-25E6-3ECE-1DDB2AF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64EB3-55F9-0A28-A0FF-09F017B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28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2950-6F8A-6DCF-A584-D73E4E92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92DF-8B17-2F71-C5AF-91E9ACBF3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A1CD-817D-5D24-FD23-7C13172D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5ED8-6EF2-2251-D7B4-DF5D65A0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341E-670B-545D-C51C-57D52047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1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74C4C-43C1-F75D-5472-C175D0BCA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8380D-C6F9-8873-6486-A8C06378B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7CB6-F895-BB28-7F1B-A5282A22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09BE7-BB30-B584-C745-65542140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8AE21-57FA-0B06-502E-4C9E90DD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6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19A3-984C-B70A-54B2-B2106885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E1B5-C54E-7C7E-3F7C-D0495F39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7B2C-BAAD-2338-1D7A-F40A6400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362A8-FE61-25E0-654D-51B170D6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92758-52C7-455B-B428-90F140CD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32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223B-0F93-E297-8972-3657EFD2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F5ABC-E70B-96B0-32A9-B29609173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C1C89-612A-B6A5-66D3-FE2CAA4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4531-15E1-2A55-4F96-041BDEF4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E032-9EAF-624E-DA12-DFDEDD62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76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A31E-906D-6DF9-4F75-CE5DC193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E45B-01F8-CA52-47AF-57A4A5F05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CFE6C-4D25-C191-A3F3-931F5407D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C24DF-CCFF-0915-C994-84073741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A2EA0-6E3B-83C5-67D0-67F4F481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297EE-8D43-75A9-D110-EBAFB254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0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0C50-3562-3AC3-97FE-5DB8CB5F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0941-B472-3DF5-D718-644B4DA8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13DAA-1164-9BB6-E4EB-D012545B4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945A6-73D0-8B79-5F06-AC28CD586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0A7EA-2D98-869F-2433-C7A9C5D55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D79AC-DB4C-874F-3382-F66F2B95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2D4CC-EF57-9C6F-531B-F1CAFA0F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31BB1-8AFD-A41B-BCD6-44B97D66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18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9B49-9482-8680-30F2-DB9B569C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5A5F-DEFE-3975-8852-21419559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9E258-28D3-D5C1-7317-14B440EB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3C2D6-9F98-A810-36DA-1898187A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6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1E51C-D55F-EC7F-9594-DCE58E96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BD670-841F-DDD3-E86B-C6220AE8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633A9-321F-AC2D-5403-25F0E12E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5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2FCC-A543-8EF4-18A9-4E4F4DFA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9527-C006-7288-C1FC-F61C0AFF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1798D-5D02-10EF-2358-052829A39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8A7C4-74B9-BA88-5972-2BC65161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1832D-5C45-0D9A-E714-A27CAA5D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22783-3B80-2ACC-3DCD-C3FEC5D1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89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08F3-5682-26A6-0DA8-5E1C1D761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787BF-BF7D-EABB-854B-410F2808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D35FC-5269-87B2-7E40-D7505D724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8C6B0-587F-5A29-46AD-45F33643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F42FA-7A35-C15D-C77E-86A1BB6D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F46E6-B531-B97F-C097-7504A279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64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872DA-79D9-7F4F-85A8-DBD2321F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FFC3A-A325-10B4-E2C8-C6ADB2CB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4732-B1B7-031D-9F8A-C6BFFFE72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F7448-3633-4BC3-ABDE-653B16AF386D}" type="datetimeFigureOut">
              <a:rPr lang="en-AU" smtClean="0"/>
              <a:t>4/07/2024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D2B5-62A0-5F61-B8A2-03943935D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28A6-4D9E-49A8-C8AF-B4C3AC86B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A7418-E6A0-4433-80A1-45A3199657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6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1.png"/><Relationship Id="rId18" Type="http://schemas.openxmlformats.org/officeDocument/2006/relationships/customXml" Target="../ink/ink272.xml"/><Relationship Id="rId26" Type="http://schemas.openxmlformats.org/officeDocument/2006/relationships/customXml" Target="../ink/ink276.xml"/><Relationship Id="rId39" Type="http://schemas.openxmlformats.org/officeDocument/2006/relationships/customXml" Target="../ink/ink285.xml"/><Relationship Id="rId21" Type="http://schemas.openxmlformats.org/officeDocument/2006/relationships/image" Target="../media/image255.png"/><Relationship Id="rId34" Type="http://schemas.openxmlformats.org/officeDocument/2006/relationships/image" Target="../media/image260.png"/><Relationship Id="rId42" Type="http://schemas.openxmlformats.org/officeDocument/2006/relationships/customXml" Target="../ink/ink287.xml"/><Relationship Id="rId47" Type="http://schemas.openxmlformats.org/officeDocument/2006/relationships/customXml" Target="../ink/ink290.xml"/><Relationship Id="rId7" Type="http://schemas.openxmlformats.org/officeDocument/2006/relationships/image" Target="../media/image248.png"/><Relationship Id="rId2" Type="http://schemas.openxmlformats.org/officeDocument/2006/relationships/customXml" Target="../ink/ink264.xml"/><Relationship Id="rId16" Type="http://schemas.openxmlformats.org/officeDocument/2006/relationships/customXml" Target="../ink/ink271.xml"/><Relationship Id="rId29" Type="http://schemas.openxmlformats.org/officeDocument/2006/relationships/customXml" Target="../ink/ink279.xml"/><Relationship Id="rId11" Type="http://schemas.openxmlformats.org/officeDocument/2006/relationships/image" Target="../media/image250.png"/><Relationship Id="rId24" Type="http://schemas.openxmlformats.org/officeDocument/2006/relationships/customXml" Target="../ink/ink275.xml"/><Relationship Id="rId32" Type="http://schemas.openxmlformats.org/officeDocument/2006/relationships/image" Target="../media/image259.png"/><Relationship Id="rId37" Type="http://schemas.openxmlformats.org/officeDocument/2006/relationships/customXml" Target="../ink/ink284.xml"/><Relationship Id="rId40" Type="http://schemas.openxmlformats.org/officeDocument/2006/relationships/customXml" Target="../ink/ink286.xml"/><Relationship Id="rId45" Type="http://schemas.openxmlformats.org/officeDocument/2006/relationships/customXml" Target="../ink/ink289.xml"/><Relationship Id="rId5" Type="http://schemas.openxmlformats.org/officeDocument/2006/relationships/image" Target="../media/image247.png"/><Relationship Id="rId15" Type="http://schemas.openxmlformats.org/officeDocument/2006/relationships/image" Target="../media/image252.png"/><Relationship Id="rId23" Type="http://schemas.openxmlformats.org/officeDocument/2006/relationships/image" Target="../media/image256.png"/><Relationship Id="rId28" Type="http://schemas.openxmlformats.org/officeDocument/2006/relationships/customXml" Target="../ink/ink278.xml"/><Relationship Id="rId36" Type="http://schemas.openxmlformats.org/officeDocument/2006/relationships/customXml" Target="../ink/ink283.xml"/><Relationship Id="rId49" Type="http://schemas.openxmlformats.org/officeDocument/2006/relationships/image" Target="../media/image246.jpeg"/><Relationship Id="rId10" Type="http://schemas.openxmlformats.org/officeDocument/2006/relationships/customXml" Target="../ink/ink268.xml"/><Relationship Id="rId19" Type="http://schemas.openxmlformats.org/officeDocument/2006/relationships/image" Target="../media/image254.png"/><Relationship Id="rId31" Type="http://schemas.openxmlformats.org/officeDocument/2006/relationships/customXml" Target="../ink/ink280.xml"/><Relationship Id="rId44" Type="http://schemas.openxmlformats.org/officeDocument/2006/relationships/customXml" Target="../ink/ink288.xml"/><Relationship Id="rId4" Type="http://schemas.openxmlformats.org/officeDocument/2006/relationships/customXml" Target="../ink/ink265.xml"/><Relationship Id="rId9" Type="http://schemas.openxmlformats.org/officeDocument/2006/relationships/image" Target="../media/image249.png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Relationship Id="rId27" Type="http://schemas.openxmlformats.org/officeDocument/2006/relationships/customXml" Target="../ink/ink277.xml"/><Relationship Id="rId30" Type="http://schemas.openxmlformats.org/officeDocument/2006/relationships/image" Target="../media/image258.png"/><Relationship Id="rId35" Type="http://schemas.openxmlformats.org/officeDocument/2006/relationships/customXml" Target="../ink/ink282.xml"/><Relationship Id="rId43" Type="http://schemas.openxmlformats.org/officeDocument/2006/relationships/image" Target="../media/image263.png"/><Relationship Id="rId48" Type="http://schemas.openxmlformats.org/officeDocument/2006/relationships/image" Target="../media/image265.png"/><Relationship Id="rId8" Type="http://schemas.openxmlformats.org/officeDocument/2006/relationships/customXml" Target="../ink/ink267.xml"/><Relationship Id="rId3" Type="http://schemas.openxmlformats.org/officeDocument/2006/relationships/image" Target="../media/image246.png"/><Relationship Id="rId12" Type="http://schemas.openxmlformats.org/officeDocument/2006/relationships/customXml" Target="../ink/ink269.xml"/><Relationship Id="rId17" Type="http://schemas.openxmlformats.org/officeDocument/2006/relationships/image" Target="../media/image253.png"/><Relationship Id="rId25" Type="http://schemas.openxmlformats.org/officeDocument/2006/relationships/image" Target="../media/image257.png"/><Relationship Id="rId33" Type="http://schemas.openxmlformats.org/officeDocument/2006/relationships/customXml" Target="../ink/ink281.xml"/><Relationship Id="rId38" Type="http://schemas.openxmlformats.org/officeDocument/2006/relationships/image" Target="../media/image261.png"/><Relationship Id="rId46" Type="http://schemas.openxmlformats.org/officeDocument/2006/relationships/image" Target="../media/image264.png"/><Relationship Id="rId20" Type="http://schemas.openxmlformats.org/officeDocument/2006/relationships/customXml" Target="../ink/ink273.xml"/><Relationship Id="rId41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6.png"/><Relationship Id="rId18" Type="http://schemas.openxmlformats.org/officeDocument/2006/relationships/customXml" Target="../ink/ink16.xml"/><Relationship Id="rId3" Type="http://schemas.openxmlformats.org/officeDocument/2006/relationships/image" Target="../media/image11.png"/><Relationship Id="rId21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customXml" Target="../ink/ink12.xml"/><Relationship Id="rId17" Type="http://schemas.openxmlformats.org/officeDocument/2006/relationships/customXml" Target="../ink/ink15.xml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customXml" Target="../ink/ink11.xml"/><Relationship Id="rId19" Type="http://schemas.openxmlformats.org/officeDocument/2006/relationships/customXml" Target="../ink/ink17.xml"/><Relationship Id="rId4" Type="http://schemas.openxmlformats.org/officeDocument/2006/relationships/customXml" Target="../ink/ink8.xml"/><Relationship Id="rId9" Type="http://schemas.openxmlformats.org/officeDocument/2006/relationships/image" Target="../media/image14.png"/><Relationship Id="rId14" Type="http://schemas.openxmlformats.org/officeDocument/2006/relationships/customXml" Target="../ink/ink13.xml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1" Type="http://schemas.openxmlformats.org/officeDocument/2006/relationships/customXml" Target="../ink/ink31.xml"/><Relationship Id="rId42" Type="http://schemas.openxmlformats.org/officeDocument/2006/relationships/image" Target="../media/image34.png"/><Relationship Id="rId63" Type="http://schemas.openxmlformats.org/officeDocument/2006/relationships/customXml" Target="../ink/ink56.xml"/><Relationship Id="rId84" Type="http://schemas.openxmlformats.org/officeDocument/2006/relationships/customXml" Target="../ink/ink66.xml"/><Relationship Id="rId138" Type="http://schemas.openxmlformats.org/officeDocument/2006/relationships/image" Target="../media/image82.png"/><Relationship Id="rId159" Type="http://schemas.openxmlformats.org/officeDocument/2006/relationships/customXml" Target="../ink/ink103.xml"/><Relationship Id="rId107" Type="http://schemas.openxmlformats.org/officeDocument/2006/relationships/customXml" Target="../ink/ink77.xml"/><Relationship Id="rId11" Type="http://schemas.openxmlformats.org/officeDocument/2006/relationships/image" Target="../media/image24.png"/><Relationship Id="rId32" Type="http://schemas.openxmlformats.org/officeDocument/2006/relationships/image" Target="../media/image29.png"/><Relationship Id="rId53" Type="http://schemas.openxmlformats.org/officeDocument/2006/relationships/customXml" Target="../ink/ink51.xml"/><Relationship Id="rId74" Type="http://schemas.openxmlformats.org/officeDocument/2006/relationships/customXml" Target="../ink/ink61.xml"/><Relationship Id="rId128" Type="http://schemas.openxmlformats.org/officeDocument/2006/relationships/image" Target="../media/image77.png"/><Relationship Id="rId149" Type="http://schemas.openxmlformats.org/officeDocument/2006/relationships/customXml" Target="../ink/ink98.xml"/><Relationship Id="rId5" Type="http://schemas.openxmlformats.org/officeDocument/2006/relationships/image" Target="../media/image21.png"/><Relationship Id="rId95" Type="http://schemas.openxmlformats.org/officeDocument/2006/relationships/image" Target="../media/image60.png"/><Relationship Id="rId160" Type="http://schemas.openxmlformats.org/officeDocument/2006/relationships/image" Target="../media/image93.png"/><Relationship Id="rId22" Type="http://schemas.openxmlformats.org/officeDocument/2006/relationships/customXml" Target="../ink/ink32.xml"/><Relationship Id="rId43" Type="http://schemas.openxmlformats.org/officeDocument/2006/relationships/customXml" Target="../ink/ink45.xml"/><Relationship Id="rId64" Type="http://schemas.openxmlformats.org/officeDocument/2006/relationships/image" Target="../media/image44.png"/><Relationship Id="rId118" Type="http://schemas.openxmlformats.org/officeDocument/2006/relationships/image" Target="../media/image72.png"/><Relationship Id="rId139" Type="http://schemas.openxmlformats.org/officeDocument/2006/relationships/customXml" Target="../ink/ink93.xml"/><Relationship Id="rId85" Type="http://schemas.openxmlformats.org/officeDocument/2006/relationships/image" Target="../media/image55.png"/><Relationship Id="rId150" Type="http://schemas.openxmlformats.org/officeDocument/2006/relationships/image" Target="../media/image88.png"/><Relationship Id="rId12" Type="http://schemas.openxmlformats.org/officeDocument/2006/relationships/customXml" Target="../ink/ink24.xml"/><Relationship Id="rId17" Type="http://schemas.openxmlformats.org/officeDocument/2006/relationships/image" Target="../media/image26.png"/><Relationship Id="rId33" Type="http://schemas.openxmlformats.org/officeDocument/2006/relationships/customXml" Target="../ink/ink40.xml"/><Relationship Id="rId38" Type="http://schemas.openxmlformats.org/officeDocument/2006/relationships/image" Target="../media/image32.png"/><Relationship Id="rId59" Type="http://schemas.openxmlformats.org/officeDocument/2006/relationships/customXml" Target="../ink/ink54.xml"/><Relationship Id="rId103" Type="http://schemas.openxmlformats.org/officeDocument/2006/relationships/customXml" Target="../ink/ink75.xml"/><Relationship Id="rId108" Type="http://schemas.openxmlformats.org/officeDocument/2006/relationships/image" Target="../media/image67.png"/><Relationship Id="rId124" Type="http://schemas.openxmlformats.org/officeDocument/2006/relationships/image" Target="../media/image75.png"/><Relationship Id="rId129" Type="http://schemas.openxmlformats.org/officeDocument/2006/relationships/customXml" Target="../ink/ink88.xml"/><Relationship Id="rId54" Type="http://schemas.openxmlformats.org/officeDocument/2006/relationships/image" Target="../media/image39.png"/><Relationship Id="rId70" Type="http://schemas.openxmlformats.org/officeDocument/2006/relationships/customXml" Target="../ink/ink59.xml"/><Relationship Id="rId75" Type="http://schemas.openxmlformats.org/officeDocument/2006/relationships/image" Target="../media/image50.png"/><Relationship Id="rId91" Type="http://schemas.openxmlformats.org/officeDocument/2006/relationships/image" Target="../media/image58.png"/><Relationship Id="rId96" Type="http://schemas.openxmlformats.org/officeDocument/2006/relationships/customXml" Target="../ink/ink72.xml"/><Relationship Id="rId140" Type="http://schemas.openxmlformats.org/officeDocument/2006/relationships/image" Target="../media/image83.png"/><Relationship Id="rId145" Type="http://schemas.openxmlformats.org/officeDocument/2006/relationships/customXml" Target="../ink/ink96.xml"/><Relationship Id="rId161" Type="http://schemas.openxmlformats.org/officeDocument/2006/relationships/customXml" Target="../ink/ink104.xml"/><Relationship Id="rId16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23" Type="http://schemas.openxmlformats.org/officeDocument/2006/relationships/customXml" Target="../ink/ink33.xml"/><Relationship Id="rId28" Type="http://schemas.openxmlformats.org/officeDocument/2006/relationships/image" Target="../media/image27.png"/><Relationship Id="rId49" Type="http://schemas.openxmlformats.org/officeDocument/2006/relationships/customXml" Target="../ink/ink48.xml"/><Relationship Id="rId114" Type="http://schemas.openxmlformats.org/officeDocument/2006/relationships/image" Target="../media/image70.png"/><Relationship Id="rId119" Type="http://schemas.openxmlformats.org/officeDocument/2006/relationships/customXml" Target="../ink/ink83.xml"/><Relationship Id="rId44" Type="http://schemas.openxmlformats.org/officeDocument/2006/relationships/image" Target="../media/image35.png"/><Relationship Id="rId60" Type="http://schemas.openxmlformats.org/officeDocument/2006/relationships/image" Target="../media/image42.png"/><Relationship Id="rId65" Type="http://schemas.openxmlformats.org/officeDocument/2006/relationships/customXml" Target="../ink/ink57.xml"/><Relationship Id="rId81" Type="http://schemas.openxmlformats.org/officeDocument/2006/relationships/image" Target="../media/image53.png"/><Relationship Id="rId86" Type="http://schemas.openxmlformats.org/officeDocument/2006/relationships/customXml" Target="../ink/ink67.xml"/><Relationship Id="rId130" Type="http://schemas.openxmlformats.org/officeDocument/2006/relationships/image" Target="../media/image78.png"/><Relationship Id="rId135" Type="http://schemas.openxmlformats.org/officeDocument/2006/relationships/customXml" Target="../ink/ink91.xml"/><Relationship Id="rId151" Type="http://schemas.openxmlformats.org/officeDocument/2006/relationships/customXml" Target="../ink/ink99.xml"/><Relationship Id="rId156" Type="http://schemas.openxmlformats.org/officeDocument/2006/relationships/image" Target="../media/image91.png"/><Relationship Id="rId13" Type="http://schemas.openxmlformats.org/officeDocument/2006/relationships/customXml" Target="../ink/ink25.xml"/><Relationship Id="rId18" Type="http://schemas.openxmlformats.org/officeDocument/2006/relationships/customXml" Target="../ink/ink28.xml"/><Relationship Id="rId39" Type="http://schemas.openxmlformats.org/officeDocument/2006/relationships/customXml" Target="../ink/ink43.xml"/><Relationship Id="rId109" Type="http://schemas.openxmlformats.org/officeDocument/2006/relationships/customXml" Target="../ink/ink78.xml"/><Relationship Id="rId34" Type="http://schemas.openxmlformats.org/officeDocument/2006/relationships/image" Target="../media/image30.png"/><Relationship Id="rId50" Type="http://schemas.openxmlformats.org/officeDocument/2006/relationships/customXml" Target="../ink/ink49.xml"/><Relationship Id="rId55" Type="http://schemas.openxmlformats.org/officeDocument/2006/relationships/customXml" Target="../ink/ink52.xml"/><Relationship Id="rId76" Type="http://schemas.openxmlformats.org/officeDocument/2006/relationships/customXml" Target="../ink/ink62.xml"/><Relationship Id="rId97" Type="http://schemas.openxmlformats.org/officeDocument/2006/relationships/image" Target="../media/image61.png"/><Relationship Id="rId104" Type="http://schemas.openxmlformats.org/officeDocument/2006/relationships/image" Target="../media/image65.png"/><Relationship Id="rId120" Type="http://schemas.openxmlformats.org/officeDocument/2006/relationships/image" Target="../media/image73.png"/><Relationship Id="rId125" Type="http://schemas.openxmlformats.org/officeDocument/2006/relationships/customXml" Target="../ink/ink86.xml"/><Relationship Id="rId141" Type="http://schemas.openxmlformats.org/officeDocument/2006/relationships/customXml" Target="../ink/ink94.xml"/><Relationship Id="rId146" Type="http://schemas.openxmlformats.org/officeDocument/2006/relationships/image" Target="../media/image86.png"/><Relationship Id="rId7" Type="http://schemas.openxmlformats.org/officeDocument/2006/relationships/image" Target="../media/image22.png"/><Relationship Id="rId71" Type="http://schemas.openxmlformats.org/officeDocument/2006/relationships/image" Target="../media/image48.png"/><Relationship Id="rId92" Type="http://schemas.openxmlformats.org/officeDocument/2006/relationships/customXml" Target="../ink/ink70.xml"/><Relationship Id="rId162" Type="http://schemas.openxmlformats.org/officeDocument/2006/relationships/image" Target="../media/image94.png"/><Relationship Id="rId2" Type="http://schemas.openxmlformats.org/officeDocument/2006/relationships/customXml" Target="../ink/ink19.xml"/><Relationship Id="rId29" Type="http://schemas.openxmlformats.org/officeDocument/2006/relationships/customXml" Target="../ink/ink38.xml"/><Relationship Id="rId24" Type="http://schemas.openxmlformats.org/officeDocument/2006/relationships/customXml" Target="../ink/ink34.xml"/><Relationship Id="rId40" Type="http://schemas.openxmlformats.org/officeDocument/2006/relationships/image" Target="../media/image33.png"/><Relationship Id="rId45" Type="http://schemas.openxmlformats.org/officeDocument/2006/relationships/customXml" Target="../ink/ink46.xml"/><Relationship Id="rId66" Type="http://schemas.openxmlformats.org/officeDocument/2006/relationships/image" Target="../media/image45.png"/><Relationship Id="rId87" Type="http://schemas.openxmlformats.org/officeDocument/2006/relationships/image" Target="../media/image56.png"/><Relationship Id="rId110" Type="http://schemas.openxmlformats.org/officeDocument/2006/relationships/image" Target="../media/image68.png"/><Relationship Id="rId115" Type="http://schemas.openxmlformats.org/officeDocument/2006/relationships/customXml" Target="../ink/ink81.xml"/><Relationship Id="rId131" Type="http://schemas.openxmlformats.org/officeDocument/2006/relationships/customXml" Target="../ink/ink89.xml"/><Relationship Id="rId136" Type="http://schemas.openxmlformats.org/officeDocument/2006/relationships/image" Target="../media/image81.png"/><Relationship Id="rId157" Type="http://schemas.openxmlformats.org/officeDocument/2006/relationships/customXml" Target="../ink/ink102.xml"/><Relationship Id="rId61" Type="http://schemas.openxmlformats.org/officeDocument/2006/relationships/customXml" Target="../ink/ink55.xml"/><Relationship Id="rId82" Type="http://schemas.openxmlformats.org/officeDocument/2006/relationships/customXml" Target="../ink/ink65.xml"/><Relationship Id="rId152" Type="http://schemas.openxmlformats.org/officeDocument/2006/relationships/image" Target="../media/image89.png"/><Relationship Id="rId19" Type="http://schemas.openxmlformats.org/officeDocument/2006/relationships/customXml" Target="../ink/ink29.xml"/><Relationship Id="rId14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customXml" Target="../ink/ink41.xml"/><Relationship Id="rId56" Type="http://schemas.openxmlformats.org/officeDocument/2006/relationships/image" Target="../media/image40.png"/><Relationship Id="rId77" Type="http://schemas.openxmlformats.org/officeDocument/2006/relationships/image" Target="../media/image51.png"/><Relationship Id="rId100" Type="http://schemas.openxmlformats.org/officeDocument/2006/relationships/image" Target="../media/image63.png"/><Relationship Id="rId105" Type="http://schemas.openxmlformats.org/officeDocument/2006/relationships/customXml" Target="../ink/ink76.xml"/><Relationship Id="rId126" Type="http://schemas.openxmlformats.org/officeDocument/2006/relationships/image" Target="../media/image76.png"/><Relationship Id="rId147" Type="http://schemas.openxmlformats.org/officeDocument/2006/relationships/customXml" Target="../ink/ink97.xml"/><Relationship Id="rId8" Type="http://schemas.openxmlformats.org/officeDocument/2006/relationships/customXml" Target="../ink/ink22.xml"/><Relationship Id="rId51" Type="http://schemas.openxmlformats.org/officeDocument/2006/relationships/customXml" Target="../ink/ink50.xml"/><Relationship Id="rId72" Type="http://schemas.openxmlformats.org/officeDocument/2006/relationships/customXml" Target="../ink/ink60.xml"/><Relationship Id="rId93" Type="http://schemas.openxmlformats.org/officeDocument/2006/relationships/image" Target="../media/image59.png"/><Relationship Id="rId98" Type="http://schemas.openxmlformats.org/officeDocument/2006/relationships/customXml" Target="../ink/ink73.xml"/><Relationship Id="rId121" Type="http://schemas.openxmlformats.org/officeDocument/2006/relationships/customXml" Target="../ink/ink84.xml"/><Relationship Id="rId142" Type="http://schemas.openxmlformats.org/officeDocument/2006/relationships/image" Target="../media/image84.png"/><Relationship Id="rId163" Type="http://schemas.openxmlformats.org/officeDocument/2006/relationships/customXml" Target="../ink/ink105.xml"/><Relationship Id="rId3" Type="http://schemas.openxmlformats.org/officeDocument/2006/relationships/image" Target="../media/image20.png"/><Relationship Id="rId25" Type="http://schemas.openxmlformats.org/officeDocument/2006/relationships/customXml" Target="../ink/ink35.xml"/><Relationship Id="rId46" Type="http://schemas.openxmlformats.org/officeDocument/2006/relationships/image" Target="../media/image36.png"/><Relationship Id="rId67" Type="http://schemas.openxmlformats.org/officeDocument/2006/relationships/customXml" Target="../ink/ink58.xml"/><Relationship Id="rId116" Type="http://schemas.openxmlformats.org/officeDocument/2006/relationships/image" Target="../media/image71.png"/><Relationship Id="rId137" Type="http://schemas.openxmlformats.org/officeDocument/2006/relationships/customXml" Target="../ink/ink92.xml"/><Relationship Id="rId158" Type="http://schemas.openxmlformats.org/officeDocument/2006/relationships/image" Target="../media/image92.png"/><Relationship Id="rId20" Type="http://schemas.openxmlformats.org/officeDocument/2006/relationships/customXml" Target="../ink/ink30.xml"/><Relationship Id="rId41" Type="http://schemas.openxmlformats.org/officeDocument/2006/relationships/customXml" Target="../ink/ink44.xml"/><Relationship Id="rId62" Type="http://schemas.openxmlformats.org/officeDocument/2006/relationships/image" Target="../media/image43.png"/><Relationship Id="rId83" Type="http://schemas.openxmlformats.org/officeDocument/2006/relationships/image" Target="../media/image54.png"/><Relationship Id="rId88" Type="http://schemas.openxmlformats.org/officeDocument/2006/relationships/customXml" Target="../ink/ink68.xml"/><Relationship Id="rId111" Type="http://schemas.openxmlformats.org/officeDocument/2006/relationships/customXml" Target="../ink/ink79.xml"/><Relationship Id="rId132" Type="http://schemas.openxmlformats.org/officeDocument/2006/relationships/image" Target="../media/image79.png"/><Relationship Id="rId153" Type="http://schemas.openxmlformats.org/officeDocument/2006/relationships/customXml" Target="../ink/ink100.xml"/><Relationship Id="rId15" Type="http://schemas.openxmlformats.org/officeDocument/2006/relationships/customXml" Target="../ink/ink26.xml"/><Relationship Id="rId36" Type="http://schemas.openxmlformats.org/officeDocument/2006/relationships/image" Target="../media/image31.png"/><Relationship Id="rId57" Type="http://schemas.openxmlformats.org/officeDocument/2006/relationships/customXml" Target="../ink/ink53.xml"/><Relationship Id="rId106" Type="http://schemas.openxmlformats.org/officeDocument/2006/relationships/image" Target="../media/image66.png"/><Relationship Id="rId127" Type="http://schemas.openxmlformats.org/officeDocument/2006/relationships/customXml" Target="../ink/ink87.xml"/><Relationship Id="rId10" Type="http://schemas.openxmlformats.org/officeDocument/2006/relationships/customXml" Target="../ink/ink23.xml"/><Relationship Id="rId31" Type="http://schemas.openxmlformats.org/officeDocument/2006/relationships/customXml" Target="../ink/ink39.xml"/><Relationship Id="rId52" Type="http://schemas.openxmlformats.org/officeDocument/2006/relationships/image" Target="../media/image38.png"/><Relationship Id="rId73" Type="http://schemas.openxmlformats.org/officeDocument/2006/relationships/image" Target="../media/image49.png"/><Relationship Id="rId78" Type="http://schemas.openxmlformats.org/officeDocument/2006/relationships/customXml" Target="../ink/ink63.xml"/><Relationship Id="rId94" Type="http://schemas.openxmlformats.org/officeDocument/2006/relationships/customXml" Target="../ink/ink71.xml"/><Relationship Id="rId99" Type="http://schemas.openxmlformats.org/officeDocument/2006/relationships/image" Target="../media/image62.png"/><Relationship Id="rId101" Type="http://schemas.openxmlformats.org/officeDocument/2006/relationships/customXml" Target="../ink/ink74.xml"/><Relationship Id="rId122" Type="http://schemas.openxmlformats.org/officeDocument/2006/relationships/image" Target="../media/image74.png"/><Relationship Id="rId143" Type="http://schemas.openxmlformats.org/officeDocument/2006/relationships/customXml" Target="../ink/ink95.xml"/><Relationship Id="rId148" Type="http://schemas.openxmlformats.org/officeDocument/2006/relationships/image" Target="../media/image87.png"/><Relationship Id="rId164" Type="http://schemas.openxmlformats.org/officeDocument/2006/relationships/image" Target="../media/image95.png"/><Relationship Id="rId4" Type="http://schemas.openxmlformats.org/officeDocument/2006/relationships/customXml" Target="../ink/ink20.xml"/><Relationship Id="rId9" Type="http://schemas.openxmlformats.org/officeDocument/2006/relationships/image" Target="../media/image23.png"/><Relationship Id="rId26" Type="http://schemas.openxmlformats.org/officeDocument/2006/relationships/customXml" Target="../ink/ink36.xml"/><Relationship Id="rId47" Type="http://schemas.openxmlformats.org/officeDocument/2006/relationships/customXml" Target="../ink/ink47.xml"/><Relationship Id="rId68" Type="http://schemas.openxmlformats.org/officeDocument/2006/relationships/image" Target="../media/image46.png"/><Relationship Id="rId89" Type="http://schemas.openxmlformats.org/officeDocument/2006/relationships/image" Target="../media/image57.png"/><Relationship Id="rId112" Type="http://schemas.openxmlformats.org/officeDocument/2006/relationships/image" Target="../media/image69.png"/><Relationship Id="rId133" Type="http://schemas.openxmlformats.org/officeDocument/2006/relationships/customXml" Target="../ink/ink90.xml"/><Relationship Id="rId154" Type="http://schemas.openxmlformats.org/officeDocument/2006/relationships/image" Target="../media/image90.png"/><Relationship Id="rId16" Type="http://schemas.openxmlformats.org/officeDocument/2006/relationships/customXml" Target="../ink/ink27.xml"/><Relationship Id="rId37" Type="http://schemas.openxmlformats.org/officeDocument/2006/relationships/customXml" Target="../ink/ink42.xml"/><Relationship Id="rId58" Type="http://schemas.openxmlformats.org/officeDocument/2006/relationships/image" Target="../media/image41.png"/><Relationship Id="rId79" Type="http://schemas.openxmlformats.org/officeDocument/2006/relationships/image" Target="../media/image52.png"/><Relationship Id="rId102" Type="http://schemas.openxmlformats.org/officeDocument/2006/relationships/image" Target="../media/image64.png"/><Relationship Id="rId123" Type="http://schemas.openxmlformats.org/officeDocument/2006/relationships/customXml" Target="../ink/ink85.xml"/><Relationship Id="rId144" Type="http://schemas.openxmlformats.org/officeDocument/2006/relationships/image" Target="../media/image85.png"/><Relationship Id="rId90" Type="http://schemas.openxmlformats.org/officeDocument/2006/relationships/customXml" Target="../ink/ink69.xml"/><Relationship Id="rId165" Type="http://schemas.openxmlformats.org/officeDocument/2006/relationships/customXml" Target="../ink/ink106.xml"/><Relationship Id="rId27" Type="http://schemas.openxmlformats.org/officeDocument/2006/relationships/customXml" Target="../ink/ink37.xml"/><Relationship Id="rId48" Type="http://schemas.openxmlformats.org/officeDocument/2006/relationships/image" Target="../media/image37.png"/><Relationship Id="rId69" Type="http://schemas.openxmlformats.org/officeDocument/2006/relationships/image" Target="../media/image47.png"/><Relationship Id="rId113" Type="http://schemas.openxmlformats.org/officeDocument/2006/relationships/customXml" Target="../ink/ink80.xml"/><Relationship Id="rId134" Type="http://schemas.openxmlformats.org/officeDocument/2006/relationships/image" Target="../media/image80.png"/><Relationship Id="rId80" Type="http://schemas.openxmlformats.org/officeDocument/2006/relationships/customXml" Target="../ink/ink64.xml"/><Relationship Id="rId155" Type="http://schemas.openxmlformats.org/officeDocument/2006/relationships/customXml" Target="../ink/ink10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9.xml"/><Relationship Id="rId21" Type="http://schemas.openxmlformats.org/officeDocument/2006/relationships/image" Target="../media/image106.png"/><Relationship Id="rId34" Type="http://schemas.openxmlformats.org/officeDocument/2006/relationships/customXml" Target="../ink/ink123.xml"/><Relationship Id="rId42" Type="http://schemas.openxmlformats.org/officeDocument/2006/relationships/customXml" Target="../ink/ink127.xml"/><Relationship Id="rId47" Type="http://schemas.openxmlformats.org/officeDocument/2006/relationships/image" Target="../media/image119.png"/><Relationship Id="rId50" Type="http://schemas.openxmlformats.org/officeDocument/2006/relationships/customXml" Target="../ink/ink131.xml"/><Relationship Id="rId55" Type="http://schemas.openxmlformats.org/officeDocument/2006/relationships/image" Target="../media/image122.png"/><Relationship Id="rId63" Type="http://schemas.openxmlformats.org/officeDocument/2006/relationships/image" Target="../media/image126.png"/><Relationship Id="rId7" Type="http://schemas.openxmlformats.org/officeDocument/2006/relationships/image" Target="../media/image99.png"/><Relationship Id="rId2" Type="http://schemas.openxmlformats.org/officeDocument/2006/relationships/customXml" Target="../ink/ink107.xml"/><Relationship Id="rId16" Type="http://schemas.openxmlformats.org/officeDocument/2006/relationships/customXml" Target="../ink/ink114.xml"/><Relationship Id="rId29" Type="http://schemas.openxmlformats.org/officeDocument/2006/relationships/image" Target="../media/image110.png"/><Relationship Id="rId11" Type="http://schemas.openxmlformats.org/officeDocument/2006/relationships/image" Target="../media/image101.png"/><Relationship Id="rId24" Type="http://schemas.openxmlformats.org/officeDocument/2006/relationships/customXml" Target="../ink/ink118.xml"/><Relationship Id="rId32" Type="http://schemas.openxmlformats.org/officeDocument/2006/relationships/customXml" Target="../ink/ink122.xml"/><Relationship Id="rId37" Type="http://schemas.openxmlformats.org/officeDocument/2006/relationships/image" Target="../media/image114.png"/><Relationship Id="rId40" Type="http://schemas.openxmlformats.org/officeDocument/2006/relationships/customXml" Target="../ink/ink126.xml"/><Relationship Id="rId45" Type="http://schemas.openxmlformats.org/officeDocument/2006/relationships/image" Target="../media/image118.png"/><Relationship Id="rId53" Type="http://schemas.openxmlformats.org/officeDocument/2006/relationships/customXml" Target="../ink/ink133.xml"/><Relationship Id="rId58" Type="http://schemas.openxmlformats.org/officeDocument/2006/relationships/customXml" Target="../ink/ink136.xml"/><Relationship Id="rId66" Type="http://schemas.openxmlformats.org/officeDocument/2006/relationships/customXml" Target="../ink/ink141.xml"/><Relationship Id="rId5" Type="http://schemas.openxmlformats.org/officeDocument/2006/relationships/image" Target="../media/image98.png"/><Relationship Id="rId61" Type="http://schemas.openxmlformats.org/officeDocument/2006/relationships/image" Target="../media/image125.png"/><Relationship Id="rId19" Type="http://schemas.openxmlformats.org/officeDocument/2006/relationships/image" Target="../media/image105.png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09.png"/><Relationship Id="rId30" Type="http://schemas.openxmlformats.org/officeDocument/2006/relationships/customXml" Target="../ink/ink121.xml"/><Relationship Id="rId35" Type="http://schemas.openxmlformats.org/officeDocument/2006/relationships/image" Target="../media/image113.png"/><Relationship Id="rId43" Type="http://schemas.openxmlformats.org/officeDocument/2006/relationships/image" Target="../media/image117.png"/><Relationship Id="rId48" Type="http://schemas.openxmlformats.org/officeDocument/2006/relationships/customXml" Target="../ink/ink130.xml"/><Relationship Id="rId56" Type="http://schemas.openxmlformats.org/officeDocument/2006/relationships/customXml" Target="../ink/ink135.xml"/><Relationship Id="rId64" Type="http://schemas.openxmlformats.org/officeDocument/2006/relationships/customXml" Target="../ink/ink139.xml"/><Relationship Id="rId8" Type="http://schemas.openxmlformats.org/officeDocument/2006/relationships/customXml" Target="../ink/ink110.xml"/><Relationship Id="rId51" Type="http://schemas.openxmlformats.org/officeDocument/2006/relationships/customXml" Target="../ink/ink132.xml"/><Relationship Id="rId3" Type="http://schemas.openxmlformats.org/officeDocument/2006/relationships/image" Target="../media/image97.png"/><Relationship Id="rId12" Type="http://schemas.openxmlformats.org/officeDocument/2006/relationships/customXml" Target="../ink/ink112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33" Type="http://schemas.openxmlformats.org/officeDocument/2006/relationships/image" Target="../media/image112.png"/><Relationship Id="rId38" Type="http://schemas.openxmlformats.org/officeDocument/2006/relationships/customXml" Target="../ink/ink125.xml"/><Relationship Id="rId46" Type="http://schemas.openxmlformats.org/officeDocument/2006/relationships/customXml" Target="../ink/ink129.xml"/><Relationship Id="rId59" Type="http://schemas.openxmlformats.org/officeDocument/2006/relationships/image" Target="../media/image124.png"/><Relationship Id="rId20" Type="http://schemas.openxmlformats.org/officeDocument/2006/relationships/customXml" Target="../ink/ink116.xml"/><Relationship Id="rId41" Type="http://schemas.openxmlformats.org/officeDocument/2006/relationships/image" Target="../media/image116.png"/><Relationship Id="rId54" Type="http://schemas.openxmlformats.org/officeDocument/2006/relationships/customXml" Target="../ink/ink134.xml"/><Relationship Id="rId62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120.xml"/><Relationship Id="rId36" Type="http://schemas.openxmlformats.org/officeDocument/2006/relationships/customXml" Target="../ink/ink124.xml"/><Relationship Id="rId49" Type="http://schemas.openxmlformats.org/officeDocument/2006/relationships/image" Target="../media/image120.png"/><Relationship Id="rId57" Type="http://schemas.openxmlformats.org/officeDocument/2006/relationships/image" Target="../media/image123.png"/><Relationship Id="rId10" Type="http://schemas.openxmlformats.org/officeDocument/2006/relationships/customXml" Target="../ink/ink111.xml"/><Relationship Id="rId31" Type="http://schemas.openxmlformats.org/officeDocument/2006/relationships/image" Target="../media/image111.png"/><Relationship Id="rId44" Type="http://schemas.openxmlformats.org/officeDocument/2006/relationships/customXml" Target="../ink/ink128.xml"/><Relationship Id="rId52" Type="http://schemas.openxmlformats.org/officeDocument/2006/relationships/image" Target="../media/image121.png"/><Relationship Id="rId60" Type="http://schemas.openxmlformats.org/officeDocument/2006/relationships/customXml" Target="../ink/ink137.xml"/><Relationship Id="rId65" Type="http://schemas.openxmlformats.org/officeDocument/2006/relationships/customXml" Target="../ink/ink140.xml"/><Relationship Id="rId4" Type="http://schemas.openxmlformats.org/officeDocument/2006/relationships/customXml" Target="../ink/ink108.xml"/><Relationship Id="rId9" Type="http://schemas.openxmlformats.org/officeDocument/2006/relationships/image" Target="../media/image100.png"/><Relationship Id="rId13" Type="http://schemas.openxmlformats.org/officeDocument/2006/relationships/image" Target="../media/image102.png"/><Relationship Id="rId18" Type="http://schemas.openxmlformats.org/officeDocument/2006/relationships/customXml" Target="../ink/ink115.xml"/><Relationship Id="rId39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127.png"/><Relationship Id="rId4" Type="http://schemas.openxmlformats.org/officeDocument/2006/relationships/customXml" Target="../ink/ink14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21" Type="http://schemas.openxmlformats.org/officeDocument/2006/relationships/image" Target="../media/image137.png"/><Relationship Id="rId34" Type="http://schemas.openxmlformats.org/officeDocument/2006/relationships/customXml" Target="../ink/ink160.xml"/><Relationship Id="rId7" Type="http://schemas.openxmlformats.org/officeDocument/2006/relationships/image" Target="../media/image130.png"/><Relationship Id="rId12" Type="http://schemas.openxmlformats.org/officeDocument/2006/relationships/customXml" Target="../ink/ink149.xml"/><Relationship Id="rId17" Type="http://schemas.openxmlformats.org/officeDocument/2006/relationships/image" Target="../media/image135.png"/><Relationship Id="rId25" Type="http://schemas.openxmlformats.org/officeDocument/2006/relationships/image" Target="../media/image139.png"/><Relationship Id="rId33" Type="http://schemas.openxmlformats.org/officeDocument/2006/relationships/image" Target="../media/image143.png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11" Type="http://schemas.openxmlformats.org/officeDocument/2006/relationships/image" Target="../media/image132.png"/><Relationship Id="rId24" Type="http://schemas.openxmlformats.org/officeDocument/2006/relationships/customXml" Target="../ink/ink155.xml"/><Relationship Id="rId32" Type="http://schemas.openxmlformats.org/officeDocument/2006/relationships/customXml" Target="../ink/ink159.xml"/><Relationship Id="rId37" Type="http://schemas.openxmlformats.org/officeDocument/2006/relationships/image" Target="../media/image145.png"/><Relationship Id="rId5" Type="http://schemas.openxmlformats.org/officeDocument/2006/relationships/image" Target="../media/image129.png"/><Relationship Id="rId15" Type="http://schemas.openxmlformats.org/officeDocument/2006/relationships/image" Target="../media/image134.png"/><Relationship Id="rId23" Type="http://schemas.openxmlformats.org/officeDocument/2006/relationships/image" Target="../media/image138.png"/><Relationship Id="rId28" Type="http://schemas.openxmlformats.org/officeDocument/2006/relationships/customXml" Target="../ink/ink157.xml"/><Relationship Id="rId36" Type="http://schemas.openxmlformats.org/officeDocument/2006/relationships/customXml" Target="../ink/ink161.xml"/><Relationship Id="rId10" Type="http://schemas.openxmlformats.org/officeDocument/2006/relationships/customXml" Target="../ink/ink148.xml"/><Relationship Id="rId19" Type="http://schemas.openxmlformats.org/officeDocument/2006/relationships/image" Target="../media/image136.png"/><Relationship Id="rId31" Type="http://schemas.openxmlformats.org/officeDocument/2006/relationships/image" Target="../media/image142.png"/><Relationship Id="rId4" Type="http://schemas.openxmlformats.org/officeDocument/2006/relationships/customXml" Target="../ink/ink145.xml"/><Relationship Id="rId9" Type="http://schemas.openxmlformats.org/officeDocument/2006/relationships/image" Target="../media/image131.png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140.png"/><Relationship Id="rId30" Type="http://schemas.openxmlformats.org/officeDocument/2006/relationships/customXml" Target="../ink/ink158.xml"/><Relationship Id="rId35" Type="http://schemas.openxmlformats.org/officeDocument/2006/relationships/image" Target="../media/image144.png"/><Relationship Id="rId8" Type="http://schemas.openxmlformats.org/officeDocument/2006/relationships/customXml" Target="../ink/ink147.xml"/><Relationship Id="rId3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1.xml"/><Relationship Id="rId21" Type="http://schemas.openxmlformats.org/officeDocument/2006/relationships/image" Target="../media/image155.png"/><Relationship Id="rId42" Type="http://schemas.openxmlformats.org/officeDocument/2006/relationships/customXml" Target="../ink/ink182.xml"/><Relationship Id="rId63" Type="http://schemas.openxmlformats.org/officeDocument/2006/relationships/image" Target="../media/image176.png"/><Relationship Id="rId84" Type="http://schemas.openxmlformats.org/officeDocument/2006/relationships/customXml" Target="../ink/ink203.xml"/><Relationship Id="rId138" Type="http://schemas.openxmlformats.org/officeDocument/2006/relationships/image" Target="../media/image211.png"/><Relationship Id="rId159" Type="http://schemas.openxmlformats.org/officeDocument/2006/relationships/customXml" Target="../ink/ink242.xml"/><Relationship Id="rId170" Type="http://schemas.openxmlformats.org/officeDocument/2006/relationships/image" Target="../media/image227.png"/><Relationship Id="rId191" Type="http://schemas.openxmlformats.org/officeDocument/2006/relationships/customXml" Target="../ink/ink258.xml"/><Relationship Id="rId107" Type="http://schemas.openxmlformats.org/officeDocument/2006/relationships/customXml" Target="../ink/ink216.xml"/><Relationship Id="rId11" Type="http://schemas.openxmlformats.org/officeDocument/2006/relationships/image" Target="../media/image150.png"/><Relationship Id="rId32" Type="http://schemas.openxmlformats.org/officeDocument/2006/relationships/customXml" Target="../ink/ink177.xml"/><Relationship Id="rId53" Type="http://schemas.openxmlformats.org/officeDocument/2006/relationships/image" Target="../media/image171.png"/><Relationship Id="rId74" Type="http://schemas.openxmlformats.org/officeDocument/2006/relationships/customXml" Target="../ink/ink198.xml"/><Relationship Id="rId128" Type="http://schemas.openxmlformats.org/officeDocument/2006/relationships/image" Target="../media/image206.png"/><Relationship Id="rId149" Type="http://schemas.openxmlformats.org/officeDocument/2006/relationships/customXml" Target="../ink/ink237.xml"/><Relationship Id="rId5" Type="http://schemas.openxmlformats.org/officeDocument/2006/relationships/image" Target="../media/image147.png"/><Relationship Id="rId95" Type="http://schemas.openxmlformats.org/officeDocument/2006/relationships/image" Target="../media/image192.png"/><Relationship Id="rId160" Type="http://schemas.openxmlformats.org/officeDocument/2006/relationships/image" Target="../media/image222.png"/><Relationship Id="rId181" Type="http://schemas.openxmlformats.org/officeDocument/2006/relationships/customXml" Target="../ink/ink253.xml"/><Relationship Id="rId22" Type="http://schemas.openxmlformats.org/officeDocument/2006/relationships/customXml" Target="../ink/ink172.xml"/><Relationship Id="rId43" Type="http://schemas.openxmlformats.org/officeDocument/2006/relationships/image" Target="../media/image166.png"/><Relationship Id="rId64" Type="http://schemas.openxmlformats.org/officeDocument/2006/relationships/customXml" Target="../ink/ink193.xml"/><Relationship Id="rId118" Type="http://schemas.openxmlformats.org/officeDocument/2006/relationships/image" Target="../media/image201.png"/><Relationship Id="rId139" Type="http://schemas.openxmlformats.org/officeDocument/2006/relationships/customXml" Target="../ink/ink232.xml"/><Relationship Id="rId85" Type="http://schemas.openxmlformats.org/officeDocument/2006/relationships/image" Target="../media/image187.png"/><Relationship Id="rId150" Type="http://schemas.openxmlformats.org/officeDocument/2006/relationships/image" Target="../media/image217.png"/><Relationship Id="rId171" Type="http://schemas.openxmlformats.org/officeDocument/2006/relationships/customXml" Target="../ink/ink248.xml"/><Relationship Id="rId192" Type="http://schemas.openxmlformats.org/officeDocument/2006/relationships/image" Target="../media/image238.png"/><Relationship Id="rId12" Type="http://schemas.openxmlformats.org/officeDocument/2006/relationships/customXml" Target="../ink/ink167.xml"/><Relationship Id="rId33" Type="http://schemas.openxmlformats.org/officeDocument/2006/relationships/image" Target="../media/image161.png"/><Relationship Id="rId108" Type="http://schemas.openxmlformats.org/officeDocument/2006/relationships/image" Target="../media/image196.png"/><Relationship Id="rId129" Type="http://schemas.openxmlformats.org/officeDocument/2006/relationships/customXml" Target="../ink/ink227.xml"/><Relationship Id="rId54" Type="http://schemas.openxmlformats.org/officeDocument/2006/relationships/customXml" Target="../ink/ink188.xml"/><Relationship Id="rId75" Type="http://schemas.openxmlformats.org/officeDocument/2006/relationships/image" Target="../media/image182.png"/><Relationship Id="rId96" Type="http://schemas.openxmlformats.org/officeDocument/2006/relationships/customXml" Target="../ink/ink209.xml"/><Relationship Id="rId140" Type="http://schemas.openxmlformats.org/officeDocument/2006/relationships/image" Target="../media/image212.png"/><Relationship Id="rId161" Type="http://schemas.openxmlformats.org/officeDocument/2006/relationships/customXml" Target="../ink/ink243.xml"/><Relationship Id="rId182" Type="http://schemas.openxmlformats.org/officeDocument/2006/relationships/image" Target="../media/image233.png"/><Relationship Id="rId6" Type="http://schemas.openxmlformats.org/officeDocument/2006/relationships/customXml" Target="../ink/ink164.xml"/><Relationship Id="rId23" Type="http://schemas.openxmlformats.org/officeDocument/2006/relationships/image" Target="../media/image156.png"/><Relationship Id="rId119" Type="http://schemas.openxmlformats.org/officeDocument/2006/relationships/customXml" Target="../ink/ink222.xml"/><Relationship Id="rId44" Type="http://schemas.openxmlformats.org/officeDocument/2006/relationships/customXml" Target="../ink/ink183.xml"/><Relationship Id="rId65" Type="http://schemas.openxmlformats.org/officeDocument/2006/relationships/image" Target="../media/image177.png"/><Relationship Id="rId86" Type="http://schemas.openxmlformats.org/officeDocument/2006/relationships/customXml" Target="../ink/ink204.xml"/><Relationship Id="rId130" Type="http://schemas.openxmlformats.org/officeDocument/2006/relationships/image" Target="../media/image207.png"/><Relationship Id="rId151" Type="http://schemas.openxmlformats.org/officeDocument/2006/relationships/customXml" Target="../ink/ink238.xml"/><Relationship Id="rId172" Type="http://schemas.openxmlformats.org/officeDocument/2006/relationships/image" Target="../media/image228.png"/><Relationship Id="rId193" Type="http://schemas.openxmlformats.org/officeDocument/2006/relationships/customXml" Target="../ink/ink259.xml"/><Relationship Id="rId13" Type="http://schemas.openxmlformats.org/officeDocument/2006/relationships/image" Target="../media/image151.png"/><Relationship Id="rId109" Type="http://schemas.openxmlformats.org/officeDocument/2006/relationships/customXml" Target="../ink/ink217.xml"/><Relationship Id="rId34" Type="http://schemas.openxmlformats.org/officeDocument/2006/relationships/customXml" Target="../ink/ink178.xml"/><Relationship Id="rId55" Type="http://schemas.openxmlformats.org/officeDocument/2006/relationships/image" Target="../media/image172.png"/><Relationship Id="rId76" Type="http://schemas.openxmlformats.org/officeDocument/2006/relationships/customXml" Target="../ink/ink199.xml"/><Relationship Id="rId97" Type="http://schemas.openxmlformats.org/officeDocument/2006/relationships/image" Target="../media/image193.png"/><Relationship Id="rId120" Type="http://schemas.openxmlformats.org/officeDocument/2006/relationships/image" Target="../media/image202.png"/><Relationship Id="rId141" Type="http://schemas.openxmlformats.org/officeDocument/2006/relationships/customXml" Target="../ink/ink233.xml"/><Relationship Id="rId7" Type="http://schemas.openxmlformats.org/officeDocument/2006/relationships/image" Target="../media/image148.png"/><Relationship Id="rId162" Type="http://schemas.openxmlformats.org/officeDocument/2006/relationships/image" Target="../media/image223.png"/><Relationship Id="rId183" Type="http://schemas.openxmlformats.org/officeDocument/2006/relationships/customXml" Target="../ink/ink254.xml"/><Relationship Id="rId2" Type="http://schemas.openxmlformats.org/officeDocument/2006/relationships/customXml" Target="../ink/ink162.xml"/><Relationship Id="rId29" Type="http://schemas.openxmlformats.org/officeDocument/2006/relationships/image" Target="../media/image159.png"/><Relationship Id="rId24" Type="http://schemas.openxmlformats.org/officeDocument/2006/relationships/customXml" Target="../ink/ink173.xml"/><Relationship Id="rId40" Type="http://schemas.openxmlformats.org/officeDocument/2006/relationships/customXml" Target="../ink/ink181.xml"/><Relationship Id="rId45" Type="http://schemas.openxmlformats.org/officeDocument/2006/relationships/image" Target="../media/image167.png"/><Relationship Id="rId66" Type="http://schemas.openxmlformats.org/officeDocument/2006/relationships/customXml" Target="../ink/ink194.xml"/><Relationship Id="rId87" Type="http://schemas.openxmlformats.org/officeDocument/2006/relationships/image" Target="../media/image188.png"/><Relationship Id="rId110" Type="http://schemas.openxmlformats.org/officeDocument/2006/relationships/image" Target="../media/image197.png"/><Relationship Id="rId115" Type="http://schemas.openxmlformats.org/officeDocument/2006/relationships/customXml" Target="../ink/ink220.xml"/><Relationship Id="rId131" Type="http://schemas.openxmlformats.org/officeDocument/2006/relationships/customXml" Target="../ink/ink228.xml"/><Relationship Id="rId136" Type="http://schemas.openxmlformats.org/officeDocument/2006/relationships/image" Target="../media/image210.png"/><Relationship Id="rId157" Type="http://schemas.openxmlformats.org/officeDocument/2006/relationships/customXml" Target="../ink/ink241.xml"/><Relationship Id="rId178" Type="http://schemas.openxmlformats.org/officeDocument/2006/relationships/image" Target="../media/image231.png"/><Relationship Id="rId61" Type="http://schemas.openxmlformats.org/officeDocument/2006/relationships/image" Target="../media/image175.png"/><Relationship Id="rId82" Type="http://schemas.openxmlformats.org/officeDocument/2006/relationships/customXml" Target="../ink/ink202.xml"/><Relationship Id="rId152" Type="http://schemas.openxmlformats.org/officeDocument/2006/relationships/image" Target="../media/image218.png"/><Relationship Id="rId173" Type="http://schemas.openxmlformats.org/officeDocument/2006/relationships/customXml" Target="../ink/ink249.xml"/><Relationship Id="rId194" Type="http://schemas.openxmlformats.org/officeDocument/2006/relationships/image" Target="../media/image239.png"/><Relationship Id="rId199" Type="http://schemas.openxmlformats.org/officeDocument/2006/relationships/customXml" Target="../ink/ink262.xml"/><Relationship Id="rId203" Type="http://schemas.openxmlformats.org/officeDocument/2006/relationships/image" Target="../media/image244.png"/><Relationship Id="rId19" Type="http://schemas.openxmlformats.org/officeDocument/2006/relationships/image" Target="../media/image154.png"/><Relationship Id="rId14" Type="http://schemas.openxmlformats.org/officeDocument/2006/relationships/customXml" Target="../ink/ink168.xml"/><Relationship Id="rId30" Type="http://schemas.openxmlformats.org/officeDocument/2006/relationships/customXml" Target="../ink/ink176.xml"/><Relationship Id="rId35" Type="http://schemas.openxmlformats.org/officeDocument/2006/relationships/image" Target="../media/image162.png"/><Relationship Id="rId56" Type="http://schemas.openxmlformats.org/officeDocument/2006/relationships/customXml" Target="../ink/ink189.xml"/><Relationship Id="rId77" Type="http://schemas.openxmlformats.org/officeDocument/2006/relationships/image" Target="../media/image183.png"/><Relationship Id="rId100" Type="http://schemas.openxmlformats.org/officeDocument/2006/relationships/customXml" Target="../ink/ink211.xml"/><Relationship Id="rId105" Type="http://schemas.openxmlformats.org/officeDocument/2006/relationships/customXml" Target="../ink/ink215.xml"/><Relationship Id="rId126" Type="http://schemas.openxmlformats.org/officeDocument/2006/relationships/image" Target="../media/image205.png"/><Relationship Id="rId147" Type="http://schemas.openxmlformats.org/officeDocument/2006/relationships/customXml" Target="../ink/ink236.xml"/><Relationship Id="rId168" Type="http://schemas.openxmlformats.org/officeDocument/2006/relationships/image" Target="../media/image226.png"/><Relationship Id="rId8" Type="http://schemas.openxmlformats.org/officeDocument/2006/relationships/customXml" Target="../ink/ink165.xml"/><Relationship Id="rId51" Type="http://schemas.openxmlformats.org/officeDocument/2006/relationships/image" Target="../media/image170.png"/><Relationship Id="rId72" Type="http://schemas.openxmlformats.org/officeDocument/2006/relationships/customXml" Target="../ink/ink197.xml"/><Relationship Id="rId93" Type="http://schemas.openxmlformats.org/officeDocument/2006/relationships/image" Target="../media/image191.png"/><Relationship Id="rId98" Type="http://schemas.openxmlformats.org/officeDocument/2006/relationships/customXml" Target="../ink/ink210.xml"/><Relationship Id="rId121" Type="http://schemas.openxmlformats.org/officeDocument/2006/relationships/customXml" Target="../ink/ink223.xml"/><Relationship Id="rId142" Type="http://schemas.openxmlformats.org/officeDocument/2006/relationships/image" Target="../media/image213.png"/><Relationship Id="rId163" Type="http://schemas.openxmlformats.org/officeDocument/2006/relationships/customXml" Target="../ink/ink244.xml"/><Relationship Id="rId184" Type="http://schemas.openxmlformats.org/officeDocument/2006/relationships/image" Target="../media/image234.png"/><Relationship Id="rId189" Type="http://schemas.openxmlformats.org/officeDocument/2006/relationships/customXml" Target="../ink/ink257.xml"/><Relationship Id="rId3" Type="http://schemas.openxmlformats.org/officeDocument/2006/relationships/image" Target="../media/image146.png"/><Relationship Id="rId25" Type="http://schemas.openxmlformats.org/officeDocument/2006/relationships/image" Target="../media/image157.png"/><Relationship Id="rId46" Type="http://schemas.openxmlformats.org/officeDocument/2006/relationships/customXml" Target="../ink/ink184.xml"/><Relationship Id="rId67" Type="http://schemas.openxmlformats.org/officeDocument/2006/relationships/image" Target="../media/image178.png"/><Relationship Id="rId116" Type="http://schemas.openxmlformats.org/officeDocument/2006/relationships/image" Target="../media/image200.png"/><Relationship Id="rId137" Type="http://schemas.openxmlformats.org/officeDocument/2006/relationships/customXml" Target="../ink/ink231.xml"/><Relationship Id="rId158" Type="http://schemas.openxmlformats.org/officeDocument/2006/relationships/image" Target="../media/image221.png"/><Relationship Id="rId20" Type="http://schemas.openxmlformats.org/officeDocument/2006/relationships/customXml" Target="../ink/ink171.xml"/><Relationship Id="rId41" Type="http://schemas.openxmlformats.org/officeDocument/2006/relationships/image" Target="../media/image165.png"/><Relationship Id="rId62" Type="http://schemas.openxmlformats.org/officeDocument/2006/relationships/customXml" Target="../ink/ink192.xml"/><Relationship Id="rId83" Type="http://schemas.openxmlformats.org/officeDocument/2006/relationships/image" Target="../media/image186.png"/><Relationship Id="rId88" Type="http://schemas.openxmlformats.org/officeDocument/2006/relationships/customXml" Target="../ink/ink205.xml"/><Relationship Id="rId111" Type="http://schemas.openxmlformats.org/officeDocument/2006/relationships/customXml" Target="../ink/ink218.xml"/><Relationship Id="rId132" Type="http://schemas.openxmlformats.org/officeDocument/2006/relationships/image" Target="../media/image208.png"/><Relationship Id="rId153" Type="http://schemas.openxmlformats.org/officeDocument/2006/relationships/customXml" Target="../ink/ink239.xml"/><Relationship Id="rId174" Type="http://schemas.openxmlformats.org/officeDocument/2006/relationships/image" Target="../media/image229.png"/><Relationship Id="rId179" Type="http://schemas.openxmlformats.org/officeDocument/2006/relationships/customXml" Target="../ink/ink252.xml"/><Relationship Id="rId195" Type="http://schemas.openxmlformats.org/officeDocument/2006/relationships/customXml" Target="../ink/ink260.xml"/><Relationship Id="rId190" Type="http://schemas.openxmlformats.org/officeDocument/2006/relationships/image" Target="../media/image237.png"/><Relationship Id="rId204" Type="http://schemas.openxmlformats.org/officeDocument/2006/relationships/image" Target="../media/image245.png"/><Relationship Id="rId15" Type="http://schemas.openxmlformats.org/officeDocument/2006/relationships/image" Target="../media/image152.png"/><Relationship Id="rId36" Type="http://schemas.openxmlformats.org/officeDocument/2006/relationships/customXml" Target="../ink/ink179.xml"/><Relationship Id="rId57" Type="http://schemas.openxmlformats.org/officeDocument/2006/relationships/image" Target="../media/image173.png"/><Relationship Id="rId106" Type="http://schemas.openxmlformats.org/officeDocument/2006/relationships/image" Target="../media/image195.png"/><Relationship Id="rId127" Type="http://schemas.openxmlformats.org/officeDocument/2006/relationships/customXml" Target="../ink/ink226.xml"/><Relationship Id="rId10" Type="http://schemas.openxmlformats.org/officeDocument/2006/relationships/customXml" Target="../ink/ink166.xml"/><Relationship Id="rId31" Type="http://schemas.openxmlformats.org/officeDocument/2006/relationships/image" Target="../media/image160.png"/><Relationship Id="rId52" Type="http://schemas.openxmlformats.org/officeDocument/2006/relationships/customXml" Target="../ink/ink187.xml"/><Relationship Id="rId73" Type="http://schemas.openxmlformats.org/officeDocument/2006/relationships/image" Target="../media/image181.png"/><Relationship Id="rId78" Type="http://schemas.openxmlformats.org/officeDocument/2006/relationships/customXml" Target="../ink/ink200.xml"/><Relationship Id="rId94" Type="http://schemas.openxmlformats.org/officeDocument/2006/relationships/customXml" Target="../ink/ink208.xml"/><Relationship Id="rId99" Type="http://schemas.openxmlformats.org/officeDocument/2006/relationships/image" Target="../media/image194.png"/><Relationship Id="rId101" Type="http://schemas.openxmlformats.org/officeDocument/2006/relationships/image" Target="../media/image22.png"/><Relationship Id="rId122" Type="http://schemas.openxmlformats.org/officeDocument/2006/relationships/image" Target="../media/image203.png"/><Relationship Id="rId143" Type="http://schemas.openxmlformats.org/officeDocument/2006/relationships/customXml" Target="../ink/ink234.xml"/><Relationship Id="rId148" Type="http://schemas.openxmlformats.org/officeDocument/2006/relationships/image" Target="../media/image216.png"/><Relationship Id="rId164" Type="http://schemas.openxmlformats.org/officeDocument/2006/relationships/image" Target="../media/image224.png"/><Relationship Id="rId169" Type="http://schemas.openxmlformats.org/officeDocument/2006/relationships/customXml" Target="../ink/ink247.xml"/><Relationship Id="rId185" Type="http://schemas.openxmlformats.org/officeDocument/2006/relationships/customXml" Target="../ink/ink255.xml"/><Relationship Id="rId4" Type="http://schemas.openxmlformats.org/officeDocument/2006/relationships/customXml" Target="../ink/ink163.xml"/><Relationship Id="rId9" Type="http://schemas.openxmlformats.org/officeDocument/2006/relationships/image" Target="../media/image149.png"/><Relationship Id="rId180" Type="http://schemas.openxmlformats.org/officeDocument/2006/relationships/image" Target="../media/image232.png"/><Relationship Id="rId26" Type="http://schemas.openxmlformats.org/officeDocument/2006/relationships/customXml" Target="../ink/ink174.xml"/><Relationship Id="rId47" Type="http://schemas.openxmlformats.org/officeDocument/2006/relationships/image" Target="../media/image168.png"/><Relationship Id="rId68" Type="http://schemas.openxmlformats.org/officeDocument/2006/relationships/customXml" Target="../ink/ink195.xml"/><Relationship Id="rId89" Type="http://schemas.openxmlformats.org/officeDocument/2006/relationships/image" Target="../media/image189.png"/><Relationship Id="rId112" Type="http://schemas.openxmlformats.org/officeDocument/2006/relationships/image" Target="../media/image198.png"/><Relationship Id="rId133" Type="http://schemas.openxmlformats.org/officeDocument/2006/relationships/customXml" Target="../ink/ink229.xml"/><Relationship Id="rId154" Type="http://schemas.openxmlformats.org/officeDocument/2006/relationships/image" Target="../media/image219.png"/><Relationship Id="rId175" Type="http://schemas.openxmlformats.org/officeDocument/2006/relationships/customXml" Target="../ink/ink250.xml"/><Relationship Id="rId196" Type="http://schemas.openxmlformats.org/officeDocument/2006/relationships/image" Target="../media/image240.png"/><Relationship Id="rId200" Type="http://schemas.openxmlformats.org/officeDocument/2006/relationships/image" Target="../media/image242.png"/><Relationship Id="rId16" Type="http://schemas.openxmlformats.org/officeDocument/2006/relationships/customXml" Target="../ink/ink169.xml"/><Relationship Id="rId37" Type="http://schemas.openxmlformats.org/officeDocument/2006/relationships/image" Target="../media/image163.png"/><Relationship Id="rId58" Type="http://schemas.openxmlformats.org/officeDocument/2006/relationships/customXml" Target="../ink/ink190.xml"/><Relationship Id="rId79" Type="http://schemas.openxmlformats.org/officeDocument/2006/relationships/image" Target="../media/image184.png"/><Relationship Id="rId102" Type="http://schemas.openxmlformats.org/officeDocument/2006/relationships/customXml" Target="../ink/ink212.xml"/><Relationship Id="rId123" Type="http://schemas.openxmlformats.org/officeDocument/2006/relationships/customXml" Target="../ink/ink224.xml"/><Relationship Id="rId144" Type="http://schemas.openxmlformats.org/officeDocument/2006/relationships/image" Target="../media/image214.png"/><Relationship Id="rId90" Type="http://schemas.openxmlformats.org/officeDocument/2006/relationships/customXml" Target="../ink/ink206.xml"/><Relationship Id="rId165" Type="http://schemas.openxmlformats.org/officeDocument/2006/relationships/customXml" Target="../ink/ink245.xml"/><Relationship Id="rId186" Type="http://schemas.openxmlformats.org/officeDocument/2006/relationships/image" Target="../media/image235.png"/><Relationship Id="rId27" Type="http://schemas.openxmlformats.org/officeDocument/2006/relationships/image" Target="../media/image158.png"/><Relationship Id="rId48" Type="http://schemas.openxmlformats.org/officeDocument/2006/relationships/customXml" Target="../ink/ink185.xml"/><Relationship Id="rId69" Type="http://schemas.openxmlformats.org/officeDocument/2006/relationships/image" Target="../media/image179.png"/><Relationship Id="rId113" Type="http://schemas.openxmlformats.org/officeDocument/2006/relationships/customXml" Target="../ink/ink219.xml"/><Relationship Id="rId134" Type="http://schemas.openxmlformats.org/officeDocument/2006/relationships/image" Target="../media/image209.png"/><Relationship Id="rId80" Type="http://schemas.openxmlformats.org/officeDocument/2006/relationships/customXml" Target="../ink/ink201.xml"/><Relationship Id="rId155" Type="http://schemas.openxmlformats.org/officeDocument/2006/relationships/customXml" Target="../ink/ink240.xml"/><Relationship Id="rId176" Type="http://schemas.openxmlformats.org/officeDocument/2006/relationships/image" Target="../media/image230.png"/><Relationship Id="rId197" Type="http://schemas.openxmlformats.org/officeDocument/2006/relationships/customXml" Target="../ink/ink261.xml"/><Relationship Id="rId201" Type="http://schemas.openxmlformats.org/officeDocument/2006/relationships/customXml" Target="../ink/ink263.xml"/><Relationship Id="rId17" Type="http://schemas.openxmlformats.org/officeDocument/2006/relationships/image" Target="../media/image153.png"/><Relationship Id="rId38" Type="http://schemas.openxmlformats.org/officeDocument/2006/relationships/customXml" Target="../ink/ink180.xml"/><Relationship Id="rId59" Type="http://schemas.openxmlformats.org/officeDocument/2006/relationships/image" Target="../media/image174.png"/><Relationship Id="rId103" Type="http://schemas.openxmlformats.org/officeDocument/2006/relationships/customXml" Target="../ink/ink213.xml"/><Relationship Id="rId124" Type="http://schemas.openxmlformats.org/officeDocument/2006/relationships/image" Target="../media/image204.png"/><Relationship Id="rId70" Type="http://schemas.openxmlformats.org/officeDocument/2006/relationships/customXml" Target="../ink/ink196.xml"/><Relationship Id="rId91" Type="http://schemas.openxmlformats.org/officeDocument/2006/relationships/image" Target="../media/image190.png"/><Relationship Id="rId145" Type="http://schemas.openxmlformats.org/officeDocument/2006/relationships/customXml" Target="../ink/ink235.xml"/><Relationship Id="rId166" Type="http://schemas.openxmlformats.org/officeDocument/2006/relationships/image" Target="../media/image225.png"/><Relationship Id="rId187" Type="http://schemas.openxmlformats.org/officeDocument/2006/relationships/customXml" Target="../ink/ink256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75.xml"/><Relationship Id="rId49" Type="http://schemas.openxmlformats.org/officeDocument/2006/relationships/image" Target="../media/image169.png"/><Relationship Id="rId114" Type="http://schemas.openxmlformats.org/officeDocument/2006/relationships/image" Target="../media/image199.png"/><Relationship Id="rId60" Type="http://schemas.openxmlformats.org/officeDocument/2006/relationships/customXml" Target="../ink/ink191.xml"/><Relationship Id="rId81" Type="http://schemas.openxmlformats.org/officeDocument/2006/relationships/image" Target="../media/image185.png"/><Relationship Id="rId135" Type="http://schemas.openxmlformats.org/officeDocument/2006/relationships/customXml" Target="../ink/ink230.xml"/><Relationship Id="rId156" Type="http://schemas.openxmlformats.org/officeDocument/2006/relationships/image" Target="../media/image220.png"/><Relationship Id="rId177" Type="http://schemas.openxmlformats.org/officeDocument/2006/relationships/customXml" Target="../ink/ink251.xml"/><Relationship Id="rId198" Type="http://schemas.openxmlformats.org/officeDocument/2006/relationships/image" Target="../media/image241.png"/><Relationship Id="rId202" Type="http://schemas.openxmlformats.org/officeDocument/2006/relationships/image" Target="../media/image243.png"/><Relationship Id="rId18" Type="http://schemas.openxmlformats.org/officeDocument/2006/relationships/customXml" Target="../ink/ink170.xml"/><Relationship Id="rId39" Type="http://schemas.openxmlformats.org/officeDocument/2006/relationships/image" Target="../media/image164.png"/><Relationship Id="rId50" Type="http://schemas.openxmlformats.org/officeDocument/2006/relationships/customXml" Target="../ink/ink186.xml"/><Relationship Id="rId104" Type="http://schemas.openxmlformats.org/officeDocument/2006/relationships/customXml" Target="../ink/ink214.xml"/><Relationship Id="rId125" Type="http://schemas.openxmlformats.org/officeDocument/2006/relationships/customXml" Target="../ink/ink225.xml"/><Relationship Id="rId146" Type="http://schemas.openxmlformats.org/officeDocument/2006/relationships/image" Target="../media/image215.png"/><Relationship Id="rId167" Type="http://schemas.openxmlformats.org/officeDocument/2006/relationships/customXml" Target="../ink/ink246.xml"/><Relationship Id="rId188" Type="http://schemas.openxmlformats.org/officeDocument/2006/relationships/image" Target="../media/image236.png"/><Relationship Id="rId71" Type="http://schemas.openxmlformats.org/officeDocument/2006/relationships/image" Target="../media/image180.png"/><Relationship Id="rId92" Type="http://schemas.openxmlformats.org/officeDocument/2006/relationships/customXml" Target="../ink/ink2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A3FC-474A-FF11-A586-F9E662500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One Duck Two Duck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DFAA1-2941-C4FA-890D-5746C7A22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By </a:t>
            </a:r>
            <a:r>
              <a:rPr lang="en-AU" err="1"/>
              <a:t>Dr.Sus</a:t>
            </a:r>
            <a:endParaRPr lang="en-AU"/>
          </a:p>
          <a:p>
            <a:r>
              <a:rPr lang="en-AU" sz="1400"/>
              <a:t>Aaron, hunter, </a:t>
            </a:r>
            <a:r>
              <a:rPr lang="en-AU" sz="500"/>
              <a:t>Harley</a:t>
            </a:r>
            <a:endParaRPr lang="en-AU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9B4D7C-F061-925E-F318-64F7EF10CC3C}"/>
              </a:ext>
            </a:extLst>
          </p:cNvPr>
          <p:cNvSpPr/>
          <p:nvPr/>
        </p:nvSpPr>
        <p:spPr>
          <a:xfrm rot="428502">
            <a:off x="-385218" y="-378120"/>
            <a:ext cx="5193102" cy="2490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D707B-9CCA-E2B6-800F-CEF5B95F7C30}"/>
              </a:ext>
            </a:extLst>
          </p:cNvPr>
          <p:cNvSpPr/>
          <p:nvPr/>
        </p:nvSpPr>
        <p:spPr>
          <a:xfrm>
            <a:off x="7392838" y="4235570"/>
            <a:ext cx="5037826" cy="2786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4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214EB-B998-3601-3059-07ABEA36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932"/>
            <a:ext cx="10515600" cy="5603031"/>
          </a:xfrm>
        </p:spPr>
        <p:txBody>
          <a:bodyPr/>
          <a:lstStyle/>
          <a:p>
            <a:pPr marL="0" indent="0" algn="ctr">
              <a:buNone/>
            </a:pPr>
            <a:r>
              <a:rPr lang="en-AU"/>
              <a:t>Oh dear, oh dear</a:t>
            </a:r>
          </a:p>
          <a:p>
            <a:pPr marL="0" indent="0" algn="ctr">
              <a:buNone/>
            </a:pPr>
            <a:r>
              <a:rPr lang="en-AU"/>
              <a:t>I cannot hear</a:t>
            </a:r>
          </a:p>
          <a:p>
            <a:pPr marL="0" indent="0" algn="ctr">
              <a:buNone/>
            </a:pPr>
            <a:r>
              <a:rPr lang="en-AU"/>
              <a:t>will you please come over here</a:t>
            </a:r>
          </a:p>
          <a:p>
            <a:pPr marL="0" indent="0" algn="ctr">
              <a:buNone/>
            </a:pPr>
            <a:r>
              <a:rPr lang="en-AU"/>
              <a:t>can you please take a peek in my ear</a:t>
            </a:r>
          </a:p>
          <a:p>
            <a:pPr marL="0" indent="0" algn="ctr">
              <a:buNone/>
            </a:pPr>
            <a:r>
              <a:rPr lang="en-AU"/>
              <a:t>I think there's a puppeteer in my ear</a:t>
            </a:r>
          </a:p>
          <a:p>
            <a:pPr algn="ctr"/>
            <a:endParaRPr lang="en-AU"/>
          </a:p>
          <a:p>
            <a:pPr marL="0" indent="0" algn="ctr">
              <a:buNone/>
            </a:pPr>
            <a:r>
              <a:rPr lang="en-AU"/>
              <a:t> say look</a:t>
            </a:r>
          </a:p>
          <a:p>
            <a:pPr marL="0" indent="0" algn="ctr">
              <a:buNone/>
            </a:pPr>
            <a:r>
              <a:rPr lang="en-AU"/>
              <a:t> a nerd was in your ear</a:t>
            </a:r>
          </a:p>
          <a:p>
            <a:pPr marL="0" indent="0" algn="ctr">
              <a:buNone/>
            </a:pPr>
            <a:r>
              <a:rPr lang="en-AU"/>
              <a:t>but he is out so have no fear</a:t>
            </a:r>
          </a:p>
          <a:p>
            <a:pPr marL="0" indent="0" algn="ctr">
              <a:buNone/>
            </a:pPr>
            <a:r>
              <a:rPr lang="en-AU"/>
              <a:t>Again your ear can hear, my dear.</a:t>
            </a:r>
          </a:p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59CCDC-D556-563B-05E1-AFD941613F4C}"/>
                  </a:ext>
                </a:extLst>
              </p14:cNvPr>
              <p14:cNvContentPartPr/>
              <p14:nvPr/>
            </p14:nvContentPartPr>
            <p14:xfrm>
              <a:off x="-512137" y="6118057"/>
              <a:ext cx="13049303" cy="73379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59CCDC-D556-563B-05E1-AFD941613F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75135" y="6055078"/>
                <a:ext cx="13174940" cy="859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1D9BD5-C797-B268-5AC6-58A032C38B6E}"/>
                  </a:ext>
                </a:extLst>
              </p14:cNvPr>
              <p14:cNvContentPartPr/>
              <p14:nvPr/>
            </p14:nvContentPartPr>
            <p14:xfrm>
              <a:off x="-6655" y="6212758"/>
              <a:ext cx="37381" cy="77329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1D9BD5-C797-B268-5AC6-58A032C38B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8957" y="6149786"/>
                <a:ext cx="161628" cy="898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76DA67-333A-E61F-04D6-0977CD585AAA}"/>
                  </a:ext>
                </a:extLst>
              </p14:cNvPr>
              <p14:cNvContentPartPr/>
              <p14:nvPr/>
            </p14:nvContentPartPr>
            <p14:xfrm>
              <a:off x="106694" y="6240557"/>
              <a:ext cx="1126842" cy="73790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76DA67-333A-E61F-04D6-0977CD585A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12" y="6177596"/>
                <a:ext cx="1252447" cy="86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5645F5-C06A-A044-6A6B-71B0833C3A53}"/>
                  </a:ext>
                </a:extLst>
              </p14:cNvPr>
              <p14:cNvContentPartPr/>
              <p14:nvPr/>
            </p14:nvContentPartPr>
            <p14:xfrm>
              <a:off x="-177803" y="6185275"/>
              <a:ext cx="1134769" cy="105232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5645F5-C06A-A044-6A6B-71B0833C3A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40786" y="6122294"/>
                <a:ext cx="1260375" cy="1177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0B552C-9D3D-7AC6-6EF8-D00FA307D988}"/>
                  </a:ext>
                </a:extLst>
              </p14:cNvPr>
              <p14:cNvContentPartPr/>
              <p14:nvPr/>
            </p14:nvContentPartPr>
            <p14:xfrm>
              <a:off x="990774" y="6276074"/>
              <a:ext cx="3303434" cy="76790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0B552C-9D3D-7AC6-6EF8-D00FA307D9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7779" y="6213102"/>
                <a:ext cx="3429063" cy="89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0A20AC-48BA-A846-A993-C7E2F5308173}"/>
                  </a:ext>
                </a:extLst>
              </p14:cNvPr>
              <p14:cNvContentPartPr/>
              <p14:nvPr/>
            </p14:nvContentPartPr>
            <p14:xfrm>
              <a:off x="3249586" y="6247274"/>
              <a:ext cx="6751025" cy="116929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0A20AC-48BA-A846-A993-C7E2F53081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6590" y="6184293"/>
                <a:ext cx="6876657" cy="129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57B776C-7949-22EF-DD83-F7B736BA2E27}"/>
                  </a:ext>
                </a:extLst>
              </p14:cNvPr>
              <p14:cNvContentPartPr/>
              <p14:nvPr/>
            </p14:nvContentPartPr>
            <p14:xfrm>
              <a:off x="9125029" y="6426240"/>
              <a:ext cx="3338669" cy="83882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57B776C-7949-22EF-DD83-F7B736BA2E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62035" y="6363265"/>
                <a:ext cx="3464297" cy="96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B88BBA-3A33-5857-562E-D2230051645E}"/>
                  </a:ext>
                </a:extLst>
              </p14:cNvPr>
              <p14:cNvContentPartPr/>
              <p14:nvPr/>
            </p14:nvContentPartPr>
            <p14:xfrm>
              <a:off x="6622305" y="6376818"/>
              <a:ext cx="5626798" cy="74600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B88BBA-3A33-5857-562E-D223005164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9309" y="6313841"/>
                <a:ext cx="5752430" cy="87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B9DA14-FD9F-BD91-E626-C9D99F603FD1}"/>
                  </a:ext>
                </a:extLst>
              </p14:cNvPr>
              <p14:cNvContentPartPr/>
              <p14:nvPr/>
            </p14:nvContentPartPr>
            <p14:xfrm>
              <a:off x="2304435" y="6736155"/>
              <a:ext cx="1462957" cy="251616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B9DA14-FD9F-BD91-E626-C9D99F603FD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41454" y="6673251"/>
                <a:ext cx="1588559" cy="37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F68035-68DD-9D92-3B8C-C49714B0B113}"/>
                  </a:ext>
                </a:extLst>
              </p14:cNvPr>
              <p14:cNvContentPartPr/>
              <p14:nvPr/>
            </p14:nvContentPartPr>
            <p14:xfrm>
              <a:off x="1504705" y="6236482"/>
              <a:ext cx="1094697" cy="16137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F68035-68DD-9D92-3B8C-C49714B0B11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1709" y="6173584"/>
                <a:ext cx="1220330" cy="28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CB999A-043B-325D-6F9F-27EFB64D9082}"/>
                  </a:ext>
                </a:extLst>
              </p14:cNvPr>
              <p14:cNvContentPartPr/>
              <p14:nvPr/>
            </p14:nvContentPartPr>
            <p14:xfrm>
              <a:off x="3891693" y="6249628"/>
              <a:ext cx="507448" cy="28869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CB999A-043B-325D-6F9F-27EFB64D90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28757" y="6186711"/>
                <a:ext cx="632961" cy="41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4F00B26-B37E-4B99-A9FE-39C61540C11A}"/>
                  </a:ext>
                </a:extLst>
              </p14:cNvPr>
              <p14:cNvContentPartPr/>
              <p14:nvPr/>
            </p14:nvContentPartPr>
            <p14:xfrm>
              <a:off x="4406080" y="6544596"/>
              <a:ext cx="18435" cy="1843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4F00B26-B37E-4B99-A9FE-39C61540C11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9955" y="3318471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68C2E8-A80A-3792-6529-67A36434FD75}"/>
                  </a:ext>
                </a:extLst>
              </p14:cNvPr>
              <p14:cNvContentPartPr/>
              <p14:nvPr/>
            </p14:nvContentPartPr>
            <p14:xfrm>
              <a:off x="2574822" y="6433983"/>
              <a:ext cx="18435" cy="18435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68C2E8-A80A-3792-6529-67A36434FD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651303" y="3207858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9A08AD-3B85-F75B-8097-314C4E4341E9}"/>
                  </a:ext>
                </a:extLst>
              </p14:cNvPr>
              <p14:cNvContentPartPr/>
              <p14:nvPr/>
            </p14:nvContentPartPr>
            <p14:xfrm>
              <a:off x="2636273" y="6458565"/>
              <a:ext cx="18435" cy="1843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9A08AD-3B85-F75B-8097-314C4E4341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589852" y="3232440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1C86E8-C3FE-E609-761D-1D8E08D471E0}"/>
                  </a:ext>
                </a:extLst>
              </p14:cNvPr>
              <p14:cNvContentPartPr/>
              <p14:nvPr/>
            </p14:nvContentPartPr>
            <p14:xfrm>
              <a:off x="4356919" y="6593758"/>
              <a:ext cx="18435" cy="1843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1C86E8-C3FE-E609-761D-1D8E08D471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0794" y="3367633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A2FCF7-0DA1-D887-6EED-FC799A52E898}"/>
                  </a:ext>
                </a:extLst>
              </p14:cNvPr>
              <p14:cNvContentPartPr/>
              <p14:nvPr/>
            </p14:nvContentPartPr>
            <p14:xfrm>
              <a:off x="6180043" y="6284708"/>
              <a:ext cx="757844" cy="247598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A2FCF7-0DA1-D887-6EED-FC799A52E89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17069" y="6221820"/>
                <a:ext cx="883432" cy="373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ED1087-1BE3-716E-89BE-603ADEF33381}"/>
                  </a:ext>
                </a:extLst>
              </p14:cNvPr>
              <p14:cNvContentPartPr/>
              <p14:nvPr/>
            </p14:nvContentPartPr>
            <p14:xfrm>
              <a:off x="6342849" y="6342302"/>
              <a:ext cx="226328" cy="30229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ED1087-1BE3-716E-89BE-603ADEF3338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79980" y="6280066"/>
                <a:ext cx="351707" cy="15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E11D6C-F388-CDEB-8DB4-C5515E1D3C2B}"/>
                  </a:ext>
                </a:extLst>
              </p14:cNvPr>
              <p14:cNvContentPartPr/>
              <p14:nvPr/>
            </p14:nvContentPartPr>
            <p14:xfrm>
              <a:off x="6667499" y="6433984"/>
              <a:ext cx="1179227" cy="23489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E11D6C-F388-CDEB-8DB4-C5515E1D3C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04525" y="6371033"/>
                <a:ext cx="1304814" cy="360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028FD2-0CC3-BDD3-1852-DB9EA9B8D980}"/>
                  </a:ext>
                </a:extLst>
              </p14:cNvPr>
              <p14:cNvContentPartPr/>
              <p14:nvPr/>
            </p14:nvContentPartPr>
            <p14:xfrm>
              <a:off x="8597081" y="6409403"/>
              <a:ext cx="18435" cy="1843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028FD2-0CC3-BDD3-1852-DB9EA9B8D98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0956" y="3183278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49F0454-8383-BE2A-BEA0-FFBA2C0BA385}"/>
                  </a:ext>
                </a:extLst>
              </p14:cNvPr>
              <p14:cNvContentPartPr/>
              <p14:nvPr/>
            </p14:nvContentPartPr>
            <p14:xfrm>
              <a:off x="8670823" y="6360241"/>
              <a:ext cx="18435" cy="1843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49F0454-8383-BE2A-BEA0-FFBA2C0BA3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44698" y="3134116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3210B3-759B-6207-1336-7A0A15AAF16A}"/>
                  </a:ext>
                </a:extLst>
              </p14:cNvPr>
              <p14:cNvContentPartPr/>
              <p14:nvPr/>
            </p14:nvContentPartPr>
            <p14:xfrm>
              <a:off x="7629685" y="6211663"/>
              <a:ext cx="1053427" cy="325464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3210B3-759B-6207-1336-7A0A15AAF16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66703" y="6148728"/>
                <a:ext cx="1179032" cy="45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D8934-5CC4-FB9C-2F6D-6B5F1BD1C77C}"/>
                  </a:ext>
                </a:extLst>
              </p14:cNvPr>
              <p14:cNvContentPartPr/>
              <p14:nvPr/>
            </p14:nvContentPartPr>
            <p14:xfrm>
              <a:off x="7601565" y="6495435"/>
              <a:ext cx="18435" cy="1843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D8934-5CC4-FB9C-2F6D-6B5F1BD1C7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75440" y="3269310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8AC9B0-A3A4-AB75-41EB-64841F41DEF7}"/>
                  </a:ext>
                </a:extLst>
              </p14:cNvPr>
              <p14:cNvContentPartPr/>
              <p14:nvPr/>
            </p14:nvContentPartPr>
            <p14:xfrm>
              <a:off x="6836789" y="7036210"/>
              <a:ext cx="617291" cy="147386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8AC9B0-A3A4-AB75-41EB-64841F41DE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73837" y="6973454"/>
                <a:ext cx="742836" cy="27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51F645-9CF3-6FC4-984A-F6831419DED5}"/>
                  </a:ext>
                </a:extLst>
              </p14:cNvPr>
              <p14:cNvContentPartPr/>
              <p14:nvPr/>
            </p14:nvContentPartPr>
            <p14:xfrm>
              <a:off x="9297629" y="6655209"/>
              <a:ext cx="516641" cy="281007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51F645-9CF3-6FC4-984A-F6831419DED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34668" y="6592243"/>
                <a:ext cx="642203" cy="406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2BDA986-CF83-9B58-9CEE-10451C6C5CAD}"/>
                  </a:ext>
                </a:extLst>
              </p14:cNvPr>
              <p14:cNvContentPartPr/>
              <p14:nvPr/>
            </p14:nvContentPartPr>
            <p14:xfrm>
              <a:off x="9506564" y="7073080"/>
              <a:ext cx="18435" cy="1843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2BDA986-CF83-9B58-9CEE-10451C6C5C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80439" y="3846955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2857408-56A3-50EF-2B66-8148DAC5E89A}"/>
                  </a:ext>
                </a:extLst>
              </p14:cNvPr>
              <p14:cNvContentPartPr/>
              <p14:nvPr/>
            </p14:nvContentPartPr>
            <p14:xfrm>
              <a:off x="9912145" y="6285299"/>
              <a:ext cx="1575606" cy="6443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2857408-56A3-50EF-2B66-8148DAC5E8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849150" y="6222305"/>
                <a:ext cx="1701237" cy="769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A0BC48-375E-8133-B00B-8CC3CA7F03FE}"/>
                  </a:ext>
                </a:extLst>
              </p14:cNvPr>
              <p14:cNvContentPartPr/>
              <p14:nvPr/>
            </p14:nvContentPartPr>
            <p14:xfrm>
              <a:off x="10881928" y="6431501"/>
              <a:ext cx="575816" cy="3097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A0BC48-375E-8133-B00B-8CC3CA7F03F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18948" y="6368619"/>
                <a:ext cx="701416" cy="435145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 descr="Fish Dr Seuss Svg, Dr Seuss Clipart, Dr Seuss Birthday, Dr S - Inspire ...">
            <a:extLst>
              <a:ext uri="{FF2B5EF4-FFF2-40B4-BE49-F238E27FC236}">
                <a16:creationId xmlns:a16="http://schemas.microsoft.com/office/drawing/2014/main" id="{7EF64CC9-B9CD-802D-3232-242356BC2AD7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939981" y="2987784"/>
            <a:ext cx="3247101" cy="3131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49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5342-AF44-A4C9-E80F-0B2B3888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2298"/>
            <a:ext cx="10515600" cy="5544665"/>
          </a:xfrm>
        </p:spPr>
        <p:txBody>
          <a:bodyPr/>
          <a:lstStyle/>
          <a:p>
            <a:pPr marL="0" indent="0" algn="ctr">
              <a:buNone/>
            </a:pPr>
            <a:r>
              <a:rPr lang="en-AU"/>
              <a:t>bill is bold</a:t>
            </a:r>
          </a:p>
          <a:p>
            <a:pPr marL="0" indent="0" algn="ctr">
              <a:buNone/>
            </a:pPr>
            <a:r>
              <a:rPr lang="en-AU"/>
              <a:t>Ja </a:t>
            </a:r>
            <a:r>
              <a:rPr lang="en-AU" err="1"/>
              <a:t>Morants</a:t>
            </a:r>
            <a:r>
              <a:rPr lang="en-AU"/>
              <a:t> grill is gold</a:t>
            </a:r>
          </a:p>
          <a:p>
            <a:pPr algn="ctr"/>
            <a:endParaRPr lang="en-AU"/>
          </a:p>
          <a:p>
            <a:pPr marL="0" indent="0" algn="ctr">
              <a:buNone/>
            </a:pPr>
            <a:r>
              <a:rPr lang="en-AU"/>
              <a:t>he has a teddy</a:t>
            </a:r>
          </a:p>
          <a:p>
            <a:pPr marL="0" indent="0" algn="ctr">
              <a:buNone/>
            </a:pPr>
            <a:r>
              <a:rPr lang="en-AU"/>
              <a:t>that he likes to hold</a:t>
            </a:r>
          </a:p>
          <a:p>
            <a:pPr algn="ctr"/>
            <a:endParaRPr lang="en-AU"/>
          </a:p>
          <a:p>
            <a:pPr marL="0" indent="0" algn="ctr">
              <a:buNone/>
            </a:pPr>
            <a:r>
              <a:rPr lang="en-AU"/>
              <a:t>my shoe is off</a:t>
            </a:r>
          </a:p>
          <a:p>
            <a:pPr marL="0" indent="0" algn="ctr">
              <a:buNone/>
            </a:pPr>
            <a:r>
              <a:rPr lang="en-AU"/>
              <a:t>my foot is cold</a:t>
            </a:r>
          </a:p>
          <a:p>
            <a:pPr algn="ctr"/>
            <a:endParaRPr lang="en-AU"/>
          </a:p>
          <a:p>
            <a:pPr marL="0" indent="0" algn="ctr">
              <a:buNone/>
            </a:pPr>
            <a:r>
              <a:rPr lang="en-AU"/>
              <a:t>and now my story is all told</a:t>
            </a:r>
          </a:p>
          <a:p>
            <a:endParaRPr lang="en-AU"/>
          </a:p>
        </p:txBody>
      </p:sp>
      <p:pic>
        <p:nvPicPr>
          <p:cNvPr id="3074" name="Picture 2" descr="Ja Morant Nba GIFs - Find &amp; Share on GIPHY">
            <a:extLst>
              <a:ext uri="{FF2B5EF4-FFF2-40B4-BE49-F238E27FC236}">
                <a16:creationId xmlns:a16="http://schemas.microsoft.com/office/drawing/2014/main" id="{84BC9EC3-1CC2-C2C0-C105-7D891682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9" y="4669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4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17F6-5FAC-A3CF-727D-8ADFD8C6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5021"/>
            <a:ext cx="10515600" cy="5641942"/>
          </a:xfrm>
        </p:spPr>
        <p:txBody>
          <a:bodyPr/>
          <a:lstStyle/>
          <a:p>
            <a:pPr marL="0" indent="0" algn="ctr">
              <a:buNone/>
            </a:pPr>
            <a:r>
              <a:rPr lang="en-AU"/>
              <a:t>We took a look</a:t>
            </a:r>
          </a:p>
          <a:p>
            <a:pPr marL="0" indent="0" algn="ctr">
              <a:buNone/>
            </a:pPr>
            <a:r>
              <a:rPr lang="en-AU"/>
              <a:t>we saw captain cook</a:t>
            </a:r>
          </a:p>
          <a:p>
            <a:pPr marL="0" indent="0" algn="ctr">
              <a:buNone/>
            </a:pPr>
            <a:r>
              <a:rPr lang="en-AU"/>
              <a:t>on his head he had a hook</a:t>
            </a:r>
          </a:p>
          <a:p>
            <a:pPr marL="0" indent="0" algn="ctr">
              <a:buNone/>
            </a:pPr>
            <a:r>
              <a:rPr lang="en-AU"/>
              <a:t>he rode around on his little tuktuk</a:t>
            </a:r>
          </a:p>
          <a:p>
            <a:pPr marL="0" indent="0" algn="ctr">
              <a:buNone/>
            </a:pPr>
            <a:r>
              <a:rPr lang="en-AU"/>
              <a:t>We took a look and saw captain cook trying to cook in his tuktuk</a:t>
            </a:r>
          </a:p>
          <a:p>
            <a:pPr marL="0" indent="0" algn="ctr">
              <a:buNone/>
            </a:pPr>
            <a:r>
              <a:rPr lang="en-AU"/>
              <a:t>Now captain cook could not cook for he forgot to read the cook book</a:t>
            </a:r>
          </a:p>
          <a:p>
            <a:pPr marL="0" indent="0" algn="ctr">
              <a:buNone/>
            </a:pPr>
            <a:r>
              <a:rPr lang="en-AU"/>
              <a:t> so captain cook, he took a sook and ran away</a:t>
            </a:r>
          </a:p>
          <a:p>
            <a:pPr marL="0" indent="0" algn="ctr">
              <a:buNone/>
            </a:pPr>
            <a:r>
              <a:rPr lang="en-AU"/>
              <a:t>Far from here with nothing to say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2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F096-18F7-DD02-338F-E26D24AB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383"/>
            <a:ext cx="10515600" cy="5690580"/>
          </a:xfrm>
        </p:spPr>
        <p:txBody>
          <a:bodyPr/>
          <a:lstStyle/>
          <a:p>
            <a:pPr marL="0" indent="0" algn="ctr">
              <a:buNone/>
            </a:pPr>
            <a:br>
              <a:rPr lang="en-AU"/>
            </a:br>
            <a:r>
              <a:rPr lang="en-AU"/>
              <a:t>This guys called drake, he has a snake</a:t>
            </a:r>
            <a:br>
              <a:rPr lang="en-AU"/>
            </a:br>
            <a:r>
              <a:rPr lang="en-AU"/>
              <a:t>and Drake’s snake lives in a lake</a:t>
            </a:r>
            <a:br>
              <a:rPr lang="en-AU"/>
            </a:br>
            <a:endParaRPr lang="en-AU"/>
          </a:p>
          <a:p>
            <a:pPr marL="0" indent="0" algn="ctr">
              <a:buNone/>
            </a:pPr>
            <a:r>
              <a:rPr lang="en-AU"/>
              <a:t>The snake wanted to make Drake a lovely steak</a:t>
            </a:r>
          </a:p>
          <a:p>
            <a:pPr marL="0" indent="0" algn="ctr">
              <a:buNone/>
            </a:pPr>
            <a:r>
              <a:rPr lang="en-AU"/>
              <a:t>After Drake finished his steak</a:t>
            </a:r>
            <a:br>
              <a:rPr lang="en-AU"/>
            </a:br>
            <a:endParaRPr lang="en-AU"/>
          </a:p>
          <a:p>
            <a:pPr marL="0" indent="0" algn="ctr">
              <a:buNone/>
            </a:pPr>
            <a:r>
              <a:rPr lang="en-AU"/>
              <a:t>his stomach started to ache</a:t>
            </a:r>
          </a:p>
          <a:p>
            <a:pPr marL="0" indent="0" algn="ctr">
              <a:buNone/>
            </a:pPr>
            <a:r>
              <a:rPr lang="en-AU"/>
              <a:t>Drake loved his snake</a:t>
            </a:r>
            <a:br>
              <a:rPr lang="en-AU"/>
            </a:br>
            <a:endParaRPr lang="en-AU"/>
          </a:p>
          <a:p>
            <a:pPr marL="0" indent="0" algn="ctr">
              <a:buNone/>
            </a:pPr>
            <a:r>
              <a:rPr lang="en-AU"/>
              <a:t>so Drake named his snake Jake.</a:t>
            </a:r>
          </a:p>
          <a:p>
            <a:endParaRPr lang="en-AU"/>
          </a:p>
          <a:p>
            <a:endParaRPr lang="en-AU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05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07E7-9829-72E1-3795-4769C8F7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021"/>
            <a:ext cx="10515600" cy="567894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71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5C1-B13F-36D9-C1EB-52E4A3D8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2182482"/>
            <a:ext cx="10515600" cy="34556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br>
              <a:rPr lang="en-AU" sz="18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AU" sz="2400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duck, two duck, red duck, blue duck</a:t>
            </a:r>
            <a:b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duck, old duck,</a:t>
            </a:r>
            <a:b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9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black duck, white duck</a:t>
            </a:r>
            <a:br>
              <a:rPr lang="en-AU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n-AU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87D7F7-33E9-B526-FB08-0C3CF02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0" y="4217662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act — Blue Duck Media">
            <a:extLst>
              <a:ext uri="{FF2B5EF4-FFF2-40B4-BE49-F238E27FC236}">
                <a16:creationId xmlns:a16="http://schemas.microsoft.com/office/drawing/2014/main" id="{1DA17F88-FCFE-62A0-D346-AAD096F1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07" y="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004A9738-7DB1-2CEA-8B77-E1A423B573D6}"/>
              </a:ext>
            </a:extLst>
          </p:cNvPr>
          <p:cNvSpPr/>
          <p:nvPr/>
        </p:nvSpPr>
        <p:spPr>
          <a:xfrm>
            <a:off x="9489057" y="3554083"/>
            <a:ext cx="3329796" cy="3735238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4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E3E2-D100-93B6-E38C-A333C2C3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duck’s drinking at a bar</a:t>
            </a:r>
            <a:b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this one has a little car, oh my what a lot of ducks there are.</a:t>
            </a:r>
            <a:b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are sad, and some are mad, but most these ducks are glad. </a:t>
            </a:r>
            <a:b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ones very </a:t>
            </a:r>
            <a:r>
              <a:rPr lang="en-AU" sz="36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very</a:t>
            </a: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bad, why are all these ducks sad and mad and glad, how the hell should I know, go and ask your dad. </a:t>
            </a:r>
            <a:b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AU" sz="36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D22B29-2343-BDE5-C0B8-8C92CA38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8" y="-1346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EF3A678-4A57-A0CD-E6DD-105F3521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633">
            <a:off x="8474528" y="41099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E0220C-38BB-72EC-E819-EBD4124B9995}"/>
                  </a:ext>
                </a:extLst>
              </p14:cNvPr>
              <p14:cNvContentPartPr/>
              <p14:nvPr/>
            </p14:nvContentPartPr>
            <p14:xfrm>
              <a:off x="-78181" y="3372670"/>
              <a:ext cx="5611680" cy="382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E0220C-38BB-72EC-E819-EBD4124B99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1181" y="3309670"/>
                <a:ext cx="5737320" cy="39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927CA4-A8B9-E295-68F1-7AA4975D0D31}"/>
                  </a:ext>
                </a:extLst>
              </p14:cNvPr>
              <p14:cNvContentPartPr/>
              <p14:nvPr/>
            </p14:nvContentPartPr>
            <p14:xfrm>
              <a:off x="-726541" y="3493630"/>
              <a:ext cx="2391840" cy="441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927CA4-A8B9-E295-68F1-7AA4975D0D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89541" y="3430630"/>
                <a:ext cx="2517480" cy="45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9DC061-9F22-DB65-E5B8-0CCAAE7EE4DC}"/>
                  </a:ext>
                </a:extLst>
              </p14:cNvPr>
              <p14:cNvContentPartPr/>
              <p14:nvPr/>
            </p14:nvContentPartPr>
            <p14:xfrm>
              <a:off x="-417532" y="5799790"/>
              <a:ext cx="4524480" cy="1234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9DC061-9F22-DB65-E5B8-0CCAAE7EE4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0527" y="5736808"/>
                <a:ext cx="4650110" cy="1359683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64A106D-82F6-2DEE-10C2-A625D6C21A2F}"/>
              </a:ext>
            </a:extLst>
          </p:cNvPr>
          <p:cNvGrpSpPr/>
          <p:nvPr/>
        </p:nvGrpSpPr>
        <p:grpSpPr>
          <a:xfrm>
            <a:off x="1402268" y="5869630"/>
            <a:ext cx="3538440" cy="1241640"/>
            <a:chOff x="1402268" y="5869630"/>
            <a:chExt cx="3538440" cy="12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726A70-AC2B-BF49-A3C6-560E9B3E46B5}"/>
                    </a:ext>
                  </a:extLst>
                </p14:cNvPr>
                <p14:cNvContentPartPr/>
                <p14:nvPr/>
              </p14:nvContentPartPr>
              <p14:xfrm>
                <a:off x="1402268" y="5869630"/>
                <a:ext cx="1657080" cy="89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726A70-AC2B-BF49-A3C6-560E9B3E46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9268" y="5806630"/>
                  <a:ext cx="1782720" cy="10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DBB458-FAF6-34E7-7D61-27CE5D98259F}"/>
                    </a:ext>
                  </a:extLst>
                </p14:cNvPr>
                <p14:cNvContentPartPr/>
                <p14:nvPr/>
              </p14:nvContentPartPr>
              <p14:xfrm>
                <a:off x="3676748" y="6850630"/>
                <a:ext cx="1263960" cy="26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DBB458-FAF6-34E7-7D61-27CE5D9825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3748" y="6787630"/>
                  <a:ext cx="13896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7E0047-526A-E7E7-5D77-04ECF4BEFF20}"/>
                    </a:ext>
                  </a:extLst>
                </p14:cNvPr>
                <p14:cNvContentPartPr/>
                <p14:nvPr/>
              </p14:nvContentPartPr>
              <p14:xfrm>
                <a:off x="1579748" y="6061870"/>
                <a:ext cx="803880" cy="260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7E0047-526A-E7E7-5D77-04ECF4BEFF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6776" y="5998870"/>
                  <a:ext cx="929464" cy="38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615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E6CB-34DC-E853-6EFA-8AE19DAA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5189"/>
            <a:ext cx="10515600" cy="3701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are thin and some are thick</a:t>
            </a:r>
            <a:b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thick one is looking very slick</a:t>
            </a:r>
            <a:b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AU" sz="36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 here to there, from there to here, silly ducks are everywhere</a:t>
            </a:r>
            <a:endParaRPr lang="en-AU" sz="4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446539-7D84-BED8-D64E-83D0D115D3C3}"/>
                  </a:ext>
                </a:extLst>
              </p14:cNvPr>
              <p14:cNvContentPartPr/>
              <p14:nvPr/>
            </p14:nvContentPartPr>
            <p14:xfrm>
              <a:off x="-130021" y="-34397"/>
              <a:ext cx="3917160" cy="213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446539-7D84-BED8-D64E-83D0D115D3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3021" y="-97408"/>
                <a:ext cx="4042800" cy="2256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D82BB9-EF96-9090-8E23-B0FC7138DED5}"/>
                  </a:ext>
                </a:extLst>
              </p14:cNvPr>
              <p14:cNvContentPartPr/>
              <p14:nvPr/>
            </p14:nvContentPartPr>
            <p14:xfrm>
              <a:off x="2639099" y="-61010"/>
              <a:ext cx="2140920" cy="126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D82BB9-EF96-9090-8E23-B0FC7138DE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6099" y="-124010"/>
                <a:ext cx="2266560" cy="13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53FBDB-24A7-EC1B-9D2E-6B86CB3DE9BE}"/>
                  </a:ext>
                </a:extLst>
              </p14:cNvPr>
              <p14:cNvContentPartPr/>
              <p14:nvPr/>
            </p14:nvContentPartPr>
            <p14:xfrm>
              <a:off x="3088019" y="-190970"/>
              <a:ext cx="2881800" cy="91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53FBDB-24A7-EC1B-9D2E-6B86CB3DE9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019" y="-253945"/>
                <a:ext cx="3007440" cy="104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4C7BFB-501E-4C07-803B-610683C37D88}"/>
                  </a:ext>
                </a:extLst>
              </p14:cNvPr>
              <p14:cNvContentPartPr/>
              <p14:nvPr/>
            </p14:nvContentPartPr>
            <p14:xfrm>
              <a:off x="1069139" y="51751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4C7BFB-501E-4C07-803B-610683C37D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6139" y="4545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452B75-F28C-FDCB-2D7F-8F712243FA21}"/>
                  </a:ext>
                </a:extLst>
              </p14:cNvPr>
              <p14:cNvContentPartPr/>
              <p14:nvPr/>
            </p14:nvContentPartPr>
            <p14:xfrm>
              <a:off x="-414421" y="-132290"/>
              <a:ext cx="3738240" cy="162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452B75-F28C-FDCB-2D7F-8F712243FA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477421" y="-195290"/>
                <a:ext cx="386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6EC9D8-CC5B-1308-9E91-7F82EFF4B97A}"/>
                  </a:ext>
                </a:extLst>
              </p14:cNvPr>
              <p14:cNvContentPartPr/>
              <p14:nvPr/>
            </p14:nvContentPartPr>
            <p14:xfrm>
              <a:off x="2951939" y="-79370"/>
              <a:ext cx="1850760" cy="651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6EC9D8-CC5B-1308-9E91-7F82EFF4B9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88939" y="-142405"/>
                <a:ext cx="1976400" cy="776949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DAAD63B-B282-D02E-D4F4-CDE25FA0139B}"/>
              </a:ext>
            </a:extLst>
          </p:cNvPr>
          <p:cNvGrpSpPr/>
          <p:nvPr/>
        </p:nvGrpSpPr>
        <p:grpSpPr>
          <a:xfrm>
            <a:off x="2699939" y="-32570"/>
            <a:ext cx="3184920" cy="550440"/>
            <a:chOff x="2699939" y="-32570"/>
            <a:chExt cx="31849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100510-DD2A-1A8E-5B12-3ED6034C90FC}"/>
                    </a:ext>
                  </a:extLst>
                </p14:cNvPr>
                <p14:cNvContentPartPr/>
                <p14:nvPr/>
              </p14:nvContentPartPr>
              <p14:xfrm>
                <a:off x="2699939" y="162550"/>
                <a:ext cx="877680" cy="35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100510-DD2A-1A8E-5B12-3ED6034C90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6939" y="99550"/>
                  <a:ext cx="10033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1DC381-6029-73EC-CE3E-2E9E92646011}"/>
                    </a:ext>
                  </a:extLst>
                </p14:cNvPr>
                <p14:cNvContentPartPr/>
                <p14:nvPr/>
              </p14:nvContentPartPr>
              <p14:xfrm>
                <a:off x="3640259" y="34471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1DC381-6029-73EC-CE3E-2E9E926460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7259" y="28171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0DD157-001C-B60C-F60C-89A780E61015}"/>
                    </a:ext>
                  </a:extLst>
                </p14:cNvPr>
                <p14:cNvContentPartPr/>
                <p14:nvPr/>
              </p14:nvContentPartPr>
              <p14:xfrm>
                <a:off x="3640259" y="34471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0DD157-001C-B60C-F60C-89A780E610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7259" y="28171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733DF4-9E73-F5FB-C2BE-D987097717BC}"/>
                    </a:ext>
                  </a:extLst>
                </p14:cNvPr>
                <p14:cNvContentPartPr/>
                <p14:nvPr/>
              </p14:nvContentPartPr>
              <p14:xfrm>
                <a:off x="3381059" y="45667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733DF4-9E73-F5FB-C2BE-D987097717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8059" y="39367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15D763-E3DF-11BB-6254-4CCF57E4994F}"/>
                    </a:ext>
                  </a:extLst>
                </p14:cNvPr>
                <p14:cNvContentPartPr/>
                <p14:nvPr/>
              </p14:nvContentPartPr>
              <p14:xfrm>
                <a:off x="3381059" y="45667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15D763-E3DF-11BB-6254-4CCF57E499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8059" y="39367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912AE3-D949-4774-35BE-0798CA5D6B50}"/>
                    </a:ext>
                  </a:extLst>
                </p14:cNvPr>
                <p14:cNvContentPartPr/>
                <p14:nvPr/>
              </p14:nvContentPartPr>
              <p14:xfrm>
                <a:off x="4747979" y="-32570"/>
                <a:ext cx="1136880" cy="33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912AE3-D949-4774-35BE-0798CA5D6B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84959" y="-95503"/>
                  <a:ext cx="1262560" cy="46138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F4E06486-F605-6BA2-9E0E-D687C18B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08" y="3700732"/>
            <a:ext cx="3379157" cy="28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5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B931-27B2-8FA6-9AA3-5CE8D35BB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AU" sz="3600">
                <a:effectLst/>
                <a:latin typeface="Aptos"/>
                <a:ea typeface="Aptos" panose="020B0004020202020204" pitchFamily="34" charset="0"/>
                <a:cs typeface="Arial"/>
              </a:rPr>
              <a:t>Some ducks have two feet, and some have four, some have eight feet and some have more. Where do they all come from? I can not say but I bet they’ve come from far </a:t>
            </a:r>
            <a:r>
              <a:rPr lang="en-AU" sz="3600" err="1">
                <a:effectLst/>
                <a:latin typeface="Aptos"/>
                <a:ea typeface="Aptos" panose="020B0004020202020204" pitchFamily="34" charset="0"/>
                <a:cs typeface="Arial"/>
              </a:rPr>
              <a:t>far</a:t>
            </a:r>
            <a:r>
              <a:rPr lang="en-AU" sz="3600">
                <a:effectLst/>
                <a:latin typeface="Aptos"/>
                <a:ea typeface="Aptos" panose="020B0004020202020204" pitchFamily="34" charset="0"/>
                <a:cs typeface="Arial"/>
              </a:rPr>
              <a:t> away</a:t>
            </a:r>
            <a:endParaRPr lang="en-AU" sz="3600">
              <a:cs typeface="Arial"/>
            </a:endParaRPr>
          </a:p>
          <a:p>
            <a:pPr marL="0" indent="0" algn="ctr">
              <a:buNone/>
            </a:pPr>
            <a:endParaRPr lang="en-AU" sz="3600"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999332-772F-8B47-B7DD-9C9F445D76C0}"/>
                  </a:ext>
                </a:extLst>
              </p14:cNvPr>
              <p14:cNvContentPartPr/>
              <p14:nvPr/>
            </p14:nvContentPartPr>
            <p14:xfrm>
              <a:off x="-744545" y="2574823"/>
              <a:ext cx="13610848" cy="401962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999332-772F-8B47-B7DD-9C9F445D76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07543" y="2511831"/>
                <a:ext cx="13736484" cy="4145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01BB3FA-83AB-A37A-E8E8-C308037B121C}"/>
                  </a:ext>
                </a:extLst>
              </p14:cNvPr>
              <p14:cNvContentPartPr/>
              <p14:nvPr/>
            </p14:nvContentPartPr>
            <p14:xfrm>
              <a:off x="362564" y="5043113"/>
              <a:ext cx="1170926" cy="81322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01BB3FA-83AB-A37A-E8E8-C308037B12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592" y="4980142"/>
                <a:ext cx="1296511" cy="938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FC102B-4924-911A-1DC6-46BE3C3723A3}"/>
                  </a:ext>
                </a:extLst>
              </p14:cNvPr>
              <p14:cNvContentPartPr/>
              <p14:nvPr/>
            </p14:nvContentPartPr>
            <p14:xfrm>
              <a:off x="1112274" y="5475338"/>
              <a:ext cx="18435" cy="1843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FC102B-4924-911A-1DC6-46BE3C3723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113851" y="2249213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518839-AF7F-6BCA-2B71-19D92F3EFF9A}"/>
                  </a:ext>
                </a:extLst>
              </p14:cNvPr>
              <p14:cNvContentPartPr/>
              <p14:nvPr/>
            </p14:nvContentPartPr>
            <p14:xfrm>
              <a:off x="1095285" y="5475338"/>
              <a:ext cx="18435" cy="15348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518839-AF7F-6BCA-2B71-19D92F3EFF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074" y="5412580"/>
                <a:ext cx="152473" cy="278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CB96CBB-BEF2-A281-607D-10B76B5CC321}"/>
                  </a:ext>
                </a:extLst>
              </p14:cNvPr>
              <p14:cNvContentPartPr/>
              <p14:nvPr/>
            </p14:nvContentPartPr>
            <p14:xfrm>
              <a:off x="1458831" y="5377016"/>
              <a:ext cx="83603" cy="1843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CB96CBB-BEF2-A281-607D-10B76B5CC3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6039" y="5287401"/>
                <a:ext cx="208828" cy="197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F09486-F0A2-491B-E54C-F6217851896E}"/>
                  </a:ext>
                </a:extLst>
              </p14:cNvPr>
              <p14:cNvContentPartPr/>
              <p14:nvPr/>
            </p14:nvContentPartPr>
            <p14:xfrm>
              <a:off x="1186016" y="4701048"/>
              <a:ext cx="18435" cy="1843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F09486-F0A2-491B-E54C-F621785189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040109" y="1474923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85294F1-DBCE-D133-326E-71107E064697}"/>
                  </a:ext>
                </a:extLst>
              </p14:cNvPr>
              <p14:cNvContentPartPr/>
              <p14:nvPr/>
            </p14:nvContentPartPr>
            <p14:xfrm>
              <a:off x="39612" y="4410927"/>
              <a:ext cx="1146403" cy="290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85294F1-DBCE-D133-326E-71107E0646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3377" y="4347936"/>
                <a:ext cx="1272021" cy="415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E7FCFD-1696-8E60-6918-FC96816A43C2}"/>
                  </a:ext>
                </a:extLst>
              </p14:cNvPr>
              <p14:cNvContentPartPr/>
              <p14:nvPr/>
            </p14:nvContentPartPr>
            <p14:xfrm>
              <a:off x="620661" y="4811661"/>
              <a:ext cx="18435" cy="1843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E7FCFD-1696-8E60-6918-FC96816A43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605464" y="1585536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A28BD51-167C-A64C-1F9E-59BBE9139CD0}"/>
                  </a:ext>
                </a:extLst>
              </p14:cNvPr>
              <p14:cNvContentPartPr/>
              <p14:nvPr/>
            </p14:nvContentPartPr>
            <p14:xfrm>
              <a:off x="263744" y="4430315"/>
              <a:ext cx="1282080" cy="148900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A28BD51-167C-A64C-1F9E-59BBE9139C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0756" y="4367328"/>
                <a:ext cx="1407696" cy="1614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5B58361-89FD-7E08-78AB-F39C21C05AEE}"/>
                  </a:ext>
                </a:extLst>
              </p14:cNvPr>
              <p14:cNvContentPartPr/>
              <p14:nvPr/>
            </p14:nvContentPartPr>
            <p14:xfrm>
              <a:off x="1775951" y="5942371"/>
              <a:ext cx="18435" cy="1843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5B58361-89FD-7E08-78AB-F39C21C05A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50174" y="2716246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E3DDF1F-A418-8B75-ACF2-C5A0DBDEA7D1}"/>
                  </a:ext>
                </a:extLst>
              </p14:cNvPr>
              <p14:cNvContentPartPr/>
              <p14:nvPr/>
            </p14:nvContentPartPr>
            <p14:xfrm>
              <a:off x="1775951" y="5942371"/>
              <a:ext cx="18435" cy="1843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E3DDF1F-A418-8B75-ACF2-C5A0DBDEA7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50174" y="2716246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ECD44B7-70E1-80E6-1B2A-63890037FE79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ECD44B7-70E1-80E6-1B2A-63890037FE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9F87DF-9A88-C960-F36E-B68F28497965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9F87DF-9A88-C960-F36E-B68F284979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E7DE90-19CB-E1E1-8837-0BC9C039C0FA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E7DE90-19CB-E1E1-8837-0BC9C039C0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C5BDC2-61B1-F066-392B-324675230235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AC5BDC2-61B1-F066-392B-3246752302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628F64-6031-19CD-C638-3B4CADD54F63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628F64-6031-19CD-C638-3B4CADD54F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CFF6F7-8BE9-37FA-D773-58B645F23A93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CFF6F7-8BE9-37FA-D773-58B645F23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C87CF62-FF4A-5491-7FF4-A34B9FB8681F}"/>
                  </a:ext>
                </a:extLst>
              </p14:cNvPr>
              <p14:cNvContentPartPr/>
              <p14:nvPr/>
            </p14:nvContentPartPr>
            <p14:xfrm>
              <a:off x="1984887" y="6003822"/>
              <a:ext cx="18435" cy="1843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C87CF62-FF4A-5491-7FF4-A34B9FB868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1238" y="27776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58BBC1-CA83-2767-BAC1-3D864214F858}"/>
                  </a:ext>
                </a:extLst>
              </p14:cNvPr>
              <p14:cNvContentPartPr/>
              <p14:nvPr/>
            </p14:nvContentPartPr>
            <p14:xfrm>
              <a:off x="-504213" y="4048218"/>
              <a:ext cx="4666716" cy="3962773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58BBC1-CA83-2767-BAC1-3D864214F85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567204" y="3985225"/>
                <a:ext cx="4792338" cy="408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C3036CC-3F34-6864-5B1B-F7D0DFAEAC2B}"/>
                  </a:ext>
                </a:extLst>
              </p14:cNvPr>
              <p14:cNvContentPartPr/>
              <p14:nvPr/>
            </p14:nvContentPartPr>
            <p14:xfrm>
              <a:off x="325694" y="3963114"/>
              <a:ext cx="1856684" cy="836256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C3036CC-3F34-6864-5B1B-F7D0DFAEAC2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2713" y="3900143"/>
                <a:ext cx="1982286" cy="961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5C39202-0014-F287-1F68-D3687169077E}"/>
                  </a:ext>
                </a:extLst>
              </p14:cNvPr>
              <p14:cNvContentPartPr/>
              <p14:nvPr/>
            </p14:nvContentPartPr>
            <p14:xfrm>
              <a:off x="409904" y="4051003"/>
              <a:ext cx="1588694" cy="1585953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5C39202-0014-F287-1F68-D368716907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6918" y="3988011"/>
                <a:ext cx="1714307" cy="171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F797AB-E68B-67F8-5EE2-D76EE37B5BA3}"/>
                  </a:ext>
                </a:extLst>
              </p14:cNvPr>
              <p14:cNvContentPartPr/>
              <p14:nvPr/>
            </p14:nvContentPartPr>
            <p14:xfrm>
              <a:off x="1429374" y="4274957"/>
              <a:ext cx="838221" cy="1310461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F797AB-E68B-67F8-5EE2-D76EE37B5B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66417" y="4211989"/>
                <a:ext cx="963774" cy="143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72EF9EF-E71C-BA03-A875-CACCC64E7C93}"/>
                  </a:ext>
                </a:extLst>
              </p14:cNvPr>
              <p14:cNvContentPartPr/>
              <p14:nvPr/>
            </p14:nvContentPartPr>
            <p14:xfrm>
              <a:off x="3324532" y="5780089"/>
              <a:ext cx="3749073" cy="102592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72EF9EF-E71C-BA03-A875-CACCC64E7C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61537" y="5717094"/>
                <a:ext cx="3874702" cy="115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0645D3-91EF-4374-F74B-E7D05CB38BD5}"/>
                  </a:ext>
                </a:extLst>
              </p14:cNvPr>
              <p14:cNvContentPartPr/>
              <p14:nvPr/>
            </p14:nvContentPartPr>
            <p14:xfrm>
              <a:off x="2511418" y="5858113"/>
              <a:ext cx="3577134" cy="122681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0645D3-91EF-4374-F74B-E7D05CB38B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48428" y="5795117"/>
                <a:ext cx="3702755" cy="1352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EBE0E0-FBAA-F0E8-4434-7BA8CB62F9DC}"/>
                  </a:ext>
                </a:extLst>
              </p14:cNvPr>
              <p14:cNvContentPartPr/>
              <p14:nvPr/>
            </p14:nvContentPartPr>
            <p14:xfrm>
              <a:off x="7751278" y="6336403"/>
              <a:ext cx="4977807" cy="699806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EBE0E0-FBAA-F0E8-4434-7BA8CB62F9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88281" y="6273438"/>
                <a:ext cx="5103440" cy="82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63656-60CF-36CB-DEC8-ABB1B0FF857E}"/>
                  </a:ext>
                </a:extLst>
              </p14:cNvPr>
              <p14:cNvContentPartPr/>
              <p14:nvPr/>
            </p14:nvContentPartPr>
            <p14:xfrm>
              <a:off x="3666104" y="5301104"/>
              <a:ext cx="7351536" cy="1770288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63656-60CF-36CB-DEC8-ABB1B0FF85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03107" y="5238124"/>
                <a:ext cx="7477169" cy="1895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D52D6B7-07B4-AB77-85A5-3F1BC0ED852B}"/>
                  </a:ext>
                </a:extLst>
              </p14:cNvPr>
              <p14:cNvContentPartPr/>
              <p14:nvPr/>
            </p14:nvContentPartPr>
            <p14:xfrm>
              <a:off x="6261601" y="5590487"/>
              <a:ext cx="4905354" cy="1419899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D52D6B7-07B4-AB77-85A5-3F1BC0ED852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98606" y="5527516"/>
                <a:ext cx="5030985" cy="1545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C176CC-BCA1-668A-AB40-3D29E1949CFA}"/>
                  </a:ext>
                </a:extLst>
              </p14:cNvPr>
              <p14:cNvContentPartPr/>
              <p14:nvPr/>
            </p14:nvContentPartPr>
            <p14:xfrm>
              <a:off x="6088794" y="5362687"/>
              <a:ext cx="419145" cy="172721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C176CC-BCA1-668A-AB40-3D29E1949CF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25832" y="5299847"/>
                <a:ext cx="544709" cy="298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B190D40-EF13-3BEE-A362-AA524A7A22D4}"/>
                  </a:ext>
                </a:extLst>
              </p14:cNvPr>
              <p14:cNvContentPartPr/>
              <p14:nvPr/>
            </p14:nvContentPartPr>
            <p14:xfrm>
              <a:off x="4491142" y="5299352"/>
              <a:ext cx="1180841" cy="82876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B190D40-EF13-3BEE-A362-AA524A7A22D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28159" y="5236376"/>
                <a:ext cx="1306447" cy="95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48BF89-C88F-1990-F210-287491AF637F}"/>
                  </a:ext>
                </a:extLst>
              </p14:cNvPr>
              <p14:cNvContentPartPr/>
              <p14:nvPr/>
            </p14:nvContentPartPr>
            <p14:xfrm>
              <a:off x="5659693" y="5450758"/>
              <a:ext cx="18435" cy="1843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48BF89-C88F-1990-F210-287491AF63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3568" y="2224633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9C0EF5-EC0F-602D-785F-F828BE0244F3}"/>
                  </a:ext>
                </a:extLst>
              </p14:cNvPr>
              <p14:cNvContentPartPr/>
              <p14:nvPr/>
            </p14:nvContentPartPr>
            <p14:xfrm>
              <a:off x="5585951" y="5536790"/>
              <a:ext cx="18435" cy="1843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9C0EF5-EC0F-602D-785F-F828BE0244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9826" y="2310665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BE5182-2DBF-EEDC-424F-7B21143DC261}"/>
                  </a:ext>
                </a:extLst>
              </p14:cNvPr>
              <p14:cNvContentPartPr/>
              <p14:nvPr/>
            </p14:nvContentPartPr>
            <p14:xfrm>
              <a:off x="8630631" y="6298407"/>
              <a:ext cx="874530" cy="185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BE5182-2DBF-EEDC-424F-7B21143DC26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67650" y="6235624"/>
                <a:ext cx="1000131" cy="310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ECAB4-5E5D-F1AE-68A0-18D7AB165A19}"/>
                  </a:ext>
                </a:extLst>
              </p14:cNvPr>
              <p14:cNvContentPartPr/>
              <p14:nvPr/>
            </p14:nvContentPartPr>
            <p14:xfrm>
              <a:off x="8374794" y="5818833"/>
              <a:ext cx="2045004" cy="66430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ECAB4-5E5D-F1AE-68A0-18D7AB165A1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11810" y="5755858"/>
                <a:ext cx="2170612" cy="789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49F701-4EAC-6E66-480B-0608AB1E013F}"/>
                  </a:ext>
                </a:extLst>
              </p14:cNvPr>
              <p14:cNvContentPartPr/>
              <p14:nvPr/>
            </p14:nvContentPartPr>
            <p14:xfrm>
              <a:off x="8728214" y="5911385"/>
              <a:ext cx="3506634" cy="91718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49F701-4EAC-6E66-480B-0608AB1E013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65216" y="5848416"/>
                <a:ext cx="3632269" cy="1042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98A917-1905-38C0-BA0D-61E3A8818FFF}"/>
                  </a:ext>
                </a:extLst>
              </p14:cNvPr>
              <p14:cNvContentPartPr/>
              <p14:nvPr/>
            </p14:nvContentPartPr>
            <p14:xfrm>
              <a:off x="3913291" y="5020596"/>
              <a:ext cx="1795564" cy="92246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98A917-1905-38C0-BA0D-61E3A8818FF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50308" y="4957611"/>
                <a:ext cx="1921171" cy="1048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E10D23-2ADE-DF78-B738-6A9C93B2068F}"/>
                  </a:ext>
                </a:extLst>
              </p14:cNvPr>
              <p14:cNvContentPartPr/>
              <p14:nvPr/>
            </p14:nvContentPartPr>
            <p14:xfrm>
              <a:off x="2782420" y="4592782"/>
              <a:ext cx="5691757" cy="148542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E10D23-2ADE-DF78-B738-6A9C93B2068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19426" y="4529794"/>
                <a:ext cx="5817385" cy="1611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6D8032-1A3D-9DB8-FD80-21623E35BD74}"/>
                  </a:ext>
                </a:extLst>
              </p14:cNvPr>
              <p14:cNvContentPartPr/>
              <p14:nvPr/>
            </p14:nvContentPartPr>
            <p14:xfrm>
              <a:off x="5012872" y="5081716"/>
              <a:ext cx="1285918" cy="32380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6D8032-1A3D-9DB8-FD80-21623E35BD7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9890" y="5018824"/>
                <a:ext cx="1411523" cy="44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DA77C6-3D45-77E8-373C-000C4F781376}"/>
                  </a:ext>
                </a:extLst>
              </p14:cNvPr>
              <p14:cNvContentPartPr/>
              <p14:nvPr/>
            </p14:nvContentPartPr>
            <p14:xfrm>
              <a:off x="4790669" y="5155790"/>
              <a:ext cx="795281" cy="399869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DA77C6-3D45-77E8-373C-000C4F78137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7694" y="5092804"/>
                <a:ext cx="920871" cy="5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42158E3-8BDD-0933-C308-2648B6380DF1}"/>
                  </a:ext>
                </a:extLst>
              </p14:cNvPr>
              <p14:cNvContentPartPr/>
              <p14:nvPr/>
            </p14:nvContentPartPr>
            <p14:xfrm>
              <a:off x="-6641" y="3879277"/>
              <a:ext cx="516689" cy="84998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42158E3-8BDD-0933-C308-2648B6380DF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-69608" y="3816515"/>
                <a:ext cx="642263" cy="21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2E7FF84-10CA-0385-9668-950655D5A509}"/>
                  </a:ext>
                </a:extLst>
              </p14:cNvPr>
              <p14:cNvContentPartPr/>
              <p14:nvPr/>
            </p14:nvContentPartPr>
            <p14:xfrm>
              <a:off x="105086" y="3877596"/>
              <a:ext cx="490994" cy="99319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2E7FF84-10CA-0385-9668-950655D5A50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138" y="3814849"/>
                <a:ext cx="616530" cy="224454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B40AEA6E-0B10-C057-0460-3AF948C1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163" y="-165249"/>
            <a:ext cx="4461193" cy="26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572E75-3FE2-24C3-12FD-7C7F93609B89}"/>
                  </a:ext>
                </a:extLst>
              </p14:cNvPr>
              <p14:cNvContentPartPr/>
              <p14:nvPr/>
            </p14:nvContentPartPr>
            <p14:xfrm>
              <a:off x="1291320" y="1562564"/>
              <a:ext cx="181080" cy="18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572E75-3FE2-24C3-12FD-7C7F93609B8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73284" y="1544564"/>
                <a:ext cx="216791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A73F558-7C49-5447-3307-9B9F84BA2D7F}"/>
                  </a:ext>
                </a:extLst>
              </p14:cNvPr>
              <p14:cNvContentPartPr/>
              <p14:nvPr/>
            </p14:nvContentPartPr>
            <p14:xfrm>
              <a:off x="967320" y="1554284"/>
              <a:ext cx="254880" cy="303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A73F558-7C49-5447-3307-9B9F84BA2D7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9320" y="1536284"/>
                <a:ext cx="2905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57E5D78-84F6-1CDA-F0FA-F70E003B1654}"/>
                  </a:ext>
                </a:extLst>
              </p14:cNvPr>
              <p14:cNvContentPartPr/>
              <p14:nvPr/>
            </p14:nvContentPartPr>
            <p14:xfrm>
              <a:off x="781200" y="989084"/>
              <a:ext cx="437040" cy="548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57E5D78-84F6-1CDA-F0FA-F70E003B165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3200" y="971096"/>
                <a:ext cx="472680" cy="584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06AFF39-BAEC-168C-6FC7-45CDBE2B825E}"/>
                  </a:ext>
                </a:extLst>
              </p14:cNvPr>
              <p14:cNvContentPartPr/>
              <p14:nvPr/>
            </p14:nvContentPartPr>
            <p14:xfrm>
              <a:off x="1229760" y="1487324"/>
              <a:ext cx="963000" cy="93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06AFF39-BAEC-168C-6FC7-45CDBE2B825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11753" y="1469324"/>
                <a:ext cx="998653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32B462F-1882-41A0-7DD9-E6B90A52F07E}"/>
              </a:ext>
            </a:extLst>
          </p:cNvPr>
          <p:cNvGrpSpPr/>
          <p:nvPr/>
        </p:nvGrpSpPr>
        <p:grpSpPr>
          <a:xfrm>
            <a:off x="1675080" y="1072244"/>
            <a:ext cx="1057320" cy="715680"/>
            <a:chOff x="1675080" y="1072244"/>
            <a:chExt cx="10573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BE1DAA-2D7A-323F-0D5E-332D8D419AE9}"/>
                    </a:ext>
                  </a:extLst>
                </p14:cNvPr>
                <p14:cNvContentPartPr/>
                <p14:nvPr/>
              </p14:nvContentPartPr>
              <p14:xfrm>
                <a:off x="1954800" y="1495964"/>
                <a:ext cx="148680" cy="29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BE1DAA-2D7A-323F-0D5E-332D8D419A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36800" y="1477964"/>
                  <a:ext cx="184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8B8C45-7188-2B54-A448-F3EBC83803B5}"/>
                    </a:ext>
                  </a:extLst>
                </p14:cNvPr>
                <p14:cNvContentPartPr/>
                <p14:nvPr/>
              </p14:nvContentPartPr>
              <p14:xfrm>
                <a:off x="1675080" y="1520804"/>
                <a:ext cx="196200" cy="180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8B8C45-7188-2B54-A448-F3EBC83803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57080" y="1502804"/>
                  <a:ext cx="231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471A29-BCB4-0938-5720-FE882170EBFE}"/>
                    </a:ext>
                  </a:extLst>
                </p14:cNvPr>
                <p14:cNvContentPartPr/>
                <p14:nvPr/>
              </p14:nvContentPartPr>
              <p14:xfrm>
                <a:off x="2046960" y="1072244"/>
                <a:ext cx="685440" cy="415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471A29-BCB4-0938-5720-FE882170EB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28960" y="1054244"/>
                  <a:ext cx="721080" cy="45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A24AB30-293C-379D-69B3-DF85A32E2D47}"/>
                  </a:ext>
                </a:extLst>
              </p14:cNvPr>
              <p14:cNvContentPartPr/>
              <p14:nvPr/>
            </p14:nvContentPartPr>
            <p14:xfrm>
              <a:off x="911160" y="469604"/>
              <a:ext cx="1623960" cy="594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A24AB30-293C-379D-69B3-DF85A32E2D4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93160" y="451604"/>
                <a:ext cx="16596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495176E0-C52B-0F13-16E1-C8CDECB11735}"/>
                  </a:ext>
                </a:extLst>
              </p14:cNvPr>
              <p14:cNvContentPartPr/>
              <p14:nvPr/>
            </p14:nvContentPartPr>
            <p14:xfrm>
              <a:off x="423720" y="679484"/>
              <a:ext cx="481320" cy="18504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495176E0-C52B-0F13-16E1-C8CDECB1173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05733" y="661484"/>
                <a:ext cx="516933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5BC93562-0107-DD66-EAD9-BAFB4BB6E2CC}"/>
                  </a:ext>
                </a:extLst>
              </p14:cNvPr>
              <p14:cNvContentPartPr/>
              <p14:nvPr/>
            </p14:nvContentPartPr>
            <p14:xfrm>
              <a:off x="423720" y="905924"/>
              <a:ext cx="390600" cy="9900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5BC93562-0107-DD66-EAD9-BAFB4BB6E2C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05720" y="887924"/>
                <a:ext cx="4262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E9F2A5EB-E440-B69F-336C-8C3DD80475F5}"/>
                  </a:ext>
                </a:extLst>
              </p14:cNvPr>
              <p14:cNvContentPartPr/>
              <p14:nvPr/>
            </p14:nvContentPartPr>
            <p14:xfrm>
              <a:off x="448560" y="878204"/>
              <a:ext cx="255240" cy="5364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E9F2A5EB-E440-B69F-336C-8C3DD80475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0560" y="860204"/>
                <a:ext cx="2908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333A6494-8593-2011-3A50-D5AA046ED6DD}"/>
                  </a:ext>
                </a:extLst>
              </p14:cNvPr>
              <p14:cNvContentPartPr/>
              <p14:nvPr/>
            </p14:nvContentPartPr>
            <p14:xfrm>
              <a:off x="1179720" y="947324"/>
              <a:ext cx="1129680" cy="410040"/>
            </p14:xfrm>
          </p:contentPart>
        </mc:Choice>
        <mc:Fallback xmlns=""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333A6494-8593-2011-3A50-D5AA046ED6D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61720" y="929324"/>
                <a:ext cx="11653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16A0910E-8686-7198-F1B9-41140E291B9F}"/>
                  </a:ext>
                </a:extLst>
              </p14:cNvPr>
              <p14:cNvContentPartPr/>
              <p14:nvPr/>
            </p14:nvContentPartPr>
            <p14:xfrm>
              <a:off x="1285920" y="886124"/>
              <a:ext cx="1033200" cy="41112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16A0910E-8686-7198-F1B9-41140E291B9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67926" y="868124"/>
                <a:ext cx="1068828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CA663E2E-EEF6-930A-DF3F-03F11552399A}"/>
                  </a:ext>
                </a:extLst>
              </p14:cNvPr>
              <p14:cNvContentPartPr/>
              <p14:nvPr/>
            </p14:nvContentPartPr>
            <p14:xfrm>
              <a:off x="1096920" y="631604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CA663E2E-EEF6-930A-DF3F-03F1155239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78920" y="6136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F6CDCAFB-FC5C-F737-6A18-BA02356E56D0}"/>
                  </a:ext>
                </a:extLst>
              </p14:cNvPr>
              <p14:cNvContentPartPr/>
              <p14:nvPr/>
            </p14:nvContentPartPr>
            <p14:xfrm>
              <a:off x="1022040" y="554564"/>
              <a:ext cx="133920" cy="16164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F6CDCAFB-FC5C-F737-6A18-BA02356E56D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4040" y="536564"/>
                <a:ext cx="169560" cy="197280"/>
              </a:xfrm>
              <a:prstGeom prst="rect">
                <a:avLst/>
              </a:prstGeom>
            </p:spPr>
          </p:pic>
        </mc:Fallback>
      </mc:AlternateContent>
      <p:pic>
        <p:nvPicPr>
          <p:cNvPr id="1033" name="Picture 6">
            <a:extLst>
              <a:ext uri="{FF2B5EF4-FFF2-40B4-BE49-F238E27FC236}">
                <a16:creationId xmlns:a16="http://schemas.microsoft.com/office/drawing/2014/main" id="{1DDAFF9A-4B5D-1A0A-BE57-C7D30EE7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40" y="2513817"/>
            <a:ext cx="3583345" cy="32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B2950E4D-01BD-574D-40D9-66799A99B8B8}"/>
                  </a:ext>
                </a:extLst>
              </p14:cNvPr>
              <p14:cNvContentPartPr/>
              <p14:nvPr/>
            </p14:nvContentPartPr>
            <p14:xfrm>
              <a:off x="9523278" y="4031002"/>
              <a:ext cx="155880" cy="68292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B2950E4D-01BD-574D-40D9-66799A99B8B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460278" y="3968002"/>
                <a:ext cx="28152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38F7D4A0-B394-C569-9842-C16E2DA4E86C}"/>
                  </a:ext>
                </a:extLst>
              </p14:cNvPr>
              <p14:cNvContentPartPr/>
              <p14:nvPr/>
            </p14:nvContentPartPr>
            <p14:xfrm>
              <a:off x="9020358" y="3433762"/>
              <a:ext cx="2249280" cy="187524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38F7D4A0-B394-C569-9842-C16E2DA4E86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57358" y="3370762"/>
                <a:ext cx="237492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6CD8E371-8193-3FCC-8676-01008C8BB914}"/>
                  </a:ext>
                </a:extLst>
              </p14:cNvPr>
              <p14:cNvContentPartPr/>
              <p14:nvPr/>
            </p14:nvContentPartPr>
            <p14:xfrm>
              <a:off x="9020358" y="3407122"/>
              <a:ext cx="2154600" cy="192528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6CD8E371-8193-3FCC-8676-01008C8BB91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957358" y="3344122"/>
                <a:ext cx="2280240" cy="20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8390A68-5C20-C480-B11B-365E558567AB}"/>
                  </a:ext>
                </a:extLst>
              </p14:cNvPr>
              <p14:cNvContentPartPr/>
              <p14:nvPr/>
            </p14:nvContentPartPr>
            <p14:xfrm>
              <a:off x="10160118" y="3837682"/>
              <a:ext cx="275400" cy="31464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8390A68-5C20-C480-B11B-365E558567A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153990" y="3831562"/>
                <a:ext cx="287656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DC984F7D-BB49-780C-8A1F-A45FC5E6E715}"/>
                  </a:ext>
                </a:extLst>
              </p14:cNvPr>
              <p14:cNvContentPartPr/>
              <p14:nvPr/>
            </p14:nvContentPartPr>
            <p14:xfrm>
              <a:off x="10326438" y="3816442"/>
              <a:ext cx="120960" cy="2649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DC984F7D-BB49-780C-8A1F-A45FC5E6E71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308491" y="3798442"/>
                <a:ext cx="156494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B1E44746-695F-9529-8DDA-FAD783FC1160}"/>
                  </a:ext>
                </a:extLst>
              </p14:cNvPr>
              <p14:cNvContentPartPr/>
              <p14:nvPr/>
            </p14:nvContentPartPr>
            <p14:xfrm>
              <a:off x="10799838" y="3715282"/>
              <a:ext cx="162000" cy="20880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B1E44746-695F-9529-8DDA-FAD783FC116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781838" y="3697313"/>
                <a:ext cx="197640" cy="244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ADF8E91B-1828-60E1-DADE-5D1BFD3FB579}"/>
                  </a:ext>
                </a:extLst>
              </p14:cNvPr>
              <p14:cNvContentPartPr/>
              <p14:nvPr/>
            </p14:nvContentPartPr>
            <p14:xfrm>
              <a:off x="11235438" y="3842002"/>
              <a:ext cx="123840" cy="1155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ADF8E91B-1828-60E1-DADE-5D1BFD3FB57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217438" y="3824002"/>
                <a:ext cx="159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C9D1BB11-7A44-5AA9-8D56-00EB92C7BFD3}"/>
                  </a:ext>
                </a:extLst>
              </p14:cNvPr>
              <p14:cNvContentPartPr/>
              <p14:nvPr/>
            </p14:nvContentPartPr>
            <p14:xfrm>
              <a:off x="9158958" y="4371562"/>
              <a:ext cx="2179440" cy="104472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C9D1BB11-7A44-5AA9-8D56-00EB92C7BFD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140958" y="4353562"/>
                <a:ext cx="221508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094DE203-6988-F5B0-D1EC-4A2BC926F9B3}"/>
                  </a:ext>
                </a:extLst>
              </p14:cNvPr>
              <p14:cNvContentPartPr/>
              <p14:nvPr/>
            </p14:nvContentPartPr>
            <p14:xfrm>
              <a:off x="8858718" y="3476602"/>
              <a:ext cx="140400" cy="16308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094DE203-6988-F5B0-D1EC-4A2BC926F9B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40672" y="3458602"/>
                <a:ext cx="176132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5DA7671C-F9FF-0828-4946-786644788D4E}"/>
                  </a:ext>
                </a:extLst>
              </p14:cNvPr>
              <p14:cNvContentPartPr/>
              <p14:nvPr/>
            </p14:nvContentPartPr>
            <p14:xfrm>
              <a:off x="12214007" y="4424840"/>
              <a:ext cx="29880" cy="8064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5DA7671C-F9FF-0828-4946-786644788D4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2196221" y="4406920"/>
                <a:ext cx="65096" cy="116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B842C586-1F55-27F7-AA9F-DEED94AC94C6}"/>
                  </a:ext>
                </a:extLst>
              </p14:cNvPr>
              <p14:cNvContentPartPr/>
              <p14:nvPr/>
            </p14:nvContentPartPr>
            <p14:xfrm>
              <a:off x="9294407" y="3447080"/>
              <a:ext cx="347040" cy="3027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B842C586-1F55-27F7-AA9F-DEED94AC94C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76407" y="3429080"/>
                <a:ext cx="3826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EDC573B5-E519-00CD-D185-AC75B8BB8599}"/>
                  </a:ext>
                </a:extLst>
              </p14:cNvPr>
              <p14:cNvContentPartPr/>
              <p14:nvPr/>
            </p14:nvContentPartPr>
            <p14:xfrm>
              <a:off x="9423287" y="3591080"/>
              <a:ext cx="58680" cy="4212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EDC573B5-E519-00CD-D185-AC75B8BB859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405287" y="3573080"/>
                <a:ext cx="94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E3C734F9-DCBF-8B1F-F797-F08E0EBBD66D}"/>
                  </a:ext>
                </a:extLst>
              </p14:cNvPr>
              <p14:cNvContentPartPr/>
              <p14:nvPr/>
            </p14:nvContentPartPr>
            <p14:xfrm>
              <a:off x="8854127" y="3317480"/>
              <a:ext cx="1624320" cy="126612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E3C734F9-DCBF-8B1F-F797-F08E0EBBD66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836127" y="3299480"/>
                <a:ext cx="1659960" cy="13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254C32E7-B4A9-41C1-CFF5-D94A85B31697}"/>
                  </a:ext>
                </a:extLst>
              </p14:cNvPr>
              <p14:cNvContentPartPr/>
              <p14:nvPr/>
            </p14:nvContentPartPr>
            <p14:xfrm>
              <a:off x="10488527" y="3672080"/>
              <a:ext cx="493560" cy="53964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254C32E7-B4A9-41C1-CFF5-D94A85B3169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470527" y="3654080"/>
                <a:ext cx="52920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94160CEA-4C91-A5AC-B848-1CEF50551463}"/>
                  </a:ext>
                </a:extLst>
              </p14:cNvPr>
              <p14:cNvContentPartPr/>
              <p14:nvPr/>
            </p14:nvContentPartPr>
            <p14:xfrm>
              <a:off x="11001527" y="3804560"/>
              <a:ext cx="394920" cy="6411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94160CEA-4C91-A5AC-B848-1CEF5055146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983543" y="3786560"/>
                <a:ext cx="430528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48532425-A33E-3477-47E3-6A0C09E8954D}"/>
                  </a:ext>
                </a:extLst>
              </p14:cNvPr>
              <p14:cNvContentPartPr/>
              <p14:nvPr/>
            </p14:nvContentPartPr>
            <p14:xfrm>
              <a:off x="10050047" y="3963680"/>
              <a:ext cx="1290960" cy="149832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48532425-A33E-3477-47E3-6A0C09E8954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032047" y="3945680"/>
                <a:ext cx="1326600" cy="15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63922BF7-4A29-7F6F-3D08-E6226C547F94}"/>
                  </a:ext>
                </a:extLst>
              </p14:cNvPr>
              <p14:cNvContentPartPr/>
              <p14:nvPr/>
            </p14:nvContentPartPr>
            <p14:xfrm>
              <a:off x="9073367" y="3884840"/>
              <a:ext cx="1006920" cy="15771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63922BF7-4A29-7F6F-3D08-E6226C547F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55361" y="3866836"/>
                <a:ext cx="1042573" cy="1612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AB36F139-38B1-5256-E83D-DE92AA843E06}"/>
                  </a:ext>
                </a:extLst>
              </p14:cNvPr>
              <p14:cNvContentPartPr/>
              <p14:nvPr/>
            </p14:nvContentPartPr>
            <p14:xfrm>
              <a:off x="10136807" y="5055920"/>
              <a:ext cx="818280" cy="360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AB36F139-38B1-5256-E83D-DE92AA843E0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18807" y="5037920"/>
                <a:ext cx="8539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95A922A3-C296-CC00-4AB3-F0122F537D50}"/>
                  </a:ext>
                </a:extLst>
              </p14:cNvPr>
              <p14:cNvContentPartPr/>
              <p14:nvPr/>
            </p14:nvContentPartPr>
            <p14:xfrm>
              <a:off x="8560727" y="3713480"/>
              <a:ext cx="679680" cy="20520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95A922A3-C296-CC00-4AB3-F0122F537D5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524727" y="3677480"/>
                <a:ext cx="751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338CED71-A39F-C154-4986-485E211A3B6B}"/>
                  </a:ext>
                </a:extLst>
              </p14:cNvPr>
              <p14:cNvContentPartPr/>
              <p14:nvPr/>
            </p14:nvContentPartPr>
            <p14:xfrm>
              <a:off x="8479367" y="3682160"/>
              <a:ext cx="841320" cy="31212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338CED71-A39F-C154-4986-485E211A3B6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470363" y="3673160"/>
                <a:ext cx="858968" cy="32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AA917FC2-2DA0-8FA2-4025-C58F439B52FA}"/>
              </a:ext>
            </a:extLst>
          </p:cNvPr>
          <p:cNvGrpSpPr/>
          <p:nvPr/>
        </p:nvGrpSpPr>
        <p:grpSpPr>
          <a:xfrm>
            <a:off x="8455247" y="3643280"/>
            <a:ext cx="897840" cy="371160"/>
            <a:chOff x="8455247" y="3643280"/>
            <a:chExt cx="8978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D50CAD3C-9EA5-7523-0402-0D42558D8278}"/>
                    </a:ext>
                  </a:extLst>
                </p14:cNvPr>
                <p14:cNvContentPartPr/>
                <p14:nvPr/>
              </p14:nvContentPartPr>
              <p14:xfrm>
                <a:off x="8455247" y="3643280"/>
                <a:ext cx="897840" cy="37116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D50CAD3C-9EA5-7523-0402-0D42558D827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37254" y="3625263"/>
                  <a:ext cx="933466" cy="4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2FDE6B61-F9F2-42E9-01C0-67712826455F}"/>
                    </a:ext>
                  </a:extLst>
                </p14:cNvPr>
                <p14:cNvContentPartPr/>
                <p14:nvPr/>
              </p14:nvContentPartPr>
              <p14:xfrm>
                <a:off x="8791847" y="3822920"/>
                <a:ext cx="40680" cy="36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2FDE6B61-F9F2-42E9-01C0-6771282645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73847" y="3804920"/>
                  <a:ext cx="76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408ACA0B-2C26-6E1D-BEAA-382E2F58CEC2}"/>
                    </a:ext>
                  </a:extLst>
                </p14:cNvPr>
                <p14:cNvContentPartPr/>
                <p14:nvPr/>
              </p14:nvContentPartPr>
              <p14:xfrm>
                <a:off x="8949167" y="3806360"/>
                <a:ext cx="36720" cy="108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408ACA0B-2C26-6E1D-BEAA-382E2F58CE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31167" y="3779360"/>
                  <a:ext cx="72360" cy="54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50D57257-1A0A-DDA4-EA15-D8A518E063D8}"/>
                    </a:ext>
                  </a:extLst>
                </p14:cNvPr>
                <p14:cNvContentPartPr/>
                <p14:nvPr/>
              </p14:nvContentPartPr>
              <p14:xfrm>
                <a:off x="8809487" y="3792680"/>
                <a:ext cx="20520" cy="2772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50D57257-1A0A-DDA4-EA15-D8A518E063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00642" y="3783680"/>
                  <a:ext cx="37856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40DC18D0-17F1-1524-EC56-4A577AD2E983}"/>
                    </a:ext>
                  </a:extLst>
                </p14:cNvPr>
                <p14:cNvContentPartPr/>
                <p14:nvPr/>
              </p14:nvContentPartPr>
              <p14:xfrm>
                <a:off x="8991647" y="3763160"/>
                <a:ext cx="37440" cy="2268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40DC18D0-17F1-1524-EC56-4A577AD2E9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82560" y="3754160"/>
                  <a:ext cx="55251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BD74B2C7-3E7B-18C4-317B-0234D9EA9580}"/>
              </a:ext>
            </a:extLst>
          </p:cNvPr>
          <p:cNvGrpSpPr/>
          <p:nvPr/>
        </p:nvGrpSpPr>
        <p:grpSpPr>
          <a:xfrm>
            <a:off x="8314847" y="4946120"/>
            <a:ext cx="883080" cy="417960"/>
            <a:chOff x="8314847" y="4946120"/>
            <a:chExt cx="8830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09A57EC7-8A47-2784-767A-4C069F7D90C8}"/>
                    </a:ext>
                  </a:extLst>
                </p14:cNvPr>
                <p14:cNvContentPartPr/>
                <p14:nvPr/>
              </p14:nvContentPartPr>
              <p14:xfrm>
                <a:off x="8565407" y="5206400"/>
                <a:ext cx="632520" cy="15768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09A57EC7-8A47-2784-767A-4C069F7D90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56402" y="5197400"/>
                  <a:ext cx="65017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F489636B-0E19-6A8B-81EE-E274AB49ACC4}"/>
                    </a:ext>
                  </a:extLst>
                </p14:cNvPr>
                <p14:cNvContentPartPr/>
                <p14:nvPr/>
              </p14:nvContentPartPr>
              <p14:xfrm>
                <a:off x="8314847" y="4946120"/>
                <a:ext cx="821160" cy="17496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F489636B-0E19-6A8B-81EE-E274AB49AC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05843" y="4937120"/>
                  <a:ext cx="838808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D66B31B7-B16B-F0C1-4BF0-B8B46CB9334A}"/>
                  </a:ext>
                </a:extLst>
              </p14:cNvPr>
              <p14:cNvContentPartPr/>
              <p14:nvPr/>
            </p14:nvContentPartPr>
            <p14:xfrm>
              <a:off x="8945207" y="5407640"/>
              <a:ext cx="484560" cy="10008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D66B31B7-B16B-F0C1-4BF0-B8B46CB9334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936207" y="5398640"/>
                <a:ext cx="5022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EEC3C439-ED67-E225-BB7B-31965160186F}"/>
              </a:ext>
            </a:extLst>
          </p:cNvPr>
          <p:cNvGrpSpPr/>
          <p:nvPr/>
        </p:nvGrpSpPr>
        <p:grpSpPr>
          <a:xfrm>
            <a:off x="10591127" y="4807520"/>
            <a:ext cx="1040400" cy="854280"/>
            <a:chOff x="10591127" y="4807520"/>
            <a:chExt cx="1040400" cy="8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C2422EE0-D8C2-0703-5EFC-68487F751BE8}"/>
                    </a:ext>
                  </a:extLst>
                </p14:cNvPr>
                <p14:cNvContentPartPr/>
                <p14:nvPr/>
              </p14:nvContentPartPr>
              <p14:xfrm>
                <a:off x="11266487" y="4807520"/>
                <a:ext cx="365040" cy="52632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C2422EE0-D8C2-0703-5EFC-68487F751B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57487" y="4798526"/>
                  <a:ext cx="382680" cy="543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EEDFF4D3-4FF0-D301-1E23-CEB1146D3FA2}"/>
                    </a:ext>
                  </a:extLst>
                </p14:cNvPr>
                <p14:cNvContentPartPr/>
                <p14:nvPr/>
              </p14:nvContentPartPr>
              <p14:xfrm>
                <a:off x="10919087" y="5097320"/>
                <a:ext cx="219600" cy="39816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EEDFF4D3-4FF0-D301-1E23-CEB1146D3FA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10087" y="5088320"/>
                  <a:ext cx="2372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A10274E1-EA97-58F8-FA49-78666C00CF1B}"/>
                    </a:ext>
                  </a:extLst>
                </p14:cNvPr>
                <p14:cNvContentPartPr/>
                <p14:nvPr/>
              </p14:nvContentPartPr>
              <p14:xfrm>
                <a:off x="10591127" y="5316560"/>
                <a:ext cx="356040" cy="34524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A10274E1-EA97-58F8-FA49-78666C00CF1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82127" y="5307560"/>
                  <a:ext cx="373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0FD3B2A2-BF68-0460-954B-4F301476F8EB}"/>
                    </a:ext>
                  </a:extLst>
                </p14:cNvPr>
                <p14:cNvContentPartPr/>
                <p14:nvPr/>
              </p14:nvContentPartPr>
              <p14:xfrm>
                <a:off x="11129687" y="5022800"/>
                <a:ext cx="332280" cy="29448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0FD3B2A2-BF68-0460-954B-4F301476F8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20677" y="5013800"/>
                  <a:ext cx="349939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A31D1219-F181-FD36-AF18-F9F5D67DEDA6}"/>
                    </a:ext>
                  </a:extLst>
                </p14:cNvPr>
                <p14:cNvContentPartPr/>
                <p14:nvPr/>
              </p14:nvContentPartPr>
              <p14:xfrm>
                <a:off x="11110967" y="5006960"/>
                <a:ext cx="14760" cy="756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A31D1219-F181-FD36-AF18-F9F5D67DEDA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01967" y="4997960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109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0ED7B-6AC4-9DDA-F3EE-3DC564FFC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/>
              <a:t>Oh my, oh my what a bunch of silly ducks go by</a:t>
            </a:r>
          </a:p>
          <a:p>
            <a:pPr marL="0" indent="0" algn="ctr">
              <a:buNone/>
            </a:pPr>
            <a:r>
              <a:rPr lang="en-AU"/>
              <a:t>we see them come</a:t>
            </a:r>
            <a:br>
              <a:rPr lang="en-AU"/>
            </a:br>
            <a:r>
              <a:rPr lang="en-AU"/>
              <a:t>we see them go</a:t>
            </a:r>
            <a:br>
              <a:rPr lang="en-AU"/>
            </a:br>
            <a:endParaRPr lang="en-AU"/>
          </a:p>
          <a:p>
            <a:pPr marL="0" indent="0" algn="ctr">
              <a:buNone/>
            </a:pPr>
            <a:r>
              <a:rPr lang="en-AU"/>
              <a:t>Some are fast, and some are slow, some are high,</a:t>
            </a:r>
            <a:br>
              <a:rPr lang="en-AU"/>
            </a:br>
            <a:r>
              <a:rPr lang="en-AU"/>
              <a:t> </a:t>
            </a:r>
            <a:br>
              <a:rPr lang="en-AU"/>
            </a:br>
            <a:r>
              <a:rPr lang="en-AU"/>
              <a:t>and some are in Bordeaux (board-dough). </a:t>
            </a:r>
          </a:p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1BFD63-DECF-B907-06B0-7D1314116BB6}"/>
                  </a:ext>
                </a:extLst>
              </p14:cNvPr>
              <p14:cNvContentPartPr/>
              <p14:nvPr/>
            </p14:nvContentPartPr>
            <p14:xfrm>
              <a:off x="7663016" y="-261687"/>
              <a:ext cx="18435" cy="1843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1BFD63-DECF-B907-06B0-7D1314116B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6891" y="-372933"/>
                <a:ext cx="6452250" cy="24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9EE362-6FB7-194F-09E1-021D65A21333}"/>
                  </a:ext>
                </a:extLst>
              </p14:cNvPr>
              <p14:cNvContentPartPr/>
              <p14:nvPr/>
            </p14:nvContentPartPr>
            <p14:xfrm>
              <a:off x="7687596" y="-423900"/>
              <a:ext cx="4825988" cy="314709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9EE362-6FB7-194F-09E1-021D65A213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4603" y="-486892"/>
                <a:ext cx="4951614" cy="327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01D705-1E2D-EAB3-24F2-61464899ACF6}"/>
                  </a:ext>
                </a:extLst>
              </p14:cNvPr>
              <p14:cNvContentPartPr/>
              <p14:nvPr/>
            </p14:nvContentPartPr>
            <p14:xfrm>
              <a:off x="8155537" y="-87027"/>
              <a:ext cx="1242817" cy="30997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401D705-1E2D-EAB3-24F2-61464899AC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2550" y="-149957"/>
                <a:ext cx="1368430" cy="43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688C14-9BAF-1570-AA21-18B4B9BBB9A0}"/>
                  </a:ext>
                </a:extLst>
              </p14:cNvPr>
              <p14:cNvContentPartPr/>
              <p14:nvPr/>
            </p14:nvContentPartPr>
            <p14:xfrm>
              <a:off x="12067919" y="2458064"/>
              <a:ext cx="253129" cy="1907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688C14-9BAF-1570-AA21-18B4B9BBB9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4996" y="2395074"/>
                <a:ext cx="378615" cy="316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81BCA-F049-79D0-FE8C-C3137AE3E52D}"/>
                  </a:ext>
                </a:extLst>
              </p14:cNvPr>
              <p14:cNvContentPartPr/>
              <p14:nvPr/>
            </p14:nvContentPartPr>
            <p14:xfrm>
              <a:off x="12080277" y="2396612"/>
              <a:ext cx="363674" cy="16399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81BCA-F049-79D0-FE8C-C3137AE3E5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17389" y="2333813"/>
                <a:ext cx="489091" cy="289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AF99C03-AE08-224A-98B8-EAF45B45FB6E}"/>
                  </a:ext>
                </a:extLst>
              </p14:cNvPr>
              <p14:cNvContentPartPr/>
              <p14:nvPr/>
            </p14:nvContentPartPr>
            <p14:xfrm>
              <a:off x="11942389" y="2236838"/>
              <a:ext cx="452401" cy="25798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AF99C03-AE08-224A-98B8-EAF45B45FB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79406" y="2173959"/>
                <a:ext cx="578008" cy="38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BF5222-9716-8DB7-5170-E23716D89C6B}"/>
                  </a:ext>
                </a:extLst>
              </p14:cNvPr>
              <p14:cNvContentPartPr/>
              <p14:nvPr/>
            </p14:nvContentPartPr>
            <p14:xfrm>
              <a:off x="12049097" y="2040192"/>
              <a:ext cx="431725" cy="3926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BF5222-9716-8DB7-5170-E23716D89C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86137" y="1977265"/>
                <a:ext cx="557285" cy="51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C2FA1A-6A10-7BC9-D07E-C0923648D16F}"/>
                  </a:ext>
                </a:extLst>
              </p14:cNvPr>
              <p14:cNvContentPartPr/>
              <p14:nvPr/>
            </p14:nvContentPartPr>
            <p14:xfrm>
              <a:off x="12128410" y="2322870"/>
              <a:ext cx="315541" cy="261947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C2FA1A-6A10-7BC9-D07E-C0923648D1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65446" y="2259902"/>
                <a:ext cx="441110" cy="387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4B08D5-CD19-B15B-91DE-4AA392A4373B}"/>
                  </a:ext>
                </a:extLst>
              </p14:cNvPr>
              <p14:cNvContentPartPr/>
              <p14:nvPr/>
            </p14:nvContentPartPr>
            <p14:xfrm>
              <a:off x="12009301" y="1966451"/>
              <a:ext cx="422360" cy="55267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4B08D5-CD19-B15B-91DE-4AA392A4373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46343" y="1903483"/>
                <a:ext cx="547917" cy="67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4326126-5A32-5DE5-98D9-7AFDD00D3EB8}"/>
                  </a:ext>
                </a:extLst>
              </p14:cNvPr>
              <p14:cNvContentPartPr/>
              <p14:nvPr/>
            </p14:nvContentPartPr>
            <p14:xfrm>
              <a:off x="11532037" y="-212808"/>
              <a:ext cx="801301" cy="267678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4326126-5A32-5DE5-98D9-7AFDD00D3E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69042" y="-275796"/>
                <a:ext cx="926932" cy="2802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2920F21-29FD-C322-6511-AA110A23E63C}"/>
                  </a:ext>
                </a:extLst>
              </p14:cNvPr>
              <p14:cNvContentPartPr/>
              <p14:nvPr/>
            </p14:nvContentPartPr>
            <p14:xfrm>
              <a:off x="11964861" y="1511709"/>
              <a:ext cx="63681" cy="703277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2920F21-29FD-C322-6511-AA110A23E6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2253" y="1448756"/>
                <a:ext cx="188539" cy="828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B4D08F7-FFD3-7A0C-2049-C324FC5FE416}"/>
                  </a:ext>
                </a:extLst>
              </p14:cNvPr>
              <p14:cNvContentPartPr/>
              <p14:nvPr/>
            </p14:nvContentPartPr>
            <p14:xfrm>
              <a:off x="11941337" y="1671483"/>
              <a:ext cx="394743" cy="670361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B4D08F7-FFD3-7A0C-2049-C324FC5FE4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878423" y="1608513"/>
                <a:ext cx="520212" cy="79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70BA1F-9333-4557-5FF2-8BC489651CAF}"/>
                  </a:ext>
                </a:extLst>
              </p14:cNvPr>
              <p14:cNvContentPartPr/>
              <p14:nvPr/>
            </p14:nvContentPartPr>
            <p14:xfrm>
              <a:off x="12060953" y="2273709"/>
              <a:ext cx="370708" cy="30919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70BA1F-9333-4557-5FF2-8BC489651C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97969" y="2210792"/>
                <a:ext cx="496317" cy="434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BB8B8A8-B6D6-DC92-FB58-B3010811B346}"/>
                  </a:ext>
                </a:extLst>
              </p14:cNvPr>
              <p14:cNvContentPartPr/>
              <p14:nvPr/>
            </p14:nvContentPartPr>
            <p14:xfrm>
              <a:off x="12034728" y="2306954"/>
              <a:ext cx="472513" cy="28666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BB8B8A8-B6D6-DC92-FB58-B3010811B3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971798" y="2244009"/>
                <a:ext cx="598013" cy="41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C435AA-97FC-C250-D916-D7D49B6A2A26}"/>
                  </a:ext>
                </a:extLst>
              </p14:cNvPr>
              <p14:cNvContentPartPr/>
              <p14:nvPr/>
            </p14:nvContentPartPr>
            <p14:xfrm>
              <a:off x="11565602" y="2169003"/>
              <a:ext cx="657123" cy="53590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C435AA-97FC-C250-D916-D7D49B6A2A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02625" y="2106019"/>
                <a:ext cx="782718" cy="66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D8AD6C-E25A-822F-65C4-15DCBB9EEA57}"/>
                  </a:ext>
                </a:extLst>
              </p14:cNvPr>
              <p14:cNvContentPartPr/>
              <p14:nvPr/>
            </p14:nvContentPartPr>
            <p14:xfrm>
              <a:off x="11571327" y="2205790"/>
              <a:ext cx="663690" cy="37661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D8AD6C-E25A-822F-65C4-15DCBB9EEA5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08375" y="2142901"/>
                <a:ext cx="789234" cy="502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1F7B22-6A43-C7C5-3E83-4EF19567879E}"/>
                  </a:ext>
                </a:extLst>
              </p14:cNvPr>
              <p14:cNvContentPartPr/>
              <p14:nvPr/>
            </p14:nvContentPartPr>
            <p14:xfrm>
              <a:off x="11567761" y="2061895"/>
              <a:ext cx="568932" cy="580523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1F7B22-6A43-C7C5-3E83-4EF1956787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504786" y="1998951"/>
                <a:ext cx="694522" cy="70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B74804-C522-15AF-EF84-F714ADCE6389}"/>
                  </a:ext>
                </a:extLst>
              </p14:cNvPr>
              <p14:cNvContentPartPr/>
              <p14:nvPr/>
            </p14:nvContentPartPr>
            <p14:xfrm>
              <a:off x="11560623" y="1815038"/>
              <a:ext cx="440876" cy="640391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B74804-C522-15AF-EF84-F714ADCE63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497641" y="1752078"/>
                <a:ext cx="566481" cy="76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A18429-DDD5-0649-AF14-960B8C03D6C5}"/>
                  </a:ext>
                </a:extLst>
              </p14:cNvPr>
              <p14:cNvContentPartPr/>
              <p14:nvPr/>
            </p14:nvContentPartPr>
            <p14:xfrm>
              <a:off x="11522892" y="1847817"/>
              <a:ext cx="318834" cy="440961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A18429-DDD5-0649-AF14-960B8C03D6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459917" y="1784874"/>
                <a:ext cx="444424" cy="56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A7D0054-D0DE-4970-F007-35F98D931884}"/>
                  </a:ext>
                </a:extLst>
              </p14:cNvPr>
              <p14:cNvContentPartPr/>
              <p14:nvPr/>
            </p14:nvContentPartPr>
            <p14:xfrm>
              <a:off x="10883842" y="-159774"/>
              <a:ext cx="134431" cy="425537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A7D0054-D0DE-4970-F007-35F98D9318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821108" y="-222670"/>
                <a:ext cx="259541" cy="550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49ED217-83D0-5A0D-AD32-B4E6725B1951}"/>
                  </a:ext>
                </a:extLst>
              </p14:cNvPr>
              <p14:cNvContentPartPr/>
              <p14:nvPr/>
            </p14:nvContentPartPr>
            <p14:xfrm>
              <a:off x="10860032" y="-110613"/>
              <a:ext cx="207403" cy="60226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49ED217-83D0-5A0D-AD32-B4E6725B19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797128" y="-173574"/>
                <a:ext cx="332851" cy="727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53B4FB-7DE1-34A5-BBC1-61E1B596EF6C}"/>
                  </a:ext>
                </a:extLst>
              </p14:cNvPr>
              <p14:cNvContentPartPr/>
              <p14:nvPr/>
            </p14:nvContentPartPr>
            <p14:xfrm>
              <a:off x="10628277" y="307258"/>
              <a:ext cx="328546" cy="38179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53B4FB-7DE1-34A5-BBC1-61E1B596EF6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65303" y="244286"/>
                <a:ext cx="454135" cy="507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8F8FF04-823D-235E-6954-C3AA33715A1F}"/>
                  </a:ext>
                </a:extLst>
              </p14:cNvPr>
              <p14:cNvContentPartPr/>
              <p14:nvPr/>
            </p14:nvContentPartPr>
            <p14:xfrm>
              <a:off x="10734726" y="-148151"/>
              <a:ext cx="185226" cy="730235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8F8FF04-823D-235E-6954-C3AA33715A1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71907" y="-211102"/>
                <a:ext cx="310505" cy="855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0EC8C1F-800C-DA56-B692-1B2F91961C56}"/>
                  </a:ext>
                </a:extLst>
              </p14:cNvPr>
              <p14:cNvContentPartPr/>
              <p14:nvPr/>
            </p14:nvContentPartPr>
            <p14:xfrm>
              <a:off x="10649564" y="749709"/>
              <a:ext cx="18435" cy="1843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0EC8C1F-800C-DA56-B692-1B2F91961C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23439" y="-2476416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47A5D6-A6B4-4D3B-800B-1D268B89792E}"/>
                  </a:ext>
                </a:extLst>
              </p14:cNvPr>
              <p14:cNvContentPartPr/>
              <p14:nvPr/>
            </p14:nvContentPartPr>
            <p14:xfrm>
              <a:off x="10723306" y="725128"/>
              <a:ext cx="18435" cy="1843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47A5D6-A6B4-4D3B-800B-1D268B8979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97181" y="-250099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866CC20-1F5C-E859-9B07-D31846E7D9A8}"/>
                  </a:ext>
                </a:extLst>
              </p14:cNvPr>
              <p14:cNvContentPartPr/>
              <p14:nvPr/>
            </p14:nvContentPartPr>
            <p14:xfrm>
              <a:off x="10525883" y="-130456"/>
              <a:ext cx="74519" cy="806423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866CC20-1F5C-E859-9B07-D31846E7D9A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463187" y="-193430"/>
                <a:ext cx="199553" cy="932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2D9B0C-9372-770F-6839-8E59AC83F976}"/>
                  </a:ext>
                </a:extLst>
              </p14:cNvPr>
              <p14:cNvContentPartPr/>
              <p14:nvPr/>
            </p14:nvContentPartPr>
            <p14:xfrm>
              <a:off x="10502080" y="405580"/>
              <a:ext cx="18435" cy="1843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2D9B0C-9372-770F-6839-8E59AC83F97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5955" y="-2820545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699B334-B416-3385-956A-6400BF01929F}"/>
                  </a:ext>
                </a:extLst>
              </p14:cNvPr>
              <p14:cNvContentPartPr/>
              <p14:nvPr/>
            </p14:nvContentPartPr>
            <p14:xfrm>
              <a:off x="10600402" y="-109241"/>
              <a:ext cx="18435" cy="428788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699B334-B416-3385-956A-6400BF0192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10787" y="-172192"/>
                <a:ext cx="197152" cy="554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93DC2CE-EF09-92BF-7412-3B84871D6485}"/>
                  </a:ext>
                </a:extLst>
              </p14:cNvPr>
              <p14:cNvContentPartPr/>
              <p14:nvPr/>
            </p14:nvContentPartPr>
            <p14:xfrm>
              <a:off x="10697752" y="-197068"/>
              <a:ext cx="87005" cy="567923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93DC2CE-EF09-92BF-7412-3B84871D648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35094" y="-260011"/>
                <a:ext cx="211963" cy="69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8565DE7-E056-5095-AE3D-835D66247E99}"/>
                  </a:ext>
                </a:extLst>
              </p14:cNvPr>
              <p14:cNvContentPartPr/>
              <p14:nvPr/>
            </p14:nvContentPartPr>
            <p14:xfrm>
              <a:off x="10821628" y="-72708"/>
              <a:ext cx="18435" cy="502868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8565DE7-E056-5095-AE3D-835D66247E9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55789" y="-135656"/>
                <a:ext cx="149737" cy="628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9DCFEF-71E9-742F-AACC-8356F0914A7F}"/>
                  </a:ext>
                </a:extLst>
              </p14:cNvPr>
              <p14:cNvContentPartPr/>
              <p14:nvPr/>
            </p14:nvContentPartPr>
            <p14:xfrm>
              <a:off x="10831437" y="-26689"/>
              <a:ext cx="100804" cy="881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9DCFEF-71E9-742F-AACC-8356F0914A7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68659" y="-89390"/>
                <a:ext cx="226002" cy="213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4626F0-162E-6C0F-936D-A22C5BFA7330}"/>
                  </a:ext>
                </a:extLst>
              </p14:cNvPr>
              <p14:cNvContentPartPr/>
              <p14:nvPr/>
            </p14:nvContentPartPr>
            <p14:xfrm>
              <a:off x="10368324" y="-98828"/>
              <a:ext cx="47723" cy="123409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4626F0-162E-6C0F-936D-A22C5BFA733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05531" y="-161609"/>
                <a:ext cx="172951" cy="248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B06D2D-4B29-94C8-8BDB-363DDD4CC847}"/>
                  </a:ext>
                </a:extLst>
              </p14:cNvPr>
              <p14:cNvContentPartPr/>
              <p14:nvPr/>
            </p14:nvContentPartPr>
            <p14:xfrm>
              <a:off x="10416048" y="73741"/>
              <a:ext cx="18435" cy="18435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B06D2D-4B29-94C8-8BDB-363DDD4CC84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89923" y="-3152384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7A4809-361C-63EF-74C7-E07A2233720E}"/>
                  </a:ext>
                </a:extLst>
              </p14:cNvPr>
              <p14:cNvContentPartPr/>
              <p14:nvPr/>
            </p14:nvContentPartPr>
            <p14:xfrm>
              <a:off x="10502080" y="98322"/>
              <a:ext cx="18435" cy="18435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7A4809-361C-63EF-74C7-E07A223372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75955" y="-3127803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123C12F-1847-EF27-CFAF-D41C0210DD84}"/>
                  </a:ext>
                </a:extLst>
              </p14:cNvPr>
              <p14:cNvContentPartPr/>
              <p14:nvPr/>
            </p14:nvContentPartPr>
            <p14:xfrm>
              <a:off x="10575822" y="110612"/>
              <a:ext cx="18435" cy="18435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123C12F-1847-EF27-CFAF-D41C0210DD8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49697" y="-3115513"/>
                <a:ext cx="6452250" cy="6452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06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CF3F-BF98-1A0F-2948-11AA41F1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AU" dirty="0"/>
            </a:br>
            <a:br>
              <a:rPr lang="en-AU" dirty="0"/>
            </a:br>
            <a:r>
              <a:rPr lang="en-AU" dirty="0"/>
              <a:t>Not one of them is like another</a:t>
            </a:r>
          </a:p>
          <a:p>
            <a:pPr marL="0" indent="0" algn="ctr">
              <a:buNone/>
            </a:pPr>
            <a:r>
              <a:rPr lang="en-AU" dirty="0"/>
              <a:t>wanna know why</a:t>
            </a:r>
          </a:p>
          <a:p>
            <a:pPr marL="0" indent="0" algn="ctr">
              <a:buNone/>
            </a:pPr>
            <a:r>
              <a:rPr lang="en-AU" dirty="0"/>
              <a:t>Don’t ask us why</a:t>
            </a:r>
          </a:p>
          <a:p>
            <a:pPr marL="0" indent="0" algn="ctr">
              <a:buNone/>
            </a:pPr>
            <a:r>
              <a:rPr lang="en-AU" dirty="0"/>
              <a:t>go ask your mother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B287EE-4AD9-1CB2-3064-DB9D2C2645A4}"/>
                  </a:ext>
                </a:extLst>
              </p14:cNvPr>
              <p14:cNvContentPartPr/>
              <p14:nvPr/>
            </p14:nvContentPartPr>
            <p14:xfrm>
              <a:off x="-2156950" y="4983725"/>
              <a:ext cx="18435" cy="1843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B287EE-4AD9-1CB2-3064-DB9D2C2645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383075" y="1757600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C512A8-D56A-0485-CEE5-1F85C63DFCA8}"/>
                  </a:ext>
                </a:extLst>
              </p14:cNvPr>
              <p14:cNvContentPartPr/>
              <p14:nvPr/>
            </p14:nvContentPartPr>
            <p14:xfrm>
              <a:off x="460886" y="-608370"/>
              <a:ext cx="18435" cy="1843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C512A8-D56A-0485-CEE5-1F85C63DFC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60864" y="-1530120"/>
                <a:ext cx="1843500" cy="18435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Parallelogram 14">
            <a:extLst>
              <a:ext uri="{FF2B5EF4-FFF2-40B4-BE49-F238E27FC236}">
                <a16:creationId xmlns:a16="http://schemas.microsoft.com/office/drawing/2014/main" id="{7A3819FC-1F73-F18C-49BC-CE9F9497E9D7}"/>
              </a:ext>
            </a:extLst>
          </p:cNvPr>
          <p:cNvSpPr/>
          <p:nvPr/>
        </p:nvSpPr>
        <p:spPr>
          <a:xfrm>
            <a:off x="-830014" y="2305594"/>
            <a:ext cx="2986548" cy="3207774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F421BF1F-5D7E-9EF3-F86C-DCC37CDC61C9}"/>
              </a:ext>
            </a:extLst>
          </p:cNvPr>
          <p:cNvSpPr/>
          <p:nvPr/>
        </p:nvSpPr>
        <p:spPr>
          <a:xfrm>
            <a:off x="-1601746" y="4481686"/>
            <a:ext cx="4535129" cy="2986549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Duck Cartoon Images - ClipArt Best">
            <a:extLst>
              <a:ext uri="{FF2B5EF4-FFF2-40B4-BE49-F238E27FC236}">
                <a16:creationId xmlns:a16="http://schemas.microsoft.com/office/drawing/2014/main" id="{0E902076-E6A9-DC79-39D7-04CE19EE4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851" y="253714"/>
            <a:ext cx="3431457" cy="2614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63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BD018-73B8-F2DE-3663-0E813C47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47"/>
            <a:ext cx="10515600" cy="5914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/>
              <a:t>Thump!</a:t>
            </a:r>
          </a:p>
          <a:p>
            <a:pPr marL="0" indent="0" algn="ctr">
              <a:buNone/>
            </a:pPr>
            <a:r>
              <a:rPr lang="en-AU"/>
              <a:t>Thump!  Thump!</a:t>
            </a:r>
          </a:p>
          <a:p>
            <a:pPr marL="0" indent="0" algn="ctr">
              <a:buNone/>
            </a:pPr>
            <a:r>
              <a:rPr lang="en-AU"/>
              <a:t>Do you want to ride on the sklump?</a:t>
            </a:r>
          </a:p>
          <a:p>
            <a:pPr marL="0" indent="0" algn="ctr">
              <a:buNone/>
            </a:pPr>
            <a:r>
              <a:rPr lang="en-AU"/>
              <a:t>We have a sklump  </a:t>
            </a:r>
          </a:p>
          <a:p>
            <a:pPr marL="0" indent="0" algn="ctr">
              <a:buNone/>
            </a:pPr>
            <a:r>
              <a:rPr lang="en-AU"/>
              <a:t>With just one hump</a:t>
            </a:r>
          </a:p>
          <a:p>
            <a:pPr marL="0" indent="0" algn="ctr">
              <a:buNone/>
            </a:pPr>
            <a:r>
              <a:rPr lang="en-AU"/>
              <a:t>But we know a man</a:t>
            </a:r>
          </a:p>
          <a:p>
            <a:pPr marL="0" indent="0" algn="ctr">
              <a:buNone/>
            </a:pPr>
            <a:r>
              <a:rPr lang="en-AU"/>
              <a:t>Called Mr Trump</a:t>
            </a:r>
          </a:p>
          <a:p>
            <a:pPr marL="0" indent="0" algn="ctr">
              <a:buNone/>
            </a:pPr>
            <a:r>
              <a:rPr lang="en-AU"/>
              <a:t>Mr. Trump has a seven humped sklump.</a:t>
            </a:r>
          </a:p>
          <a:p>
            <a:pPr marL="0" indent="0" algn="ctr">
              <a:buNone/>
            </a:pPr>
            <a:r>
              <a:rPr lang="en-AU"/>
              <a:t>So…</a:t>
            </a:r>
          </a:p>
          <a:p>
            <a:pPr marL="0" indent="0" algn="ctr">
              <a:buNone/>
            </a:pPr>
            <a:r>
              <a:rPr lang="en-AU"/>
              <a:t>If you like to go bump bump </a:t>
            </a:r>
          </a:p>
          <a:p>
            <a:pPr marL="0" indent="0" algn="ctr">
              <a:buNone/>
            </a:pPr>
            <a:r>
              <a:rPr lang="en-AU"/>
              <a:t>Just jump on the hump of the sklump belonging to Trump</a:t>
            </a:r>
          </a:p>
          <a:p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FF3FA7-9277-2329-6D16-98CFB31648D0}"/>
                  </a:ext>
                </a:extLst>
              </p14:cNvPr>
              <p14:cNvContentPartPr/>
              <p14:nvPr/>
            </p14:nvContentPartPr>
            <p14:xfrm>
              <a:off x="-374855" y="-171682"/>
              <a:ext cx="5703601" cy="431966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FF3FA7-9277-2329-6D16-98CFB31648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37852" y="-234677"/>
                <a:ext cx="5829236" cy="444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65275F-B631-193B-3592-1F010091CCF4}"/>
                  </a:ext>
                </a:extLst>
              </p14:cNvPr>
              <p14:cNvContentPartPr/>
              <p14:nvPr/>
            </p14:nvContentPartPr>
            <p14:xfrm>
              <a:off x="-549323" y="-281500"/>
              <a:ext cx="2036087" cy="248711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65275F-B631-193B-3592-1F010091CC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12321" y="-344488"/>
                <a:ext cx="2161722" cy="261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7E6010-E2BD-54DF-B315-3F8A215198E8}"/>
                  </a:ext>
                </a:extLst>
              </p14:cNvPr>
              <p14:cNvContentPartPr/>
              <p14:nvPr/>
            </p14:nvContentPartPr>
            <p14:xfrm>
              <a:off x="951026" y="319547"/>
              <a:ext cx="296441" cy="101959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7E6010-E2BD-54DF-B315-3F8A215198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068" y="256565"/>
                <a:ext cx="421997" cy="1145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0D5FAD-EE64-D86E-D72B-0352FAFDADD7}"/>
                  </a:ext>
                </a:extLst>
              </p14:cNvPr>
              <p14:cNvContentPartPr/>
              <p14:nvPr/>
            </p14:nvContentPartPr>
            <p14:xfrm>
              <a:off x="1017221" y="258096"/>
              <a:ext cx="574375" cy="11722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0D5FAD-EE64-D86E-D72B-0352FAFDAD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4241" y="195112"/>
                <a:ext cx="699975" cy="1297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F36C07-FC83-AB32-C02A-2AF40BF7BC42}"/>
                  </a:ext>
                </a:extLst>
              </p14:cNvPr>
              <p14:cNvContentPartPr/>
              <p14:nvPr/>
            </p14:nvContentPartPr>
            <p14:xfrm>
              <a:off x="938625" y="221226"/>
              <a:ext cx="530067" cy="121003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F36C07-FC83-AB32-C02A-2AF40BF7BC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693" y="158241"/>
                <a:ext cx="655571" cy="13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AA680A-F4D2-CAFE-034B-7BEB66CA295E}"/>
                  </a:ext>
                </a:extLst>
              </p14:cNvPr>
              <p14:cNvContentPartPr/>
              <p14:nvPr/>
            </p14:nvContentPartPr>
            <p14:xfrm>
              <a:off x="976026" y="-12290"/>
              <a:ext cx="443505" cy="1834658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AA680A-F4D2-CAFE-034B-7BEB66CA29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3079" y="-75281"/>
                <a:ext cx="569039" cy="19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54DB69-A6CB-D78E-C005-1894D3F386F1}"/>
                  </a:ext>
                </a:extLst>
              </p14:cNvPr>
              <p14:cNvContentPartPr/>
              <p14:nvPr/>
            </p14:nvContentPartPr>
            <p14:xfrm>
              <a:off x="1127199" y="786580"/>
              <a:ext cx="91864" cy="92003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54DB69-A6CB-D78E-C005-1894D3F386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4401" y="723613"/>
                <a:ext cx="217100" cy="1045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A73B08-1C4F-9A9F-440D-6D1F6F34D558}"/>
                  </a:ext>
                </a:extLst>
              </p14:cNvPr>
              <p14:cNvContentPartPr/>
              <p14:nvPr/>
            </p14:nvContentPartPr>
            <p14:xfrm>
              <a:off x="965908" y="700548"/>
              <a:ext cx="41328" cy="1219569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A73B08-1C4F-9A9F-440D-6D1F6F34D5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3560" y="637572"/>
                <a:ext cx="165668" cy="13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C1CF68-09BE-F784-6F00-3C6C026F9F5F}"/>
                  </a:ext>
                </a:extLst>
              </p14:cNvPr>
              <p14:cNvContentPartPr/>
              <p14:nvPr/>
            </p14:nvContentPartPr>
            <p14:xfrm>
              <a:off x="878758" y="909484"/>
              <a:ext cx="235144" cy="111464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C1CF68-09BE-F784-6F00-3C6C026F9F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5837" y="846500"/>
                <a:ext cx="360626" cy="1240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DBB84A-CA0D-545C-8A5A-F0D771EF0BCA}"/>
                  </a:ext>
                </a:extLst>
              </p14:cNvPr>
              <p14:cNvContentPartPr/>
              <p14:nvPr/>
            </p14:nvContentPartPr>
            <p14:xfrm>
              <a:off x="952500" y="970935"/>
              <a:ext cx="185854" cy="84483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DBB84A-CA0D-545C-8A5A-F0D771EF0B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9590" y="907968"/>
                <a:ext cx="311314" cy="970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A798CC-9939-E0DC-E4F3-4B3BD171EDA6}"/>
                  </a:ext>
                </a:extLst>
              </p14:cNvPr>
              <p14:cNvContentPartPr/>
              <p14:nvPr/>
            </p14:nvContentPartPr>
            <p14:xfrm>
              <a:off x="1099983" y="946355"/>
              <a:ext cx="99411" cy="116581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A798CC-9939-E0DC-E4F3-4B3BD171ED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7178" y="883367"/>
                <a:ext cx="224662" cy="1291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CFB3B6-6505-9EFB-4DF9-63D331E66150}"/>
                  </a:ext>
                </a:extLst>
              </p14:cNvPr>
              <p14:cNvContentPartPr/>
              <p14:nvPr/>
            </p14:nvContentPartPr>
            <p14:xfrm>
              <a:off x="-6146" y="2138960"/>
              <a:ext cx="499792" cy="61407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CFB3B6-6505-9EFB-4DF9-63D331E6615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69069" y="2076006"/>
                <a:ext cx="625279" cy="739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9787B6-B50D-471A-0F99-039E47AC740E}"/>
                  </a:ext>
                </a:extLst>
              </p14:cNvPr>
              <p14:cNvContentPartPr/>
              <p14:nvPr/>
            </p14:nvContentPartPr>
            <p14:xfrm>
              <a:off x="-43017" y="1703317"/>
              <a:ext cx="176504" cy="104971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9787B6-B50D-471A-0F99-039E47AC74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5798" y="1640341"/>
                <a:ext cx="301707" cy="1175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DE8B53-7B8D-1484-AE61-9B0EF23BF190}"/>
                  </a:ext>
                </a:extLst>
              </p14:cNvPr>
              <p14:cNvContentPartPr/>
              <p14:nvPr/>
            </p14:nvContentPartPr>
            <p14:xfrm>
              <a:off x="-156058" y="1262589"/>
              <a:ext cx="1134658" cy="13611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DE8B53-7B8D-1484-AE61-9B0EF23BF19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219035" y="1199604"/>
                <a:ext cx="1260251" cy="148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208D6D6-4011-AD80-B5AC-701B84EA4A0B}"/>
                  </a:ext>
                </a:extLst>
              </p14:cNvPr>
              <p14:cNvContentPartPr/>
              <p14:nvPr/>
            </p14:nvContentPartPr>
            <p14:xfrm>
              <a:off x="145368" y="1735282"/>
              <a:ext cx="1033468" cy="102146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208D6D6-4011-AD80-B5AC-701B84EA4A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374" y="1672295"/>
                <a:ext cx="1159097" cy="1147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F0A818-E928-49F0-2E69-1297D41DF83D}"/>
                  </a:ext>
                </a:extLst>
              </p14:cNvPr>
              <p14:cNvContentPartPr/>
              <p14:nvPr/>
            </p14:nvContentPartPr>
            <p14:xfrm>
              <a:off x="1297012" y="-331945"/>
              <a:ext cx="3792058" cy="109394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F0A818-E928-49F0-2E69-1297D41DF83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34021" y="-394919"/>
                <a:ext cx="3917680" cy="1219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D2BF82-A2D0-AA09-7046-1EDF29B87193}"/>
                  </a:ext>
                </a:extLst>
              </p14:cNvPr>
              <p14:cNvContentPartPr/>
              <p14:nvPr/>
            </p14:nvContentPartPr>
            <p14:xfrm>
              <a:off x="1703313" y="61834"/>
              <a:ext cx="3120638" cy="706826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D2BF82-A2D0-AA09-7046-1EDF29B871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40317" y="-1147"/>
                <a:ext cx="3246270" cy="8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1F5C0A2-4CEF-29AC-F7AC-CDECCFAE9703}"/>
                  </a:ext>
                </a:extLst>
              </p14:cNvPr>
              <p14:cNvContentPartPr/>
              <p14:nvPr/>
            </p14:nvContentPartPr>
            <p14:xfrm>
              <a:off x="1654521" y="534093"/>
              <a:ext cx="2702398" cy="751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1F5C0A2-4CEF-29AC-F7AC-CDECCFAE970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91524" y="471110"/>
                <a:ext cx="2828032" cy="8774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2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13C3-CE2E-F98E-923E-D61E64C9B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374"/>
            <a:ext cx="10515600" cy="5904589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Who’s this</a:t>
            </a:r>
          </a:p>
          <a:p>
            <a:pPr marL="0" indent="0" algn="ctr">
              <a:buNone/>
            </a:pPr>
            <a:r>
              <a:rPr lang="en-AU" dirty="0"/>
              <a:t>His name is ted</a:t>
            </a:r>
          </a:p>
          <a:p>
            <a:pPr marL="0" indent="0" algn="ctr">
              <a:buNone/>
            </a:pPr>
            <a:r>
              <a:rPr lang="en-AU" dirty="0"/>
              <a:t>ted does not like his bread</a:t>
            </a:r>
          </a:p>
          <a:p>
            <a:pPr algn="ctr"/>
            <a:endParaRPr lang="en-AU" dirty="0"/>
          </a:p>
          <a:p>
            <a:pPr marL="0" indent="0" algn="ctr">
              <a:buNone/>
            </a:pPr>
            <a:r>
              <a:rPr lang="en-AU" dirty="0"/>
              <a:t>This is no good</a:t>
            </a:r>
          </a:p>
          <a:p>
            <a:pPr marL="0" indent="0" algn="ctr">
              <a:buNone/>
            </a:pPr>
            <a:r>
              <a:rPr lang="en-AU" dirty="0"/>
              <a:t>this is not right</a:t>
            </a:r>
          </a:p>
          <a:p>
            <a:pPr marL="0" indent="0" algn="ctr">
              <a:buNone/>
            </a:pPr>
            <a:r>
              <a:rPr lang="en-AU" dirty="0"/>
              <a:t>Ted couldn’t spread his jam on his bread</a:t>
            </a:r>
          </a:p>
          <a:p>
            <a:pPr algn="ctr"/>
            <a:endParaRPr lang="en-AU" dirty="0"/>
          </a:p>
          <a:p>
            <a:pPr marL="0" indent="0" algn="ctr">
              <a:buNone/>
            </a:pPr>
            <a:r>
              <a:rPr lang="en-AU" dirty="0"/>
              <a:t>And when ted doesn’t spread</a:t>
            </a:r>
          </a:p>
          <a:p>
            <a:pPr marL="0" indent="0" algn="ctr">
              <a:buNone/>
            </a:pPr>
            <a:r>
              <a:rPr lang="en-AU" dirty="0"/>
              <a:t>oh dear </a:t>
            </a:r>
          </a:p>
          <a:p>
            <a:pPr marL="0" indent="0" algn="ctr">
              <a:buNone/>
            </a:pPr>
            <a:r>
              <a:rPr lang="en-AU" dirty="0"/>
              <a:t>teds bread tastes dead</a:t>
            </a:r>
          </a:p>
          <a:p>
            <a:endParaRPr lang="en-AU" dirty="0"/>
          </a:p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6823E8-D30F-CDBD-61AF-68D73599FC66}"/>
                  </a:ext>
                </a:extLst>
              </p14:cNvPr>
              <p14:cNvContentPartPr/>
              <p14:nvPr/>
            </p14:nvContentPartPr>
            <p14:xfrm>
              <a:off x="10234327" y="-313402"/>
              <a:ext cx="18435" cy="3169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6823E8-D30F-CDBD-61AF-68D73599FC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9108" y="-375731"/>
                <a:ext cx="248214" cy="156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0DA3EC-F3D4-D0C9-9E7D-E727D9BF9917}"/>
                  </a:ext>
                </a:extLst>
              </p14:cNvPr>
              <p14:cNvContentPartPr/>
              <p14:nvPr/>
            </p14:nvContentPartPr>
            <p14:xfrm>
              <a:off x="9481984" y="-159774"/>
              <a:ext cx="1549859" cy="728891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0DA3EC-F3D4-D0C9-9E7D-E727D9BF99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9011" y="-222771"/>
                <a:ext cx="1675445" cy="7414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A33586-A664-C3B4-141C-A26979B1E92C}"/>
                  </a:ext>
                </a:extLst>
              </p14:cNvPr>
              <p14:cNvContentPartPr/>
              <p14:nvPr/>
            </p14:nvContentPartPr>
            <p14:xfrm>
              <a:off x="1995541" y="-294968"/>
              <a:ext cx="1439604" cy="759667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A33586-A664-C3B4-141C-A26979B1E9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2558" y="-357965"/>
                <a:ext cx="1565209" cy="772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566802-732E-960F-0DE8-4B4C2E0F9ECB}"/>
                  </a:ext>
                </a:extLst>
              </p14:cNvPr>
              <p14:cNvContentPartPr/>
              <p14:nvPr/>
            </p14:nvContentPartPr>
            <p14:xfrm>
              <a:off x="-528267" y="-843900"/>
              <a:ext cx="2298681" cy="269748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566802-732E-960F-0DE8-4B4C2E0F9E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591259" y="-906892"/>
                <a:ext cx="2424306" cy="2823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6923A7-9681-4422-BBAE-9669CBBA4AFC}"/>
                  </a:ext>
                </a:extLst>
              </p14:cNvPr>
              <p14:cNvContentPartPr/>
              <p14:nvPr/>
            </p14:nvContentPartPr>
            <p14:xfrm>
              <a:off x="-977172" y="18564"/>
              <a:ext cx="3268758" cy="573435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6923A7-9681-4422-BBAE-9669CBBA4A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40164" y="-44431"/>
                <a:ext cx="3394383" cy="5859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79AEC7-4371-215C-1D4F-8A7C560C3F3C}"/>
                  </a:ext>
                </a:extLst>
              </p14:cNvPr>
              <p14:cNvContentPartPr/>
              <p14:nvPr/>
            </p14:nvContentPartPr>
            <p14:xfrm>
              <a:off x="-402848" y="3881400"/>
              <a:ext cx="2744217" cy="3559747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79AEC7-4371-215C-1D4F-8A7C560C3F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465838" y="3818405"/>
                <a:ext cx="2869838" cy="3685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0D6060-32DA-8945-08A4-0F8507C0E64B}"/>
                  </a:ext>
                </a:extLst>
              </p14:cNvPr>
              <p14:cNvContentPartPr/>
              <p14:nvPr/>
            </p14:nvContentPartPr>
            <p14:xfrm>
              <a:off x="-293234" y="1111404"/>
              <a:ext cx="3109732" cy="629293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0D6060-32DA-8945-08A4-0F8507C0E6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356228" y="1048410"/>
                <a:ext cx="3235360" cy="641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D7177D-F021-BD4F-20FC-909F7DD53C58}"/>
                  </a:ext>
                </a:extLst>
              </p14:cNvPr>
              <p14:cNvContentPartPr/>
              <p14:nvPr/>
            </p14:nvContentPartPr>
            <p14:xfrm>
              <a:off x="2748957" y="1516544"/>
              <a:ext cx="108542" cy="5047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D7177D-F021-BD4F-20FC-909F7DD53C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86268" y="1453903"/>
                <a:ext cx="233562" cy="17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1B5523-B9C5-13D2-9265-D4E7BC2D5D16}"/>
                  </a:ext>
                </a:extLst>
              </p14:cNvPr>
              <p14:cNvContentPartPr/>
              <p14:nvPr/>
            </p14:nvContentPartPr>
            <p14:xfrm>
              <a:off x="2064366" y="992410"/>
              <a:ext cx="1114538" cy="13756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1B5523-B9C5-13D2-9265-D4E7BC2D5D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1388" y="929421"/>
                <a:ext cx="1240135" cy="15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25A15A-25F3-7050-DD4F-1B6FA199AA60}"/>
                  </a:ext>
                </a:extLst>
              </p14:cNvPr>
              <p14:cNvContentPartPr/>
              <p14:nvPr/>
            </p14:nvContentPartPr>
            <p14:xfrm>
              <a:off x="2362798" y="1898854"/>
              <a:ext cx="629896" cy="37498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25A15A-25F3-7050-DD4F-1B6FA199AA6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99844" y="1835877"/>
                <a:ext cx="755444" cy="500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958ADB-6B4C-B16F-C58C-D0120F70C6AE}"/>
                  </a:ext>
                </a:extLst>
              </p14:cNvPr>
              <p14:cNvContentPartPr/>
              <p14:nvPr/>
            </p14:nvContentPartPr>
            <p14:xfrm>
              <a:off x="670316" y="2756441"/>
              <a:ext cx="1732442" cy="2036348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958ADB-6B4C-B16F-C58C-D0120F70C6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7325" y="2693457"/>
                <a:ext cx="1858065" cy="2161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7B7073-5F72-2ED7-9AC8-087E0B8CE6A2}"/>
                  </a:ext>
                </a:extLst>
              </p14:cNvPr>
              <p14:cNvContentPartPr/>
              <p14:nvPr/>
            </p14:nvContentPartPr>
            <p14:xfrm>
              <a:off x="2001611" y="4320048"/>
              <a:ext cx="536340" cy="790072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7B7073-5F72-2ED7-9AC8-087E0B8CE6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38660" y="4257087"/>
                <a:ext cx="661882" cy="9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7A9F99-23D8-42E0-FB55-B18B49C0089B}"/>
                  </a:ext>
                </a:extLst>
              </p14:cNvPr>
              <p14:cNvContentPartPr/>
              <p14:nvPr/>
            </p14:nvContentPartPr>
            <p14:xfrm>
              <a:off x="1999749" y="4504403"/>
              <a:ext cx="599654" cy="80737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7A9F99-23D8-42E0-FB55-B18B49C008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36798" y="4441440"/>
                <a:ext cx="725196" cy="932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3946F9-2F62-5933-C192-EA069BAE6617}"/>
                  </a:ext>
                </a:extLst>
              </p14:cNvPr>
              <p14:cNvContentPartPr/>
              <p14:nvPr/>
            </p14:nvContentPartPr>
            <p14:xfrm>
              <a:off x="1899048" y="3860130"/>
              <a:ext cx="690441" cy="1639097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3946F9-2F62-5933-C192-EA069BAE66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6052" y="3797143"/>
                <a:ext cx="816074" cy="1764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2A4DE19-A9CE-75AC-D01A-0792210BE176}"/>
                  </a:ext>
                </a:extLst>
              </p14:cNvPr>
              <p14:cNvContentPartPr/>
              <p14:nvPr/>
            </p14:nvContentPartPr>
            <p14:xfrm>
              <a:off x="1979770" y="3831533"/>
              <a:ext cx="435277" cy="894096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2A4DE19-A9CE-75AC-D01A-0792210BE1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6817" y="3768568"/>
                <a:ext cx="560824" cy="101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94235B-7148-DC69-8A09-C5D5635DDC13}"/>
                  </a:ext>
                </a:extLst>
              </p14:cNvPr>
              <p14:cNvContentPartPr/>
              <p14:nvPr/>
            </p14:nvContentPartPr>
            <p14:xfrm>
              <a:off x="2034049" y="3644080"/>
              <a:ext cx="318254" cy="79625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94235B-7148-DC69-8A09-C5D5635DDC1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71117" y="3581114"/>
                <a:ext cx="443758" cy="92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C25188B-3B15-26AB-129D-DA80C19D823C}"/>
                  </a:ext>
                </a:extLst>
              </p14:cNvPr>
              <p14:cNvContentPartPr/>
              <p14:nvPr/>
            </p14:nvContentPartPr>
            <p14:xfrm>
              <a:off x="2279855" y="4074241"/>
              <a:ext cx="208916" cy="24460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C25188B-3B15-26AB-129D-DA80C19D823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16928" y="4011290"/>
                <a:ext cx="334409" cy="37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C4D83A-6177-9F5E-797B-85D437D63AF5}"/>
                  </a:ext>
                </a:extLst>
              </p14:cNvPr>
              <p14:cNvContentPartPr/>
              <p14:nvPr/>
            </p14:nvContentPartPr>
            <p14:xfrm>
              <a:off x="2353597" y="4258596"/>
              <a:ext cx="250058" cy="277979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C4D83A-6177-9F5E-797B-85D437D63AF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0633" y="4195664"/>
                <a:ext cx="375627" cy="40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8F98746-CEF7-0212-B1DB-9BC054AC8AC9}"/>
                  </a:ext>
                </a:extLst>
              </p14:cNvPr>
              <p14:cNvContentPartPr/>
              <p14:nvPr/>
            </p14:nvContentPartPr>
            <p14:xfrm>
              <a:off x="-407404" y="4093527"/>
              <a:ext cx="3236029" cy="314657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8F98746-CEF7-0212-B1DB-9BC054AC8AC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-470397" y="4030538"/>
                <a:ext cx="3361655" cy="3272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048F27-36BB-6762-081E-31CEC43F8A9F}"/>
                  </a:ext>
                </a:extLst>
              </p14:cNvPr>
              <p14:cNvContentPartPr/>
              <p14:nvPr/>
            </p14:nvContentPartPr>
            <p14:xfrm>
              <a:off x="2283059" y="5942277"/>
              <a:ext cx="648182" cy="55315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048F27-36BB-6762-081E-31CEC43F8A9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20076" y="5879295"/>
                <a:ext cx="773788" cy="678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7C1B7EF-03DF-AA00-0C85-F960E918B53F}"/>
                  </a:ext>
                </a:extLst>
              </p14:cNvPr>
              <p14:cNvContentPartPr/>
              <p14:nvPr/>
            </p14:nvContentPartPr>
            <p14:xfrm>
              <a:off x="2181532" y="5880919"/>
              <a:ext cx="632033" cy="313941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7C1B7EF-03DF-AA00-0C85-F960E918B53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18581" y="5817987"/>
                <a:ext cx="757576" cy="43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3A89ED1-7C95-B0B9-07EB-1A98856F2BAE}"/>
                  </a:ext>
                </a:extLst>
              </p14:cNvPr>
              <p14:cNvContentPartPr/>
              <p14:nvPr/>
            </p14:nvContentPartPr>
            <p14:xfrm>
              <a:off x="2550242" y="6151306"/>
              <a:ext cx="365420" cy="28627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3A89ED1-7C95-B0B9-07EB-1A98856F2BA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87301" y="6088368"/>
                <a:ext cx="490943" cy="411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A2E9D5-A9B1-83AD-987C-D16ACC59EC15}"/>
                  </a:ext>
                </a:extLst>
              </p14:cNvPr>
              <p14:cNvContentPartPr/>
              <p14:nvPr/>
            </p14:nvContentPartPr>
            <p14:xfrm>
              <a:off x="2501080" y="6188013"/>
              <a:ext cx="699115" cy="72844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A2E9D5-A9B1-83AD-987C-D16ACC59EC1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38113" y="6125061"/>
                <a:ext cx="824689" cy="85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0570440-F067-9373-2C16-80CCBCBC0024}"/>
                  </a:ext>
                </a:extLst>
              </p14:cNvPr>
              <p14:cNvContentPartPr/>
              <p14:nvPr/>
            </p14:nvContentPartPr>
            <p14:xfrm>
              <a:off x="2144661" y="6027293"/>
              <a:ext cx="1002007" cy="75845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570440-F067-9373-2C16-80CCBCBC002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81676" y="5964298"/>
                <a:ext cx="1127618" cy="884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FD82E8-0460-6CCE-B49C-D2A8D129BEC0}"/>
                  </a:ext>
                </a:extLst>
              </p14:cNvPr>
              <p14:cNvContentPartPr/>
              <p14:nvPr/>
            </p14:nvContentPartPr>
            <p14:xfrm>
              <a:off x="2181532" y="5967327"/>
              <a:ext cx="1178151" cy="103253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FD82E8-0460-6CCE-B49C-D2A8D129BEC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8558" y="5904346"/>
                <a:ext cx="1303739" cy="115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B14F8E-D222-65C4-404D-BA17283C0EDD}"/>
                  </a:ext>
                </a:extLst>
              </p14:cNvPr>
              <p14:cNvContentPartPr/>
              <p14:nvPr/>
            </p14:nvContentPartPr>
            <p14:xfrm>
              <a:off x="1775951" y="5882245"/>
              <a:ext cx="1499521" cy="1107606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B14F8E-D222-65C4-404D-BA17283C0ED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12961" y="5819272"/>
                <a:ext cx="1625141" cy="123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E85E39-C75A-6E54-4C76-978E99A1CA69}"/>
                  </a:ext>
                </a:extLst>
              </p14:cNvPr>
              <p14:cNvContentPartPr/>
              <p14:nvPr/>
            </p14:nvContentPartPr>
            <p14:xfrm>
              <a:off x="2421864" y="6273734"/>
              <a:ext cx="826645" cy="714818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E85E39-C75A-6E54-4C76-978E99A1CA6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58885" y="6210778"/>
                <a:ext cx="952243" cy="8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5B91DE7-D80A-4A26-8FD7-042F9A167D81}"/>
                  </a:ext>
                </a:extLst>
              </p14:cNvPr>
              <p14:cNvContentPartPr/>
              <p14:nvPr/>
            </p14:nvContentPartPr>
            <p14:xfrm>
              <a:off x="2660855" y="6188176"/>
              <a:ext cx="562342" cy="752829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5B91DE7-D80A-4A26-8FD7-042F9A167D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7893" y="6125200"/>
                <a:ext cx="687907" cy="87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531ED8-6865-92BD-F213-39B72DA95FCD}"/>
                  </a:ext>
                </a:extLst>
              </p14:cNvPr>
              <p14:cNvContentPartPr/>
              <p14:nvPr/>
            </p14:nvContentPartPr>
            <p14:xfrm>
              <a:off x="2697727" y="6446274"/>
              <a:ext cx="609252" cy="578712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531ED8-6865-92BD-F213-39B72DA95FC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4751" y="6383292"/>
                <a:ext cx="734845" cy="70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93974A-D0E6-7B92-7F0A-0B342F4A70AB}"/>
                  </a:ext>
                </a:extLst>
              </p14:cNvPr>
              <p14:cNvContentPartPr/>
              <p14:nvPr/>
            </p14:nvContentPartPr>
            <p14:xfrm>
              <a:off x="2206113" y="6114435"/>
              <a:ext cx="899751" cy="1201934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93974A-D0E6-7B92-7F0A-0B342F4A70A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43156" y="6051441"/>
                <a:ext cx="1025306" cy="1327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65FD3C9-DD55-CF45-CDA8-D299C799B6FA}"/>
                  </a:ext>
                </a:extLst>
              </p14:cNvPr>
              <p14:cNvContentPartPr/>
              <p14:nvPr/>
            </p14:nvContentPartPr>
            <p14:xfrm>
              <a:off x="2169242" y="5856338"/>
              <a:ext cx="840585" cy="986337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65FD3C9-DD55-CF45-CDA8-D299C799B6F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06270" y="5793365"/>
                <a:ext cx="966169" cy="111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23ED682-646F-FCBB-149A-90CDF1176DEF}"/>
                  </a:ext>
                </a:extLst>
              </p14:cNvPr>
              <p14:cNvContentPartPr/>
              <p14:nvPr/>
            </p14:nvContentPartPr>
            <p14:xfrm>
              <a:off x="2156951" y="5991532"/>
              <a:ext cx="685774" cy="1162836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23ED682-646F-FCBB-149A-90CDF1176DE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93986" y="5928550"/>
                <a:ext cx="811343" cy="128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932C94-F2D9-BABA-BC41-6427E83E646B}"/>
                  </a:ext>
                </a:extLst>
              </p14:cNvPr>
              <p14:cNvContentPartPr/>
              <p14:nvPr/>
            </p14:nvContentPartPr>
            <p14:xfrm>
              <a:off x="2144662" y="5880920"/>
              <a:ext cx="771068" cy="121497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932C94-F2D9-BABA-BC41-6427E83E646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81696" y="5817921"/>
                <a:ext cx="896641" cy="1340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E880C8C-B5B8-87D7-60BD-A5891345026C}"/>
                  </a:ext>
                </a:extLst>
              </p14:cNvPr>
              <p14:cNvContentPartPr/>
              <p14:nvPr/>
            </p14:nvContentPartPr>
            <p14:xfrm>
              <a:off x="2378177" y="6360242"/>
              <a:ext cx="838091" cy="1019643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E880C8C-B5B8-87D7-60BD-A5891345026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15203" y="6297279"/>
                <a:ext cx="963679" cy="1145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3243F0-66AF-12D9-5537-36026D7B1BB1}"/>
                  </a:ext>
                </a:extLst>
              </p14:cNvPr>
              <p14:cNvContentPartPr/>
              <p14:nvPr/>
            </p14:nvContentPartPr>
            <p14:xfrm>
              <a:off x="2206112" y="6311081"/>
              <a:ext cx="628933" cy="87463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3243F0-66AF-12D9-5537-36026D7B1BB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43147" y="6248093"/>
                <a:ext cx="754504" cy="100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E884F46-C718-62A6-9513-32FC2D9B554D}"/>
                  </a:ext>
                </a:extLst>
              </p14:cNvPr>
              <p14:cNvContentPartPr/>
              <p14:nvPr/>
            </p14:nvContentPartPr>
            <p14:xfrm>
              <a:off x="2218403" y="6347951"/>
              <a:ext cx="563823" cy="124230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E884F46-C718-62A6-9513-32FC2D9B554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55436" y="6284972"/>
                <a:ext cx="689397" cy="1367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4FB4604-25D9-7854-BD6F-556344BA4B61}"/>
                  </a:ext>
                </a:extLst>
              </p14:cNvPr>
              <p14:cNvContentPartPr/>
              <p14:nvPr/>
            </p14:nvContentPartPr>
            <p14:xfrm>
              <a:off x="2218404" y="6298790"/>
              <a:ext cx="440234" cy="953937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4FB4604-25D9-7854-BD6F-556344BA4B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55462" y="6235818"/>
                <a:ext cx="565758" cy="107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B7CA612-18F0-2153-693B-C63FF28EA7AE}"/>
                  </a:ext>
                </a:extLst>
              </p14:cNvPr>
              <p14:cNvContentPartPr/>
              <p14:nvPr/>
            </p14:nvContentPartPr>
            <p14:xfrm>
              <a:off x="2156951" y="6347952"/>
              <a:ext cx="254209" cy="840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B7CA612-18F0-2153-693B-C63FF28EA7A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94028" y="6284970"/>
                <a:ext cx="379695" cy="96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AE2A887-CC64-858A-7F55-CEAAE2E88C3A}"/>
                  </a:ext>
                </a:extLst>
              </p14:cNvPr>
              <p14:cNvContentPartPr/>
              <p14:nvPr/>
            </p14:nvContentPartPr>
            <p14:xfrm>
              <a:off x="2181533" y="6655210"/>
              <a:ext cx="233866" cy="62205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AE2A887-CC64-858A-7F55-CEAAE2E88C3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18666" y="6592249"/>
                <a:ext cx="359241" cy="747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992199D-094B-D362-1C28-E367893C9E23}"/>
                  </a:ext>
                </a:extLst>
              </p14:cNvPr>
              <p14:cNvContentPartPr/>
              <p14:nvPr/>
            </p14:nvContentPartPr>
            <p14:xfrm>
              <a:off x="2070920" y="6433984"/>
              <a:ext cx="177856" cy="709333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992199D-094B-D362-1C28-E367893C9E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08042" y="6371036"/>
                <a:ext cx="303253" cy="834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9E0F9DA-FD83-AA76-7C5B-DFE17863218A}"/>
                  </a:ext>
                </a:extLst>
              </p14:cNvPr>
              <p14:cNvContentPartPr/>
              <p14:nvPr/>
            </p14:nvContentPartPr>
            <p14:xfrm>
              <a:off x="2021758" y="6409402"/>
              <a:ext cx="268852" cy="909069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9E0F9DA-FD83-AA76-7C5B-DFE17863218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58774" y="6346422"/>
                <a:ext cx="394460" cy="1034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EBD157-E5D3-34B2-2A99-DA7AFA91E781}"/>
                  </a:ext>
                </a:extLst>
              </p14:cNvPr>
              <p14:cNvContentPartPr/>
              <p14:nvPr/>
            </p14:nvContentPartPr>
            <p14:xfrm>
              <a:off x="2292145" y="6384823"/>
              <a:ext cx="213459" cy="544532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EBD157-E5D3-34B2-2A99-DA7AFA91E78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29257" y="6321840"/>
                <a:ext cx="338875" cy="670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90EA314-E0ED-1E1A-E0D1-C8941CD53629}"/>
                  </a:ext>
                </a:extLst>
              </p14:cNvPr>
              <p14:cNvContentPartPr/>
              <p14:nvPr/>
            </p14:nvContentPartPr>
            <p14:xfrm>
              <a:off x="2046338" y="6532306"/>
              <a:ext cx="375259" cy="35524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90EA314-E0ED-1E1A-E0D1-C8941CD5362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983375" y="6469383"/>
                <a:ext cx="500825" cy="480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739DCA-A96C-FB47-1129-7E28BD52025C}"/>
                  </a:ext>
                </a:extLst>
              </p14:cNvPr>
              <p14:cNvContentPartPr/>
              <p14:nvPr/>
            </p14:nvContentPartPr>
            <p14:xfrm>
              <a:off x="2280973" y="6225047"/>
              <a:ext cx="250422" cy="886847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739DCA-A96C-FB47-1129-7E28BD5202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18008" y="6162086"/>
                <a:ext cx="375993" cy="101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29D764D-39A1-C9A8-13BD-5E1562D924BE}"/>
                  </a:ext>
                </a:extLst>
              </p14:cNvPr>
              <p14:cNvContentPartPr/>
              <p14:nvPr/>
            </p14:nvContentPartPr>
            <p14:xfrm>
              <a:off x="326687" y="-317137"/>
              <a:ext cx="1664962" cy="2403648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29D764D-39A1-C9A8-13BD-5E1562D924B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3702" y="-380126"/>
                <a:ext cx="1790572" cy="2529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5B5060C-1697-BC2F-903C-8EAC2DF9B13C}"/>
                  </a:ext>
                </a:extLst>
              </p14:cNvPr>
              <p14:cNvContentPartPr/>
              <p14:nvPr/>
            </p14:nvContentPartPr>
            <p14:xfrm>
              <a:off x="1227336" y="-1195239"/>
              <a:ext cx="1093220" cy="3478807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5B5060C-1697-BC2F-903C-8EAC2DF9B1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64362" y="-1258235"/>
                <a:ext cx="1218807" cy="3604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D5F909B-CE83-235D-B0EE-B8511C20AB3C}"/>
                  </a:ext>
                </a:extLst>
              </p14:cNvPr>
              <p14:cNvContentPartPr/>
              <p14:nvPr/>
            </p14:nvContentPartPr>
            <p14:xfrm>
              <a:off x="1799599" y="-344749"/>
              <a:ext cx="959577" cy="85346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D5F909B-CE83-235D-B0EE-B8511C20AB3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36611" y="-407716"/>
                <a:ext cx="1085193" cy="97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97330C3-2AE5-0065-7B13-B90FC487E741}"/>
                  </a:ext>
                </a:extLst>
              </p14:cNvPr>
              <p14:cNvContentPartPr/>
              <p14:nvPr/>
            </p14:nvContentPartPr>
            <p14:xfrm>
              <a:off x="1997545" y="-205425"/>
              <a:ext cx="737052" cy="480308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97330C3-2AE5-0065-7B13-B90FC487E74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34564" y="-268340"/>
                <a:ext cx="862653" cy="605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1464D6A-C369-C34B-2EB7-3526CCBA0AD6}"/>
                  </a:ext>
                </a:extLst>
              </p14:cNvPr>
              <p14:cNvContentPartPr/>
              <p14:nvPr/>
            </p14:nvContentPartPr>
            <p14:xfrm>
              <a:off x="1317666" y="-305531"/>
              <a:ext cx="1958648" cy="241134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1464D6A-C369-C34B-2EB7-3526CCBA0AD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54681" y="-368523"/>
                <a:ext cx="2084258" cy="253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6312B3-7B9A-E518-3D2B-BDB266FC8E26}"/>
                  </a:ext>
                </a:extLst>
              </p14:cNvPr>
              <p14:cNvContentPartPr/>
              <p14:nvPr/>
            </p14:nvContentPartPr>
            <p14:xfrm>
              <a:off x="1210596" y="540773"/>
              <a:ext cx="18435" cy="18435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6312B3-7B9A-E518-3D2B-BDB266FC8E2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-2015529" y="-2685352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920A92-038A-1F23-F1E5-69D93AADB7D6}"/>
                  </a:ext>
                </a:extLst>
              </p14:cNvPr>
              <p14:cNvContentPartPr/>
              <p14:nvPr/>
            </p14:nvContentPartPr>
            <p14:xfrm>
              <a:off x="1345790" y="-380999"/>
              <a:ext cx="18435" cy="18435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920A92-038A-1F23-F1E5-69D93AADB7D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-1880335" y="-3607124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2CCA2EB-B17B-7DC1-CF6D-EAF3B5D0C80C}"/>
                  </a:ext>
                </a:extLst>
              </p14:cNvPr>
              <p14:cNvContentPartPr/>
              <p14:nvPr/>
            </p14:nvContentPartPr>
            <p14:xfrm>
              <a:off x="2611693" y="1007806"/>
              <a:ext cx="18435" cy="18435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2CCA2EB-B17B-7DC1-CF6D-EAF3B5D0C8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-614432" y="-2218319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BE9A684-8A8F-E443-A85F-950A318328BC}"/>
                  </a:ext>
                </a:extLst>
              </p14:cNvPr>
              <p14:cNvContentPartPr/>
              <p14:nvPr/>
            </p14:nvContentPartPr>
            <p14:xfrm>
              <a:off x="2648564" y="1093838"/>
              <a:ext cx="18435" cy="18435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BE9A684-8A8F-E443-A85F-950A318328B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-577561" y="-2132287"/>
                <a:ext cx="6452250" cy="645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CA5CB22-B099-D9C9-343B-CC2B1216B7EE}"/>
                  </a:ext>
                </a:extLst>
              </p14:cNvPr>
              <p14:cNvContentPartPr/>
              <p14:nvPr/>
            </p14:nvContentPartPr>
            <p14:xfrm>
              <a:off x="2618693" y="1108181"/>
              <a:ext cx="681749" cy="114851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CA5CB22-B099-D9C9-343B-CC2B1216B7E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55735" y="1045195"/>
                <a:ext cx="807306" cy="1274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C55E674-373C-6C36-F5BC-E4F7F4D4EE4A}"/>
                  </a:ext>
                </a:extLst>
              </p14:cNvPr>
              <p14:cNvContentPartPr/>
              <p14:nvPr/>
            </p14:nvContentPartPr>
            <p14:xfrm>
              <a:off x="10979685" y="-412590"/>
              <a:ext cx="1771525" cy="4776519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C55E674-373C-6C36-F5BC-E4F7F4D4EE4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916699" y="-475586"/>
                <a:ext cx="1897137" cy="490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5445DC6-4AA8-E9AE-CA4A-D99CB1E974D1}"/>
                  </a:ext>
                </a:extLst>
              </p14:cNvPr>
              <p14:cNvContentPartPr/>
              <p14:nvPr/>
            </p14:nvContentPartPr>
            <p14:xfrm>
              <a:off x="9961080" y="-342695"/>
              <a:ext cx="1980154" cy="4718378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5445DC6-4AA8-E9AE-CA4A-D99CB1E974D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898087" y="-405688"/>
                <a:ext cx="2105781" cy="4844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8CC0FA-50E2-4447-B19D-F55FB616E102}"/>
                  </a:ext>
                </a:extLst>
              </p14:cNvPr>
              <p14:cNvContentPartPr/>
              <p14:nvPr/>
            </p14:nvContentPartPr>
            <p14:xfrm>
              <a:off x="10437510" y="2450764"/>
              <a:ext cx="904486" cy="1755453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8CC0FA-50E2-4447-B19D-F55FB616E10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374524" y="2387786"/>
                <a:ext cx="1030099" cy="1881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019368D-0781-926C-1A89-7C8E2261FEFF}"/>
                  </a:ext>
                </a:extLst>
              </p14:cNvPr>
              <p14:cNvContentPartPr/>
              <p14:nvPr/>
            </p14:nvContentPartPr>
            <p14:xfrm>
              <a:off x="10651164" y="2470355"/>
              <a:ext cx="1612084" cy="513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019368D-0781-926C-1A89-7C8E2261FEF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588178" y="2407356"/>
                <a:ext cx="1737696" cy="5258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292439-AD49-0CB3-3F57-B447BA7DB218}"/>
                  </a:ext>
                </a:extLst>
              </p14:cNvPr>
              <p14:cNvContentPartPr/>
              <p14:nvPr/>
            </p14:nvContentPartPr>
            <p14:xfrm>
              <a:off x="9817792" y="-446424"/>
              <a:ext cx="2501928" cy="1792815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292439-AD49-0CB3-3F57-B447BA7DB21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54803" y="-509412"/>
                <a:ext cx="2627546" cy="1918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E904FE1-AF01-256C-12A8-5BBDEDD6A7B3}"/>
                  </a:ext>
                </a:extLst>
              </p14:cNvPr>
              <p14:cNvContentPartPr/>
              <p14:nvPr/>
            </p14:nvContentPartPr>
            <p14:xfrm>
              <a:off x="10529306" y="3875476"/>
              <a:ext cx="857678" cy="587364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E904FE1-AF01-256C-12A8-5BBDEDD6A7B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66321" y="3812531"/>
                <a:ext cx="983288" cy="712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228A2EC-62F1-096D-53C6-075CF16AD24E}"/>
                  </a:ext>
                </a:extLst>
              </p14:cNvPr>
              <p14:cNvContentPartPr/>
              <p14:nvPr/>
            </p14:nvContentPartPr>
            <p14:xfrm>
              <a:off x="10454860" y="3732407"/>
              <a:ext cx="821511" cy="679817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228A2EC-62F1-096D-53C6-075CF16AD24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391888" y="3669428"/>
                <a:ext cx="947095" cy="80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E281648-75C1-9361-E091-DBEFD0A5A9C6}"/>
                  </a:ext>
                </a:extLst>
              </p14:cNvPr>
              <p14:cNvContentPartPr/>
              <p14:nvPr/>
            </p14:nvContentPartPr>
            <p14:xfrm>
              <a:off x="10537982" y="3920708"/>
              <a:ext cx="750679" cy="651292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E281648-75C1-9361-E091-DBEFD0A5A9C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475006" y="3857738"/>
                <a:ext cx="876272" cy="776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FADC8E3-C6A3-3654-1F72-D94D1C02A016}"/>
                  </a:ext>
                </a:extLst>
              </p14:cNvPr>
              <p14:cNvContentPartPr/>
              <p14:nvPr/>
            </p14:nvContentPartPr>
            <p14:xfrm>
              <a:off x="10414320" y="3563089"/>
              <a:ext cx="763728" cy="775394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FADC8E3-C6A3-3654-1F72-D94D1C02A01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351336" y="3500122"/>
                <a:ext cx="889336" cy="90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E66764E-6BF5-01F3-1EB6-F1A9577DCC65}"/>
                  </a:ext>
                </a:extLst>
              </p14:cNvPr>
              <p14:cNvContentPartPr/>
              <p14:nvPr/>
            </p14:nvContentPartPr>
            <p14:xfrm>
              <a:off x="10464173" y="3146322"/>
              <a:ext cx="357456" cy="384931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E66764E-6BF5-01F3-1EB6-F1A9577DCC6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01241" y="3083366"/>
                <a:ext cx="482961" cy="510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F402AC5-9C7A-0249-58C2-D1A1CDB5DB71}"/>
                  </a:ext>
                </a:extLst>
              </p14:cNvPr>
              <p14:cNvContentPartPr/>
              <p14:nvPr/>
            </p14:nvContentPartPr>
            <p14:xfrm>
              <a:off x="10377889" y="3512802"/>
              <a:ext cx="640385" cy="530713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F402AC5-9C7A-0249-58C2-D1A1CDB5DB7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314930" y="3449836"/>
                <a:ext cx="765944" cy="65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14D52EA-ACF3-4649-EA66-972183C7F8E5}"/>
                  </a:ext>
                </a:extLst>
              </p14:cNvPr>
              <p14:cNvContentPartPr/>
              <p14:nvPr/>
            </p14:nvContentPartPr>
            <p14:xfrm>
              <a:off x="10121704" y="1583900"/>
              <a:ext cx="687634" cy="726679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14D52EA-ACF3-4649-EA66-972183C7F8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058734" y="1520945"/>
                <a:ext cx="813214" cy="852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B18E3A0-05F5-DEDF-3DBB-E8D7E24DC495}"/>
                  </a:ext>
                </a:extLst>
              </p14:cNvPr>
              <p14:cNvContentPartPr/>
              <p14:nvPr/>
            </p14:nvContentPartPr>
            <p14:xfrm>
              <a:off x="10012570" y="1518090"/>
              <a:ext cx="686156" cy="657296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B18E3A0-05F5-DEDF-3DBB-E8D7E24DC49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49603" y="1455131"/>
                <a:ext cx="811729" cy="78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A9EEC1D-2561-E915-7E3B-B6A9774F34E1}"/>
                  </a:ext>
                </a:extLst>
              </p14:cNvPr>
              <p14:cNvContentPartPr/>
              <p14:nvPr/>
            </p14:nvContentPartPr>
            <p14:xfrm>
              <a:off x="9963749" y="1584284"/>
              <a:ext cx="710395" cy="787747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A9EEC1D-2561-E915-7E3B-B6A9774F34E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00771" y="1521307"/>
                <a:ext cx="835992" cy="91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4FD2E05-3D82-78D4-9AC8-187668A9F4A7}"/>
                  </a:ext>
                </a:extLst>
              </p14:cNvPr>
              <p14:cNvContentPartPr/>
              <p14:nvPr/>
            </p14:nvContentPartPr>
            <p14:xfrm>
              <a:off x="9841196" y="1154172"/>
              <a:ext cx="562561" cy="898311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4FD2E05-3D82-78D4-9AC8-187668A9F4A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778250" y="1091189"/>
                <a:ext cx="688094" cy="102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90D5A34-BB2A-FE4F-E0BF-FB5C5DC67AF1}"/>
                  </a:ext>
                </a:extLst>
              </p14:cNvPr>
              <p14:cNvContentPartPr/>
              <p14:nvPr/>
            </p14:nvContentPartPr>
            <p14:xfrm>
              <a:off x="9848351" y="589578"/>
              <a:ext cx="371052" cy="46685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90D5A34-BB2A-FE4F-E0BF-FB5C5DC67AF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785430" y="526636"/>
                <a:ext cx="496534" cy="592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9C5A721-9404-B044-9EF0-4B4E9B72C679}"/>
                  </a:ext>
                </a:extLst>
              </p14:cNvPr>
              <p14:cNvContentPartPr/>
              <p14:nvPr/>
            </p14:nvContentPartPr>
            <p14:xfrm>
              <a:off x="9740841" y="159774"/>
              <a:ext cx="552304" cy="75571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9C5A721-9404-B044-9EF0-4B4E9B72C67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677875" y="96828"/>
                <a:ext cx="677877" cy="881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F31E191-9AB0-20DA-6C26-5E5653BA10BC}"/>
                  </a:ext>
                </a:extLst>
              </p14:cNvPr>
              <p14:cNvContentPartPr/>
              <p14:nvPr/>
            </p14:nvContentPartPr>
            <p14:xfrm>
              <a:off x="9750342" y="294967"/>
              <a:ext cx="370738" cy="633403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F31E191-9AB0-20DA-6C26-5E5653BA10B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687353" y="232022"/>
                <a:ext cx="496357" cy="758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B779234-1607-79C5-4188-AE94DDE1E0F2}"/>
                  </a:ext>
                </a:extLst>
              </p14:cNvPr>
              <p14:cNvContentPartPr/>
              <p14:nvPr/>
            </p14:nvContentPartPr>
            <p14:xfrm>
              <a:off x="9740854" y="270387"/>
              <a:ext cx="343355" cy="612358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B779234-1607-79C5-4188-AE94DDE1E0F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677936" y="207424"/>
                <a:ext cx="468832" cy="737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006BAF2-92AA-10CF-E7C4-E3F7205DBB74}"/>
                  </a:ext>
                </a:extLst>
              </p14:cNvPr>
              <p14:cNvContentPartPr/>
              <p14:nvPr/>
            </p14:nvContentPartPr>
            <p14:xfrm>
              <a:off x="9780996" y="331838"/>
              <a:ext cx="401536" cy="579201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006BAF2-92AA-10CF-E7C4-E3F7205DBB7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718031" y="268881"/>
                <a:ext cx="527106" cy="704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5535DBD-0F63-687A-FA1B-37A550FAD7FA}"/>
                  </a:ext>
                </a:extLst>
              </p14:cNvPr>
              <p14:cNvContentPartPr/>
              <p14:nvPr/>
            </p14:nvContentPartPr>
            <p14:xfrm>
              <a:off x="9713352" y="417871"/>
              <a:ext cx="469180" cy="934188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5535DBD-0F63-687A-FA1B-37A550FAD7F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650387" y="354896"/>
                <a:ext cx="594750" cy="105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C189C0F-AF9A-7F85-90CC-45B8F38B12BC}"/>
                  </a:ext>
                </a:extLst>
              </p14:cNvPr>
              <p14:cNvContentPartPr/>
              <p14:nvPr/>
            </p14:nvContentPartPr>
            <p14:xfrm>
              <a:off x="9850694" y="934064"/>
              <a:ext cx="108318" cy="304779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C189C0F-AF9A-7F85-90CC-45B8F38B12B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787718" y="871093"/>
                <a:ext cx="233909" cy="430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B87C955-B5BD-025B-0C7E-D10A634A9FC7}"/>
                  </a:ext>
                </a:extLst>
              </p14:cNvPr>
              <p14:cNvContentPartPr/>
              <p14:nvPr/>
            </p14:nvContentPartPr>
            <p14:xfrm>
              <a:off x="9788843" y="1068031"/>
              <a:ext cx="242772" cy="29399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B87C955-B5BD-025B-0C7E-D10A634A9FC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725902" y="1005136"/>
                <a:ext cx="368294" cy="419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3C11F8E-CD59-4095-1D33-39F0F959354C}"/>
                  </a:ext>
                </a:extLst>
              </p14:cNvPr>
              <p14:cNvContentPartPr/>
              <p14:nvPr/>
            </p14:nvContentPartPr>
            <p14:xfrm>
              <a:off x="9845710" y="1091133"/>
              <a:ext cx="275369" cy="482027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3C11F8E-CD59-4095-1D33-39F0F959354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782799" y="1028182"/>
                <a:ext cx="400831" cy="607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0E4F8F1-0540-719A-3D3A-B9274BD4A6FC}"/>
                  </a:ext>
                </a:extLst>
              </p14:cNvPr>
              <p14:cNvContentPartPr/>
              <p14:nvPr/>
            </p14:nvContentPartPr>
            <p14:xfrm>
              <a:off x="9770314" y="1125451"/>
              <a:ext cx="338476" cy="533742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0E4F8F1-0540-719A-3D3A-B9274BD4A6F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707367" y="1062510"/>
                <a:ext cx="464011" cy="659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9C3C2DE-F230-B174-9D6D-8B1A89CE520D}"/>
                  </a:ext>
                </a:extLst>
              </p14:cNvPr>
              <p14:cNvContentPartPr/>
              <p14:nvPr/>
            </p14:nvContentPartPr>
            <p14:xfrm>
              <a:off x="10591381" y="5591224"/>
              <a:ext cx="930795" cy="332206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9C3C2DE-F230-B174-9D6D-8B1A89CE520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528392" y="5528238"/>
                <a:ext cx="1056413" cy="457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01FC95D-6F64-0E3D-A805-1D8E3672C331}"/>
                  </a:ext>
                </a:extLst>
              </p14:cNvPr>
              <p14:cNvContentPartPr/>
              <p14:nvPr/>
            </p14:nvContentPartPr>
            <p14:xfrm>
              <a:off x="10518385" y="5456903"/>
              <a:ext cx="844018" cy="340757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01FC95D-6F64-0E3D-A805-1D8E3672C33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455399" y="5393933"/>
                <a:ext cx="969631" cy="46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E9459A5-8F8D-B5B3-BF6B-2D4FDB8E2D68}"/>
                  </a:ext>
                </a:extLst>
              </p14:cNvPr>
              <p14:cNvContentPartPr/>
              <p14:nvPr/>
            </p14:nvContentPartPr>
            <p14:xfrm>
              <a:off x="10465965" y="5370871"/>
              <a:ext cx="982469" cy="576514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E9459A5-8F8D-B5B3-BF6B-2D4FDB8E2D6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402986" y="5307933"/>
                <a:ext cx="1108067" cy="70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175D98A-55A5-CA2D-FDE7-DE2033628E83}"/>
                  </a:ext>
                </a:extLst>
              </p14:cNvPr>
              <p14:cNvContentPartPr/>
              <p14:nvPr/>
            </p14:nvContentPartPr>
            <p14:xfrm>
              <a:off x="10854982" y="5715000"/>
              <a:ext cx="495132" cy="357546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175D98A-55A5-CA2D-FDE7-DE2033628E8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792011" y="5652052"/>
                <a:ext cx="620714" cy="483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29943E6-E49F-353D-ED82-65865FA08BB4}"/>
                  </a:ext>
                </a:extLst>
              </p14:cNvPr>
              <p14:cNvContentPartPr/>
              <p14:nvPr/>
            </p14:nvContentPartPr>
            <p14:xfrm>
              <a:off x="10637651" y="5715000"/>
              <a:ext cx="663300" cy="707816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29943E6-E49F-353D-ED82-65865FA08BB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574702" y="5652027"/>
                <a:ext cx="788838" cy="833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72B6C02-5FE4-1B8F-B54C-B270065C05A1}"/>
                  </a:ext>
                </a:extLst>
              </p14:cNvPr>
              <p14:cNvContentPartPr/>
              <p14:nvPr/>
            </p14:nvContentPartPr>
            <p14:xfrm>
              <a:off x="10556393" y="5825613"/>
              <a:ext cx="613168" cy="806492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72B6C02-5FE4-1B8F-B54C-B270065C05A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493458" y="5762634"/>
                <a:ext cx="738679" cy="932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0761C46-AEE2-3E3E-55DD-802CE7B9A065}"/>
                  </a:ext>
                </a:extLst>
              </p14:cNvPr>
              <p14:cNvContentPartPr/>
              <p14:nvPr/>
            </p14:nvContentPartPr>
            <p14:xfrm>
              <a:off x="10848844" y="5628967"/>
              <a:ext cx="266149" cy="728655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0761C46-AEE2-3E3E-55DD-802CE7B9A06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785903" y="5565997"/>
                <a:ext cx="391671" cy="854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F2C342D-E7F5-AE6D-D6F5-686C7C9EDF90}"/>
                  </a:ext>
                </a:extLst>
              </p14:cNvPr>
              <p14:cNvContentPartPr/>
              <p14:nvPr/>
            </p14:nvContentPartPr>
            <p14:xfrm>
              <a:off x="10747886" y="5530645"/>
              <a:ext cx="363173" cy="726752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F2C342D-E7F5-AE6D-D6F5-686C7C9EDF9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684960" y="5467653"/>
                <a:ext cx="488665" cy="852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BCDD9BC-F5FF-AE23-7430-46E35341BE0B}"/>
                  </a:ext>
                </a:extLst>
              </p14:cNvPr>
              <p14:cNvContentPartPr/>
              <p14:nvPr/>
            </p14:nvContentPartPr>
            <p14:xfrm>
              <a:off x="10661855" y="5788741"/>
              <a:ext cx="492594" cy="761907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BCDD9BC-F5FF-AE23-7430-46E35341BE0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98886" y="5725759"/>
                <a:ext cx="618171" cy="88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F7A2A1B-0ABD-5F90-8C94-D944896477D5}"/>
                  </a:ext>
                </a:extLst>
              </p14:cNvPr>
              <p14:cNvContentPartPr/>
              <p14:nvPr/>
            </p14:nvContentPartPr>
            <p14:xfrm>
              <a:off x="10797048" y="5837903"/>
              <a:ext cx="345747" cy="790915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F7A2A1B-0ABD-5F90-8C94-D944896477D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734087" y="5774932"/>
                <a:ext cx="471310" cy="916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ADCD3C1-38C3-F430-CB02-22BB96FD3F49}"/>
                  </a:ext>
                </a:extLst>
              </p14:cNvPr>
              <p14:cNvContentPartPr/>
              <p14:nvPr/>
            </p14:nvContentPartPr>
            <p14:xfrm>
              <a:off x="10698726" y="5899355"/>
              <a:ext cx="176641" cy="794199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ADCD3C1-38C3-F430-CB02-22BB96FD3F4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635768" y="5836380"/>
                <a:ext cx="302196" cy="919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C9A1E5A-A001-842B-CBDF-1BBAD7CF3678}"/>
                  </a:ext>
                </a:extLst>
              </p14:cNvPr>
              <p14:cNvContentPartPr/>
              <p14:nvPr/>
            </p14:nvContentPartPr>
            <p14:xfrm>
              <a:off x="10760177" y="5973096"/>
              <a:ext cx="101185" cy="1102351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C9A1E5A-A001-842B-CBDF-1BBAD7CF367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697385" y="5910115"/>
                <a:ext cx="226410" cy="1227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D477FD5-814F-0866-0B00-D17DCB5F3C9B}"/>
                  </a:ext>
                </a:extLst>
              </p14:cNvPr>
              <p14:cNvContentPartPr/>
              <p14:nvPr/>
            </p14:nvContentPartPr>
            <p14:xfrm>
              <a:off x="10533695" y="5678128"/>
              <a:ext cx="767255" cy="1355937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D477FD5-814F-0866-0B00-D17DCB5F3C9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470717" y="5615153"/>
                <a:ext cx="892852" cy="1481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798146D-12C9-539C-5D31-461F98953FDF}"/>
                  </a:ext>
                </a:extLst>
              </p14:cNvPr>
              <p14:cNvContentPartPr/>
              <p14:nvPr/>
            </p14:nvContentPartPr>
            <p14:xfrm>
              <a:off x="424016" y="973145"/>
              <a:ext cx="1880070" cy="1730725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798146D-12C9-539C-5D31-461F98953FD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61023" y="910151"/>
                <a:ext cx="2005696" cy="1856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EA078E6-AFB5-6B32-CFAF-5263DFE264D7}"/>
                  </a:ext>
                </a:extLst>
              </p14:cNvPr>
              <p14:cNvContentPartPr/>
              <p14:nvPr/>
            </p14:nvContentPartPr>
            <p14:xfrm>
              <a:off x="485467" y="4053846"/>
              <a:ext cx="1321847" cy="1353896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EA078E6-AFB5-6B32-CFAF-5263DFE264D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22488" y="3990866"/>
                <a:ext cx="1447446" cy="1479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6EA97AF-C558-2317-342D-6B90845DD830}"/>
                  </a:ext>
                </a:extLst>
              </p14:cNvPr>
              <p14:cNvContentPartPr/>
              <p14:nvPr/>
            </p14:nvContentPartPr>
            <p14:xfrm>
              <a:off x="1247468" y="2898160"/>
              <a:ext cx="619160" cy="56771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6EA97AF-C558-2317-342D-6B90845DD83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84509" y="2835201"/>
                <a:ext cx="744719" cy="693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8E7B2E9-E9F9-5B87-7EAA-3B1F3DBFA01F}"/>
                  </a:ext>
                </a:extLst>
              </p14:cNvPr>
              <p14:cNvContentPartPr/>
              <p14:nvPr/>
            </p14:nvContentPartPr>
            <p14:xfrm>
              <a:off x="-58085" y="6239241"/>
              <a:ext cx="1106324" cy="667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8E7B2E9-E9F9-5B87-7EAA-3B1F3DBFA01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-121067" y="6176264"/>
                <a:ext cx="1231928" cy="793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85C4407-A720-EEF7-543D-C42DD3AF747C}"/>
                  </a:ext>
                </a:extLst>
              </p14:cNvPr>
              <p14:cNvContentPartPr/>
              <p14:nvPr/>
            </p14:nvContentPartPr>
            <p14:xfrm>
              <a:off x="10182532" y="545178"/>
              <a:ext cx="2050631" cy="65399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85C4407-A720-EEF7-543D-C42DD3AF747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119541" y="482191"/>
                <a:ext cx="2176253" cy="77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45CF889-1D70-4CBD-C959-1F63438AE5B0}"/>
                  </a:ext>
                </a:extLst>
              </p14:cNvPr>
              <p14:cNvContentPartPr/>
              <p14:nvPr/>
            </p14:nvContentPartPr>
            <p14:xfrm>
              <a:off x="11042854" y="2240187"/>
              <a:ext cx="1260111" cy="832393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45CF889-1D70-4CBD-C959-1F63438AE5B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979866" y="2177236"/>
                <a:ext cx="1385726" cy="957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47EDD72-00DF-7C2A-CD78-42E76E4717A4}"/>
                  </a:ext>
                </a:extLst>
              </p14:cNvPr>
              <p14:cNvContentPartPr/>
              <p14:nvPr/>
            </p14:nvContentPartPr>
            <p14:xfrm>
              <a:off x="11118058" y="5334797"/>
              <a:ext cx="775908" cy="998496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47EDD72-00DF-7C2A-CD78-42E76E4717A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055078" y="5271806"/>
                <a:ext cx="901507" cy="1124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3EDBD01-5E6C-32B4-2A2B-5ED7D7D3BCB4}"/>
                  </a:ext>
                </a:extLst>
              </p14:cNvPr>
              <p14:cNvContentPartPr/>
              <p14:nvPr/>
            </p14:nvContentPartPr>
            <p14:xfrm>
              <a:off x="11042854" y="3749642"/>
              <a:ext cx="622339" cy="367615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3EDBD01-5E6C-32B4-2A2B-5ED7D7D3BCB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979864" y="3686694"/>
                <a:ext cx="747959" cy="493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F20CB6E-6B9E-E388-1101-F5142DD6A604}"/>
                  </a:ext>
                </a:extLst>
              </p14:cNvPr>
              <p14:cNvContentPartPr/>
              <p14:nvPr/>
            </p14:nvContentPartPr>
            <p14:xfrm>
              <a:off x="11681953" y="1286260"/>
              <a:ext cx="786244" cy="7435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F20CB6E-6B9E-E388-1101-F5142DD6A60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618982" y="1223306"/>
                <a:ext cx="911827" cy="869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B8E3D25-E462-C74A-4CA6-A00C17763FC3}"/>
                  </a:ext>
                </a:extLst>
              </p14:cNvPr>
              <p14:cNvContentPartPr/>
              <p14:nvPr/>
            </p14:nvContentPartPr>
            <p14:xfrm>
              <a:off x="153628" y="142188"/>
              <a:ext cx="905645" cy="558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B8E3D25-E462-C74A-4CA6-A00C17763FC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0636" y="79229"/>
                <a:ext cx="1031269" cy="683919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05B3BF34-8811-32F7-75A7-B66A926C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12" y="1630580"/>
            <a:ext cx="2392174" cy="17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2418EB2-664D-F5D7-9DC5-3BA88C4A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53" y="4016181"/>
            <a:ext cx="4148691" cy="23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9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One Duck Two Duck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Duck Two Duck</dc:title>
  <dc:creator>Hunter Badams</dc:creator>
  <cp:lastModifiedBy>Hunter Badams</cp:lastModifiedBy>
  <cp:revision>16</cp:revision>
  <dcterms:created xsi:type="dcterms:W3CDTF">2024-07-01T05:13:10Z</dcterms:created>
  <dcterms:modified xsi:type="dcterms:W3CDTF">2024-07-05T00:10:00Z</dcterms:modified>
</cp:coreProperties>
</file>