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59" r:id="rId4"/>
    <p:sldId id="258" r:id="rId5"/>
    <p:sldId id="257" r:id="rId6"/>
    <p:sldId id="260" r:id="rId7"/>
    <p:sldId id="261" r:id="rId8"/>
    <p:sldId id="263" r:id="rId9"/>
    <p:sldId id="264" r:id="rId10"/>
    <p:sldId id="262"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33980"/>
    <a:srgbClr val="00CCA5"/>
    <a:srgbClr val="02CAA4"/>
    <a:srgbClr val="00B9C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6BB0B6C-241D-4F12-887B-554BFF217628}" v="34" dt="2024-08-04T15:41:34.99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106" d="100"/>
          <a:sy n="106" d="100"/>
        </p:scale>
        <p:origin x="79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Burney" userId="3ff1fe9c-ec4d-4417-af83-dbc6e1aa8c41" providerId="ADAL" clId="{76BB0B6C-241D-4F12-887B-554BFF217628}"/>
    <pc:docChg chg="undo custSel addSld modSld sldOrd">
      <pc:chgData name="Sarah Burney" userId="3ff1fe9c-ec4d-4417-af83-dbc6e1aa8c41" providerId="ADAL" clId="{76BB0B6C-241D-4F12-887B-554BFF217628}" dt="2024-08-04T15:47:23.244" v="5452" actId="113"/>
      <pc:docMkLst>
        <pc:docMk/>
      </pc:docMkLst>
      <pc:sldChg chg="modSp mod">
        <pc:chgData name="Sarah Burney" userId="3ff1fe9c-ec4d-4417-af83-dbc6e1aa8c41" providerId="ADAL" clId="{76BB0B6C-241D-4F12-887B-554BFF217628}" dt="2024-08-04T15:20:36.683" v="3324" actId="20577"/>
        <pc:sldMkLst>
          <pc:docMk/>
          <pc:sldMk cId="2817601278" sldId="256"/>
        </pc:sldMkLst>
        <pc:spChg chg="mod">
          <ac:chgData name="Sarah Burney" userId="3ff1fe9c-ec4d-4417-af83-dbc6e1aa8c41" providerId="ADAL" clId="{76BB0B6C-241D-4F12-887B-554BFF217628}" dt="2024-08-04T15:20:36.683" v="3324" actId="20577"/>
          <ac:spMkLst>
            <pc:docMk/>
            <pc:sldMk cId="2817601278" sldId="256"/>
            <ac:spMk id="2" creationId="{0775668D-986F-F1E1-9DD5-2B89ED9F72ED}"/>
          </ac:spMkLst>
        </pc:spChg>
      </pc:sldChg>
      <pc:sldChg chg="modSp mod">
        <pc:chgData name="Sarah Burney" userId="3ff1fe9c-ec4d-4417-af83-dbc6e1aa8c41" providerId="ADAL" clId="{76BB0B6C-241D-4F12-887B-554BFF217628}" dt="2024-08-04T11:17:06.345" v="207" actId="20577"/>
        <pc:sldMkLst>
          <pc:docMk/>
          <pc:sldMk cId="3363211164" sldId="257"/>
        </pc:sldMkLst>
        <pc:spChg chg="mod">
          <ac:chgData name="Sarah Burney" userId="3ff1fe9c-ec4d-4417-af83-dbc6e1aa8c41" providerId="ADAL" clId="{76BB0B6C-241D-4F12-887B-554BFF217628}" dt="2024-08-04T11:17:06.345" v="207" actId="20577"/>
          <ac:spMkLst>
            <pc:docMk/>
            <pc:sldMk cId="3363211164" sldId="257"/>
            <ac:spMk id="3" creationId="{A13736FF-E4CF-F532-6DE1-F0CCFE8B4B10}"/>
          </ac:spMkLst>
        </pc:spChg>
      </pc:sldChg>
      <pc:sldChg chg="addSp modSp mod setBg">
        <pc:chgData name="Sarah Burney" userId="3ff1fe9c-ec4d-4417-af83-dbc6e1aa8c41" providerId="ADAL" clId="{76BB0B6C-241D-4F12-887B-554BFF217628}" dt="2024-08-04T15:33:45.129" v="4110" actId="20577"/>
        <pc:sldMkLst>
          <pc:docMk/>
          <pc:sldMk cId="3866462995" sldId="258"/>
        </pc:sldMkLst>
        <pc:spChg chg="mod">
          <ac:chgData name="Sarah Burney" userId="3ff1fe9c-ec4d-4417-af83-dbc6e1aa8c41" providerId="ADAL" clId="{76BB0B6C-241D-4F12-887B-554BFF217628}" dt="2024-08-04T11:26:52.922" v="652" actId="26606"/>
          <ac:spMkLst>
            <pc:docMk/>
            <pc:sldMk cId="3866462995" sldId="258"/>
            <ac:spMk id="2" creationId="{D58EBD11-EB4F-83FD-EBD2-5FABD163314B}"/>
          </ac:spMkLst>
        </pc:spChg>
        <pc:spChg chg="mod">
          <ac:chgData name="Sarah Burney" userId="3ff1fe9c-ec4d-4417-af83-dbc6e1aa8c41" providerId="ADAL" clId="{76BB0B6C-241D-4F12-887B-554BFF217628}" dt="2024-08-04T15:33:45.129" v="4110" actId="20577"/>
          <ac:spMkLst>
            <pc:docMk/>
            <pc:sldMk cId="3866462995" sldId="258"/>
            <ac:spMk id="3" creationId="{570BDF66-676D-8B0B-ECA8-D32A1960B1DA}"/>
          </ac:spMkLst>
        </pc:spChg>
        <pc:spChg chg="add">
          <ac:chgData name="Sarah Burney" userId="3ff1fe9c-ec4d-4417-af83-dbc6e1aa8c41" providerId="ADAL" clId="{76BB0B6C-241D-4F12-887B-554BFF217628}" dt="2024-08-04T11:26:52.922" v="652" actId="26606"/>
          <ac:spMkLst>
            <pc:docMk/>
            <pc:sldMk cId="3866462995" sldId="258"/>
            <ac:spMk id="2055" creationId="{45D37F4E-DDB4-456B-97E0-9937730A039F}"/>
          </ac:spMkLst>
        </pc:spChg>
        <pc:spChg chg="add">
          <ac:chgData name="Sarah Burney" userId="3ff1fe9c-ec4d-4417-af83-dbc6e1aa8c41" providerId="ADAL" clId="{76BB0B6C-241D-4F12-887B-554BFF217628}" dt="2024-08-04T11:26:52.922" v="652" actId="26606"/>
          <ac:spMkLst>
            <pc:docMk/>
            <pc:sldMk cId="3866462995" sldId="258"/>
            <ac:spMk id="2057" creationId="{B2DD41CD-8F47-4F56-AD12-4E2FF7696987}"/>
          </ac:spMkLst>
        </pc:spChg>
        <pc:picChg chg="add">
          <ac:chgData name="Sarah Burney" userId="3ff1fe9c-ec4d-4417-af83-dbc6e1aa8c41" providerId="ADAL" clId="{76BB0B6C-241D-4F12-887B-554BFF217628}" dt="2024-08-04T11:26:29.371" v="650"/>
          <ac:picMkLst>
            <pc:docMk/>
            <pc:sldMk cId="3866462995" sldId="258"/>
            <ac:picMk id="4" creationId="{2CF74C20-487B-FABD-E42C-4595F78D1055}"/>
          </ac:picMkLst>
        </pc:picChg>
        <pc:picChg chg="add mod">
          <ac:chgData name="Sarah Burney" userId="3ff1fe9c-ec4d-4417-af83-dbc6e1aa8c41" providerId="ADAL" clId="{76BB0B6C-241D-4F12-887B-554BFF217628}" dt="2024-08-04T15:18:01.250" v="3249" actId="14826"/>
          <ac:picMkLst>
            <pc:docMk/>
            <pc:sldMk cId="3866462995" sldId="258"/>
            <ac:picMk id="2050" creationId="{E7303C8C-30D2-8636-8202-A59AF815FD70}"/>
          </ac:picMkLst>
        </pc:picChg>
      </pc:sldChg>
      <pc:sldChg chg="addSp delSp modSp mod setBg">
        <pc:chgData name="Sarah Burney" userId="3ff1fe9c-ec4d-4417-af83-dbc6e1aa8c41" providerId="ADAL" clId="{76BB0B6C-241D-4F12-887B-554BFF217628}" dt="2024-08-04T15:38:42.530" v="4183" actId="20577"/>
        <pc:sldMkLst>
          <pc:docMk/>
          <pc:sldMk cId="4127950595" sldId="259"/>
        </pc:sldMkLst>
        <pc:spChg chg="mod">
          <ac:chgData name="Sarah Burney" userId="3ff1fe9c-ec4d-4417-af83-dbc6e1aa8c41" providerId="ADAL" clId="{76BB0B6C-241D-4F12-887B-554BFF217628}" dt="2024-08-04T11:26:02.074" v="649" actId="26606"/>
          <ac:spMkLst>
            <pc:docMk/>
            <pc:sldMk cId="4127950595" sldId="259"/>
            <ac:spMk id="2" creationId="{C2199B24-8326-0F16-853D-DA95CBCE0F32}"/>
          </ac:spMkLst>
        </pc:spChg>
        <pc:spChg chg="mod">
          <ac:chgData name="Sarah Burney" userId="3ff1fe9c-ec4d-4417-af83-dbc6e1aa8c41" providerId="ADAL" clId="{76BB0B6C-241D-4F12-887B-554BFF217628}" dt="2024-08-04T15:38:42.530" v="4183" actId="20577"/>
          <ac:spMkLst>
            <pc:docMk/>
            <pc:sldMk cId="4127950595" sldId="259"/>
            <ac:spMk id="3" creationId="{F48C90DD-F0A6-FDF6-9365-34A6DFBE622B}"/>
          </ac:spMkLst>
        </pc:spChg>
        <pc:spChg chg="add">
          <ac:chgData name="Sarah Burney" userId="3ff1fe9c-ec4d-4417-af83-dbc6e1aa8c41" providerId="ADAL" clId="{76BB0B6C-241D-4F12-887B-554BFF217628}" dt="2024-08-04T11:26:02.074" v="649" actId="26606"/>
          <ac:spMkLst>
            <pc:docMk/>
            <pc:sldMk cId="4127950595" sldId="259"/>
            <ac:spMk id="1028" creationId="{7FF47CB7-972F-479F-A36D-9E72D26EC8DA}"/>
          </ac:spMkLst>
        </pc:spChg>
        <pc:spChg chg="add">
          <ac:chgData name="Sarah Burney" userId="3ff1fe9c-ec4d-4417-af83-dbc6e1aa8c41" providerId="ADAL" clId="{76BB0B6C-241D-4F12-887B-554BFF217628}" dt="2024-08-04T11:26:02.074" v="649" actId="26606"/>
          <ac:spMkLst>
            <pc:docMk/>
            <pc:sldMk cId="4127950595" sldId="259"/>
            <ac:spMk id="1029" creationId="{0D153B68-5844-490D-8E67-F616D6D721CA}"/>
          </ac:spMkLst>
        </pc:spChg>
        <pc:spChg chg="add del">
          <ac:chgData name="Sarah Burney" userId="3ff1fe9c-ec4d-4417-af83-dbc6e1aa8c41" providerId="ADAL" clId="{76BB0B6C-241D-4F12-887B-554BFF217628}" dt="2024-08-04T11:24:03.619" v="647" actId="26606"/>
          <ac:spMkLst>
            <pc:docMk/>
            <pc:sldMk cId="4127950595" sldId="259"/>
            <ac:spMk id="1031" creationId="{6EFC920F-B85A-4068-BD93-41064EDE93D3}"/>
          </ac:spMkLst>
        </pc:spChg>
        <pc:spChg chg="add">
          <ac:chgData name="Sarah Burney" userId="3ff1fe9c-ec4d-4417-af83-dbc6e1aa8c41" providerId="ADAL" clId="{76BB0B6C-241D-4F12-887B-554BFF217628}" dt="2024-08-04T11:26:02.074" v="649" actId="26606"/>
          <ac:spMkLst>
            <pc:docMk/>
            <pc:sldMk cId="4127950595" sldId="259"/>
            <ac:spMk id="1035" creationId="{9A0D773F-7A7D-4DBB-9DEA-86BB8B8F4BC8}"/>
          </ac:spMkLst>
        </pc:spChg>
        <pc:spChg chg="add del">
          <ac:chgData name="Sarah Burney" userId="3ff1fe9c-ec4d-4417-af83-dbc6e1aa8c41" providerId="ADAL" clId="{76BB0B6C-241D-4F12-887B-554BFF217628}" dt="2024-08-04T11:24:03.619" v="647" actId="26606"/>
          <ac:spMkLst>
            <pc:docMk/>
            <pc:sldMk cId="4127950595" sldId="259"/>
            <ac:spMk id="1037" creationId="{CBC4F608-B4B8-48C3-9572-C0F061B1CD99}"/>
          </ac:spMkLst>
        </pc:spChg>
        <pc:spChg chg="add del">
          <ac:chgData name="Sarah Burney" userId="3ff1fe9c-ec4d-4417-af83-dbc6e1aa8c41" providerId="ADAL" clId="{76BB0B6C-241D-4F12-887B-554BFF217628}" dt="2024-08-04T11:24:03.619" v="647" actId="26606"/>
          <ac:spMkLst>
            <pc:docMk/>
            <pc:sldMk cId="4127950595" sldId="259"/>
            <ac:spMk id="1039" creationId="{1382A32C-5B0C-4B1C-A074-76C6DBCC9F87}"/>
          </ac:spMkLst>
        </pc:spChg>
        <pc:grpChg chg="add del">
          <ac:chgData name="Sarah Burney" userId="3ff1fe9c-ec4d-4417-af83-dbc6e1aa8c41" providerId="ADAL" clId="{76BB0B6C-241D-4F12-887B-554BFF217628}" dt="2024-08-04T11:24:03.619" v="647" actId="26606"/>
          <ac:grpSpMkLst>
            <pc:docMk/>
            <pc:sldMk cId="4127950595" sldId="259"/>
            <ac:grpSpMk id="1033" creationId="{1C559108-BBAE-426C-8564-051D2BA6DDC8}"/>
          </ac:grpSpMkLst>
        </pc:grpChg>
        <pc:picChg chg="add mod">
          <ac:chgData name="Sarah Burney" userId="3ff1fe9c-ec4d-4417-af83-dbc6e1aa8c41" providerId="ADAL" clId="{76BB0B6C-241D-4F12-887B-554BFF217628}" dt="2024-08-04T11:26:02.074" v="649" actId="26606"/>
          <ac:picMkLst>
            <pc:docMk/>
            <pc:sldMk cId="4127950595" sldId="259"/>
            <ac:picMk id="1026" creationId="{3FAF7130-91F1-3F8A-78C5-7497658121B5}"/>
          </ac:picMkLst>
        </pc:picChg>
      </pc:sldChg>
      <pc:sldChg chg="addSp delSp modSp mod setBg">
        <pc:chgData name="Sarah Burney" userId="3ff1fe9c-ec4d-4417-af83-dbc6e1aa8c41" providerId="ADAL" clId="{76BB0B6C-241D-4F12-887B-554BFF217628}" dt="2024-08-04T15:19:40.007" v="3260" actId="1076"/>
        <pc:sldMkLst>
          <pc:docMk/>
          <pc:sldMk cId="429750887" sldId="260"/>
        </pc:sldMkLst>
        <pc:spChg chg="mod">
          <ac:chgData name="Sarah Burney" userId="3ff1fe9c-ec4d-4417-af83-dbc6e1aa8c41" providerId="ADAL" clId="{76BB0B6C-241D-4F12-887B-554BFF217628}" dt="2024-08-04T15:19:04.908" v="3252" actId="26606"/>
          <ac:spMkLst>
            <pc:docMk/>
            <pc:sldMk cId="429750887" sldId="260"/>
            <ac:spMk id="2" creationId="{1B2FB8FB-C88C-CF90-4951-A75C370AE312}"/>
          </ac:spMkLst>
        </pc:spChg>
        <pc:spChg chg="mod">
          <ac:chgData name="Sarah Burney" userId="3ff1fe9c-ec4d-4417-af83-dbc6e1aa8c41" providerId="ADAL" clId="{76BB0B6C-241D-4F12-887B-554BFF217628}" dt="2024-08-04T15:19:04.908" v="3252" actId="26606"/>
          <ac:spMkLst>
            <pc:docMk/>
            <pc:sldMk cId="429750887" sldId="260"/>
            <ac:spMk id="3" creationId="{BD70D9CB-B61A-7919-6157-FAF97296E74F}"/>
          </ac:spMkLst>
        </pc:spChg>
        <pc:spChg chg="add del">
          <ac:chgData name="Sarah Burney" userId="3ff1fe9c-ec4d-4417-af83-dbc6e1aa8c41" providerId="ADAL" clId="{76BB0B6C-241D-4F12-887B-554BFF217628}" dt="2024-08-04T15:19:04.908" v="3252" actId="26606"/>
          <ac:spMkLst>
            <pc:docMk/>
            <pc:sldMk cId="429750887" sldId="260"/>
            <ac:spMk id="5127" creationId="{4F7EBAE4-9945-4473-9E34-B2C66EA0F03D}"/>
          </ac:spMkLst>
        </pc:spChg>
        <pc:spChg chg="add del">
          <ac:chgData name="Sarah Burney" userId="3ff1fe9c-ec4d-4417-af83-dbc6e1aa8c41" providerId="ADAL" clId="{76BB0B6C-241D-4F12-887B-554BFF217628}" dt="2024-08-04T15:19:04.908" v="3252" actId="26606"/>
          <ac:spMkLst>
            <pc:docMk/>
            <pc:sldMk cId="429750887" sldId="260"/>
            <ac:spMk id="5129" creationId="{70BEB1E7-2F88-40BC-B73D-42E5B6F80BFC}"/>
          </ac:spMkLst>
        </pc:spChg>
        <pc:spChg chg="add del">
          <ac:chgData name="Sarah Burney" userId="3ff1fe9c-ec4d-4417-af83-dbc6e1aa8c41" providerId="ADAL" clId="{76BB0B6C-241D-4F12-887B-554BFF217628}" dt="2024-08-04T15:19:04.908" v="3252" actId="26606"/>
          <ac:spMkLst>
            <pc:docMk/>
            <pc:sldMk cId="429750887" sldId="260"/>
            <ac:spMk id="5131" creationId="{A7B99495-F43F-4D80-A44F-2CB4764EB90B}"/>
          </ac:spMkLst>
        </pc:spChg>
        <pc:picChg chg="add mod">
          <ac:chgData name="Sarah Burney" userId="3ff1fe9c-ec4d-4417-af83-dbc6e1aa8c41" providerId="ADAL" clId="{76BB0B6C-241D-4F12-887B-554BFF217628}" dt="2024-08-04T15:19:40.007" v="3260" actId="1076"/>
          <ac:picMkLst>
            <pc:docMk/>
            <pc:sldMk cId="429750887" sldId="260"/>
            <ac:picMk id="5122" creationId="{4F4E0428-6F20-BDFF-36A5-A0454073E88C}"/>
          </ac:picMkLst>
        </pc:picChg>
      </pc:sldChg>
      <pc:sldChg chg="modSp mod">
        <pc:chgData name="Sarah Burney" userId="3ff1fe9c-ec4d-4417-af83-dbc6e1aa8c41" providerId="ADAL" clId="{76BB0B6C-241D-4F12-887B-554BFF217628}" dt="2024-08-04T15:40:19.427" v="4335" actId="12"/>
        <pc:sldMkLst>
          <pc:docMk/>
          <pc:sldMk cId="3652363126" sldId="261"/>
        </pc:sldMkLst>
        <pc:spChg chg="mod">
          <ac:chgData name="Sarah Burney" userId="3ff1fe9c-ec4d-4417-af83-dbc6e1aa8c41" providerId="ADAL" clId="{76BB0B6C-241D-4F12-887B-554BFF217628}" dt="2024-08-04T15:40:19.427" v="4335" actId="12"/>
          <ac:spMkLst>
            <pc:docMk/>
            <pc:sldMk cId="3652363126" sldId="261"/>
            <ac:spMk id="3" creationId="{F2E87ED0-639C-75F8-D221-D7AC42106626}"/>
          </ac:spMkLst>
        </pc:spChg>
      </pc:sldChg>
      <pc:sldChg chg="addSp modSp mod setBg">
        <pc:chgData name="Sarah Burney" userId="3ff1fe9c-ec4d-4417-af83-dbc6e1aa8c41" providerId="ADAL" clId="{76BB0B6C-241D-4F12-887B-554BFF217628}" dt="2024-08-04T13:51:44.802" v="3016" actId="27636"/>
        <pc:sldMkLst>
          <pc:docMk/>
          <pc:sldMk cId="2828051294" sldId="262"/>
        </pc:sldMkLst>
        <pc:spChg chg="mod">
          <ac:chgData name="Sarah Burney" userId="3ff1fe9c-ec4d-4417-af83-dbc6e1aa8c41" providerId="ADAL" clId="{76BB0B6C-241D-4F12-887B-554BFF217628}" dt="2024-08-04T11:37:45.302" v="1522" actId="26606"/>
          <ac:spMkLst>
            <pc:docMk/>
            <pc:sldMk cId="2828051294" sldId="262"/>
            <ac:spMk id="2" creationId="{0E0D1649-2E47-A1DF-0371-9D1201A47DF1}"/>
          </ac:spMkLst>
        </pc:spChg>
        <pc:spChg chg="mod">
          <ac:chgData name="Sarah Burney" userId="3ff1fe9c-ec4d-4417-af83-dbc6e1aa8c41" providerId="ADAL" clId="{76BB0B6C-241D-4F12-887B-554BFF217628}" dt="2024-08-04T13:51:44.802" v="3016" actId="27636"/>
          <ac:spMkLst>
            <pc:docMk/>
            <pc:sldMk cId="2828051294" sldId="262"/>
            <ac:spMk id="3" creationId="{14F6B897-5CD4-AFA2-4A90-6DC15E4A2DC8}"/>
          </ac:spMkLst>
        </pc:spChg>
        <pc:spChg chg="add">
          <ac:chgData name="Sarah Burney" userId="3ff1fe9c-ec4d-4417-af83-dbc6e1aa8c41" providerId="ADAL" clId="{76BB0B6C-241D-4F12-887B-554BFF217628}" dt="2024-08-04T11:37:45.302" v="1522" actId="26606"/>
          <ac:spMkLst>
            <pc:docMk/>
            <pc:sldMk cId="2828051294" sldId="262"/>
            <ac:spMk id="3079" creationId="{7FF47CB7-972F-479F-A36D-9E72D26EC8DA}"/>
          </ac:spMkLst>
        </pc:spChg>
        <pc:spChg chg="add">
          <ac:chgData name="Sarah Burney" userId="3ff1fe9c-ec4d-4417-af83-dbc6e1aa8c41" providerId="ADAL" clId="{76BB0B6C-241D-4F12-887B-554BFF217628}" dt="2024-08-04T11:37:45.302" v="1522" actId="26606"/>
          <ac:spMkLst>
            <pc:docMk/>
            <pc:sldMk cId="2828051294" sldId="262"/>
            <ac:spMk id="3081" creationId="{0D153B68-5844-490D-8E67-F616D6D721CA}"/>
          </ac:spMkLst>
        </pc:spChg>
        <pc:spChg chg="add">
          <ac:chgData name="Sarah Burney" userId="3ff1fe9c-ec4d-4417-af83-dbc6e1aa8c41" providerId="ADAL" clId="{76BB0B6C-241D-4F12-887B-554BFF217628}" dt="2024-08-04T11:37:45.302" v="1522" actId="26606"/>
          <ac:spMkLst>
            <pc:docMk/>
            <pc:sldMk cId="2828051294" sldId="262"/>
            <ac:spMk id="3083" creationId="{9A0D773F-7A7D-4DBB-9DEA-86BB8B8F4BC8}"/>
          </ac:spMkLst>
        </pc:spChg>
        <pc:picChg chg="add mod">
          <ac:chgData name="Sarah Burney" userId="3ff1fe9c-ec4d-4417-af83-dbc6e1aa8c41" providerId="ADAL" clId="{76BB0B6C-241D-4F12-887B-554BFF217628}" dt="2024-08-04T11:37:45.302" v="1522" actId="26606"/>
          <ac:picMkLst>
            <pc:docMk/>
            <pc:sldMk cId="2828051294" sldId="262"/>
            <ac:picMk id="3074" creationId="{315607F8-C0BE-C661-223B-FA0E15EC53D8}"/>
          </ac:picMkLst>
        </pc:picChg>
      </pc:sldChg>
      <pc:sldChg chg="addSp modSp new mod setBg">
        <pc:chgData name="Sarah Burney" userId="3ff1fe9c-ec4d-4417-af83-dbc6e1aa8c41" providerId="ADAL" clId="{76BB0B6C-241D-4F12-887B-554BFF217628}" dt="2024-08-04T15:38:56.193" v="4201" actId="20577"/>
        <pc:sldMkLst>
          <pc:docMk/>
          <pc:sldMk cId="3809773536" sldId="263"/>
        </pc:sldMkLst>
        <pc:spChg chg="mod">
          <ac:chgData name="Sarah Burney" userId="3ff1fe9c-ec4d-4417-af83-dbc6e1aa8c41" providerId="ADAL" clId="{76BB0B6C-241D-4F12-887B-554BFF217628}" dt="2024-08-04T15:34:31.432" v="4116" actId="26606"/>
          <ac:spMkLst>
            <pc:docMk/>
            <pc:sldMk cId="3809773536" sldId="263"/>
            <ac:spMk id="2" creationId="{3F2DBF92-C02A-DEF0-8E1F-16CB29E44355}"/>
          </ac:spMkLst>
        </pc:spChg>
        <pc:spChg chg="mod">
          <ac:chgData name="Sarah Burney" userId="3ff1fe9c-ec4d-4417-af83-dbc6e1aa8c41" providerId="ADAL" clId="{76BB0B6C-241D-4F12-887B-554BFF217628}" dt="2024-08-04T15:38:56.193" v="4201" actId="20577"/>
          <ac:spMkLst>
            <pc:docMk/>
            <pc:sldMk cId="3809773536" sldId="263"/>
            <ac:spMk id="3" creationId="{AEE8D068-7818-AFCF-C143-7AABC8C57931}"/>
          </ac:spMkLst>
        </pc:spChg>
        <pc:spChg chg="add">
          <ac:chgData name="Sarah Burney" userId="3ff1fe9c-ec4d-4417-af83-dbc6e1aa8c41" providerId="ADAL" clId="{76BB0B6C-241D-4F12-887B-554BFF217628}" dt="2024-08-04T15:34:31.432" v="4116" actId="26606"/>
          <ac:spMkLst>
            <pc:docMk/>
            <pc:sldMk cId="3809773536" sldId="263"/>
            <ac:spMk id="6151" creationId="{4F7EBAE4-9945-4473-9E34-B2C66EA0F03D}"/>
          </ac:spMkLst>
        </pc:spChg>
        <pc:spChg chg="add">
          <ac:chgData name="Sarah Burney" userId="3ff1fe9c-ec4d-4417-af83-dbc6e1aa8c41" providerId="ADAL" clId="{76BB0B6C-241D-4F12-887B-554BFF217628}" dt="2024-08-04T15:34:31.432" v="4116" actId="26606"/>
          <ac:spMkLst>
            <pc:docMk/>
            <pc:sldMk cId="3809773536" sldId="263"/>
            <ac:spMk id="6153" creationId="{70BEB1E7-2F88-40BC-B73D-42E5B6F80BFC}"/>
          </ac:spMkLst>
        </pc:spChg>
        <pc:spChg chg="add">
          <ac:chgData name="Sarah Burney" userId="3ff1fe9c-ec4d-4417-af83-dbc6e1aa8c41" providerId="ADAL" clId="{76BB0B6C-241D-4F12-887B-554BFF217628}" dt="2024-08-04T15:34:31.432" v="4116" actId="26606"/>
          <ac:spMkLst>
            <pc:docMk/>
            <pc:sldMk cId="3809773536" sldId="263"/>
            <ac:spMk id="6155" creationId="{A7B99495-F43F-4D80-A44F-2CB4764EB90B}"/>
          </ac:spMkLst>
        </pc:spChg>
        <pc:picChg chg="add mod">
          <ac:chgData name="Sarah Burney" userId="3ff1fe9c-ec4d-4417-af83-dbc6e1aa8c41" providerId="ADAL" clId="{76BB0B6C-241D-4F12-887B-554BFF217628}" dt="2024-08-04T15:34:31.432" v="4116" actId="26606"/>
          <ac:picMkLst>
            <pc:docMk/>
            <pc:sldMk cId="3809773536" sldId="263"/>
            <ac:picMk id="6146" creationId="{7030AF12-E246-26BD-5552-D1F082D6506D}"/>
          </ac:picMkLst>
        </pc:picChg>
      </pc:sldChg>
      <pc:sldChg chg="modSp new mod">
        <pc:chgData name="Sarah Burney" userId="3ff1fe9c-ec4d-4417-af83-dbc6e1aa8c41" providerId="ADAL" clId="{76BB0B6C-241D-4F12-887B-554BFF217628}" dt="2024-08-04T15:47:23.244" v="5452" actId="113"/>
        <pc:sldMkLst>
          <pc:docMk/>
          <pc:sldMk cId="4086622188" sldId="264"/>
        </pc:sldMkLst>
        <pc:spChg chg="mod">
          <ac:chgData name="Sarah Burney" userId="3ff1fe9c-ec4d-4417-af83-dbc6e1aa8c41" providerId="ADAL" clId="{76BB0B6C-241D-4F12-887B-554BFF217628}" dt="2024-08-04T11:28:41.635" v="796" actId="20577"/>
          <ac:spMkLst>
            <pc:docMk/>
            <pc:sldMk cId="4086622188" sldId="264"/>
            <ac:spMk id="2" creationId="{D2424C6A-E893-22D1-2B64-CE75FA65D275}"/>
          </ac:spMkLst>
        </pc:spChg>
        <pc:spChg chg="mod">
          <ac:chgData name="Sarah Burney" userId="3ff1fe9c-ec4d-4417-af83-dbc6e1aa8c41" providerId="ADAL" clId="{76BB0B6C-241D-4F12-887B-554BFF217628}" dt="2024-08-04T15:47:23.244" v="5452" actId="113"/>
          <ac:spMkLst>
            <pc:docMk/>
            <pc:sldMk cId="4086622188" sldId="264"/>
            <ac:spMk id="3" creationId="{6A23DF84-2B8E-CC2C-FAA1-6077B72D78E3}"/>
          </ac:spMkLst>
        </pc:spChg>
      </pc:sldChg>
      <pc:sldChg chg="addSp modSp new mod ord modClrScheme chgLayout">
        <pc:chgData name="Sarah Burney" userId="3ff1fe9c-ec4d-4417-af83-dbc6e1aa8c41" providerId="ADAL" clId="{76BB0B6C-241D-4F12-887B-554BFF217628}" dt="2024-08-04T15:26:37.446" v="3654" actId="20577"/>
        <pc:sldMkLst>
          <pc:docMk/>
          <pc:sldMk cId="508154235" sldId="265"/>
        </pc:sldMkLst>
        <pc:spChg chg="mod ord">
          <ac:chgData name="Sarah Burney" userId="3ff1fe9c-ec4d-4417-af83-dbc6e1aa8c41" providerId="ADAL" clId="{76BB0B6C-241D-4F12-887B-554BFF217628}" dt="2024-08-04T15:20:54.571" v="3345" actId="20577"/>
          <ac:spMkLst>
            <pc:docMk/>
            <pc:sldMk cId="508154235" sldId="265"/>
            <ac:spMk id="2" creationId="{53F4BA6F-D59A-1BFE-EF0D-4E77C8348C86}"/>
          </ac:spMkLst>
        </pc:spChg>
        <pc:spChg chg="mod ord">
          <ac:chgData name="Sarah Burney" userId="3ff1fe9c-ec4d-4417-af83-dbc6e1aa8c41" providerId="ADAL" clId="{76BB0B6C-241D-4F12-887B-554BFF217628}" dt="2024-08-04T15:25:20.148" v="3520" actId="27636"/>
          <ac:spMkLst>
            <pc:docMk/>
            <pc:sldMk cId="508154235" sldId="265"/>
            <ac:spMk id="3" creationId="{1D6E3641-55D2-81CA-3316-FFE902A21FD7}"/>
          </ac:spMkLst>
        </pc:spChg>
        <pc:spChg chg="add mod ord">
          <ac:chgData name="Sarah Burney" userId="3ff1fe9c-ec4d-4417-af83-dbc6e1aa8c41" providerId="ADAL" clId="{76BB0B6C-241D-4F12-887B-554BFF217628}" dt="2024-08-04T11:45:08.452" v="2014" actId="207"/>
          <ac:spMkLst>
            <pc:docMk/>
            <pc:sldMk cId="508154235" sldId="265"/>
            <ac:spMk id="4" creationId="{C8551944-4913-BF17-3894-BFE319CBB04E}"/>
          </ac:spMkLst>
        </pc:spChg>
        <pc:spChg chg="add mod ord">
          <ac:chgData name="Sarah Burney" userId="3ff1fe9c-ec4d-4417-af83-dbc6e1aa8c41" providerId="ADAL" clId="{76BB0B6C-241D-4F12-887B-554BFF217628}" dt="2024-08-04T11:45:13.129" v="2015" actId="207"/>
          <ac:spMkLst>
            <pc:docMk/>
            <pc:sldMk cId="508154235" sldId="265"/>
            <ac:spMk id="5" creationId="{B6BD6DC4-7C3F-AA40-741E-A248D77483A1}"/>
          </ac:spMkLst>
        </pc:spChg>
        <pc:spChg chg="add mod ord">
          <ac:chgData name="Sarah Burney" userId="3ff1fe9c-ec4d-4417-af83-dbc6e1aa8c41" providerId="ADAL" clId="{76BB0B6C-241D-4F12-887B-554BFF217628}" dt="2024-08-04T15:26:37.446" v="3654" actId="20577"/>
          <ac:spMkLst>
            <pc:docMk/>
            <pc:sldMk cId="508154235" sldId="265"/>
            <ac:spMk id="6" creationId="{0BC088F2-F6F5-1221-9377-99723CAA18F8}"/>
          </ac:spMkLst>
        </pc:spChg>
        <pc:picChg chg="add mod">
          <ac:chgData name="Sarah Burney" userId="3ff1fe9c-ec4d-4417-af83-dbc6e1aa8c41" providerId="ADAL" clId="{76BB0B6C-241D-4F12-887B-554BFF217628}" dt="2024-08-04T13:45:43.254" v="2663"/>
          <ac:picMkLst>
            <pc:docMk/>
            <pc:sldMk cId="508154235" sldId="265"/>
            <ac:picMk id="7" creationId="{73510018-1A9A-1CD2-E271-2E82A1FEBE8D}"/>
          </ac:picMkLst>
        </pc:picChg>
        <pc:picChg chg="add mod modCrop">
          <ac:chgData name="Sarah Burney" userId="3ff1fe9c-ec4d-4417-af83-dbc6e1aa8c41" providerId="ADAL" clId="{76BB0B6C-241D-4F12-887B-554BFF217628}" dt="2024-08-04T13:48:52.319" v="2947" actId="1038"/>
          <ac:picMkLst>
            <pc:docMk/>
            <pc:sldMk cId="508154235" sldId="265"/>
            <ac:picMk id="8" creationId="{AA6B9960-F684-7828-3A39-02B5F8615A6E}"/>
          </ac:picMkLst>
        </pc:picChg>
        <pc:picChg chg="add mod">
          <ac:chgData name="Sarah Burney" userId="3ff1fe9c-ec4d-4417-af83-dbc6e1aa8c41" providerId="ADAL" clId="{76BB0B6C-241D-4F12-887B-554BFF217628}" dt="2024-08-04T13:52:56.553" v="3023" actId="1076"/>
          <ac:picMkLst>
            <pc:docMk/>
            <pc:sldMk cId="508154235" sldId="265"/>
            <ac:picMk id="4098" creationId="{952E4E36-5D5D-8CE6-63B4-525DBABF7CE7}"/>
          </ac:picMkLst>
        </pc:picChg>
      </pc:sldChg>
    </pc:docChg>
  </pc:docChgLst>
  <pc:docChgLst>
    <pc:chgData name="Sarah Burney" userId="3ff1fe9c-ec4d-4417-af83-dbc6e1aa8c41" providerId="ADAL" clId="{BA89BA6F-390C-4BC9-8550-051FFD114D79}"/>
    <pc:docChg chg="undo redo custSel addSld modSld">
      <pc:chgData name="Sarah Burney" userId="3ff1fe9c-ec4d-4417-af83-dbc6e1aa8c41" providerId="ADAL" clId="{BA89BA6F-390C-4BC9-8550-051FFD114D79}" dt="2024-08-02T05:07:46.468" v="706" actId="15"/>
      <pc:docMkLst>
        <pc:docMk/>
      </pc:docMkLst>
      <pc:sldChg chg="modSp mod">
        <pc:chgData name="Sarah Burney" userId="3ff1fe9c-ec4d-4417-af83-dbc6e1aa8c41" providerId="ADAL" clId="{BA89BA6F-390C-4BC9-8550-051FFD114D79}" dt="2024-08-02T04:44:49.898" v="21" actId="207"/>
        <pc:sldMkLst>
          <pc:docMk/>
          <pc:sldMk cId="3866462995" sldId="258"/>
        </pc:sldMkLst>
        <pc:spChg chg="mod">
          <ac:chgData name="Sarah Burney" userId="3ff1fe9c-ec4d-4417-af83-dbc6e1aa8c41" providerId="ADAL" clId="{BA89BA6F-390C-4BC9-8550-051FFD114D79}" dt="2024-08-02T04:44:49.898" v="21" actId="207"/>
          <ac:spMkLst>
            <pc:docMk/>
            <pc:sldMk cId="3866462995" sldId="258"/>
            <ac:spMk id="3" creationId="{570BDF66-676D-8B0B-ECA8-D32A1960B1DA}"/>
          </ac:spMkLst>
        </pc:spChg>
      </pc:sldChg>
      <pc:sldChg chg="modSp mod">
        <pc:chgData name="Sarah Burney" userId="3ff1fe9c-ec4d-4417-af83-dbc6e1aa8c41" providerId="ADAL" clId="{BA89BA6F-390C-4BC9-8550-051FFD114D79}" dt="2024-08-02T04:45:16.387" v="26" actId="5793"/>
        <pc:sldMkLst>
          <pc:docMk/>
          <pc:sldMk cId="429750887" sldId="260"/>
        </pc:sldMkLst>
        <pc:spChg chg="mod">
          <ac:chgData name="Sarah Burney" userId="3ff1fe9c-ec4d-4417-af83-dbc6e1aa8c41" providerId="ADAL" clId="{BA89BA6F-390C-4BC9-8550-051FFD114D79}" dt="2024-08-02T04:45:16.387" v="26" actId="5793"/>
          <ac:spMkLst>
            <pc:docMk/>
            <pc:sldMk cId="429750887" sldId="260"/>
            <ac:spMk id="3" creationId="{BD70D9CB-B61A-7919-6157-FAF97296E74F}"/>
          </ac:spMkLst>
        </pc:spChg>
      </pc:sldChg>
      <pc:sldChg chg="modSp mod">
        <pc:chgData name="Sarah Burney" userId="3ff1fe9c-ec4d-4417-af83-dbc6e1aa8c41" providerId="ADAL" clId="{BA89BA6F-390C-4BC9-8550-051FFD114D79}" dt="2024-08-02T04:45:31.669" v="30" actId="5793"/>
        <pc:sldMkLst>
          <pc:docMk/>
          <pc:sldMk cId="3652363126" sldId="261"/>
        </pc:sldMkLst>
        <pc:spChg chg="mod">
          <ac:chgData name="Sarah Burney" userId="3ff1fe9c-ec4d-4417-af83-dbc6e1aa8c41" providerId="ADAL" clId="{BA89BA6F-390C-4BC9-8550-051FFD114D79}" dt="2024-08-02T04:45:31.669" v="30" actId="5793"/>
          <ac:spMkLst>
            <pc:docMk/>
            <pc:sldMk cId="3652363126" sldId="261"/>
            <ac:spMk id="3" creationId="{F2E87ED0-639C-75F8-D221-D7AC42106626}"/>
          </ac:spMkLst>
        </pc:spChg>
      </pc:sldChg>
      <pc:sldChg chg="modSp new mod">
        <pc:chgData name="Sarah Burney" userId="3ff1fe9c-ec4d-4417-af83-dbc6e1aa8c41" providerId="ADAL" clId="{BA89BA6F-390C-4BC9-8550-051FFD114D79}" dt="2024-08-02T05:07:46.468" v="706" actId="15"/>
        <pc:sldMkLst>
          <pc:docMk/>
          <pc:sldMk cId="2828051294" sldId="262"/>
        </pc:sldMkLst>
        <pc:spChg chg="mod">
          <ac:chgData name="Sarah Burney" userId="3ff1fe9c-ec4d-4417-af83-dbc6e1aa8c41" providerId="ADAL" clId="{BA89BA6F-390C-4BC9-8550-051FFD114D79}" dt="2024-08-02T04:45:50.797" v="64" actId="20577"/>
          <ac:spMkLst>
            <pc:docMk/>
            <pc:sldMk cId="2828051294" sldId="262"/>
            <ac:spMk id="2" creationId="{0E0D1649-2E47-A1DF-0371-9D1201A47DF1}"/>
          </ac:spMkLst>
        </pc:spChg>
        <pc:spChg chg="mod">
          <ac:chgData name="Sarah Burney" userId="3ff1fe9c-ec4d-4417-af83-dbc6e1aa8c41" providerId="ADAL" clId="{BA89BA6F-390C-4BC9-8550-051FFD114D79}" dt="2024-08-02T05:07:46.468" v="706" actId="15"/>
          <ac:spMkLst>
            <pc:docMk/>
            <pc:sldMk cId="2828051294" sldId="262"/>
            <ac:spMk id="3" creationId="{14F6B897-5CD4-AFA2-4A90-6DC15E4A2DC8}"/>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B1632-A203-FAEB-B90F-A19B473E302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957E5A35-32CE-6426-34DB-3078837489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20591E38-023F-764C-BCE4-4791FB59EA21}"/>
              </a:ext>
            </a:extLst>
          </p:cNvPr>
          <p:cNvSpPr>
            <a:spLocks noGrp="1"/>
          </p:cNvSpPr>
          <p:nvPr>
            <p:ph type="dt" sz="half" idx="10"/>
          </p:nvPr>
        </p:nvSpPr>
        <p:spPr/>
        <p:txBody>
          <a:bodyPr/>
          <a:lstStyle/>
          <a:p>
            <a:fld id="{296E7DB9-E3C3-4ABF-95B2-87363B4A8DD9}" type="datetimeFigureOut">
              <a:rPr lang="en-AU" smtClean="0"/>
              <a:t>5/08/2024</a:t>
            </a:fld>
            <a:endParaRPr lang="en-AU"/>
          </a:p>
        </p:txBody>
      </p:sp>
      <p:sp>
        <p:nvSpPr>
          <p:cNvPr id="5" name="Footer Placeholder 4">
            <a:extLst>
              <a:ext uri="{FF2B5EF4-FFF2-40B4-BE49-F238E27FC236}">
                <a16:creationId xmlns:a16="http://schemas.microsoft.com/office/drawing/2014/main" id="{ABCD7562-6592-062F-AAC1-9AE0DC988894}"/>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5B8D8051-5560-5E5C-EE02-A5AC5F218179}"/>
              </a:ext>
            </a:extLst>
          </p:cNvPr>
          <p:cNvSpPr>
            <a:spLocks noGrp="1"/>
          </p:cNvSpPr>
          <p:nvPr>
            <p:ph type="sldNum" sz="quarter" idx="12"/>
          </p:nvPr>
        </p:nvSpPr>
        <p:spPr/>
        <p:txBody>
          <a:bodyPr/>
          <a:lstStyle/>
          <a:p>
            <a:fld id="{6DBA87DF-1AF7-4290-8CD7-CC82BC4D0DAC}" type="slidenum">
              <a:rPr lang="en-AU" smtClean="0"/>
              <a:t>‹#›</a:t>
            </a:fld>
            <a:endParaRPr lang="en-AU"/>
          </a:p>
        </p:txBody>
      </p:sp>
    </p:spTree>
    <p:extLst>
      <p:ext uri="{BB962C8B-B14F-4D97-AF65-F5344CB8AC3E}">
        <p14:creationId xmlns:p14="http://schemas.microsoft.com/office/powerpoint/2010/main" val="4777250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C9D34-F38E-C2F9-47E7-ECBC897D8A9F}"/>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C40D0791-018A-33B1-871B-166E556BC8D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74D10A1F-4C92-F2D2-7B00-1C3827A732A3}"/>
              </a:ext>
            </a:extLst>
          </p:cNvPr>
          <p:cNvSpPr>
            <a:spLocks noGrp="1"/>
          </p:cNvSpPr>
          <p:nvPr>
            <p:ph type="dt" sz="half" idx="10"/>
          </p:nvPr>
        </p:nvSpPr>
        <p:spPr/>
        <p:txBody>
          <a:bodyPr/>
          <a:lstStyle/>
          <a:p>
            <a:fld id="{296E7DB9-E3C3-4ABF-95B2-87363B4A8DD9}" type="datetimeFigureOut">
              <a:rPr lang="en-AU" smtClean="0"/>
              <a:t>5/08/2024</a:t>
            </a:fld>
            <a:endParaRPr lang="en-AU"/>
          </a:p>
        </p:txBody>
      </p:sp>
      <p:sp>
        <p:nvSpPr>
          <p:cNvPr id="5" name="Footer Placeholder 4">
            <a:extLst>
              <a:ext uri="{FF2B5EF4-FFF2-40B4-BE49-F238E27FC236}">
                <a16:creationId xmlns:a16="http://schemas.microsoft.com/office/drawing/2014/main" id="{C8C22839-EC48-7319-7806-C3439C14D8F6}"/>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72D1F4A8-0497-A420-8661-64DCCE59AD8F}"/>
              </a:ext>
            </a:extLst>
          </p:cNvPr>
          <p:cNvSpPr>
            <a:spLocks noGrp="1"/>
          </p:cNvSpPr>
          <p:nvPr>
            <p:ph type="sldNum" sz="quarter" idx="12"/>
          </p:nvPr>
        </p:nvSpPr>
        <p:spPr/>
        <p:txBody>
          <a:bodyPr/>
          <a:lstStyle/>
          <a:p>
            <a:fld id="{6DBA87DF-1AF7-4290-8CD7-CC82BC4D0DAC}" type="slidenum">
              <a:rPr lang="en-AU" smtClean="0"/>
              <a:t>‹#›</a:t>
            </a:fld>
            <a:endParaRPr lang="en-AU"/>
          </a:p>
        </p:txBody>
      </p:sp>
    </p:spTree>
    <p:extLst>
      <p:ext uri="{BB962C8B-B14F-4D97-AF65-F5344CB8AC3E}">
        <p14:creationId xmlns:p14="http://schemas.microsoft.com/office/powerpoint/2010/main" val="36940152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4B2B699-17C9-28C7-678E-C4A75E66EE5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D149F295-3EE8-FB26-020D-920F85D0C2C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F11AD74D-A294-8A10-0EE7-B0FAE2ED22DF}"/>
              </a:ext>
            </a:extLst>
          </p:cNvPr>
          <p:cNvSpPr>
            <a:spLocks noGrp="1"/>
          </p:cNvSpPr>
          <p:nvPr>
            <p:ph type="dt" sz="half" idx="10"/>
          </p:nvPr>
        </p:nvSpPr>
        <p:spPr/>
        <p:txBody>
          <a:bodyPr/>
          <a:lstStyle/>
          <a:p>
            <a:fld id="{296E7DB9-E3C3-4ABF-95B2-87363B4A8DD9}" type="datetimeFigureOut">
              <a:rPr lang="en-AU" smtClean="0"/>
              <a:t>5/08/2024</a:t>
            </a:fld>
            <a:endParaRPr lang="en-AU"/>
          </a:p>
        </p:txBody>
      </p:sp>
      <p:sp>
        <p:nvSpPr>
          <p:cNvPr id="5" name="Footer Placeholder 4">
            <a:extLst>
              <a:ext uri="{FF2B5EF4-FFF2-40B4-BE49-F238E27FC236}">
                <a16:creationId xmlns:a16="http://schemas.microsoft.com/office/drawing/2014/main" id="{8E8D49CB-29F5-E3C1-4A99-4A9CC8060185}"/>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815F4A8D-0B39-23AA-677C-03C0471BF13B}"/>
              </a:ext>
            </a:extLst>
          </p:cNvPr>
          <p:cNvSpPr>
            <a:spLocks noGrp="1"/>
          </p:cNvSpPr>
          <p:nvPr>
            <p:ph type="sldNum" sz="quarter" idx="12"/>
          </p:nvPr>
        </p:nvSpPr>
        <p:spPr/>
        <p:txBody>
          <a:bodyPr/>
          <a:lstStyle/>
          <a:p>
            <a:fld id="{6DBA87DF-1AF7-4290-8CD7-CC82BC4D0DAC}" type="slidenum">
              <a:rPr lang="en-AU" smtClean="0"/>
              <a:t>‹#›</a:t>
            </a:fld>
            <a:endParaRPr lang="en-AU"/>
          </a:p>
        </p:txBody>
      </p:sp>
    </p:spTree>
    <p:extLst>
      <p:ext uri="{BB962C8B-B14F-4D97-AF65-F5344CB8AC3E}">
        <p14:creationId xmlns:p14="http://schemas.microsoft.com/office/powerpoint/2010/main" val="2130364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B7AFC9-E15F-AF67-4715-EA1A9C4889AE}"/>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58C0AAEE-4060-841A-821D-F521CA2547D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79EEA006-57C0-2992-1127-932C3B55E8A2}"/>
              </a:ext>
            </a:extLst>
          </p:cNvPr>
          <p:cNvSpPr>
            <a:spLocks noGrp="1"/>
          </p:cNvSpPr>
          <p:nvPr>
            <p:ph type="dt" sz="half" idx="10"/>
          </p:nvPr>
        </p:nvSpPr>
        <p:spPr/>
        <p:txBody>
          <a:bodyPr/>
          <a:lstStyle/>
          <a:p>
            <a:fld id="{296E7DB9-E3C3-4ABF-95B2-87363B4A8DD9}" type="datetimeFigureOut">
              <a:rPr lang="en-AU" smtClean="0"/>
              <a:t>5/08/2024</a:t>
            </a:fld>
            <a:endParaRPr lang="en-AU"/>
          </a:p>
        </p:txBody>
      </p:sp>
      <p:sp>
        <p:nvSpPr>
          <p:cNvPr id="5" name="Footer Placeholder 4">
            <a:extLst>
              <a:ext uri="{FF2B5EF4-FFF2-40B4-BE49-F238E27FC236}">
                <a16:creationId xmlns:a16="http://schemas.microsoft.com/office/drawing/2014/main" id="{4C4BB91B-3C0E-DB9A-6655-8033B3A948AB}"/>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37732214-3EB7-221E-E01F-59C92EEC1FEF}"/>
              </a:ext>
            </a:extLst>
          </p:cNvPr>
          <p:cNvSpPr>
            <a:spLocks noGrp="1"/>
          </p:cNvSpPr>
          <p:nvPr>
            <p:ph type="sldNum" sz="quarter" idx="12"/>
          </p:nvPr>
        </p:nvSpPr>
        <p:spPr/>
        <p:txBody>
          <a:bodyPr/>
          <a:lstStyle/>
          <a:p>
            <a:fld id="{6DBA87DF-1AF7-4290-8CD7-CC82BC4D0DAC}" type="slidenum">
              <a:rPr lang="en-AU" smtClean="0"/>
              <a:t>‹#›</a:t>
            </a:fld>
            <a:endParaRPr lang="en-AU"/>
          </a:p>
        </p:txBody>
      </p:sp>
    </p:spTree>
    <p:extLst>
      <p:ext uri="{BB962C8B-B14F-4D97-AF65-F5344CB8AC3E}">
        <p14:creationId xmlns:p14="http://schemas.microsoft.com/office/powerpoint/2010/main" val="666351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B26F7-49EF-9F7F-5C8E-05F460F638A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A9F10FF1-4ED1-D08D-531C-BB34B1D569D3}"/>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BA7D3B7-E437-E1D2-8B30-92903D3E6413}"/>
              </a:ext>
            </a:extLst>
          </p:cNvPr>
          <p:cNvSpPr>
            <a:spLocks noGrp="1"/>
          </p:cNvSpPr>
          <p:nvPr>
            <p:ph type="dt" sz="half" idx="10"/>
          </p:nvPr>
        </p:nvSpPr>
        <p:spPr/>
        <p:txBody>
          <a:bodyPr/>
          <a:lstStyle/>
          <a:p>
            <a:fld id="{296E7DB9-E3C3-4ABF-95B2-87363B4A8DD9}" type="datetimeFigureOut">
              <a:rPr lang="en-AU" smtClean="0"/>
              <a:t>5/08/2024</a:t>
            </a:fld>
            <a:endParaRPr lang="en-AU"/>
          </a:p>
        </p:txBody>
      </p:sp>
      <p:sp>
        <p:nvSpPr>
          <p:cNvPr id="5" name="Footer Placeholder 4">
            <a:extLst>
              <a:ext uri="{FF2B5EF4-FFF2-40B4-BE49-F238E27FC236}">
                <a16:creationId xmlns:a16="http://schemas.microsoft.com/office/drawing/2014/main" id="{50F01ED2-8D7E-ED16-2626-98441768C5D3}"/>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82B3DADB-F280-64C6-C353-28BC0285AC9B}"/>
              </a:ext>
            </a:extLst>
          </p:cNvPr>
          <p:cNvSpPr>
            <a:spLocks noGrp="1"/>
          </p:cNvSpPr>
          <p:nvPr>
            <p:ph type="sldNum" sz="quarter" idx="12"/>
          </p:nvPr>
        </p:nvSpPr>
        <p:spPr/>
        <p:txBody>
          <a:bodyPr/>
          <a:lstStyle/>
          <a:p>
            <a:fld id="{6DBA87DF-1AF7-4290-8CD7-CC82BC4D0DAC}" type="slidenum">
              <a:rPr lang="en-AU" smtClean="0"/>
              <a:t>‹#›</a:t>
            </a:fld>
            <a:endParaRPr lang="en-AU"/>
          </a:p>
        </p:txBody>
      </p:sp>
    </p:spTree>
    <p:extLst>
      <p:ext uri="{BB962C8B-B14F-4D97-AF65-F5344CB8AC3E}">
        <p14:creationId xmlns:p14="http://schemas.microsoft.com/office/powerpoint/2010/main" val="873107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620652-6879-A402-7A86-6B17194C8DC5}"/>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E8158CD2-ABA2-9259-6FB7-E68CAA1FC7E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E61FF9F2-D7A2-B51C-9935-AB96D67C9EC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1B8AB0B6-DC88-F009-CE81-DFF861F1236F}"/>
              </a:ext>
            </a:extLst>
          </p:cNvPr>
          <p:cNvSpPr>
            <a:spLocks noGrp="1"/>
          </p:cNvSpPr>
          <p:nvPr>
            <p:ph type="dt" sz="half" idx="10"/>
          </p:nvPr>
        </p:nvSpPr>
        <p:spPr/>
        <p:txBody>
          <a:bodyPr/>
          <a:lstStyle/>
          <a:p>
            <a:fld id="{296E7DB9-E3C3-4ABF-95B2-87363B4A8DD9}" type="datetimeFigureOut">
              <a:rPr lang="en-AU" smtClean="0"/>
              <a:t>5/08/2024</a:t>
            </a:fld>
            <a:endParaRPr lang="en-AU"/>
          </a:p>
        </p:txBody>
      </p:sp>
      <p:sp>
        <p:nvSpPr>
          <p:cNvPr id="6" name="Footer Placeholder 5">
            <a:extLst>
              <a:ext uri="{FF2B5EF4-FFF2-40B4-BE49-F238E27FC236}">
                <a16:creationId xmlns:a16="http://schemas.microsoft.com/office/drawing/2014/main" id="{64EF6E6C-EF0D-CC28-43A6-963A70115448}"/>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17148DAB-E971-1377-F656-FE16B1A1AAAB}"/>
              </a:ext>
            </a:extLst>
          </p:cNvPr>
          <p:cNvSpPr>
            <a:spLocks noGrp="1"/>
          </p:cNvSpPr>
          <p:nvPr>
            <p:ph type="sldNum" sz="quarter" idx="12"/>
          </p:nvPr>
        </p:nvSpPr>
        <p:spPr/>
        <p:txBody>
          <a:bodyPr/>
          <a:lstStyle/>
          <a:p>
            <a:fld id="{6DBA87DF-1AF7-4290-8CD7-CC82BC4D0DAC}" type="slidenum">
              <a:rPr lang="en-AU" smtClean="0"/>
              <a:t>‹#›</a:t>
            </a:fld>
            <a:endParaRPr lang="en-AU"/>
          </a:p>
        </p:txBody>
      </p:sp>
    </p:spTree>
    <p:extLst>
      <p:ext uri="{BB962C8B-B14F-4D97-AF65-F5344CB8AC3E}">
        <p14:creationId xmlns:p14="http://schemas.microsoft.com/office/powerpoint/2010/main" val="2567277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55007A-7A13-5606-B2CA-7D580D3A8FEB}"/>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6A12FF81-A251-92FD-ADE4-A39599393A5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B8C0EE3-0A36-67BD-911A-419F52E9EA6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6D8A1854-7168-871F-0A65-3E5654A9A4B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6E59BD9-ADB3-57A7-8981-D607604BDBD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5A6F84FD-7201-03C6-CCA3-506D9D6C86C7}"/>
              </a:ext>
            </a:extLst>
          </p:cNvPr>
          <p:cNvSpPr>
            <a:spLocks noGrp="1"/>
          </p:cNvSpPr>
          <p:nvPr>
            <p:ph type="dt" sz="half" idx="10"/>
          </p:nvPr>
        </p:nvSpPr>
        <p:spPr/>
        <p:txBody>
          <a:bodyPr/>
          <a:lstStyle/>
          <a:p>
            <a:fld id="{296E7DB9-E3C3-4ABF-95B2-87363B4A8DD9}" type="datetimeFigureOut">
              <a:rPr lang="en-AU" smtClean="0"/>
              <a:t>5/08/2024</a:t>
            </a:fld>
            <a:endParaRPr lang="en-AU"/>
          </a:p>
        </p:txBody>
      </p:sp>
      <p:sp>
        <p:nvSpPr>
          <p:cNvPr id="8" name="Footer Placeholder 7">
            <a:extLst>
              <a:ext uri="{FF2B5EF4-FFF2-40B4-BE49-F238E27FC236}">
                <a16:creationId xmlns:a16="http://schemas.microsoft.com/office/drawing/2014/main" id="{89CDCCE0-0EE7-423C-EB66-7C3FCCD25E66}"/>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4AD2690A-9F25-C63A-6555-0186704638E5}"/>
              </a:ext>
            </a:extLst>
          </p:cNvPr>
          <p:cNvSpPr>
            <a:spLocks noGrp="1"/>
          </p:cNvSpPr>
          <p:nvPr>
            <p:ph type="sldNum" sz="quarter" idx="12"/>
          </p:nvPr>
        </p:nvSpPr>
        <p:spPr/>
        <p:txBody>
          <a:bodyPr/>
          <a:lstStyle/>
          <a:p>
            <a:fld id="{6DBA87DF-1AF7-4290-8CD7-CC82BC4D0DAC}" type="slidenum">
              <a:rPr lang="en-AU" smtClean="0"/>
              <a:t>‹#›</a:t>
            </a:fld>
            <a:endParaRPr lang="en-AU"/>
          </a:p>
        </p:txBody>
      </p:sp>
    </p:spTree>
    <p:extLst>
      <p:ext uri="{BB962C8B-B14F-4D97-AF65-F5344CB8AC3E}">
        <p14:creationId xmlns:p14="http://schemas.microsoft.com/office/powerpoint/2010/main" val="2379535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2C2CC-19EB-0A89-EABB-65C621DE3D07}"/>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283BC3E3-7B77-CB17-FBC0-D9856B44AD30}"/>
              </a:ext>
            </a:extLst>
          </p:cNvPr>
          <p:cNvSpPr>
            <a:spLocks noGrp="1"/>
          </p:cNvSpPr>
          <p:nvPr>
            <p:ph type="dt" sz="half" idx="10"/>
          </p:nvPr>
        </p:nvSpPr>
        <p:spPr/>
        <p:txBody>
          <a:bodyPr/>
          <a:lstStyle/>
          <a:p>
            <a:fld id="{296E7DB9-E3C3-4ABF-95B2-87363B4A8DD9}" type="datetimeFigureOut">
              <a:rPr lang="en-AU" smtClean="0"/>
              <a:t>5/08/2024</a:t>
            </a:fld>
            <a:endParaRPr lang="en-AU"/>
          </a:p>
        </p:txBody>
      </p:sp>
      <p:sp>
        <p:nvSpPr>
          <p:cNvPr id="4" name="Footer Placeholder 3">
            <a:extLst>
              <a:ext uri="{FF2B5EF4-FFF2-40B4-BE49-F238E27FC236}">
                <a16:creationId xmlns:a16="http://schemas.microsoft.com/office/drawing/2014/main" id="{073C84C0-E73D-B6F8-E9E0-7D31DE0CD53A}"/>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4A094502-0BDD-457B-4E7F-798D1DEC73AC}"/>
              </a:ext>
            </a:extLst>
          </p:cNvPr>
          <p:cNvSpPr>
            <a:spLocks noGrp="1"/>
          </p:cNvSpPr>
          <p:nvPr>
            <p:ph type="sldNum" sz="quarter" idx="12"/>
          </p:nvPr>
        </p:nvSpPr>
        <p:spPr/>
        <p:txBody>
          <a:bodyPr/>
          <a:lstStyle/>
          <a:p>
            <a:fld id="{6DBA87DF-1AF7-4290-8CD7-CC82BC4D0DAC}" type="slidenum">
              <a:rPr lang="en-AU" smtClean="0"/>
              <a:t>‹#›</a:t>
            </a:fld>
            <a:endParaRPr lang="en-AU"/>
          </a:p>
        </p:txBody>
      </p:sp>
    </p:spTree>
    <p:extLst>
      <p:ext uri="{BB962C8B-B14F-4D97-AF65-F5344CB8AC3E}">
        <p14:creationId xmlns:p14="http://schemas.microsoft.com/office/powerpoint/2010/main" val="20683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49B471E-0140-930C-32B1-8200444E2FC5}"/>
              </a:ext>
            </a:extLst>
          </p:cNvPr>
          <p:cNvSpPr>
            <a:spLocks noGrp="1"/>
          </p:cNvSpPr>
          <p:nvPr>
            <p:ph type="dt" sz="half" idx="10"/>
          </p:nvPr>
        </p:nvSpPr>
        <p:spPr/>
        <p:txBody>
          <a:bodyPr/>
          <a:lstStyle/>
          <a:p>
            <a:fld id="{296E7DB9-E3C3-4ABF-95B2-87363B4A8DD9}" type="datetimeFigureOut">
              <a:rPr lang="en-AU" smtClean="0"/>
              <a:t>5/08/2024</a:t>
            </a:fld>
            <a:endParaRPr lang="en-AU"/>
          </a:p>
        </p:txBody>
      </p:sp>
      <p:sp>
        <p:nvSpPr>
          <p:cNvPr id="3" name="Footer Placeholder 2">
            <a:extLst>
              <a:ext uri="{FF2B5EF4-FFF2-40B4-BE49-F238E27FC236}">
                <a16:creationId xmlns:a16="http://schemas.microsoft.com/office/drawing/2014/main" id="{F7C6135C-CE6D-A34E-BE17-C1F4D96A69B9}"/>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15650B44-BB71-F438-6540-CEB49C278610}"/>
              </a:ext>
            </a:extLst>
          </p:cNvPr>
          <p:cNvSpPr>
            <a:spLocks noGrp="1"/>
          </p:cNvSpPr>
          <p:nvPr>
            <p:ph type="sldNum" sz="quarter" idx="12"/>
          </p:nvPr>
        </p:nvSpPr>
        <p:spPr/>
        <p:txBody>
          <a:bodyPr/>
          <a:lstStyle/>
          <a:p>
            <a:fld id="{6DBA87DF-1AF7-4290-8CD7-CC82BC4D0DAC}" type="slidenum">
              <a:rPr lang="en-AU" smtClean="0"/>
              <a:t>‹#›</a:t>
            </a:fld>
            <a:endParaRPr lang="en-AU"/>
          </a:p>
        </p:txBody>
      </p:sp>
    </p:spTree>
    <p:extLst>
      <p:ext uri="{BB962C8B-B14F-4D97-AF65-F5344CB8AC3E}">
        <p14:creationId xmlns:p14="http://schemas.microsoft.com/office/powerpoint/2010/main" val="236250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4C808-7E20-0040-D4A6-9AA83C2991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00E2A77C-5575-3416-BF61-3B71D9CB465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8D3D97B8-CEDF-17E0-6DBE-5268FE0CAE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E04913E-FF9D-527F-DB18-16A968505484}"/>
              </a:ext>
            </a:extLst>
          </p:cNvPr>
          <p:cNvSpPr>
            <a:spLocks noGrp="1"/>
          </p:cNvSpPr>
          <p:nvPr>
            <p:ph type="dt" sz="half" idx="10"/>
          </p:nvPr>
        </p:nvSpPr>
        <p:spPr/>
        <p:txBody>
          <a:bodyPr/>
          <a:lstStyle/>
          <a:p>
            <a:fld id="{296E7DB9-E3C3-4ABF-95B2-87363B4A8DD9}" type="datetimeFigureOut">
              <a:rPr lang="en-AU" smtClean="0"/>
              <a:t>5/08/2024</a:t>
            </a:fld>
            <a:endParaRPr lang="en-AU"/>
          </a:p>
        </p:txBody>
      </p:sp>
      <p:sp>
        <p:nvSpPr>
          <p:cNvPr id="6" name="Footer Placeholder 5">
            <a:extLst>
              <a:ext uri="{FF2B5EF4-FFF2-40B4-BE49-F238E27FC236}">
                <a16:creationId xmlns:a16="http://schemas.microsoft.com/office/drawing/2014/main" id="{2634A0BD-4675-7599-3C76-F83B1EB3F102}"/>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F58E3D38-021F-AFF0-2625-475413F3A870}"/>
              </a:ext>
            </a:extLst>
          </p:cNvPr>
          <p:cNvSpPr>
            <a:spLocks noGrp="1"/>
          </p:cNvSpPr>
          <p:nvPr>
            <p:ph type="sldNum" sz="quarter" idx="12"/>
          </p:nvPr>
        </p:nvSpPr>
        <p:spPr/>
        <p:txBody>
          <a:bodyPr/>
          <a:lstStyle/>
          <a:p>
            <a:fld id="{6DBA87DF-1AF7-4290-8CD7-CC82BC4D0DAC}" type="slidenum">
              <a:rPr lang="en-AU" smtClean="0"/>
              <a:t>‹#›</a:t>
            </a:fld>
            <a:endParaRPr lang="en-AU"/>
          </a:p>
        </p:txBody>
      </p:sp>
    </p:spTree>
    <p:extLst>
      <p:ext uri="{BB962C8B-B14F-4D97-AF65-F5344CB8AC3E}">
        <p14:creationId xmlns:p14="http://schemas.microsoft.com/office/powerpoint/2010/main" val="6876534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3D4EF-9534-9C56-9D00-3A4FD5D46A2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1EEFD322-A8C0-C0B1-63BE-44152BAFEBD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3E73B46E-D3EC-FB85-4E07-EC455F4D90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041A7FD-3DA4-98CF-0D1C-E673136B251A}"/>
              </a:ext>
            </a:extLst>
          </p:cNvPr>
          <p:cNvSpPr>
            <a:spLocks noGrp="1"/>
          </p:cNvSpPr>
          <p:nvPr>
            <p:ph type="dt" sz="half" idx="10"/>
          </p:nvPr>
        </p:nvSpPr>
        <p:spPr/>
        <p:txBody>
          <a:bodyPr/>
          <a:lstStyle/>
          <a:p>
            <a:fld id="{296E7DB9-E3C3-4ABF-95B2-87363B4A8DD9}" type="datetimeFigureOut">
              <a:rPr lang="en-AU" smtClean="0"/>
              <a:t>5/08/2024</a:t>
            </a:fld>
            <a:endParaRPr lang="en-AU"/>
          </a:p>
        </p:txBody>
      </p:sp>
      <p:sp>
        <p:nvSpPr>
          <p:cNvPr id="6" name="Footer Placeholder 5">
            <a:extLst>
              <a:ext uri="{FF2B5EF4-FFF2-40B4-BE49-F238E27FC236}">
                <a16:creationId xmlns:a16="http://schemas.microsoft.com/office/drawing/2014/main" id="{AA500E7E-2BB0-324A-57AC-00828623C50F}"/>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23ED629C-C542-5E60-1C79-753AA9A82E4A}"/>
              </a:ext>
            </a:extLst>
          </p:cNvPr>
          <p:cNvSpPr>
            <a:spLocks noGrp="1"/>
          </p:cNvSpPr>
          <p:nvPr>
            <p:ph type="sldNum" sz="quarter" idx="12"/>
          </p:nvPr>
        </p:nvSpPr>
        <p:spPr/>
        <p:txBody>
          <a:bodyPr/>
          <a:lstStyle/>
          <a:p>
            <a:fld id="{6DBA87DF-1AF7-4290-8CD7-CC82BC4D0DAC}" type="slidenum">
              <a:rPr lang="en-AU" smtClean="0"/>
              <a:t>‹#›</a:t>
            </a:fld>
            <a:endParaRPr lang="en-AU"/>
          </a:p>
        </p:txBody>
      </p:sp>
    </p:spTree>
    <p:extLst>
      <p:ext uri="{BB962C8B-B14F-4D97-AF65-F5344CB8AC3E}">
        <p14:creationId xmlns:p14="http://schemas.microsoft.com/office/powerpoint/2010/main" val="5285456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D151D47-E0DF-10F6-7204-F07A1A903E9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9E157362-4300-6B65-500E-F4CABB9A9DE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219328DD-9C0F-FB8E-B46A-DC4BEF49FFD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296E7DB9-E3C3-4ABF-95B2-87363B4A8DD9}" type="datetimeFigureOut">
              <a:rPr lang="en-AU" smtClean="0"/>
              <a:t>5/08/2024</a:t>
            </a:fld>
            <a:endParaRPr lang="en-AU"/>
          </a:p>
        </p:txBody>
      </p:sp>
      <p:sp>
        <p:nvSpPr>
          <p:cNvPr id="5" name="Footer Placeholder 4">
            <a:extLst>
              <a:ext uri="{FF2B5EF4-FFF2-40B4-BE49-F238E27FC236}">
                <a16:creationId xmlns:a16="http://schemas.microsoft.com/office/drawing/2014/main" id="{73E7DAB6-F4C4-9276-D119-5626FD6C252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AU"/>
          </a:p>
        </p:txBody>
      </p:sp>
      <p:sp>
        <p:nvSpPr>
          <p:cNvPr id="6" name="Slide Number Placeholder 5">
            <a:extLst>
              <a:ext uri="{FF2B5EF4-FFF2-40B4-BE49-F238E27FC236}">
                <a16:creationId xmlns:a16="http://schemas.microsoft.com/office/drawing/2014/main" id="{B9A6DAF0-92C7-DACE-980A-7F4963510B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6DBA87DF-1AF7-4290-8CD7-CC82BC4D0DAC}" type="slidenum">
              <a:rPr lang="en-AU" smtClean="0"/>
              <a:t>‹#›</a:t>
            </a:fld>
            <a:endParaRPr lang="en-AU"/>
          </a:p>
        </p:txBody>
      </p:sp>
    </p:spTree>
    <p:extLst>
      <p:ext uri="{BB962C8B-B14F-4D97-AF65-F5344CB8AC3E}">
        <p14:creationId xmlns:p14="http://schemas.microsoft.com/office/powerpoint/2010/main" val="16701600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5.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1E83249-B502-CA1B-5986-AE940C5F917B}"/>
              </a:ext>
            </a:extLst>
          </p:cNvPr>
          <p:cNvPicPr>
            <a:picLocks noChangeAspect="1"/>
          </p:cNvPicPr>
          <p:nvPr/>
        </p:nvPicPr>
        <p:blipFill>
          <a:blip r:embed="rId2">
            <a:alphaModFix amt="60000"/>
          </a:blip>
          <a:srcRect b="43750"/>
          <a:stretch/>
        </p:blipFill>
        <p:spPr>
          <a:xfrm>
            <a:off x="20" y="0"/>
            <a:ext cx="12191980" cy="6857999"/>
          </a:xfrm>
          <a:prstGeom prst="rect">
            <a:avLst/>
          </a:prstGeom>
        </p:spPr>
      </p:pic>
      <p:sp>
        <p:nvSpPr>
          <p:cNvPr id="2" name="Title 1">
            <a:extLst>
              <a:ext uri="{FF2B5EF4-FFF2-40B4-BE49-F238E27FC236}">
                <a16:creationId xmlns:a16="http://schemas.microsoft.com/office/drawing/2014/main" id="{0775668D-986F-F1E1-9DD5-2B89ED9F72ED}"/>
              </a:ext>
            </a:extLst>
          </p:cNvPr>
          <p:cNvSpPr>
            <a:spLocks noGrp="1"/>
          </p:cNvSpPr>
          <p:nvPr>
            <p:ph type="ctrTitle"/>
          </p:nvPr>
        </p:nvSpPr>
        <p:spPr>
          <a:xfrm>
            <a:off x="1524000" y="1739051"/>
            <a:ext cx="9144000" cy="2387600"/>
          </a:xfrm>
          <a:solidFill>
            <a:srgbClr val="FFFFFF">
              <a:alpha val="63922"/>
            </a:srgbClr>
          </a:solidFill>
        </p:spPr>
        <p:txBody>
          <a:bodyPr anchor="ctr" anchorCtr="0">
            <a:noAutofit/>
          </a:bodyPr>
          <a:lstStyle/>
          <a:p>
            <a:r>
              <a:rPr lang="en-AU" sz="8000" dirty="0">
                <a:latin typeface="Dance Today" panose="02000600000000000000" pitchFamily="50" charset="0"/>
              </a:rPr>
              <a:t>Essays </a:t>
            </a:r>
            <a:br>
              <a:rPr lang="en-AU" sz="8000" dirty="0">
                <a:latin typeface="Dance Today" panose="02000600000000000000" pitchFamily="50" charset="0"/>
              </a:rPr>
            </a:br>
            <a:r>
              <a:rPr lang="en-AU" sz="4400" dirty="0">
                <a:latin typeface="Dance Today" panose="02000600000000000000" pitchFamily="50" charset="0"/>
              </a:rPr>
              <a:t>A Quick Review</a:t>
            </a:r>
            <a:endParaRPr lang="en-AU" sz="8000" dirty="0">
              <a:latin typeface="Dance Today" panose="02000600000000000000" pitchFamily="50" charset="0"/>
            </a:endParaRPr>
          </a:p>
        </p:txBody>
      </p:sp>
      <p:sp>
        <p:nvSpPr>
          <p:cNvPr id="3" name="Subtitle 2">
            <a:extLst>
              <a:ext uri="{FF2B5EF4-FFF2-40B4-BE49-F238E27FC236}">
                <a16:creationId xmlns:a16="http://schemas.microsoft.com/office/drawing/2014/main" id="{FEB4787F-8727-FBB2-7459-9ECD6B2DE648}"/>
              </a:ext>
            </a:extLst>
          </p:cNvPr>
          <p:cNvSpPr>
            <a:spLocks noGrp="1"/>
          </p:cNvSpPr>
          <p:nvPr>
            <p:ph type="subTitle" idx="1"/>
          </p:nvPr>
        </p:nvSpPr>
        <p:spPr>
          <a:xfrm>
            <a:off x="1524000" y="4537703"/>
            <a:ext cx="9144000" cy="1655762"/>
          </a:xfrm>
        </p:spPr>
        <p:txBody>
          <a:bodyPr/>
          <a:lstStyle/>
          <a:p>
            <a:r>
              <a:rPr lang="en-AU" sz="3600" b="1" dirty="0"/>
              <a:t>Structure, PEEL paragraphs, using evidence, academic language </a:t>
            </a:r>
          </a:p>
          <a:p>
            <a:endParaRPr lang="en-AU" dirty="0"/>
          </a:p>
        </p:txBody>
      </p:sp>
    </p:spTree>
    <p:extLst>
      <p:ext uri="{BB962C8B-B14F-4D97-AF65-F5344CB8AC3E}">
        <p14:creationId xmlns:p14="http://schemas.microsoft.com/office/powerpoint/2010/main" val="28176012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79" name="Rectangle 3078">
            <a:extLst>
              <a:ext uri="{FF2B5EF4-FFF2-40B4-BE49-F238E27FC236}">
                <a16:creationId xmlns:a16="http://schemas.microsoft.com/office/drawing/2014/main" id="{7FF47CB7-972F-479F-A36D-9E72D26EC8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81" name="Freeform: Shape 3080">
            <a:extLst>
              <a:ext uri="{FF2B5EF4-FFF2-40B4-BE49-F238E27FC236}">
                <a16:creationId xmlns:a16="http://schemas.microsoft.com/office/drawing/2014/main" id="{0D153B68-5844-490D-8E67-F616D6D72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1766176" cy="2061837"/>
          </a:xfrm>
          <a:custGeom>
            <a:avLst/>
            <a:gdLst>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13657 w 10768629"/>
              <a:gd name="connsiteY144" fmla="*/ 1730706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40853 w 10768629"/>
              <a:gd name="connsiteY141" fmla="*/ 1657958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232341 w 10768629"/>
              <a:gd name="connsiteY179" fmla="*/ 1785942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232341 w 10768629"/>
              <a:gd name="connsiteY179" fmla="*/ 1785942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9462 w 10768629"/>
              <a:gd name="connsiteY48" fmla="*/ 987106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0257 w 10768629"/>
              <a:gd name="connsiteY182" fmla="*/ 1789615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84330 h 1978172"/>
              <a:gd name="connsiteX182" fmla="*/ 1120257 w 10768629"/>
              <a:gd name="connsiteY182" fmla="*/ 1789615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Lst>
            <a:rect l="l" t="t" r="r" b="b"/>
            <a:pathLst>
              <a:path w="10768629" h="1978172">
                <a:moveTo>
                  <a:pt x="0" y="0"/>
                </a:moveTo>
                <a:lnTo>
                  <a:pt x="10768629" y="0"/>
                </a:lnTo>
                <a:lnTo>
                  <a:pt x="10733254" y="31439"/>
                </a:lnTo>
                <a:lnTo>
                  <a:pt x="10727085" y="37910"/>
                </a:lnTo>
                <a:cubicBezTo>
                  <a:pt x="10712973" y="56080"/>
                  <a:pt x="10699457" y="78430"/>
                  <a:pt x="10675953" y="68623"/>
                </a:cubicBezTo>
                <a:cubicBezTo>
                  <a:pt x="10685972" y="89202"/>
                  <a:pt x="10641629" y="69781"/>
                  <a:pt x="10637091" y="90361"/>
                </a:cubicBezTo>
                <a:cubicBezTo>
                  <a:pt x="10635214" y="107005"/>
                  <a:pt x="10621323" y="104993"/>
                  <a:pt x="10610971" y="110764"/>
                </a:cubicBezTo>
                <a:cubicBezTo>
                  <a:pt x="10603980" y="127568"/>
                  <a:pt x="10551417" y="141180"/>
                  <a:pt x="10532872" y="138028"/>
                </a:cubicBezTo>
                <a:cubicBezTo>
                  <a:pt x="10480300" y="119072"/>
                  <a:pt x="10440532" y="186296"/>
                  <a:pt x="10398558" y="172911"/>
                </a:cubicBezTo>
                <a:cubicBezTo>
                  <a:pt x="10387708" y="174114"/>
                  <a:pt x="10378792" y="177646"/>
                  <a:pt x="10371128" y="182609"/>
                </a:cubicBezTo>
                <a:lnTo>
                  <a:pt x="10352178" y="199976"/>
                </a:lnTo>
                <a:lnTo>
                  <a:pt x="10351815" y="211879"/>
                </a:lnTo>
                <a:lnTo>
                  <a:pt x="10337471" y="218661"/>
                </a:lnTo>
                <a:lnTo>
                  <a:pt x="10334625" y="222351"/>
                </a:lnTo>
                <a:cubicBezTo>
                  <a:pt x="10321108" y="225227"/>
                  <a:pt x="10278615" y="228401"/>
                  <a:pt x="10256365" y="235917"/>
                </a:cubicBezTo>
                <a:cubicBezTo>
                  <a:pt x="10218136" y="258033"/>
                  <a:pt x="10224552" y="209685"/>
                  <a:pt x="10201127" y="267448"/>
                </a:cubicBezTo>
                <a:cubicBezTo>
                  <a:pt x="10121320" y="273476"/>
                  <a:pt x="10040763" y="345580"/>
                  <a:pt x="9961218" y="326720"/>
                </a:cubicBezTo>
                <a:cubicBezTo>
                  <a:pt x="9980173" y="341621"/>
                  <a:pt x="9883038" y="318484"/>
                  <a:pt x="9859715" y="355698"/>
                </a:cubicBezTo>
                <a:cubicBezTo>
                  <a:pt x="9812822" y="367758"/>
                  <a:pt x="9752089" y="383830"/>
                  <a:pt x="9679867" y="399081"/>
                </a:cubicBezTo>
                <a:cubicBezTo>
                  <a:pt x="9618357" y="415668"/>
                  <a:pt x="9525492" y="446315"/>
                  <a:pt x="9490654" y="455225"/>
                </a:cubicBezTo>
                <a:lnTo>
                  <a:pt x="9470837" y="452539"/>
                </a:lnTo>
                <a:lnTo>
                  <a:pt x="9469082" y="454891"/>
                </a:lnTo>
                <a:cubicBezTo>
                  <a:pt x="9460057" y="461184"/>
                  <a:pt x="9453495" y="461729"/>
                  <a:pt x="9448038" y="459733"/>
                </a:cubicBezTo>
                <a:lnTo>
                  <a:pt x="9396821" y="455795"/>
                </a:lnTo>
                <a:lnTo>
                  <a:pt x="9392197" y="459796"/>
                </a:lnTo>
                <a:lnTo>
                  <a:pt x="9347994" y="464462"/>
                </a:lnTo>
                <a:cubicBezTo>
                  <a:pt x="9347959" y="465155"/>
                  <a:pt x="9347925" y="465846"/>
                  <a:pt x="9347889" y="466539"/>
                </a:cubicBezTo>
                <a:cubicBezTo>
                  <a:pt x="9346648" y="471307"/>
                  <a:pt x="9343831" y="475025"/>
                  <a:pt x="9337639" y="476654"/>
                </a:cubicBezTo>
                <a:cubicBezTo>
                  <a:pt x="9354547" y="503661"/>
                  <a:pt x="9307720" y="510631"/>
                  <a:pt x="9287964" y="513052"/>
                </a:cubicBezTo>
                <a:cubicBezTo>
                  <a:pt x="9269905" y="526173"/>
                  <a:pt x="9245386" y="544358"/>
                  <a:pt x="9229283" y="555377"/>
                </a:cubicBezTo>
                <a:lnTo>
                  <a:pt x="9220274" y="557502"/>
                </a:lnTo>
                <a:cubicBezTo>
                  <a:pt x="9220250" y="557668"/>
                  <a:pt x="9220226" y="557835"/>
                  <a:pt x="9220202" y="558001"/>
                </a:cubicBezTo>
                <a:cubicBezTo>
                  <a:pt x="9218468" y="559434"/>
                  <a:pt x="9215591" y="560497"/>
                  <a:pt x="9210908" y="561147"/>
                </a:cubicBezTo>
                <a:lnTo>
                  <a:pt x="9186374" y="565502"/>
                </a:lnTo>
                <a:lnTo>
                  <a:pt x="9181058" y="569943"/>
                </a:lnTo>
                <a:lnTo>
                  <a:pt x="9167549" y="584727"/>
                </a:lnTo>
                <a:lnTo>
                  <a:pt x="9149110" y="598906"/>
                </a:lnTo>
                <a:cubicBezTo>
                  <a:pt x="9133575" y="594395"/>
                  <a:pt x="9087390" y="636567"/>
                  <a:pt x="9078556" y="644039"/>
                </a:cubicBezTo>
                <a:lnTo>
                  <a:pt x="8996399" y="690055"/>
                </a:lnTo>
                <a:cubicBezTo>
                  <a:pt x="8913147" y="777045"/>
                  <a:pt x="8867993" y="772591"/>
                  <a:pt x="8803791" y="813860"/>
                </a:cubicBezTo>
                <a:cubicBezTo>
                  <a:pt x="8745270" y="819906"/>
                  <a:pt x="8690049" y="823612"/>
                  <a:pt x="8636202" y="848463"/>
                </a:cubicBezTo>
                <a:cubicBezTo>
                  <a:pt x="8594799" y="860014"/>
                  <a:pt x="8568613" y="864779"/>
                  <a:pt x="8555372" y="883171"/>
                </a:cubicBezTo>
                <a:lnTo>
                  <a:pt x="8507229" y="901665"/>
                </a:lnTo>
                <a:lnTo>
                  <a:pt x="8428473" y="927985"/>
                </a:lnTo>
                <a:cubicBezTo>
                  <a:pt x="8428287" y="929817"/>
                  <a:pt x="8428100" y="931648"/>
                  <a:pt x="8427914" y="933480"/>
                </a:cubicBezTo>
                <a:lnTo>
                  <a:pt x="8420327" y="941984"/>
                </a:lnTo>
                <a:lnTo>
                  <a:pt x="8394729" y="948347"/>
                </a:lnTo>
                <a:lnTo>
                  <a:pt x="8380548" y="987916"/>
                </a:lnTo>
                <a:lnTo>
                  <a:pt x="8375330" y="965444"/>
                </a:lnTo>
                <a:cubicBezTo>
                  <a:pt x="8372375" y="964202"/>
                  <a:pt x="8344433" y="977378"/>
                  <a:pt x="8340796" y="980522"/>
                </a:cubicBezTo>
                <a:cubicBezTo>
                  <a:pt x="8328292" y="982128"/>
                  <a:pt x="8319237" y="991089"/>
                  <a:pt x="8304438" y="996739"/>
                </a:cubicBezTo>
                <a:cubicBezTo>
                  <a:pt x="8297193" y="1005683"/>
                  <a:pt x="8289328" y="1014568"/>
                  <a:pt x="8280929" y="1023089"/>
                </a:cubicBezTo>
                <a:lnTo>
                  <a:pt x="8275760" y="1027772"/>
                </a:lnTo>
                <a:lnTo>
                  <a:pt x="8275478" y="1027605"/>
                </a:lnTo>
                <a:cubicBezTo>
                  <a:pt x="8273970" y="1028076"/>
                  <a:pt x="8251461" y="1029408"/>
                  <a:pt x="8249003" y="1032033"/>
                </a:cubicBezTo>
                <a:lnTo>
                  <a:pt x="8203836" y="1037347"/>
                </a:lnTo>
                <a:cubicBezTo>
                  <a:pt x="8172789" y="1049890"/>
                  <a:pt x="8148166" y="1034625"/>
                  <a:pt x="8122936" y="1063113"/>
                </a:cubicBezTo>
                <a:cubicBezTo>
                  <a:pt x="8093850" y="1074757"/>
                  <a:pt x="8066781" y="1075350"/>
                  <a:pt x="8043658" y="1092746"/>
                </a:cubicBezTo>
                <a:cubicBezTo>
                  <a:pt x="8032157" y="1089174"/>
                  <a:pt x="8022145" y="1089998"/>
                  <a:pt x="8015351" y="1105478"/>
                </a:cubicBezTo>
                <a:cubicBezTo>
                  <a:pt x="7987544" y="1113006"/>
                  <a:pt x="7977708" y="1099152"/>
                  <a:pt x="7963145" y="1119346"/>
                </a:cubicBezTo>
                <a:cubicBezTo>
                  <a:pt x="7942622" y="1098880"/>
                  <a:pt x="7943760" y="1109516"/>
                  <a:pt x="7938145" y="1120225"/>
                </a:cubicBezTo>
                <a:lnTo>
                  <a:pt x="7937238" y="1121204"/>
                </a:lnTo>
                <a:lnTo>
                  <a:pt x="7934398" y="1118240"/>
                </a:lnTo>
                <a:lnTo>
                  <a:pt x="7918248" y="1124371"/>
                </a:lnTo>
                <a:lnTo>
                  <a:pt x="7914119" y="1127653"/>
                </a:lnTo>
                <a:cubicBezTo>
                  <a:pt x="7911201" y="1129547"/>
                  <a:pt x="7909169" y="1130331"/>
                  <a:pt x="7907658" y="1130350"/>
                </a:cubicBezTo>
                <a:lnTo>
                  <a:pt x="7907434" y="1130103"/>
                </a:lnTo>
                <a:lnTo>
                  <a:pt x="7901508" y="1133245"/>
                </a:lnTo>
                <a:cubicBezTo>
                  <a:pt x="7891644" y="1139271"/>
                  <a:pt x="7882185" y="1145815"/>
                  <a:pt x="7873287" y="1152609"/>
                </a:cubicBezTo>
                <a:cubicBezTo>
                  <a:pt x="7864672" y="1141906"/>
                  <a:pt x="7845199" y="1159242"/>
                  <a:pt x="7834833" y="1153868"/>
                </a:cubicBezTo>
                <a:lnTo>
                  <a:pt x="7828661" y="1139994"/>
                </a:lnTo>
                <a:lnTo>
                  <a:pt x="7823966" y="1143178"/>
                </a:lnTo>
                <a:lnTo>
                  <a:pt x="7815078" y="1151776"/>
                </a:lnTo>
                <a:cubicBezTo>
                  <a:pt x="7813692" y="1152943"/>
                  <a:pt x="7812687" y="1153116"/>
                  <a:pt x="7812026" y="1151522"/>
                </a:cubicBezTo>
                <a:cubicBezTo>
                  <a:pt x="7806555" y="1153054"/>
                  <a:pt x="7788673" y="1159989"/>
                  <a:pt x="7782249" y="1160970"/>
                </a:cubicBezTo>
                <a:lnTo>
                  <a:pt x="7773476" y="1157414"/>
                </a:lnTo>
                <a:lnTo>
                  <a:pt x="7769600" y="1157365"/>
                </a:lnTo>
                <a:lnTo>
                  <a:pt x="7752631" y="1172815"/>
                </a:lnTo>
                <a:lnTo>
                  <a:pt x="7739392" y="1192062"/>
                </a:lnTo>
                <a:lnTo>
                  <a:pt x="7677677" y="1216394"/>
                </a:lnTo>
                <a:lnTo>
                  <a:pt x="7586920" y="1261888"/>
                </a:lnTo>
                <a:cubicBezTo>
                  <a:pt x="7556723" y="1298911"/>
                  <a:pt x="7489187" y="1284518"/>
                  <a:pt x="7486100" y="1292563"/>
                </a:cubicBezTo>
                <a:cubicBezTo>
                  <a:pt x="7454875" y="1308356"/>
                  <a:pt x="7453335" y="1326361"/>
                  <a:pt x="7411323" y="1340732"/>
                </a:cubicBezTo>
                <a:cubicBezTo>
                  <a:pt x="7372519" y="1390006"/>
                  <a:pt x="7288617" y="1403664"/>
                  <a:pt x="7240698" y="1438832"/>
                </a:cubicBezTo>
                <a:cubicBezTo>
                  <a:pt x="7206467" y="1417136"/>
                  <a:pt x="7227555" y="1441678"/>
                  <a:pt x="7197675" y="1447530"/>
                </a:cubicBezTo>
                <a:cubicBezTo>
                  <a:pt x="7211601" y="1474927"/>
                  <a:pt x="7159483" y="1444981"/>
                  <a:pt x="7164788" y="1480293"/>
                </a:cubicBezTo>
                <a:cubicBezTo>
                  <a:pt x="7159184" y="1480240"/>
                  <a:pt x="7153584" y="1479075"/>
                  <a:pt x="7147929" y="1477641"/>
                </a:cubicBezTo>
                <a:lnTo>
                  <a:pt x="7144965" y="1476908"/>
                </a:lnTo>
                <a:lnTo>
                  <a:pt x="7134299" y="1479969"/>
                </a:lnTo>
                <a:lnTo>
                  <a:pt x="7129809" y="1473339"/>
                </a:lnTo>
                <a:lnTo>
                  <a:pt x="7112688" y="1472575"/>
                </a:lnTo>
                <a:cubicBezTo>
                  <a:pt x="7106506" y="1473449"/>
                  <a:pt x="7100123" y="1475741"/>
                  <a:pt x="7093470" y="1480300"/>
                </a:cubicBezTo>
                <a:cubicBezTo>
                  <a:pt x="7079039" y="1501274"/>
                  <a:pt x="7048991" y="1495718"/>
                  <a:pt x="7025034" y="1506934"/>
                </a:cubicBezTo>
                <a:lnTo>
                  <a:pt x="7014783" y="1515868"/>
                </a:lnTo>
                <a:lnTo>
                  <a:pt x="6979706" y="1523511"/>
                </a:lnTo>
                <a:lnTo>
                  <a:pt x="6977890" y="1525793"/>
                </a:lnTo>
                <a:cubicBezTo>
                  <a:pt x="6971996" y="1527914"/>
                  <a:pt x="6959488" y="1529941"/>
                  <a:pt x="6944339" y="1536237"/>
                </a:cubicBezTo>
                <a:lnTo>
                  <a:pt x="6886996" y="1563569"/>
                </a:lnTo>
                <a:lnTo>
                  <a:pt x="6874510" y="1558469"/>
                </a:lnTo>
                <a:lnTo>
                  <a:pt x="6871943" y="1554651"/>
                </a:lnTo>
                <a:lnTo>
                  <a:pt x="6856174" y="1562024"/>
                </a:lnTo>
                <a:lnTo>
                  <a:pt x="6842321" y="1560554"/>
                </a:lnTo>
                <a:lnTo>
                  <a:pt x="6832713" y="1569357"/>
                </a:lnTo>
                <a:lnTo>
                  <a:pt x="6816351" y="1571495"/>
                </a:lnTo>
                <a:cubicBezTo>
                  <a:pt x="6810216" y="1571510"/>
                  <a:pt x="6803310" y="1571324"/>
                  <a:pt x="6795800" y="1572010"/>
                </a:cubicBezTo>
                <a:lnTo>
                  <a:pt x="6777546" y="1568661"/>
                </a:lnTo>
                <a:lnTo>
                  <a:pt x="6751528" y="1574143"/>
                </a:lnTo>
                <a:cubicBezTo>
                  <a:pt x="6731455" y="1578562"/>
                  <a:pt x="6712054" y="1582098"/>
                  <a:pt x="6691966" y="1582255"/>
                </a:cubicBezTo>
                <a:cubicBezTo>
                  <a:pt x="6677921" y="1590738"/>
                  <a:pt x="6663787" y="1595441"/>
                  <a:pt x="6646941" y="1588471"/>
                </a:cubicBezTo>
                <a:cubicBezTo>
                  <a:pt x="6605135" y="1597971"/>
                  <a:pt x="6598373" y="1612583"/>
                  <a:pt x="6568576" y="1606488"/>
                </a:cubicBezTo>
                <a:cubicBezTo>
                  <a:pt x="6562510" y="1614734"/>
                  <a:pt x="6558067" y="1619360"/>
                  <a:pt x="6554358" y="1621701"/>
                </a:cubicBezTo>
                <a:cubicBezTo>
                  <a:pt x="6543227" y="1628727"/>
                  <a:pt x="6538724" y="1615196"/>
                  <a:pt x="6516968" y="1617195"/>
                </a:cubicBezTo>
                <a:cubicBezTo>
                  <a:pt x="6493173" y="1617368"/>
                  <a:pt x="6528193" y="1598652"/>
                  <a:pt x="6506479" y="1602227"/>
                </a:cubicBezTo>
                <a:cubicBezTo>
                  <a:pt x="6486674" y="1613929"/>
                  <a:pt x="6478484" y="1593997"/>
                  <a:pt x="6458436" y="1607332"/>
                </a:cubicBezTo>
                <a:cubicBezTo>
                  <a:pt x="6471168" y="1620800"/>
                  <a:pt x="6410323" y="1615478"/>
                  <a:pt x="6414786" y="1628815"/>
                </a:cubicBezTo>
                <a:cubicBezTo>
                  <a:pt x="6385942" y="1615041"/>
                  <a:pt x="6386569" y="1640238"/>
                  <a:pt x="6357085" y="1640846"/>
                </a:cubicBezTo>
                <a:cubicBezTo>
                  <a:pt x="6341163" y="1636809"/>
                  <a:pt x="6331497" y="1637754"/>
                  <a:pt x="6322636" y="1648213"/>
                </a:cubicBezTo>
                <a:cubicBezTo>
                  <a:pt x="6248448" y="1627802"/>
                  <a:pt x="6286748" y="1654976"/>
                  <a:pt x="6226172" y="1654676"/>
                </a:cubicBezTo>
                <a:lnTo>
                  <a:pt x="6221217" y="1654506"/>
                </a:lnTo>
                <a:lnTo>
                  <a:pt x="6204956" y="1664280"/>
                </a:lnTo>
                <a:cubicBezTo>
                  <a:pt x="6204728" y="1665114"/>
                  <a:pt x="6204498" y="1665947"/>
                  <a:pt x="6204270" y="1666782"/>
                </a:cubicBezTo>
                <a:lnTo>
                  <a:pt x="6143810" y="1661963"/>
                </a:lnTo>
                <a:lnTo>
                  <a:pt x="6136560" y="1665728"/>
                </a:lnTo>
                <a:lnTo>
                  <a:pt x="6096155" y="1656951"/>
                </a:lnTo>
                <a:lnTo>
                  <a:pt x="6075812" y="1655422"/>
                </a:lnTo>
                <a:lnTo>
                  <a:pt x="6039495" y="1649680"/>
                </a:lnTo>
                <a:lnTo>
                  <a:pt x="6036523" y="1652121"/>
                </a:lnTo>
                <a:lnTo>
                  <a:pt x="6029328" y="1649904"/>
                </a:lnTo>
                <a:lnTo>
                  <a:pt x="6024075" y="1652779"/>
                </a:lnTo>
                <a:lnTo>
                  <a:pt x="6018085" y="1652030"/>
                </a:lnTo>
                <a:cubicBezTo>
                  <a:pt x="6006658" y="1653831"/>
                  <a:pt x="5968194" y="1662035"/>
                  <a:pt x="5955513" y="1663584"/>
                </a:cubicBezTo>
                <a:lnTo>
                  <a:pt x="5941996" y="1661326"/>
                </a:lnTo>
                <a:lnTo>
                  <a:pt x="5931789" y="1669915"/>
                </a:lnTo>
                <a:lnTo>
                  <a:pt x="5888686" y="1672175"/>
                </a:lnTo>
                <a:lnTo>
                  <a:pt x="5873794" y="1665454"/>
                </a:lnTo>
                <a:lnTo>
                  <a:pt x="5860022" y="1660635"/>
                </a:lnTo>
                <a:lnTo>
                  <a:pt x="5858237" y="1660649"/>
                </a:lnTo>
                <a:lnTo>
                  <a:pt x="5840319" y="1660798"/>
                </a:lnTo>
                <a:lnTo>
                  <a:pt x="5806984" y="1661075"/>
                </a:lnTo>
                <a:cubicBezTo>
                  <a:pt x="5785708" y="1661533"/>
                  <a:pt x="5764126" y="1662974"/>
                  <a:pt x="5742351" y="1667489"/>
                </a:cubicBezTo>
                <a:cubicBezTo>
                  <a:pt x="5659069" y="1645168"/>
                  <a:pt x="5615134" y="1706361"/>
                  <a:pt x="5521171" y="1671626"/>
                </a:cubicBezTo>
                <a:cubicBezTo>
                  <a:pt x="5491803" y="1671296"/>
                  <a:pt x="5498089" y="1662666"/>
                  <a:pt x="5457384" y="1683952"/>
                </a:cubicBezTo>
                <a:cubicBezTo>
                  <a:pt x="5356959" y="1699287"/>
                  <a:pt x="5078905" y="1774579"/>
                  <a:pt x="4950070" y="1748401"/>
                </a:cubicBezTo>
                <a:cubicBezTo>
                  <a:pt x="4918276" y="1752255"/>
                  <a:pt x="4891043" y="1756936"/>
                  <a:pt x="4872172" y="1757222"/>
                </a:cubicBezTo>
                <a:lnTo>
                  <a:pt x="4809524" y="1761033"/>
                </a:lnTo>
                <a:cubicBezTo>
                  <a:pt x="4791324" y="1772975"/>
                  <a:pt x="4777258" y="1754591"/>
                  <a:pt x="4759058" y="1766533"/>
                </a:cubicBezTo>
                <a:cubicBezTo>
                  <a:pt x="4747481" y="1770744"/>
                  <a:pt x="4734604" y="1772921"/>
                  <a:pt x="4719749" y="1771811"/>
                </a:cubicBezTo>
                <a:cubicBezTo>
                  <a:pt x="4671168" y="1780243"/>
                  <a:pt x="4634134" y="1775931"/>
                  <a:pt x="4568686" y="1786141"/>
                </a:cubicBezTo>
                <a:cubicBezTo>
                  <a:pt x="4544667" y="1777910"/>
                  <a:pt x="4432547" y="1778168"/>
                  <a:pt x="4418751" y="1796932"/>
                </a:cubicBezTo>
                <a:cubicBezTo>
                  <a:pt x="4403360" y="1801488"/>
                  <a:pt x="4385278" y="1795746"/>
                  <a:pt x="4378377" y="1815528"/>
                </a:cubicBezTo>
                <a:cubicBezTo>
                  <a:pt x="4366870" y="1839461"/>
                  <a:pt x="4337372" y="1814003"/>
                  <a:pt x="4320575" y="1832722"/>
                </a:cubicBezTo>
                <a:cubicBezTo>
                  <a:pt x="4277898" y="1857053"/>
                  <a:pt x="4243945" y="1846759"/>
                  <a:pt x="4211935" y="1860177"/>
                </a:cubicBezTo>
                <a:cubicBezTo>
                  <a:pt x="4181519" y="1859584"/>
                  <a:pt x="4171342" y="1859762"/>
                  <a:pt x="4101228" y="1868717"/>
                </a:cubicBezTo>
                <a:cubicBezTo>
                  <a:pt x="4080159" y="1876188"/>
                  <a:pt x="4039427" y="1877381"/>
                  <a:pt x="3973223" y="1881015"/>
                </a:cubicBezTo>
                <a:cubicBezTo>
                  <a:pt x="3971330" y="1884974"/>
                  <a:pt x="3952843" y="1879225"/>
                  <a:pt x="3900992" y="1880603"/>
                </a:cubicBezTo>
                <a:cubicBezTo>
                  <a:pt x="3849141" y="1881981"/>
                  <a:pt x="3740060" y="1895686"/>
                  <a:pt x="3662119" y="1889285"/>
                </a:cubicBezTo>
                <a:cubicBezTo>
                  <a:pt x="3565155" y="1881322"/>
                  <a:pt x="3613412" y="1915150"/>
                  <a:pt x="3496919" y="1873180"/>
                </a:cubicBezTo>
                <a:cubicBezTo>
                  <a:pt x="3488062" y="1895719"/>
                  <a:pt x="3474293" y="1876288"/>
                  <a:pt x="3449433" y="1889681"/>
                </a:cubicBezTo>
                <a:cubicBezTo>
                  <a:pt x="3406553" y="1891629"/>
                  <a:pt x="3413217" y="1897797"/>
                  <a:pt x="3369766" y="1916653"/>
                </a:cubicBezTo>
                <a:cubicBezTo>
                  <a:pt x="3338805" y="1929531"/>
                  <a:pt x="3289487" y="1928617"/>
                  <a:pt x="3269672" y="1938036"/>
                </a:cubicBezTo>
                <a:lnTo>
                  <a:pt x="3224897" y="1943733"/>
                </a:lnTo>
                <a:cubicBezTo>
                  <a:pt x="3188693" y="1949271"/>
                  <a:pt x="3178540" y="1909145"/>
                  <a:pt x="3161463" y="1946591"/>
                </a:cubicBezTo>
                <a:lnTo>
                  <a:pt x="3112044" y="1935614"/>
                </a:lnTo>
                <a:lnTo>
                  <a:pt x="3069716" y="1930463"/>
                </a:lnTo>
                <a:cubicBezTo>
                  <a:pt x="3049937" y="1924285"/>
                  <a:pt x="3047816" y="1925644"/>
                  <a:pt x="3005773" y="1915878"/>
                </a:cubicBezTo>
                <a:cubicBezTo>
                  <a:pt x="2978838" y="1921092"/>
                  <a:pt x="2967972" y="1927319"/>
                  <a:pt x="2897201" y="1926772"/>
                </a:cubicBezTo>
                <a:lnTo>
                  <a:pt x="2783891" y="1931749"/>
                </a:lnTo>
                <a:cubicBezTo>
                  <a:pt x="2753098" y="1932794"/>
                  <a:pt x="2731621" y="1915151"/>
                  <a:pt x="2712447" y="1933044"/>
                </a:cubicBezTo>
                <a:cubicBezTo>
                  <a:pt x="2621923" y="1990472"/>
                  <a:pt x="2637976" y="1949546"/>
                  <a:pt x="2560151" y="1963609"/>
                </a:cubicBezTo>
                <a:cubicBezTo>
                  <a:pt x="2472084" y="1973456"/>
                  <a:pt x="2423631" y="1962133"/>
                  <a:pt x="2367221" y="1971884"/>
                </a:cubicBezTo>
                <a:cubicBezTo>
                  <a:pt x="2355331" y="1950582"/>
                  <a:pt x="2295649" y="1950006"/>
                  <a:pt x="2272130" y="1961162"/>
                </a:cubicBezTo>
                <a:cubicBezTo>
                  <a:pt x="2229336" y="1964326"/>
                  <a:pt x="2232627" y="1943953"/>
                  <a:pt x="2189404" y="1978172"/>
                </a:cubicBezTo>
                <a:cubicBezTo>
                  <a:pt x="2153824" y="1968017"/>
                  <a:pt x="2114605" y="1969166"/>
                  <a:pt x="2077704" y="1965002"/>
                </a:cubicBezTo>
                <a:cubicBezTo>
                  <a:pt x="2053064" y="1962036"/>
                  <a:pt x="2051584" y="1971011"/>
                  <a:pt x="2033299" y="1969042"/>
                </a:cubicBezTo>
                <a:cubicBezTo>
                  <a:pt x="2015014" y="1967073"/>
                  <a:pt x="1998956" y="1958903"/>
                  <a:pt x="1967996" y="1953187"/>
                </a:cubicBezTo>
                <a:cubicBezTo>
                  <a:pt x="1924117" y="1970917"/>
                  <a:pt x="1915668" y="1940297"/>
                  <a:pt x="1855805" y="1926082"/>
                </a:cubicBezTo>
                <a:cubicBezTo>
                  <a:pt x="1830663" y="1943732"/>
                  <a:pt x="1810564" y="1935694"/>
                  <a:pt x="1790957" y="1919460"/>
                </a:cubicBezTo>
                <a:cubicBezTo>
                  <a:pt x="1732588" y="1924884"/>
                  <a:pt x="1679506" y="1900619"/>
                  <a:pt x="1613978" y="1891581"/>
                </a:cubicBezTo>
                <a:cubicBezTo>
                  <a:pt x="1542961" y="1912227"/>
                  <a:pt x="1506863" y="1865666"/>
                  <a:pt x="1436831" y="1856201"/>
                </a:cubicBezTo>
                <a:cubicBezTo>
                  <a:pt x="1409149" y="1862955"/>
                  <a:pt x="1416370" y="1829853"/>
                  <a:pt x="1357365" y="1832140"/>
                </a:cubicBezTo>
                <a:cubicBezTo>
                  <a:pt x="1285880" y="1811785"/>
                  <a:pt x="1273193" y="1786872"/>
                  <a:pt x="1232341" y="1785942"/>
                </a:cubicBezTo>
                <a:cubicBezTo>
                  <a:pt x="1223903" y="1792798"/>
                  <a:pt x="1160576" y="1793911"/>
                  <a:pt x="1162595" y="1784330"/>
                </a:cubicBezTo>
                <a:cubicBezTo>
                  <a:pt x="1153167" y="1787110"/>
                  <a:pt x="1122206" y="1805077"/>
                  <a:pt x="1120257" y="1789615"/>
                </a:cubicBezTo>
                <a:cubicBezTo>
                  <a:pt x="1073149" y="1786750"/>
                  <a:pt x="1034361" y="1768718"/>
                  <a:pt x="991903" y="1786741"/>
                </a:cubicBezTo>
                <a:cubicBezTo>
                  <a:pt x="966383" y="1781126"/>
                  <a:pt x="949501" y="1800915"/>
                  <a:pt x="883960" y="1809389"/>
                </a:cubicBezTo>
                <a:cubicBezTo>
                  <a:pt x="836064" y="1808194"/>
                  <a:pt x="826980" y="1826610"/>
                  <a:pt x="766531" y="1805053"/>
                </a:cubicBezTo>
                <a:cubicBezTo>
                  <a:pt x="732778" y="1801141"/>
                  <a:pt x="694055" y="1787044"/>
                  <a:pt x="669779" y="1800537"/>
                </a:cubicBezTo>
                <a:cubicBezTo>
                  <a:pt x="645252" y="1794709"/>
                  <a:pt x="563495" y="1813232"/>
                  <a:pt x="523898" y="1811085"/>
                </a:cubicBezTo>
                <a:cubicBezTo>
                  <a:pt x="457555" y="1798530"/>
                  <a:pt x="395227" y="1824052"/>
                  <a:pt x="360251" y="1830735"/>
                </a:cubicBezTo>
                <a:cubicBezTo>
                  <a:pt x="313564" y="1825583"/>
                  <a:pt x="298281" y="1811622"/>
                  <a:pt x="255207" y="1818275"/>
                </a:cubicBezTo>
                <a:cubicBezTo>
                  <a:pt x="206572" y="1839769"/>
                  <a:pt x="160277" y="1836800"/>
                  <a:pt x="101803" y="1870647"/>
                </a:cubicBezTo>
                <a:cubicBezTo>
                  <a:pt x="85849" y="1910002"/>
                  <a:pt x="27997" y="1845258"/>
                  <a:pt x="25397" y="1888443"/>
                </a:cubicBezTo>
                <a:cubicBezTo>
                  <a:pt x="19096" y="1881154"/>
                  <a:pt x="11260" y="1878398"/>
                  <a:pt x="2370" y="1878311"/>
                </a:cubicBezTo>
                <a:lnTo>
                  <a:pt x="0" y="1878785"/>
                </a:lnTo>
                <a:lnTo>
                  <a:pt x="0" y="0"/>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0E0D1649-2E47-A1DF-0371-9D1201A47DF1}"/>
              </a:ext>
            </a:extLst>
          </p:cNvPr>
          <p:cNvSpPr>
            <a:spLocks noGrp="1"/>
          </p:cNvSpPr>
          <p:nvPr>
            <p:ph type="title"/>
          </p:nvPr>
        </p:nvSpPr>
        <p:spPr>
          <a:xfrm>
            <a:off x="1137034" y="609597"/>
            <a:ext cx="9392421" cy="1330841"/>
          </a:xfrm>
        </p:spPr>
        <p:txBody>
          <a:bodyPr>
            <a:normAutofit/>
          </a:bodyPr>
          <a:lstStyle/>
          <a:p>
            <a:r>
              <a:rPr lang="en-AU" dirty="0"/>
              <a:t>Using evidence from the novel</a:t>
            </a:r>
          </a:p>
        </p:txBody>
      </p:sp>
      <p:sp>
        <p:nvSpPr>
          <p:cNvPr id="3" name="Content Placeholder 2">
            <a:extLst>
              <a:ext uri="{FF2B5EF4-FFF2-40B4-BE49-F238E27FC236}">
                <a16:creationId xmlns:a16="http://schemas.microsoft.com/office/drawing/2014/main" id="{14F6B897-5CD4-AFA2-4A90-6DC15E4A2DC8}"/>
              </a:ext>
            </a:extLst>
          </p:cNvPr>
          <p:cNvSpPr>
            <a:spLocks noGrp="1"/>
          </p:cNvSpPr>
          <p:nvPr>
            <p:ph idx="1"/>
          </p:nvPr>
        </p:nvSpPr>
        <p:spPr>
          <a:xfrm>
            <a:off x="1137034" y="2198362"/>
            <a:ext cx="4958966" cy="3917773"/>
          </a:xfrm>
        </p:spPr>
        <p:txBody>
          <a:bodyPr>
            <a:normAutofit/>
          </a:bodyPr>
          <a:lstStyle/>
          <a:p>
            <a:r>
              <a:rPr lang="en-AU" sz="1200" dirty="0"/>
              <a:t>Keep quotes short – less than 100 words</a:t>
            </a:r>
          </a:p>
          <a:p>
            <a:r>
              <a:rPr lang="en-AU" sz="1200" dirty="0"/>
              <a:t>Use the EXACT words, spelling, and punctuation from the original.  </a:t>
            </a:r>
          </a:p>
          <a:p>
            <a:r>
              <a:rPr lang="en-AU" sz="1200" dirty="0"/>
              <a:t>Use quotation marks around quoted sections. No need to use italics or indentations.</a:t>
            </a:r>
          </a:p>
          <a:p>
            <a:pPr lvl="1"/>
            <a:r>
              <a:rPr lang="en-AU" sz="1200" dirty="0"/>
              <a:t>e.g.</a:t>
            </a:r>
            <a:r>
              <a:rPr lang="en-AU" sz="1200" b="1" dirty="0">
                <a:solidFill>
                  <a:srgbClr val="FF0000"/>
                </a:solidFill>
              </a:rPr>
              <a:t> “</a:t>
            </a:r>
            <a:r>
              <a:rPr lang="en-AU" sz="1200" dirty="0"/>
              <a:t>It almost rained Saturday.</a:t>
            </a:r>
            <a:r>
              <a:rPr lang="en-AU" sz="1200" b="1" dirty="0">
                <a:solidFill>
                  <a:srgbClr val="FF0000"/>
                </a:solidFill>
              </a:rPr>
              <a:t>”</a:t>
            </a:r>
            <a:r>
              <a:rPr lang="en-AU" sz="1200" b="1" dirty="0"/>
              <a:t> </a:t>
            </a:r>
            <a:r>
              <a:rPr lang="en-AU" sz="1200" dirty="0"/>
              <a:t>(Hesse 1999, pg. 88)</a:t>
            </a:r>
            <a:endParaRPr lang="en-AU" sz="1200" b="1" dirty="0"/>
          </a:p>
          <a:p>
            <a:r>
              <a:rPr lang="en-AU" sz="1200" dirty="0"/>
              <a:t>After a quote, put the following information in brackets: the author’s </a:t>
            </a:r>
            <a:r>
              <a:rPr lang="en-AU" sz="1200" b="1" dirty="0"/>
              <a:t>last</a:t>
            </a:r>
            <a:r>
              <a:rPr lang="en-AU" sz="1200" dirty="0"/>
              <a:t> </a:t>
            </a:r>
            <a:r>
              <a:rPr lang="en-AU" sz="1200" b="1" dirty="0"/>
              <a:t>name</a:t>
            </a:r>
            <a:r>
              <a:rPr lang="en-AU" sz="1200" dirty="0"/>
              <a:t>, the </a:t>
            </a:r>
            <a:r>
              <a:rPr lang="en-AU" sz="1200" b="1" dirty="0"/>
              <a:t>year</a:t>
            </a:r>
            <a:r>
              <a:rPr lang="en-AU" sz="1200" dirty="0"/>
              <a:t> this edition of the book was published, and the </a:t>
            </a:r>
            <a:r>
              <a:rPr lang="en-AU" sz="1200" b="1" dirty="0"/>
              <a:t>page number </a:t>
            </a:r>
            <a:r>
              <a:rPr lang="en-AU" sz="1200" dirty="0"/>
              <a:t> </a:t>
            </a:r>
          </a:p>
          <a:p>
            <a:pPr lvl="1"/>
            <a:r>
              <a:rPr lang="en-AU" sz="1200" dirty="0"/>
              <a:t>e.g. “President Roosevelt tells us to plant trees.” </a:t>
            </a:r>
            <a:r>
              <a:rPr lang="en-AU" sz="1200" dirty="0">
                <a:solidFill>
                  <a:srgbClr val="FF0000"/>
                </a:solidFill>
              </a:rPr>
              <a:t>(Hesse 1999, p. 75)</a:t>
            </a:r>
          </a:p>
          <a:p>
            <a:r>
              <a:rPr lang="en-AU" sz="1200" dirty="0"/>
              <a:t>Use an ellipsis (3 dots) to indicate sections left out of a quotation: </a:t>
            </a:r>
          </a:p>
          <a:p>
            <a:pPr lvl="1"/>
            <a:r>
              <a:rPr lang="en-AU" sz="1200" dirty="0"/>
              <a:t>“The price of wheat kept dropping</a:t>
            </a:r>
            <a:r>
              <a:rPr lang="en-AU" sz="1200" b="1" dirty="0">
                <a:solidFill>
                  <a:srgbClr val="FF0000"/>
                </a:solidFill>
              </a:rPr>
              <a:t>…</a:t>
            </a:r>
            <a:r>
              <a:rPr lang="en-AU" sz="1200" dirty="0"/>
              <a:t> the drier things got” (Hesse 1999, p. 84) </a:t>
            </a:r>
          </a:p>
          <a:p>
            <a:r>
              <a:rPr lang="en-AU" sz="1200" dirty="0"/>
              <a:t>Try and work quotations smoothly into your sentences. </a:t>
            </a:r>
          </a:p>
          <a:p>
            <a:pPr lvl="1"/>
            <a:r>
              <a:rPr lang="en-AU" sz="1200" dirty="0"/>
              <a:t>Hesse uses figurative language to vividly describe a look “as foul as maggoty stew” (Hesse 1999, pg. 29) and voices rising “like ghosts on the howling wind” (pg. 143)</a:t>
            </a:r>
          </a:p>
        </p:txBody>
      </p:sp>
      <p:pic>
        <p:nvPicPr>
          <p:cNvPr id="3074" name="Picture 2" descr="What is the process of creating, storing and maintaining evidence? -  Precise Investigation">
            <a:extLst>
              <a:ext uri="{FF2B5EF4-FFF2-40B4-BE49-F238E27FC236}">
                <a16:creationId xmlns:a16="http://schemas.microsoft.com/office/drawing/2014/main" id="{315607F8-C0BE-C661-223B-FA0E15EC53D8}"/>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719367" y="2716104"/>
            <a:ext cx="4788505" cy="2693534"/>
          </a:xfrm>
          <a:prstGeom prst="rect">
            <a:avLst/>
          </a:prstGeom>
          <a:noFill/>
          <a:extLst>
            <a:ext uri="{909E8E84-426E-40DD-AFC4-6F175D3DCCD1}">
              <a14:hiddenFill xmlns:a14="http://schemas.microsoft.com/office/drawing/2010/main">
                <a:solidFill>
                  <a:srgbClr val="FFFFFF"/>
                </a:solidFill>
              </a14:hiddenFill>
            </a:ext>
          </a:extLst>
        </p:spPr>
      </p:pic>
      <p:sp>
        <p:nvSpPr>
          <p:cNvPr id="3083" name="Freeform: Shape 3082">
            <a:extLst>
              <a:ext uri="{FF2B5EF4-FFF2-40B4-BE49-F238E27FC236}">
                <a16:creationId xmlns:a16="http://schemas.microsoft.com/office/drawing/2014/main" id="{9A0D773F-7A7D-4DBB-9DEA-86BB8B8F4B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5381624" y="6209414"/>
            <a:ext cx="6810375" cy="648586"/>
          </a:xfrm>
          <a:custGeom>
            <a:avLst/>
            <a:gdLst>
              <a:gd name="connsiteX0" fmla="*/ 0 w 10753706"/>
              <a:gd name="connsiteY0" fmla="*/ 0 h 1027260"/>
              <a:gd name="connsiteX1" fmla="*/ 10753706 w 10753706"/>
              <a:gd name="connsiteY1" fmla="*/ 0 h 1027260"/>
              <a:gd name="connsiteX2" fmla="*/ 10748809 w 10753706"/>
              <a:gd name="connsiteY2" fmla="*/ 2522 h 1027260"/>
              <a:gd name="connsiteX3" fmla="*/ 10725330 w 10753706"/>
              <a:gd name="connsiteY3" fmla="*/ 11977 h 1027260"/>
              <a:gd name="connsiteX4" fmla="*/ 10615423 w 10753706"/>
              <a:gd name="connsiteY4" fmla="*/ 52967 h 1027260"/>
              <a:gd name="connsiteX5" fmla="*/ 10533936 w 10753706"/>
              <a:gd name="connsiteY5" fmla="*/ 53095 h 1027260"/>
              <a:gd name="connsiteX6" fmla="*/ 10466876 w 10753706"/>
              <a:gd name="connsiteY6" fmla="*/ 45180 h 1027260"/>
              <a:gd name="connsiteX7" fmla="*/ 10355090 w 10753706"/>
              <a:gd name="connsiteY7" fmla="*/ 89741 h 1027260"/>
              <a:gd name="connsiteX8" fmla="*/ 10087145 w 10753706"/>
              <a:gd name="connsiteY8" fmla="*/ 66115 h 1027260"/>
              <a:gd name="connsiteX9" fmla="*/ 10015902 w 10753706"/>
              <a:gd name="connsiteY9" fmla="*/ 76178 h 1027260"/>
              <a:gd name="connsiteX10" fmla="*/ 9806005 w 10753706"/>
              <a:gd name="connsiteY10" fmla="*/ 102435 h 1027260"/>
              <a:gd name="connsiteX11" fmla="*/ 9602583 w 10753706"/>
              <a:gd name="connsiteY11" fmla="*/ 179170 h 1027260"/>
              <a:gd name="connsiteX12" fmla="*/ 9469719 w 10753706"/>
              <a:gd name="connsiteY12" fmla="*/ 174721 h 1027260"/>
              <a:gd name="connsiteX13" fmla="*/ 9408692 w 10753706"/>
              <a:gd name="connsiteY13" fmla="*/ 189513 h 1027260"/>
              <a:gd name="connsiteX14" fmla="*/ 9364151 w 10753706"/>
              <a:gd name="connsiteY14" fmla="*/ 194072 h 1027260"/>
              <a:gd name="connsiteX15" fmla="*/ 9337751 w 10753706"/>
              <a:gd name="connsiteY15" fmla="*/ 197579 h 1027260"/>
              <a:gd name="connsiteX16" fmla="*/ 9297166 w 10753706"/>
              <a:gd name="connsiteY16" fmla="*/ 216558 h 1027260"/>
              <a:gd name="connsiteX17" fmla="*/ 9123859 w 10753706"/>
              <a:gd name="connsiteY17" fmla="*/ 237356 h 1027260"/>
              <a:gd name="connsiteX18" fmla="*/ 8950741 w 10753706"/>
              <a:gd name="connsiteY18" fmla="*/ 238020 h 1027260"/>
              <a:gd name="connsiteX19" fmla="*/ 8718236 w 10753706"/>
              <a:gd name="connsiteY19" fmla="*/ 303148 h 1027260"/>
              <a:gd name="connsiteX20" fmla="*/ 8694011 w 10753706"/>
              <a:gd name="connsiteY20" fmla="*/ 308812 h 1027260"/>
              <a:gd name="connsiteX21" fmla="*/ 8611976 w 10753706"/>
              <a:gd name="connsiteY21" fmla="*/ 324819 h 1027260"/>
              <a:gd name="connsiteX22" fmla="*/ 8562074 w 10753706"/>
              <a:gd name="connsiteY22" fmla="*/ 337971 h 1027260"/>
              <a:gd name="connsiteX23" fmla="*/ 8501724 w 10753706"/>
              <a:gd name="connsiteY23" fmla="*/ 360865 h 1027260"/>
              <a:gd name="connsiteX24" fmla="*/ 8504489 w 10753706"/>
              <a:gd name="connsiteY24" fmla="*/ 364790 h 1027260"/>
              <a:gd name="connsiteX25" fmla="*/ 8492774 w 10753706"/>
              <a:gd name="connsiteY25" fmla="*/ 366181 h 1027260"/>
              <a:gd name="connsiteX26" fmla="*/ 8466405 w 10753706"/>
              <a:gd name="connsiteY26" fmla="*/ 368724 h 1027260"/>
              <a:gd name="connsiteX27" fmla="*/ 8427069 w 10753706"/>
              <a:gd name="connsiteY27" fmla="*/ 387211 h 1027260"/>
              <a:gd name="connsiteX28" fmla="*/ 8387766 w 10753706"/>
              <a:gd name="connsiteY28" fmla="*/ 377161 h 1027260"/>
              <a:gd name="connsiteX29" fmla="*/ 8315874 w 10753706"/>
              <a:gd name="connsiteY29" fmla="*/ 395527 h 1027260"/>
              <a:gd name="connsiteX30" fmla="*/ 8274474 w 10753706"/>
              <a:gd name="connsiteY30" fmla="*/ 405112 h 1027260"/>
              <a:gd name="connsiteX31" fmla="*/ 8234664 w 10753706"/>
              <a:gd name="connsiteY31" fmla="*/ 410219 h 1027260"/>
              <a:gd name="connsiteX32" fmla="*/ 8211268 w 10753706"/>
              <a:gd name="connsiteY32" fmla="*/ 416791 h 1027260"/>
              <a:gd name="connsiteX33" fmla="*/ 8188615 w 10753706"/>
              <a:gd name="connsiteY33" fmla="*/ 421755 h 1027260"/>
              <a:gd name="connsiteX34" fmla="*/ 8179981 w 10753706"/>
              <a:gd name="connsiteY34" fmla="*/ 420402 h 1027260"/>
              <a:gd name="connsiteX35" fmla="*/ 8179307 w 10753706"/>
              <a:gd name="connsiteY35" fmla="*/ 422516 h 1027260"/>
              <a:gd name="connsiteX36" fmla="*/ 8147929 w 10753706"/>
              <a:gd name="connsiteY36" fmla="*/ 450302 h 1027260"/>
              <a:gd name="connsiteX37" fmla="*/ 8089136 w 10753706"/>
              <a:gd name="connsiteY37" fmla="*/ 465283 h 1027260"/>
              <a:gd name="connsiteX38" fmla="*/ 8049973 w 10753706"/>
              <a:gd name="connsiteY38" fmla="*/ 454121 h 1027260"/>
              <a:gd name="connsiteX39" fmla="*/ 7965913 w 10753706"/>
              <a:gd name="connsiteY39" fmla="*/ 464415 h 1027260"/>
              <a:gd name="connsiteX40" fmla="*/ 7945093 w 10753706"/>
              <a:gd name="connsiteY40" fmla="*/ 464798 h 1027260"/>
              <a:gd name="connsiteX41" fmla="*/ 7935335 w 10753706"/>
              <a:gd name="connsiteY41" fmla="*/ 462442 h 1027260"/>
              <a:gd name="connsiteX42" fmla="*/ 7904779 w 10753706"/>
              <a:gd name="connsiteY42" fmla="*/ 471429 h 1027260"/>
              <a:gd name="connsiteX43" fmla="*/ 7855604 w 10753706"/>
              <a:gd name="connsiteY43" fmla="*/ 480199 h 1027260"/>
              <a:gd name="connsiteX44" fmla="*/ 7832630 w 10753706"/>
              <a:gd name="connsiteY44" fmla="*/ 485371 h 1027260"/>
              <a:gd name="connsiteX45" fmla="*/ 7812438 w 10753706"/>
              <a:gd name="connsiteY45" fmla="*/ 485391 h 1027260"/>
              <a:gd name="connsiteX46" fmla="*/ 7701399 w 10753706"/>
              <a:gd name="connsiteY46" fmla="*/ 495197 h 1027260"/>
              <a:gd name="connsiteX47" fmla="*/ 7674778 w 10753706"/>
              <a:gd name="connsiteY47" fmla="*/ 494723 h 1027260"/>
              <a:gd name="connsiteX48" fmla="*/ 7660445 w 10753706"/>
              <a:gd name="connsiteY48" fmla="*/ 490194 h 1027260"/>
              <a:gd name="connsiteX49" fmla="*/ 7651781 w 10753706"/>
              <a:gd name="connsiteY49" fmla="*/ 493084 h 1027260"/>
              <a:gd name="connsiteX50" fmla="*/ 7584807 w 10753706"/>
              <a:gd name="connsiteY50" fmla="*/ 499490 h 1027260"/>
              <a:gd name="connsiteX51" fmla="*/ 7541324 w 10753706"/>
              <a:gd name="connsiteY51" fmla="*/ 504184 h 1027260"/>
              <a:gd name="connsiteX52" fmla="*/ 7541756 w 10753706"/>
              <a:gd name="connsiteY52" fmla="*/ 512184 h 1027260"/>
              <a:gd name="connsiteX53" fmla="*/ 7503906 w 10753706"/>
              <a:gd name="connsiteY53" fmla="*/ 518551 h 1027260"/>
              <a:gd name="connsiteX54" fmla="*/ 7460411 w 10753706"/>
              <a:gd name="connsiteY54" fmla="*/ 517415 h 1027260"/>
              <a:gd name="connsiteX55" fmla="*/ 7460116 w 10753706"/>
              <a:gd name="connsiteY55" fmla="*/ 517548 h 1027260"/>
              <a:gd name="connsiteX56" fmla="*/ 7297810 w 10753706"/>
              <a:gd name="connsiteY56" fmla="*/ 563947 h 1027260"/>
              <a:gd name="connsiteX57" fmla="*/ 6946388 w 10753706"/>
              <a:gd name="connsiteY57" fmla="*/ 665244 h 1027260"/>
              <a:gd name="connsiteX58" fmla="*/ 6741704 w 10753706"/>
              <a:gd name="connsiteY58" fmla="*/ 679365 h 1027260"/>
              <a:gd name="connsiteX59" fmla="*/ 6624680 w 10753706"/>
              <a:gd name="connsiteY59" fmla="*/ 677674 h 1027260"/>
              <a:gd name="connsiteX60" fmla="*/ 6605700 w 10753706"/>
              <a:gd name="connsiteY60" fmla="*/ 683566 h 1027260"/>
              <a:gd name="connsiteX61" fmla="*/ 6576922 w 10753706"/>
              <a:gd name="connsiteY61" fmla="*/ 683030 h 1027260"/>
              <a:gd name="connsiteX62" fmla="*/ 6405123 w 10753706"/>
              <a:gd name="connsiteY62" fmla="*/ 721946 h 1027260"/>
              <a:gd name="connsiteX63" fmla="*/ 6368938 w 10753706"/>
              <a:gd name="connsiteY63" fmla="*/ 717341 h 1027260"/>
              <a:gd name="connsiteX64" fmla="*/ 6295102 w 10753706"/>
              <a:gd name="connsiteY64" fmla="*/ 729508 h 1027260"/>
              <a:gd name="connsiteX65" fmla="*/ 6202084 w 10753706"/>
              <a:gd name="connsiteY65" fmla="*/ 767091 h 1027260"/>
              <a:gd name="connsiteX66" fmla="*/ 6067157 w 10753706"/>
              <a:gd name="connsiteY66" fmla="*/ 790339 h 1027260"/>
              <a:gd name="connsiteX67" fmla="*/ 6061443 w 10753706"/>
              <a:gd name="connsiteY67" fmla="*/ 796151 h 1027260"/>
              <a:gd name="connsiteX68" fmla="*/ 6051406 w 10753706"/>
              <a:gd name="connsiteY68" fmla="*/ 800684 h 1027260"/>
              <a:gd name="connsiteX69" fmla="*/ 6049097 w 10753706"/>
              <a:gd name="connsiteY69" fmla="*/ 800636 h 1027260"/>
              <a:gd name="connsiteX70" fmla="*/ 6034222 w 10753706"/>
              <a:gd name="connsiteY70" fmla="*/ 804110 h 1027260"/>
              <a:gd name="connsiteX71" fmla="*/ 6033121 w 10753706"/>
              <a:gd name="connsiteY71" fmla="*/ 806078 h 1027260"/>
              <a:gd name="connsiteX72" fmla="*/ 6023593 w 10753706"/>
              <a:gd name="connsiteY72" fmla="*/ 808842 h 1027260"/>
              <a:gd name="connsiteX73" fmla="*/ 6006639 w 10753706"/>
              <a:gd name="connsiteY73" fmla="*/ 815304 h 1027260"/>
              <a:gd name="connsiteX74" fmla="*/ 6001762 w 10753706"/>
              <a:gd name="connsiteY74" fmla="*/ 815557 h 1027260"/>
              <a:gd name="connsiteX75" fmla="*/ 5973534 w 10753706"/>
              <a:gd name="connsiteY75" fmla="*/ 823815 h 1027260"/>
              <a:gd name="connsiteX76" fmla="*/ 5972336 w 10753706"/>
              <a:gd name="connsiteY76" fmla="*/ 823476 h 1027260"/>
              <a:gd name="connsiteX77" fmla="*/ 5960841 w 10753706"/>
              <a:gd name="connsiteY77" fmla="*/ 823819 h 1027260"/>
              <a:gd name="connsiteX78" fmla="*/ 5940719 w 10753706"/>
              <a:gd name="connsiteY78" fmla="*/ 825514 h 1027260"/>
              <a:gd name="connsiteX79" fmla="*/ 5884298 w 10753706"/>
              <a:gd name="connsiteY79" fmla="*/ 823806 h 1027260"/>
              <a:gd name="connsiteX80" fmla="*/ 5854779 w 10753706"/>
              <a:gd name="connsiteY80" fmla="*/ 832365 h 1027260"/>
              <a:gd name="connsiteX81" fmla="*/ 5848382 w 10753706"/>
              <a:gd name="connsiteY81" fmla="*/ 833844 h 1027260"/>
              <a:gd name="connsiteX82" fmla="*/ 5848066 w 10753706"/>
              <a:gd name="connsiteY82" fmla="*/ 833772 h 1027260"/>
              <a:gd name="connsiteX83" fmla="*/ 5840944 w 10753706"/>
              <a:gd name="connsiteY83" fmla="*/ 835132 h 1027260"/>
              <a:gd name="connsiteX84" fmla="*/ 5836719 w 10753706"/>
              <a:gd name="connsiteY84" fmla="*/ 836539 h 1027260"/>
              <a:gd name="connsiteX85" fmla="*/ 5824311 w 10753706"/>
              <a:gd name="connsiteY85" fmla="*/ 839408 h 1027260"/>
              <a:gd name="connsiteX86" fmla="*/ 5818788 w 10753706"/>
              <a:gd name="connsiteY86" fmla="*/ 839727 h 1027260"/>
              <a:gd name="connsiteX87" fmla="*/ 5763953 w 10753706"/>
              <a:gd name="connsiteY87" fmla="*/ 834282 h 1027260"/>
              <a:gd name="connsiteX88" fmla="*/ 5667748 w 10753706"/>
              <a:gd name="connsiteY88" fmla="*/ 840211 h 1027260"/>
              <a:gd name="connsiteX89" fmla="*/ 5573108 w 10753706"/>
              <a:gd name="connsiteY89" fmla="*/ 847611 h 1027260"/>
              <a:gd name="connsiteX90" fmla="*/ 5539137 w 10753706"/>
              <a:gd name="connsiteY90" fmla="*/ 851033 h 1027260"/>
              <a:gd name="connsiteX91" fmla="*/ 5510651 w 10753706"/>
              <a:gd name="connsiteY91" fmla="*/ 844215 h 1027260"/>
              <a:gd name="connsiteX92" fmla="*/ 5457331 w 10753706"/>
              <a:gd name="connsiteY92" fmla="*/ 839159 h 1027260"/>
              <a:gd name="connsiteX93" fmla="*/ 5410613 w 10753706"/>
              <a:gd name="connsiteY93" fmla="*/ 834358 h 1027260"/>
              <a:gd name="connsiteX94" fmla="*/ 5370040 w 10753706"/>
              <a:gd name="connsiteY94" fmla="*/ 862127 h 1027260"/>
              <a:gd name="connsiteX95" fmla="*/ 5318778 w 10753706"/>
              <a:gd name="connsiteY95" fmla="*/ 855310 h 1027260"/>
              <a:gd name="connsiteX96" fmla="*/ 5298645 w 10753706"/>
              <a:gd name="connsiteY96" fmla="*/ 855171 h 1027260"/>
              <a:gd name="connsiteX97" fmla="*/ 5253828 w 10753706"/>
              <a:gd name="connsiteY97" fmla="*/ 859670 h 1027260"/>
              <a:gd name="connsiteX98" fmla="*/ 5216955 w 10753706"/>
              <a:gd name="connsiteY98" fmla="*/ 866245 h 1027260"/>
              <a:gd name="connsiteX99" fmla="*/ 5214344 w 10753706"/>
              <a:gd name="connsiteY99" fmla="*/ 868102 h 1027260"/>
              <a:gd name="connsiteX100" fmla="*/ 5195561 w 10753706"/>
              <a:gd name="connsiteY100" fmla="*/ 869949 h 1027260"/>
              <a:gd name="connsiteX101" fmla="*/ 5182555 w 10753706"/>
              <a:gd name="connsiteY101" fmla="*/ 873542 h 1027260"/>
              <a:gd name="connsiteX102" fmla="*/ 5172552 w 10753706"/>
              <a:gd name="connsiteY102" fmla="*/ 878801 h 1027260"/>
              <a:gd name="connsiteX103" fmla="*/ 5027993 w 10753706"/>
              <a:gd name="connsiteY103" fmla="*/ 889666 h 1027260"/>
              <a:gd name="connsiteX104" fmla="*/ 4939844 w 10753706"/>
              <a:gd name="connsiteY104" fmla="*/ 934802 h 1027260"/>
              <a:gd name="connsiteX105" fmla="*/ 4792576 w 10753706"/>
              <a:gd name="connsiteY105" fmla="*/ 934820 h 1027260"/>
              <a:gd name="connsiteX106" fmla="*/ 4602423 w 10753706"/>
              <a:gd name="connsiteY106" fmla="*/ 958063 h 1027260"/>
              <a:gd name="connsiteX107" fmla="*/ 4290656 w 10753706"/>
              <a:gd name="connsiteY107" fmla="*/ 969152 h 1027260"/>
              <a:gd name="connsiteX108" fmla="*/ 3952334 w 10753706"/>
              <a:gd name="connsiteY108" fmla="*/ 954043 h 1027260"/>
              <a:gd name="connsiteX109" fmla="*/ 3858560 w 10753706"/>
              <a:gd name="connsiteY109" fmla="*/ 948781 h 1027260"/>
              <a:gd name="connsiteX110" fmla="*/ 3846597 w 10753706"/>
              <a:gd name="connsiteY110" fmla="*/ 948382 h 1027260"/>
              <a:gd name="connsiteX111" fmla="*/ 3736044 w 10753706"/>
              <a:gd name="connsiteY111" fmla="*/ 947759 h 1027260"/>
              <a:gd name="connsiteX112" fmla="*/ 3713136 w 10753706"/>
              <a:gd name="connsiteY112" fmla="*/ 946963 h 1027260"/>
              <a:gd name="connsiteX113" fmla="*/ 3695939 w 10753706"/>
              <a:gd name="connsiteY113" fmla="*/ 943639 h 1027260"/>
              <a:gd name="connsiteX114" fmla="*/ 3694125 w 10753706"/>
              <a:gd name="connsiteY114" fmla="*/ 940567 h 1027260"/>
              <a:gd name="connsiteX115" fmla="*/ 3681925 w 10753706"/>
              <a:gd name="connsiteY115" fmla="*/ 939706 h 1027260"/>
              <a:gd name="connsiteX116" fmla="*/ 3679204 w 10753706"/>
              <a:gd name="connsiteY116" fmla="*/ 938926 h 1027260"/>
              <a:gd name="connsiteX117" fmla="*/ 3615656 w 10753706"/>
              <a:gd name="connsiteY117" fmla="*/ 940320 h 1027260"/>
              <a:gd name="connsiteX118" fmla="*/ 3567983 w 10753706"/>
              <a:gd name="connsiteY118" fmla="*/ 935596 h 1027260"/>
              <a:gd name="connsiteX119" fmla="*/ 3422423 w 10753706"/>
              <a:gd name="connsiteY119" fmla="*/ 932129 h 1027260"/>
              <a:gd name="connsiteX120" fmla="*/ 3310925 w 10753706"/>
              <a:gd name="connsiteY120" fmla="*/ 911072 h 1027260"/>
              <a:gd name="connsiteX121" fmla="*/ 3139421 w 10753706"/>
              <a:gd name="connsiteY121" fmla="*/ 934151 h 1027260"/>
              <a:gd name="connsiteX122" fmla="*/ 2996922 w 10753706"/>
              <a:gd name="connsiteY122" fmla="*/ 927537 h 1027260"/>
              <a:gd name="connsiteX123" fmla="*/ 2982785 w 10753706"/>
              <a:gd name="connsiteY123" fmla="*/ 931453 h 1027260"/>
              <a:gd name="connsiteX124" fmla="*/ 2967478 w 10753706"/>
              <a:gd name="connsiteY124" fmla="*/ 933397 h 1027260"/>
              <a:gd name="connsiteX125" fmla="*/ 2948552 w 10753706"/>
              <a:gd name="connsiteY125" fmla="*/ 932961 h 1027260"/>
              <a:gd name="connsiteX126" fmla="*/ 2944404 w 10753706"/>
              <a:gd name="connsiteY126" fmla="*/ 934452 h 1027260"/>
              <a:gd name="connsiteX127" fmla="*/ 2908608 w 10753706"/>
              <a:gd name="connsiteY127" fmla="*/ 937205 h 1027260"/>
              <a:gd name="connsiteX128" fmla="*/ 2904443 w 10753706"/>
              <a:gd name="connsiteY128" fmla="*/ 936455 h 1027260"/>
              <a:gd name="connsiteX129" fmla="*/ 2868935 w 10753706"/>
              <a:gd name="connsiteY129" fmla="*/ 938022 h 1027260"/>
              <a:gd name="connsiteX130" fmla="*/ 2868586 w 10753706"/>
              <a:gd name="connsiteY130" fmla="*/ 937487 h 1027260"/>
              <a:gd name="connsiteX131" fmla="*/ 2859191 w 10753706"/>
              <a:gd name="connsiteY131" fmla="*/ 935503 h 1027260"/>
              <a:gd name="connsiteX132" fmla="*/ 2840915 w 10753706"/>
              <a:gd name="connsiteY132" fmla="*/ 932977 h 1027260"/>
              <a:gd name="connsiteX133" fmla="*/ 2763509 w 10753706"/>
              <a:gd name="connsiteY133" fmla="*/ 921850 h 1027260"/>
              <a:gd name="connsiteX134" fmla="*/ 2756121 w 10753706"/>
              <a:gd name="connsiteY134" fmla="*/ 921864 h 1027260"/>
              <a:gd name="connsiteX135" fmla="*/ 2755998 w 10753706"/>
              <a:gd name="connsiteY135" fmla="*/ 921739 h 1027260"/>
              <a:gd name="connsiteX136" fmla="*/ 2748255 w 10753706"/>
              <a:gd name="connsiteY136" fmla="*/ 921505 h 1027260"/>
              <a:gd name="connsiteX137" fmla="*/ 2694601 w 10753706"/>
              <a:gd name="connsiteY137" fmla="*/ 915575 h 1027260"/>
              <a:gd name="connsiteX138" fmla="*/ 2635357 w 10753706"/>
              <a:gd name="connsiteY138" fmla="*/ 910976 h 1027260"/>
              <a:gd name="connsiteX139" fmla="*/ 2601047 w 10753706"/>
              <a:gd name="connsiteY139" fmla="*/ 910263 h 1027260"/>
              <a:gd name="connsiteX140" fmla="*/ 2507482 w 10753706"/>
              <a:gd name="connsiteY140" fmla="*/ 906211 h 1027260"/>
              <a:gd name="connsiteX141" fmla="*/ 2413884 w 10753706"/>
              <a:gd name="connsiteY141" fmla="*/ 900545 h 1027260"/>
              <a:gd name="connsiteX142" fmla="*/ 2368912 w 10753706"/>
              <a:gd name="connsiteY142" fmla="*/ 888755 h 1027260"/>
              <a:gd name="connsiteX143" fmla="*/ 2349490 w 10753706"/>
              <a:gd name="connsiteY143" fmla="*/ 889719 h 1027260"/>
              <a:gd name="connsiteX144" fmla="*/ 2344290 w 10753706"/>
              <a:gd name="connsiteY144" fmla="*/ 890584 h 1027260"/>
              <a:gd name="connsiteX145" fmla="*/ 2336488 w 10753706"/>
              <a:gd name="connsiteY145" fmla="*/ 891058 h 1027260"/>
              <a:gd name="connsiteX146" fmla="*/ 2329015 w 10753706"/>
              <a:gd name="connsiteY146" fmla="*/ 891627 h 1027260"/>
              <a:gd name="connsiteX147" fmla="*/ 2293898 w 10753706"/>
              <a:gd name="connsiteY147" fmla="*/ 896431 h 1027260"/>
              <a:gd name="connsiteX148" fmla="*/ 2243927 w 10753706"/>
              <a:gd name="connsiteY148" fmla="*/ 888076 h 1027260"/>
              <a:gd name="connsiteX149" fmla="*/ 2223920 w 10753706"/>
              <a:gd name="connsiteY149" fmla="*/ 887331 h 1027260"/>
              <a:gd name="connsiteX150" fmla="*/ 2213081 w 10753706"/>
              <a:gd name="connsiteY150" fmla="*/ 886302 h 1027260"/>
              <a:gd name="connsiteX151" fmla="*/ 2212307 w 10753706"/>
              <a:gd name="connsiteY151" fmla="*/ 885829 h 1027260"/>
              <a:gd name="connsiteX152" fmla="*/ 2152321 w 10753706"/>
              <a:gd name="connsiteY152" fmla="*/ 894418 h 1027260"/>
              <a:gd name="connsiteX153" fmla="*/ 2140985 w 10753706"/>
              <a:gd name="connsiteY153" fmla="*/ 895968 h 1027260"/>
              <a:gd name="connsiteX154" fmla="*/ 2121210 w 10753706"/>
              <a:gd name="connsiteY154" fmla="*/ 899354 h 1027260"/>
              <a:gd name="connsiteX155" fmla="*/ 2119146 w 10753706"/>
              <a:gd name="connsiteY155" fmla="*/ 899033 h 1027260"/>
              <a:gd name="connsiteX156" fmla="*/ 2105666 w 10753706"/>
              <a:gd name="connsiteY156" fmla="*/ 902240 h 1027260"/>
              <a:gd name="connsiteX157" fmla="*/ 2094924 w 10753706"/>
              <a:gd name="connsiteY157" fmla="*/ 907203 h 1027260"/>
              <a:gd name="connsiteX158" fmla="*/ 1949478 w 10753706"/>
              <a:gd name="connsiteY158" fmla="*/ 913748 h 1027260"/>
              <a:gd name="connsiteX159" fmla="*/ 1749684 w 10753706"/>
              <a:gd name="connsiteY159" fmla="*/ 942223 h 1027260"/>
              <a:gd name="connsiteX160" fmla="*/ 1585576 w 10753706"/>
              <a:gd name="connsiteY160" fmla="*/ 954170 h 1027260"/>
              <a:gd name="connsiteX161" fmla="*/ 1476250 w 10753706"/>
              <a:gd name="connsiteY161" fmla="*/ 950653 h 1027260"/>
              <a:gd name="connsiteX162" fmla="*/ 1433927 w 10753706"/>
              <a:gd name="connsiteY162" fmla="*/ 959926 h 1027260"/>
              <a:gd name="connsiteX163" fmla="*/ 1414893 w 10753706"/>
              <a:gd name="connsiteY163" fmla="*/ 957671 h 1027260"/>
              <a:gd name="connsiteX164" fmla="*/ 1411585 w 10753706"/>
              <a:gd name="connsiteY164" fmla="*/ 957179 h 1027260"/>
              <a:gd name="connsiteX165" fmla="*/ 1398896 w 10753706"/>
              <a:gd name="connsiteY165" fmla="*/ 957460 h 1027260"/>
              <a:gd name="connsiteX166" fmla="*/ 1394632 w 10753706"/>
              <a:gd name="connsiteY166" fmla="*/ 954725 h 1027260"/>
              <a:gd name="connsiteX167" fmla="*/ 1375043 w 10753706"/>
              <a:gd name="connsiteY167" fmla="*/ 953132 h 1027260"/>
              <a:gd name="connsiteX168" fmla="*/ 1351876 w 10753706"/>
              <a:gd name="connsiteY168" fmla="*/ 954436 h 1027260"/>
              <a:gd name="connsiteX169" fmla="*/ 1242676 w 10753706"/>
              <a:gd name="connsiteY169" fmla="*/ 963767 h 1027260"/>
              <a:gd name="connsiteX170" fmla="*/ 1205993 w 10753706"/>
              <a:gd name="connsiteY170" fmla="*/ 974080 h 1027260"/>
              <a:gd name="connsiteX171" fmla="*/ 1052221 w 10753706"/>
              <a:gd name="connsiteY171" fmla="*/ 963954 h 1027260"/>
              <a:gd name="connsiteX172" fmla="*/ 968270 w 10753706"/>
              <a:gd name="connsiteY172" fmla="*/ 964761 h 1027260"/>
              <a:gd name="connsiteX173" fmla="*/ 874493 w 10753706"/>
              <a:gd name="connsiteY173" fmla="*/ 998122 h 1027260"/>
              <a:gd name="connsiteX174" fmla="*/ 814411 w 10753706"/>
              <a:gd name="connsiteY174" fmla="*/ 1007391 h 1027260"/>
              <a:gd name="connsiteX175" fmla="*/ 688604 w 10753706"/>
              <a:gd name="connsiteY175" fmla="*/ 1015631 h 1027260"/>
              <a:gd name="connsiteX176" fmla="*/ 618171 w 10753706"/>
              <a:gd name="connsiteY176" fmla="*/ 1027260 h 1027260"/>
              <a:gd name="connsiteX177" fmla="*/ 570379 w 10753706"/>
              <a:gd name="connsiteY177" fmla="*/ 1023487 h 1027260"/>
              <a:gd name="connsiteX178" fmla="*/ 482519 w 10753706"/>
              <a:gd name="connsiteY178" fmla="*/ 1002108 h 1027260"/>
              <a:gd name="connsiteX179" fmla="*/ 475319 w 10753706"/>
              <a:gd name="connsiteY179" fmla="*/ 1009922 h 1027260"/>
              <a:gd name="connsiteX180" fmla="*/ 431104 w 10753706"/>
              <a:gd name="connsiteY180" fmla="*/ 1009317 h 1027260"/>
              <a:gd name="connsiteX181" fmla="*/ 363782 w 10753706"/>
              <a:gd name="connsiteY181" fmla="*/ 1007585 h 1027260"/>
              <a:gd name="connsiteX182" fmla="*/ 325533 w 10753706"/>
              <a:gd name="connsiteY182" fmla="*/ 1008502 h 1027260"/>
              <a:gd name="connsiteX183" fmla="*/ 220429 w 10753706"/>
              <a:gd name="connsiteY183" fmla="*/ 1008927 h 1027260"/>
              <a:gd name="connsiteX184" fmla="*/ 114676 w 10753706"/>
              <a:gd name="connsiteY184" fmla="*/ 1007765 h 1027260"/>
              <a:gd name="connsiteX185" fmla="*/ 13470 w 10753706"/>
              <a:gd name="connsiteY185" fmla="*/ 998544 h 1027260"/>
              <a:gd name="connsiteX186" fmla="*/ 0 w 10753706"/>
              <a:gd name="connsiteY186" fmla="*/ 997355 h 1027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Lst>
            <a:rect l="l" t="t" r="r" b="b"/>
            <a:pathLst>
              <a:path w="10753706" h="1027260">
                <a:moveTo>
                  <a:pt x="0" y="0"/>
                </a:moveTo>
                <a:lnTo>
                  <a:pt x="10753706" y="0"/>
                </a:lnTo>
                <a:lnTo>
                  <a:pt x="10748809" y="2522"/>
                </a:lnTo>
                <a:cubicBezTo>
                  <a:pt x="10744031" y="4644"/>
                  <a:pt x="10737551" y="7204"/>
                  <a:pt x="10725330" y="11977"/>
                </a:cubicBezTo>
                <a:cubicBezTo>
                  <a:pt x="10700888" y="21523"/>
                  <a:pt x="10652058" y="39304"/>
                  <a:pt x="10615423" y="52967"/>
                </a:cubicBezTo>
                <a:cubicBezTo>
                  <a:pt x="10598524" y="49017"/>
                  <a:pt x="10550674" y="61360"/>
                  <a:pt x="10533936" y="53095"/>
                </a:cubicBezTo>
                <a:cubicBezTo>
                  <a:pt x="10519435" y="55674"/>
                  <a:pt x="10480156" y="49393"/>
                  <a:pt x="10466876" y="45180"/>
                </a:cubicBezTo>
                <a:cubicBezTo>
                  <a:pt x="10443145" y="68059"/>
                  <a:pt x="10382269" y="71294"/>
                  <a:pt x="10355090" y="89741"/>
                </a:cubicBezTo>
                <a:cubicBezTo>
                  <a:pt x="10286222" y="95376"/>
                  <a:pt x="10146285" y="63529"/>
                  <a:pt x="10087145" y="66115"/>
                </a:cubicBezTo>
                <a:cubicBezTo>
                  <a:pt x="10067575" y="79584"/>
                  <a:pt x="10043111" y="68921"/>
                  <a:pt x="10015902" y="76178"/>
                </a:cubicBezTo>
                <a:cubicBezTo>
                  <a:pt x="9952302" y="84628"/>
                  <a:pt x="9893286" y="103337"/>
                  <a:pt x="9806005" y="102435"/>
                </a:cubicBezTo>
                <a:cubicBezTo>
                  <a:pt x="9782247" y="141133"/>
                  <a:pt x="9674787" y="151643"/>
                  <a:pt x="9602583" y="179170"/>
                </a:cubicBezTo>
                <a:cubicBezTo>
                  <a:pt x="9557658" y="187584"/>
                  <a:pt x="9478290" y="154235"/>
                  <a:pt x="9469719" y="174721"/>
                </a:cubicBezTo>
                <a:cubicBezTo>
                  <a:pt x="9443779" y="165070"/>
                  <a:pt x="9431317" y="185692"/>
                  <a:pt x="9408692" y="189513"/>
                </a:cubicBezTo>
                <a:cubicBezTo>
                  <a:pt x="9387154" y="183843"/>
                  <a:pt x="9380475" y="191089"/>
                  <a:pt x="9364151" y="194072"/>
                </a:cubicBezTo>
                <a:cubicBezTo>
                  <a:pt x="9354686" y="190222"/>
                  <a:pt x="9340485" y="191782"/>
                  <a:pt x="9337751" y="197579"/>
                </a:cubicBezTo>
                <a:cubicBezTo>
                  <a:pt x="9349566" y="209270"/>
                  <a:pt x="9297468" y="207714"/>
                  <a:pt x="9297166" y="216558"/>
                </a:cubicBezTo>
                <a:cubicBezTo>
                  <a:pt x="9269057" y="220999"/>
                  <a:pt x="9139630" y="221783"/>
                  <a:pt x="9123859" y="237356"/>
                </a:cubicBezTo>
                <a:cubicBezTo>
                  <a:pt x="9068176" y="249209"/>
                  <a:pt x="8975349" y="235349"/>
                  <a:pt x="8950741" y="238020"/>
                </a:cubicBezTo>
                <a:cubicBezTo>
                  <a:pt x="8916265" y="215428"/>
                  <a:pt x="8822808" y="292026"/>
                  <a:pt x="8718236" y="303148"/>
                </a:cubicBezTo>
                <a:cubicBezTo>
                  <a:pt x="8703111" y="302060"/>
                  <a:pt x="8695551" y="302792"/>
                  <a:pt x="8694011" y="308812"/>
                </a:cubicBezTo>
                <a:cubicBezTo>
                  <a:pt x="8661810" y="312764"/>
                  <a:pt x="8637956" y="329628"/>
                  <a:pt x="8611976" y="324819"/>
                </a:cubicBezTo>
                <a:cubicBezTo>
                  <a:pt x="8621849" y="336388"/>
                  <a:pt x="8562809" y="325917"/>
                  <a:pt x="8562074" y="337971"/>
                </a:cubicBezTo>
                <a:cubicBezTo>
                  <a:pt x="8543699" y="343978"/>
                  <a:pt x="8511321" y="356396"/>
                  <a:pt x="8501724" y="360865"/>
                </a:cubicBezTo>
                <a:lnTo>
                  <a:pt x="8504489" y="364790"/>
                </a:lnTo>
                <a:lnTo>
                  <a:pt x="8492774" y="366181"/>
                </a:lnTo>
                <a:lnTo>
                  <a:pt x="8466405" y="368724"/>
                </a:lnTo>
                <a:cubicBezTo>
                  <a:pt x="8455454" y="372229"/>
                  <a:pt x="8440175" y="385805"/>
                  <a:pt x="8427069" y="387211"/>
                </a:cubicBezTo>
                <a:cubicBezTo>
                  <a:pt x="8400442" y="392215"/>
                  <a:pt x="8397079" y="382989"/>
                  <a:pt x="8387766" y="377161"/>
                </a:cubicBezTo>
                <a:cubicBezTo>
                  <a:pt x="8369233" y="378548"/>
                  <a:pt x="8334756" y="390869"/>
                  <a:pt x="8315874" y="395527"/>
                </a:cubicBezTo>
                <a:cubicBezTo>
                  <a:pt x="8306664" y="400500"/>
                  <a:pt x="8272845" y="393679"/>
                  <a:pt x="8274474" y="405112"/>
                </a:cubicBezTo>
                <a:cubicBezTo>
                  <a:pt x="8255483" y="406194"/>
                  <a:pt x="8244963" y="408376"/>
                  <a:pt x="8234664" y="410219"/>
                </a:cubicBezTo>
                <a:lnTo>
                  <a:pt x="8211268" y="416791"/>
                </a:lnTo>
                <a:cubicBezTo>
                  <a:pt x="8204720" y="419941"/>
                  <a:pt x="8197411" y="422004"/>
                  <a:pt x="8188615" y="421755"/>
                </a:cubicBezTo>
                <a:lnTo>
                  <a:pt x="8179981" y="420402"/>
                </a:lnTo>
                <a:lnTo>
                  <a:pt x="8179307" y="422516"/>
                </a:lnTo>
                <a:cubicBezTo>
                  <a:pt x="8179027" y="425797"/>
                  <a:pt x="8175790" y="448341"/>
                  <a:pt x="8147929" y="450302"/>
                </a:cubicBezTo>
                <a:cubicBezTo>
                  <a:pt x="8130300" y="457967"/>
                  <a:pt x="8114933" y="461015"/>
                  <a:pt x="8089136" y="465283"/>
                </a:cubicBezTo>
                <a:cubicBezTo>
                  <a:pt x="8072810" y="465920"/>
                  <a:pt x="8069376" y="451569"/>
                  <a:pt x="8049973" y="454121"/>
                </a:cubicBezTo>
                <a:cubicBezTo>
                  <a:pt x="7974508" y="471465"/>
                  <a:pt x="8006050" y="447139"/>
                  <a:pt x="7965913" y="464415"/>
                </a:cubicBezTo>
                <a:cubicBezTo>
                  <a:pt x="7958234" y="466025"/>
                  <a:pt x="7951405" y="465800"/>
                  <a:pt x="7945093" y="464798"/>
                </a:cubicBezTo>
                <a:lnTo>
                  <a:pt x="7935335" y="462442"/>
                </a:lnTo>
                <a:lnTo>
                  <a:pt x="7904779" y="471429"/>
                </a:lnTo>
                <a:cubicBezTo>
                  <a:pt x="7889387" y="474999"/>
                  <a:pt x="7872867" y="477951"/>
                  <a:pt x="7855604" y="480199"/>
                </a:cubicBezTo>
                <a:cubicBezTo>
                  <a:pt x="7850005" y="476378"/>
                  <a:pt x="7838628" y="483595"/>
                  <a:pt x="7832630" y="485371"/>
                </a:cubicBezTo>
                <a:cubicBezTo>
                  <a:pt x="7831473" y="482645"/>
                  <a:pt x="7816623" y="482661"/>
                  <a:pt x="7812438" y="485391"/>
                </a:cubicBezTo>
                <a:cubicBezTo>
                  <a:pt x="7709470" y="505049"/>
                  <a:pt x="7759426" y="473956"/>
                  <a:pt x="7701399" y="495197"/>
                </a:cubicBezTo>
                <a:cubicBezTo>
                  <a:pt x="7690986" y="496989"/>
                  <a:pt x="7682397" y="496365"/>
                  <a:pt x="7674778" y="494723"/>
                </a:cubicBezTo>
                <a:lnTo>
                  <a:pt x="7660445" y="490194"/>
                </a:lnTo>
                <a:lnTo>
                  <a:pt x="7651781" y="493084"/>
                </a:lnTo>
                <a:cubicBezTo>
                  <a:pt x="7616113" y="496548"/>
                  <a:pt x="7603273" y="491735"/>
                  <a:pt x="7584807" y="499490"/>
                </a:cubicBezTo>
                <a:cubicBezTo>
                  <a:pt x="7549256" y="490212"/>
                  <a:pt x="7563949" y="500167"/>
                  <a:pt x="7541324" y="504184"/>
                </a:cubicBezTo>
                <a:cubicBezTo>
                  <a:pt x="7523851" y="508307"/>
                  <a:pt x="7559546" y="509825"/>
                  <a:pt x="7541756" y="512184"/>
                </a:cubicBezTo>
                <a:cubicBezTo>
                  <a:pt x="7520963" y="510864"/>
                  <a:pt x="7525755" y="520497"/>
                  <a:pt x="7503906" y="518551"/>
                </a:cubicBezTo>
                <a:cubicBezTo>
                  <a:pt x="7505924" y="510774"/>
                  <a:pt x="7464361" y="523683"/>
                  <a:pt x="7460411" y="517415"/>
                </a:cubicBezTo>
                <a:lnTo>
                  <a:pt x="7460116" y="517548"/>
                </a:lnTo>
                <a:cubicBezTo>
                  <a:pt x="7447785" y="530928"/>
                  <a:pt x="7310141" y="550568"/>
                  <a:pt x="7297810" y="563947"/>
                </a:cubicBezTo>
                <a:cubicBezTo>
                  <a:pt x="7221791" y="605698"/>
                  <a:pt x="7039072" y="646008"/>
                  <a:pt x="6946388" y="665244"/>
                </a:cubicBezTo>
                <a:cubicBezTo>
                  <a:pt x="6853704" y="684480"/>
                  <a:pt x="6804875" y="677485"/>
                  <a:pt x="6741704" y="679365"/>
                </a:cubicBezTo>
                <a:lnTo>
                  <a:pt x="6624680" y="677674"/>
                </a:lnTo>
                <a:lnTo>
                  <a:pt x="6605700" y="683566"/>
                </a:lnTo>
                <a:cubicBezTo>
                  <a:pt x="6603309" y="685184"/>
                  <a:pt x="6599550" y="685647"/>
                  <a:pt x="6576922" y="683030"/>
                </a:cubicBezTo>
                <a:cubicBezTo>
                  <a:pt x="6527275" y="698355"/>
                  <a:pt x="6440981" y="702347"/>
                  <a:pt x="6405123" y="721946"/>
                </a:cubicBezTo>
                <a:cubicBezTo>
                  <a:pt x="6407963" y="715467"/>
                  <a:pt x="6383450" y="712913"/>
                  <a:pt x="6368938" y="717341"/>
                </a:cubicBezTo>
                <a:cubicBezTo>
                  <a:pt x="6377914" y="692119"/>
                  <a:pt x="6315316" y="744281"/>
                  <a:pt x="6295102" y="729508"/>
                </a:cubicBezTo>
                <a:cubicBezTo>
                  <a:pt x="6300358" y="744473"/>
                  <a:pt x="6240070" y="776254"/>
                  <a:pt x="6202084" y="767091"/>
                </a:cubicBezTo>
                <a:cubicBezTo>
                  <a:pt x="6152826" y="774744"/>
                  <a:pt x="6122010" y="790367"/>
                  <a:pt x="6067157" y="790339"/>
                </a:cubicBezTo>
                <a:cubicBezTo>
                  <a:pt x="6066310" y="792484"/>
                  <a:pt x="6064283" y="794403"/>
                  <a:pt x="6061443" y="796151"/>
                </a:cubicBezTo>
                <a:lnTo>
                  <a:pt x="6051406" y="800684"/>
                </a:lnTo>
                <a:lnTo>
                  <a:pt x="6049097" y="800636"/>
                </a:lnTo>
                <a:cubicBezTo>
                  <a:pt x="6040408" y="801393"/>
                  <a:pt x="6036299" y="802645"/>
                  <a:pt x="6034222" y="804110"/>
                </a:cubicBezTo>
                <a:lnTo>
                  <a:pt x="6033121" y="806078"/>
                </a:lnTo>
                <a:lnTo>
                  <a:pt x="6023593" y="808842"/>
                </a:lnTo>
                <a:lnTo>
                  <a:pt x="6006639" y="815304"/>
                </a:lnTo>
                <a:lnTo>
                  <a:pt x="6001762" y="815557"/>
                </a:lnTo>
                <a:lnTo>
                  <a:pt x="5973534" y="823815"/>
                </a:lnTo>
                <a:lnTo>
                  <a:pt x="5972336" y="823476"/>
                </a:lnTo>
                <a:cubicBezTo>
                  <a:pt x="5969004" y="822901"/>
                  <a:pt x="5965329" y="822833"/>
                  <a:pt x="5960841" y="823819"/>
                </a:cubicBezTo>
                <a:cubicBezTo>
                  <a:pt x="5955860" y="815655"/>
                  <a:pt x="5953515" y="821882"/>
                  <a:pt x="5940719" y="825514"/>
                </a:cubicBezTo>
                <a:cubicBezTo>
                  <a:pt x="5930130" y="813644"/>
                  <a:pt x="5900943" y="827979"/>
                  <a:pt x="5884298" y="823806"/>
                </a:cubicBezTo>
                <a:cubicBezTo>
                  <a:pt x="5875133" y="826741"/>
                  <a:pt x="5865250" y="829630"/>
                  <a:pt x="5854779" y="832365"/>
                </a:cubicBezTo>
                <a:lnTo>
                  <a:pt x="5848382" y="833844"/>
                </a:lnTo>
                <a:lnTo>
                  <a:pt x="5848066" y="833772"/>
                </a:lnTo>
                <a:cubicBezTo>
                  <a:pt x="5846273" y="833879"/>
                  <a:pt x="5844018" y="834284"/>
                  <a:pt x="5840944" y="835132"/>
                </a:cubicBezTo>
                <a:lnTo>
                  <a:pt x="5836719" y="836539"/>
                </a:lnTo>
                <a:lnTo>
                  <a:pt x="5824311" y="839408"/>
                </a:lnTo>
                <a:lnTo>
                  <a:pt x="5818788" y="839727"/>
                </a:lnTo>
                <a:cubicBezTo>
                  <a:pt x="5797008" y="838594"/>
                  <a:pt x="5786883" y="822081"/>
                  <a:pt x="5763953" y="834282"/>
                </a:cubicBezTo>
                <a:cubicBezTo>
                  <a:pt x="5726813" y="837521"/>
                  <a:pt x="5699446" y="830949"/>
                  <a:pt x="5667748" y="840211"/>
                </a:cubicBezTo>
                <a:cubicBezTo>
                  <a:pt x="5632959" y="843205"/>
                  <a:pt x="5601436" y="842280"/>
                  <a:pt x="5573108" y="847611"/>
                </a:cubicBezTo>
                <a:cubicBezTo>
                  <a:pt x="5560030" y="845832"/>
                  <a:pt x="5549547" y="851598"/>
                  <a:pt x="5539137" y="851033"/>
                </a:cubicBezTo>
                <a:cubicBezTo>
                  <a:pt x="5528728" y="850467"/>
                  <a:pt x="5529256" y="837509"/>
                  <a:pt x="5510651" y="844215"/>
                </a:cubicBezTo>
                <a:cubicBezTo>
                  <a:pt x="5494241" y="833607"/>
                  <a:pt x="5466101" y="839171"/>
                  <a:pt x="5457331" y="839159"/>
                </a:cubicBezTo>
                <a:lnTo>
                  <a:pt x="5410613" y="834358"/>
                </a:lnTo>
                <a:lnTo>
                  <a:pt x="5370040" y="862127"/>
                </a:lnTo>
                <a:cubicBezTo>
                  <a:pt x="5357863" y="856469"/>
                  <a:pt x="5319115" y="868069"/>
                  <a:pt x="5318778" y="855310"/>
                </a:cubicBezTo>
                <a:cubicBezTo>
                  <a:pt x="5303920" y="857760"/>
                  <a:pt x="5296727" y="863736"/>
                  <a:pt x="5298645" y="855171"/>
                </a:cubicBezTo>
                <a:cubicBezTo>
                  <a:pt x="5287819" y="855897"/>
                  <a:pt x="5267444" y="857825"/>
                  <a:pt x="5253828" y="859670"/>
                </a:cubicBezTo>
                <a:lnTo>
                  <a:pt x="5216955" y="866245"/>
                </a:lnTo>
                <a:lnTo>
                  <a:pt x="5214344" y="868102"/>
                </a:lnTo>
                <a:cubicBezTo>
                  <a:pt x="5210778" y="868719"/>
                  <a:pt x="5200859" y="869042"/>
                  <a:pt x="5195561" y="869949"/>
                </a:cubicBezTo>
                <a:lnTo>
                  <a:pt x="5182555" y="873542"/>
                </a:lnTo>
                <a:cubicBezTo>
                  <a:pt x="5178496" y="875023"/>
                  <a:pt x="5175066" y="876746"/>
                  <a:pt x="5172552" y="878801"/>
                </a:cubicBezTo>
                <a:cubicBezTo>
                  <a:pt x="5121406" y="873797"/>
                  <a:pt x="5080096" y="886529"/>
                  <a:pt x="5027993" y="889666"/>
                </a:cubicBezTo>
                <a:cubicBezTo>
                  <a:pt x="4999924" y="877115"/>
                  <a:pt x="4946973" y="919452"/>
                  <a:pt x="4939844" y="934802"/>
                </a:cubicBezTo>
                <a:cubicBezTo>
                  <a:pt x="4895154" y="940701"/>
                  <a:pt x="4844006" y="928240"/>
                  <a:pt x="4792576" y="934820"/>
                </a:cubicBezTo>
                <a:lnTo>
                  <a:pt x="4602423" y="958063"/>
                </a:lnTo>
                <a:cubicBezTo>
                  <a:pt x="4488530" y="967131"/>
                  <a:pt x="4399004" y="969822"/>
                  <a:pt x="4290656" y="969152"/>
                </a:cubicBezTo>
                <a:cubicBezTo>
                  <a:pt x="4182308" y="968482"/>
                  <a:pt x="4046938" y="971167"/>
                  <a:pt x="3952334" y="954043"/>
                </a:cubicBezTo>
                <a:lnTo>
                  <a:pt x="3858560" y="948781"/>
                </a:lnTo>
                <a:lnTo>
                  <a:pt x="3846597" y="948382"/>
                </a:lnTo>
                <a:cubicBezTo>
                  <a:pt x="3807516" y="956616"/>
                  <a:pt x="3767475" y="941640"/>
                  <a:pt x="3736044" y="947759"/>
                </a:cubicBezTo>
                <a:cubicBezTo>
                  <a:pt x="3727323" y="948128"/>
                  <a:pt x="3719828" y="947771"/>
                  <a:pt x="3713136" y="946963"/>
                </a:cubicBezTo>
                <a:lnTo>
                  <a:pt x="3695939" y="943639"/>
                </a:lnTo>
                <a:lnTo>
                  <a:pt x="3694125" y="940567"/>
                </a:lnTo>
                <a:lnTo>
                  <a:pt x="3681925" y="939706"/>
                </a:lnTo>
                <a:lnTo>
                  <a:pt x="3679204" y="938926"/>
                </a:lnTo>
                <a:cubicBezTo>
                  <a:pt x="3668160" y="939028"/>
                  <a:pt x="3634193" y="940875"/>
                  <a:pt x="3615656" y="940320"/>
                </a:cubicBezTo>
                <a:cubicBezTo>
                  <a:pt x="3582626" y="936974"/>
                  <a:pt x="3593904" y="949140"/>
                  <a:pt x="3567983" y="935596"/>
                </a:cubicBezTo>
                <a:cubicBezTo>
                  <a:pt x="3504185" y="939048"/>
                  <a:pt x="3482818" y="922224"/>
                  <a:pt x="3422423" y="932129"/>
                </a:cubicBezTo>
                <a:cubicBezTo>
                  <a:pt x="3369166" y="933413"/>
                  <a:pt x="3329486" y="910108"/>
                  <a:pt x="3310925" y="911072"/>
                </a:cubicBezTo>
                <a:cubicBezTo>
                  <a:pt x="3261363" y="909787"/>
                  <a:pt x="3198415" y="933574"/>
                  <a:pt x="3139421" y="934151"/>
                </a:cubicBezTo>
                <a:cubicBezTo>
                  <a:pt x="3088799" y="931012"/>
                  <a:pt x="3038941" y="938464"/>
                  <a:pt x="2996922" y="927537"/>
                </a:cubicBezTo>
                <a:cubicBezTo>
                  <a:pt x="2992673" y="929234"/>
                  <a:pt x="2987900" y="930498"/>
                  <a:pt x="2982785" y="931453"/>
                </a:cubicBezTo>
                <a:lnTo>
                  <a:pt x="2967478" y="933397"/>
                </a:lnTo>
                <a:lnTo>
                  <a:pt x="2948552" y="932961"/>
                </a:lnTo>
                <a:lnTo>
                  <a:pt x="2944404" y="934452"/>
                </a:lnTo>
                <a:lnTo>
                  <a:pt x="2908608" y="937205"/>
                </a:lnTo>
                <a:lnTo>
                  <a:pt x="2904443" y="936455"/>
                </a:lnTo>
                <a:lnTo>
                  <a:pt x="2868935" y="938022"/>
                </a:lnTo>
                <a:lnTo>
                  <a:pt x="2868586" y="937487"/>
                </a:lnTo>
                <a:cubicBezTo>
                  <a:pt x="2866994" y="936327"/>
                  <a:pt x="2864292" y="935538"/>
                  <a:pt x="2859191" y="935503"/>
                </a:cubicBezTo>
                <a:cubicBezTo>
                  <a:pt x="2869075" y="927418"/>
                  <a:pt x="2856828" y="932364"/>
                  <a:pt x="2840915" y="932977"/>
                </a:cubicBezTo>
                <a:lnTo>
                  <a:pt x="2763509" y="921850"/>
                </a:lnTo>
                <a:lnTo>
                  <a:pt x="2756121" y="921864"/>
                </a:lnTo>
                <a:cubicBezTo>
                  <a:pt x="2756081" y="921822"/>
                  <a:pt x="2756039" y="921781"/>
                  <a:pt x="2755998" y="921739"/>
                </a:cubicBezTo>
                <a:cubicBezTo>
                  <a:pt x="2754445" y="921476"/>
                  <a:pt x="2752036" y="921380"/>
                  <a:pt x="2748255" y="921505"/>
                </a:cubicBezTo>
                <a:lnTo>
                  <a:pt x="2694601" y="915575"/>
                </a:lnTo>
                <a:cubicBezTo>
                  <a:pt x="2671223" y="919874"/>
                  <a:pt x="2666972" y="913376"/>
                  <a:pt x="2635357" y="910976"/>
                </a:cubicBezTo>
                <a:cubicBezTo>
                  <a:pt x="2621906" y="915051"/>
                  <a:pt x="2611315" y="913542"/>
                  <a:pt x="2601047" y="910263"/>
                </a:cubicBezTo>
                <a:cubicBezTo>
                  <a:pt x="2570084" y="912074"/>
                  <a:pt x="2542135" y="907435"/>
                  <a:pt x="2507482" y="906211"/>
                </a:cubicBezTo>
                <a:cubicBezTo>
                  <a:pt x="2469706" y="911437"/>
                  <a:pt x="2450920" y="901812"/>
                  <a:pt x="2413884" y="900545"/>
                </a:cubicBezTo>
                <a:cubicBezTo>
                  <a:pt x="2381338" y="909664"/>
                  <a:pt x="2387753" y="892438"/>
                  <a:pt x="2368912" y="888755"/>
                </a:cubicBezTo>
                <a:lnTo>
                  <a:pt x="2349490" y="889719"/>
                </a:lnTo>
                <a:lnTo>
                  <a:pt x="2344290" y="890584"/>
                </a:lnTo>
                <a:cubicBezTo>
                  <a:pt x="2340673" y="891041"/>
                  <a:pt x="2338228" y="891167"/>
                  <a:pt x="2336488" y="891058"/>
                </a:cubicBezTo>
                <a:lnTo>
                  <a:pt x="2329015" y="891627"/>
                </a:lnTo>
                <a:cubicBezTo>
                  <a:pt x="2316843" y="893039"/>
                  <a:pt x="2305064" y="894669"/>
                  <a:pt x="2293898" y="896431"/>
                </a:cubicBezTo>
                <a:cubicBezTo>
                  <a:pt x="2282637" y="890404"/>
                  <a:pt x="2242346" y="900851"/>
                  <a:pt x="2243927" y="888076"/>
                </a:cubicBezTo>
                <a:cubicBezTo>
                  <a:pt x="2228778" y="890081"/>
                  <a:pt x="2220725" y="895845"/>
                  <a:pt x="2223920" y="887331"/>
                </a:cubicBezTo>
                <a:cubicBezTo>
                  <a:pt x="2218877" y="887756"/>
                  <a:pt x="2215583" y="887254"/>
                  <a:pt x="2213081" y="886302"/>
                </a:cubicBezTo>
                <a:lnTo>
                  <a:pt x="2212307" y="885829"/>
                </a:lnTo>
                <a:lnTo>
                  <a:pt x="2152321" y="894418"/>
                </a:lnTo>
                <a:lnTo>
                  <a:pt x="2140985" y="895968"/>
                </a:lnTo>
                <a:lnTo>
                  <a:pt x="2121210" y="899354"/>
                </a:lnTo>
                <a:lnTo>
                  <a:pt x="2119146" y="899033"/>
                </a:lnTo>
                <a:lnTo>
                  <a:pt x="2105666" y="902240"/>
                </a:lnTo>
                <a:cubicBezTo>
                  <a:pt x="2101407" y="903601"/>
                  <a:pt x="2097735" y="905221"/>
                  <a:pt x="2094924" y="907203"/>
                </a:cubicBezTo>
                <a:cubicBezTo>
                  <a:pt x="2044793" y="900664"/>
                  <a:pt x="2001785" y="912168"/>
                  <a:pt x="1949478" y="913748"/>
                </a:cubicBezTo>
                <a:cubicBezTo>
                  <a:pt x="1891937" y="919585"/>
                  <a:pt x="1810334" y="935486"/>
                  <a:pt x="1749684" y="942223"/>
                </a:cubicBezTo>
                <a:lnTo>
                  <a:pt x="1585576" y="954170"/>
                </a:lnTo>
                <a:cubicBezTo>
                  <a:pt x="1549165" y="943719"/>
                  <a:pt x="1511425" y="950847"/>
                  <a:pt x="1476250" y="950653"/>
                </a:cubicBezTo>
                <a:cubicBezTo>
                  <a:pt x="1488515" y="961596"/>
                  <a:pt x="1432660" y="946795"/>
                  <a:pt x="1433927" y="959926"/>
                </a:cubicBezTo>
                <a:cubicBezTo>
                  <a:pt x="1427485" y="959475"/>
                  <a:pt x="1421205" y="958623"/>
                  <a:pt x="1414893" y="957671"/>
                </a:cubicBezTo>
                <a:lnTo>
                  <a:pt x="1411585" y="957179"/>
                </a:lnTo>
                <a:lnTo>
                  <a:pt x="1398896" y="957460"/>
                </a:lnTo>
                <a:lnTo>
                  <a:pt x="1394632" y="954725"/>
                </a:lnTo>
                <a:lnTo>
                  <a:pt x="1375043" y="953132"/>
                </a:lnTo>
                <a:cubicBezTo>
                  <a:pt x="1367813" y="952970"/>
                  <a:pt x="1360155" y="953305"/>
                  <a:pt x="1351876" y="954436"/>
                </a:cubicBezTo>
                <a:cubicBezTo>
                  <a:pt x="1325912" y="963028"/>
                  <a:pt x="1274459" y="952492"/>
                  <a:pt x="1242676" y="963767"/>
                </a:cubicBezTo>
                <a:cubicBezTo>
                  <a:pt x="1230276" y="966918"/>
                  <a:pt x="1216715" y="977098"/>
                  <a:pt x="1205993" y="974080"/>
                </a:cubicBezTo>
                <a:cubicBezTo>
                  <a:pt x="1174251" y="974112"/>
                  <a:pt x="1086982" y="964420"/>
                  <a:pt x="1052221" y="963954"/>
                </a:cubicBezTo>
                <a:cubicBezTo>
                  <a:pt x="1038515" y="970622"/>
                  <a:pt x="1009522" y="962342"/>
                  <a:pt x="968270" y="964761"/>
                </a:cubicBezTo>
                <a:cubicBezTo>
                  <a:pt x="943437" y="973698"/>
                  <a:pt x="900136" y="991017"/>
                  <a:pt x="874493" y="998122"/>
                </a:cubicBezTo>
                <a:cubicBezTo>
                  <a:pt x="848849" y="1005226"/>
                  <a:pt x="853424" y="1009427"/>
                  <a:pt x="814411" y="1007391"/>
                </a:cubicBezTo>
                <a:cubicBezTo>
                  <a:pt x="765926" y="1022821"/>
                  <a:pt x="732885" y="1009859"/>
                  <a:pt x="688604" y="1015631"/>
                </a:cubicBezTo>
                <a:cubicBezTo>
                  <a:pt x="638045" y="1020877"/>
                  <a:pt x="677999" y="1011556"/>
                  <a:pt x="618171" y="1027260"/>
                </a:cubicBezTo>
                <a:cubicBezTo>
                  <a:pt x="609680" y="1023165"/>
                  <a:pt x="583253" y="1020277"/>
                  <a:pt x="570379" y="1023487"/>
                </a:cubicBezTo>
                <a:cubicBezTo>
                  <a:pt x="543992" y="1022523"/>
                  <a:pt x="505183" y="1001686"/>
                  <a:pt x="482519" y="1002108"/>
                </a:cubicBezTo>
                <a:cubicBezTo>
                  <a:pt x="464011" y="1002285"/>
                  <a:pt x="495211" y="1007995"/>
                  <a:pt x="475319" y="1009922"/>
                </a:cubicBezTo>
                <a:cubicBezTo>
                  <a:pt x="450818" y="1011135"/>
                  <a:pt x="454804" y="1022539"/>
                  <a:pt x="431104" y="1009317"/>
                </a:cubicBezTo>
                <a:cubicBezTo>
                  <a:pt x="406857" y="1014651"/>
                  <a:pt x="399686" y="1008456"/>
                  <a:pt x="363782" y="1007585"/>
                </a:cubicBezTo>
                <a:cubicBezTo>
                  <a:pt x="350440" y="1012231"/>
                  <a:pt x="338145" y="1011245"/>
                  <a:pt x="325533" y="1008502"/>
                </a:cubicBezTo>
                <a:cubicBezTo>
                  <a:pt x="291944" y="1011745"/>
                  <a:pt x="259251" y="1008497"/>
                  <a:pt x="220429" y="1008927"/>
                </a:cubicBezTo>
                <a:cubicBezTo>
                  <a:pt x="180594" y="1015852"/>
                  <a:pt x="156150" y="1007265"/>
                  <a:pt x="114676" y="1007765"/>
                </a:cubicBezTo>
                <a:cubicBezTo>
                  <a:pt x="85718" y="1006195"/>
                  <a:pt x="43316" y="1001491"/>
                  <a:pt x="13470" y="998544"/>
                </a:cubicBezTo>
                <a:lnTo>
                  <a:pt x="0" y="997355"/>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8280512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4BA6F-D59A-1BFE-EF0D-4E77C8348C86}"/>
              </a:ext>
            </a:extLst>
          </p:cNvPr>
          <p:cNvSpPr>
            <a:spLocks noGrp="1"/>
          </p:cNvSpPr>
          <p:nvPr>
            <p:ph type="title"/>
          </p:nvPr>
        </p:nvSpPr>
        <p:spPr/>
        <p:txBody>
          <a:bodyPr/>
          <a:lstStyle/>
          <a:p>
            <a:r>
              <a:rPr lang="en-AU" dirty="0"/>
              <a:t>Formal Academic Language</a:t>
            </a:r>
          </a:p>
        </p:txBody>
      </p:sp>
      <p:sp>
        <p:nvSpPr>
          <p:cNvPr id="4" name="Text Placeholder 3">
            <a:extLst>
              <a:ext uri="{FF2B5EF4-FFF2-40B4-BE49-F238E27FC236}">
                <a16:creationId xmlns:a16="http://schemas.microsoft.com/office/drawing/2014/main" id="{C8551944-4913-BF17-3894-BFE319CBB04E}"/>
              </a:ext>
            </a:extLst>
          </p:cNvPr>
          <p:cNvSpPr>
            <a:spLocks noGrp="1"/>
          </p:cNvSpPr>
          <p:nvPr>
            <p:ph type="body" idx="1"/>
          </p:nvPr>
        </p:nvSpPr>
        <p:spPr/>
        <p:txBody>
          <a:bodyPr/>
          <a:lstStyle/>
          <a:p>
            <a:r>
              <a:rPr lang="en-AU" dirty="0">
                <a:solidFill>
                  <a:srgbClr val="FF0000"/>
                </a:solidFill>
              </a:rPr>
              <a:t>NO</a:t>
            </a:r>
          </a:p>
        </p:txBody>
      </p:sp>
      <p:sp>
        <p:nvSpPr>
          <p:cNvPr id="3" name="Content Placeholder 2">
            <a:extLst>
              <a:ext uri="{FF2B5EF4-FFF2-40B4-BE49-F238E27FC236}">
                <a16:creationId xmlns:a16="http://schemas.microsoft.com/office/drawing/2014/main" id="{1D6E3641-55D2-81CA-3316-FFE902A21FD7}"/>
              </a:ext>
            </a:extLst>
          </p:cNvPr>
          <p:cNvSpPr>
            <a:spLocks noGrp="1"/>
          </p:cNvSpPr>
          <p:nvPr>
            <p:ph sz="half" idx="2"/>
          </p:nvPr>
        </p:nvSpPr>
        <p:spPr/>
        <p:txBody>
          <a:bodyPr>
            <a:normAutofit fontScale="55000" lnSpcReduction="20000"/>
          </a:bodyPr>
          <a:lstStyle/>
          <a:p>
            <a:r>
              <a:rPr lang="en-AU" dirty="0"/>
              <a:t>Contractions</a:t>
            </a:r>
          </a:p>
          <a:p>
            <a:pPr lvl="1"/>
            <a:r>
              <a:rPr lang="en-AU" dirty="0">
                <a:solidFill>
                  <a:srgbClr val="FF0000"/>
                </a:solidFill>
              </a:rPr>
              <a:t>don’t, can’t </a:t>
            </a:r>
          </a:p>
          <a:p>
            <a:r>
              <a:rPr lang="en-AU" dirty="0"/>
              <a:t>Personal pronouns</a:t>
            </a:r>
          </a:p>
          <a:p>
            <a:pPr lvl="1"/>
            <a:r>
              <a:rPr lang="en-AU" dirty="0">
                <a:solidFill>
                  <a:srgbClr val="FF0000"/>
                </a:solidFill>
              </a:rPr>
              <a:t>I, me, you</a:t>
            </a:r>
          </a:p>
          <a:p>
            <a:r>
              <a:rPr lang="en-AU" dirty="0"/>
              <a:t>Slang</a:t>
            </a:r>
          </a:p>
          <a:p>
            <a:pPr lvl="1"/>
            <a:r>
              <a:rPr lang="en-AU" dirty="0">
                <a:solidFill>
                  <a:srgbClr val="FF0000"/>
                </a:solidFill>
              </a:rPr>
              <a:t>really cool</a:t>
            </a:r>
          </a:p>
          <a:p>
            <a:r>
              <a:rPr lang="en-AU" dirty="0"/>
              <a:t>Figurative language:</a:t>
            </a:r>
          </a:p>
          <a:p>
            <a:pPr lvl="1"/>
            <a:r>
              <a:rPr lang="en-AU" dirty="0">
                <a:solidFill>
                  <a:srgbClr val="FF0000"/>
                </a:solidFill>
              </a:rPr>
              <a:t>He finally saw the light</a:t>
            </a:r>
          </a:p>
          <a:p>
            <a:r>
              <a:rPr lang="en-AU" dirty="0"/>
              <a:t>Opinions </a:t>
            </a:r>
          </a:p>
          <a:p>
            <a:pPr lvl="1"/>
            <a:r>
              <a:rPr lang="en-AU" dirty="0">
                <a:solidFill>
                  <a:srgbClr val="FF0000"/>
                </a:solidFill>
              </a:rPr>
              <a:t>I think this is bad</a:t>
            </a:r>
          </a:p>
          <a:p>
            <a:r>
              <a:rPr lang="en-AU" dirty="0"/>
              <a:t>Waffle</a:t>
            </a:r>
          </a:p>
          <a:p>
            <a:pPr lvl="1"/>
            <a:r>
              <a:rPr lang="en-AU" dirty="0">
                <a:solidFill>
                  <a:srgbClr val="FF0000"/>
                </a:solidFill>
              </a:rPr>
              <a:t>as has already been discussed in the previous paragraph</a:t>
            </a:r>
          </a:p>
          <a:p>
            <a:r>
              <a:rPr lang="en-AU" dirty="0"/>
              <a:t>“In this essay I will”</a:t>
            </a:r>
          </a:p>
          <a:p>
            <a:pPr lvl="1"/>
            <a:r>
              <a:rPr lang="en-AU" dirty="0">
                <a:solidFill>
                  <a:srgbClr val="FF0000"/>
                </a:solidFill>
              </a:rPr>
              <a:t>Wrong in TWO WAYS (waffle &amp; pronouns)</a:t>
            </a:r>
          </a:p>
        </p:txBody>
      </p:sp>
      <p:sp>
        <p:nvSpPr>
          <p:cNvPr id="5" name="Text Placeholder 4">
            <a:extLst>
              <a:ext uri="{FF2B5EF4-FFF2-40B4-BE49-F238E27FC236}">
                <a16:creationId xmlns:a16="http://schemas.microsoft.com/office/drawing/2014/main" id="{B6BD6DC4-7C3F-AA40-741E-A248D77483A1}"/>
              </a:ext>
            </a:extLst>
          </p:cNvPr>
          <p:cNvSpPr>
            <a:spLocks noGrp="1"/>
          </p:cNvSpPr>
          <p:nvPr>
            <p:ph type="body" sz="quarter" idx="3"/>
          </p:nvPr>
        </p:nvSpPr>
        <p:spPr/>
        <p:txBody>
          <a:bodyPr/>
          <a:lstStyle/>
          <a:p>
            <a:r>
              <a:rPr lang="en-AU" dirty="0">
                <a:solidFill>
                  <a:srgbClr val="00B050"/>
                </a:solidFill>
              </a:rPr>
              <a:t>YES </a:t>
            </a:r>
          </a:p>
        </p:txBody>
      </p:sp>
      <p:sp>
        <p:nvSpPr>
          <p:cNvPr id="6" name="Content Placeholder 5">
            <a:extLst>
              <a:ext uri="{FF2B5EF4-FFF2-40B4-BE49-F238E27FC236}">
                <a16:creationId xmlns:a16="http://schemas.microsoft.com/office/drawing/2014/main" id="{0BC088F2-F6F5-1221-9377-99723CAA18F8}"/>
              </a:ext>
            </a:extLst>
          </p:cNvPr>
          <p:cNvSpPr>
            <a:spLocks noGrp="1"/>
          </p:cNvSpPr>
          <p:nvPr>
            <p:ph sz="quarter" idx="4"/>
          </p:nvPr>
        </p:nvSpPr>
        <p:spPr/>
        <p:txBody>
          <a:bodyPr>
            <a:normAutofit fontScale="55000" lnSpcReduction="20000"/>
          </a:bodyPr>
          <a:lstStyle/>
          <a:p>
            <a:r>
              <a:rPr lang="en-AU" dirty="0"/>
              <a:t>Proofread </a:t>
            </a:r>
          </a:p>
          <a:p>
            <a:pPr lvl="1"/>
            <a:r>
              <a:rPr lang="en-AU" dirty="0">
                <a:solidFill>
                  <a:srgbClr val="00B050"/>
                </a:solidFill>
              </a:rPr>
              <a:t>Billie Jo </a:t>
            </a:r>
            <a:r>
              <a:rPr lang="en-AU" dirty="0"/>
              <a:t>not</a:t>
            </a:r>
            <a:r>
              <a:rPr lang="en-AU" dirty="0">
                <a:solidFill>
                  <a:srgbClr val="FF0000"/>
                </a:solidFill>
              </a:rPr>
              <a:t> billy joe</a:t>
            </a:r>
          </a:p>
          <a:p>
            <a:r>
              <a:rPr lang="en-AU" dirty="0"/>
              <a:t>Correct terminology</a:t>
            </a:r>
          </a:p>
          <a:p>
            <a:pPr lvl="1"/>
            <a:r>
              <a:rPr lang="en-AU" dirty="0">
                <a:solidFill>
                  <a:srgbClr val="00B050"/>
                </a:solidFill>
              </a:rPr>
              <a:t>In the novel… in the poem titled… the author’s… Hesse’s…</a:t>
            </a:r>
          </a:p>
          <a:p>
            <a:r>
              <a:rPr lang="en-AU" dirty="0"/>
              <a:t>Specific</a:t>
            </a:r>
          </a:p>
          <a:p>
            <a:pPr lvl="1"/>
            <a:r>
              <a:rPr lang="en-AU" dirty="0">
                <a:solidFill>
                  <a:srgbClr val="00B050"/>
                </a:solidFill>
              </a:rPr>
              <a:t>Another example is when Billie Jo says…</a:t>
            </a:r>
          </a:p>
          <a:p>
            <a:pPr lvl="1"/>
            <a:r>
              <a:rPr lang="en-AU" dirty="0">
                <a:solidFill>
                  <a:srgbClr val="FF0000"/>
                </a:solidFill>
              </a:rPr>
              <a:t>There are many other examples.</a:t>
            </a:r>
          </a:p>
          <a:p>
            <a:r>
              <a:rPr lang="en-AU" dirty="0"/>
              <a:t>Dense &amp; concise </a:t>
            </a:r>
          </a:p>
          <a:p>
            <a:pPr lvl="1"/>
            <a:r>
              <a:rPr lang="en-GB" dirty="0">
                <a:solidFill>
                  <a:srgbClr val="00B050"/>
                </a:solidFill>
              </a:rPr>
              <a:t>Overcropping led to soil degradation.</a:t>
            </a:r>
            <a:endParaRPr lang="en-AU" dirty="0">
              <a:solidFill>
                <a:srgbClr val="00B050"/>
              </a:solidFill>
            </a:endParaRPr>
          </a:p>
          <a:p>
            <a:pPr lvl="1"/>
            <a:r>
              <a:rPr lang="en-GB" dirty="0">
                <a:solidFill>
                  <a:srgbClr val="FF0000"/>
                </a:solidFill>
              </a:rPr>
              <a:t>When people planted too many crops, they degraded the quality of the soil.</a:t>
            </a:r>
          </a:p>
          <a:p>
            <a:r>
              <a:rPr lang="en-AU" dirty="0"/>
              <a:t>Nominalise</a:t>
            </a:r>
          </a:p>
          <a:p>
            <a:pPr lvl="1"/>
            <a:r>
              <a:rPr lang="en-AU" dirty="0">
                <a:solidFill>
                  <a:srgbClr val="00B050"/>
                </a:solidFill>
              </a:rPr>
              <a:t>her bravery </a:t>
            </a:r>
            <a:r>
              <a:rPr lang="en-AU" dirty="0"/>
              <a:t>not </a:t>
            </a:r>
            <a:r>
              <a:rPr lang="en-AU" dirty="0">
                <a:solidFill>
                  <a:srgbClr val="FF0000"/>
                </a:solidFill>
              </a:rPr>
              <a:t>she was brave</a:t>
            </a:r>
          </a:p>
          <a:p>
            <a:r>
              <a:rPr lang="en-AU" dirty="0"/>
              <a:t>Quotations</a:t>
            </a:r>
          </a:p>
          <a:p>
            <a:pPr lvl="1"/>
            <a:r>
              <a:rPr lang="en-GB" dirty="0">
                <a:solidFill>
                  <a:srgbClr val="00B050"/>
                </a:solidFill>
              </a:rPr>
              <a:t>Hesse uses figurative language describe voices rising “like ghosts on the howling wind” (Hesse 1999, pg. 143)</a:t>
            </a:r>
          </a:p>
          <a:p>
            <a:pPr lvl="1"/>
            <a:endParaRPr lang="en-AU" dirty="0"/>
          </a:p>
        </p:txBody>
      </p:sp>
      <p:pic>
        <p:nvPicPr>
          <p:cNvPr id="7" name="Picture 2" descr="5 Must Know Copywriting Hacks - AppInstitute">
            <a:extLst>
              <a:ext uri="{FF2B5EF4-FFF2-40B4-BE49-F238E27FC236}">
                <a16:creationId xmlns:a16="http://schemas.microsoft.com/office/drawing/2014/main" id="{73510018-1A9A-1CD2-E271-2E82A1FEBE8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314" b="1587"/>
          <a:stretch/>
        </p:blipFill>
        <p:spPr bwMode="auto">
          <a:xfrm>
            <a:off x="9560947" y="315078"/>
            <a:ext cx="2182997" cy="2119668"/>
          </a:xfrm>
          <a:prstGeom prst="ellipse">
            <a:avLst/>
          </a:prstGeom>
          <a:noFill/>
          <a:extLst>
            <a:ext uri="{909E8E84-426E-40DD-AFC4-6F175D3DCCD1}">
              <a14:hiddenFill xmlns:a14="http://schemas.microsoft.com/office/drawing/2010/main">
                <a:solidFill>
                  <a:srgbClr val="FFFFFF"/>
                </a:solidFill>
              </a14:hiddenFill>
            </a:ext>
          </a:extLst>
        </p:spPr>
      </p:pic>
      <p:pic>
        <p:nvPicPr>
          <p:cNvPr id="8" name="Picture 7">
            <a:extLst>
              <a:ext uri="{FF2B5EF4-FFF2-40B4-BE49-F238E27FC236}">
                <a16:creationId xmlns:a16="http://schemas.microsoft.com/office/drawing/2014/main" id="{AA6B9960-F684-7828-3A39-02B5F8615A6E}"/>
              </a:ext>
            </a:extLst>
          </p:cNvPr>
          <p:cNvPicPr>
            <a:picLocks noChangeAspect="1"/>
          </p:cNvPicPr>
          <p:nvPr/>
        </p:nvPicPr>
        <p:blipFill rotWithShape="1">
          <a:blip r:embed="rId3"/>
          <a:srcRect l="17827" t="21531" r="15241" b="21723"/>
          <a:stretch/>
        </p:blipFill>
        <p:spPr>
          <a:xfrm>
            <a:off x="6925900" y="2027974"/>
            <a:ext cx="416461" cy="353085"/>
          </a:xfrm>
          <a:prstGeom prst="rect">
            <a:avLst/>
          </a:prstGeom>
        </p:spPr>
      </p:pic>
      <p:pic>
        <p:nvPicPr>
          <p:cNvPr id="4098" name="Picture 2" descr="Best Error Cross Royalty-Free Images, Stock Photos &amp; Pictures | Shutterstock">
            <a:extLst>
              <a:ext uri="{FF2B5EF4-FFF2-40B4-BE49-F238E27FC236}">
                <a16:creationId xmlns:a16="http://schemas.microsoft.com/office/drawing/2014/main" id="{952E4E36-5D5D-8CE6-63B4-525DBABF7CE7}"/>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23819" t="22442" r="23553" b="28713"/>
          <a:stretch/>
        </p:blipFill>
        <p:spPr bwMode="auto">
          <a:xfrm>
            <a:off x="1523295" y="2060599"/>
            <a:ext cx="377934" cy="3741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81542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28" name="Rectangle 1027">
            <a:extLst>
              <a:ext uri="{FF2B5EF4-FFF2-40B4-BE49-F238E27FC236}">
                <a16:creationId xmlns:a16="http://schemas.microsoft.com/office/drawing/2014/main" id="{7FF47CB7-972F-479F-A36D-9E72D26EC8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9" name="Freeform: Shape 1028">
            <a:extLst>
              <a:ext uri="{FF2B5EF4-FFF2-40B4-BE49-F238E27FC236}">
                <a16:creationId xmlns:a16="http://schemas.microsoft.com/office/drawing/2014/main" id="{0D153B68-5844-490D-8E67-F616D6D72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1766176" cy="2061837"/>
          </a:xfrm>
          <a:custGeom>
            <a:avLst/>
            <a:gdLst>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13657 w 10768629"/>
              <a:gd name="connsiteY144" fmla="*/ 1730706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40853 w 10768629"/>
              <a:gd name="connsiteY141" fmla="*/ 1657958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232341 w 10768629"/>
              <a:gd name="connsiteY179" fmla="*/ 1785942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232341 w 10768629"/>
              <a:gd name="connsiteY179" fmla="*/ 1785942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9462 w 10768629"/>
              <a:gd name="connsiteY48" fmla="*/ 987106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0257 w 10768629"/>
              <a:gd name="connsiteY182" fmla="*/ 1789615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84330 h 1978172"/>
              <a:gd name="connsiteX182" fmla="*/ 1120257 w 10768629"/>
              <a:gd name="connsiteY182" fmla="*/ 1789615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Lst>
            <a:rect l="l" t="t" r="r" b="b"/>
            <a:pathLst>
              <a:path w="10768629" h="1978172">
                <a:moveTo>
                  <a:pt x="0" y="0"/>
                </a:moveTo>
                <a:lnTo>
                  <a:pt x="10768629" y="0"/>
                </a:lnTo>
                <a:lnTo>
                  <a:pt x="10733254" y="31439"/>
                </a:lnTo>
                <a:lnTo>
                  <a:pt x="10727085" y="37910"/>
                </a:lnTo>
                <a:cubicBezTo>
                  <a:pt x="10712973" y="56080"/>
                  <a:pt x="10699457" y="78430"/>
                  <a:pt x="10675953" y="68623"/>
                </a:cubicBezTo>
                <a:cubicBezTo>
                  <a:pt x="10685972" y="89202"/>
                  <a:pt x="10641629" y="69781"/>
                  <a:pt x="10637091" y="90361"/>
                </a:cubicBezTo>
                <a:cubicBezTo>
                  <a:pt x="10635214" y="107005"/>
                  <a:pt x="10621323" y="104993"/>
                  <a:pt x="10610971" y="110764"/>
                </a:cubicBezTo>
                <a:cubicBezTo>
                  <a:pt x="10603980" y="127568"/>
                  <a:pt x="10551417" y="141180"/>
                  <a:pt x="10532872" y="138028"/>
                </a:cubicBezTo>
                <a:cubicBezTo>
                  <a:pt x="10480300" y="119072"/>
                  <a:pt x="10440532" y="186296"/>
                  <a:pt x="10398558" y="172911"/>
                </a:cubicBezTo>
                <a:cubicBezTo>
                  <a:pt x="10387708" y="174114"/>
                  <a:pt x="10378792" y="177646"/>
                  <a:pt x="10371128" y="182609"/>
                </a:cubicBezTo>
                <a:lnTo>
                  <a:pt x="10352178" y="199976"/>
                </a:lnTo>
                <a:lnTo>
                  <a:pt x="10351815" y="211879"/>
                </a:lnTo>
                <a:lnTo>
                  <a:pt x="10337471" y="218661"/>
                </a:lnTo>
                <a:lnTo>
                  <a:pt x="10334625" y="222351"/>
                </a:lnTo>
                <a:cubicBezTo>
                  <a:pt x="10321108" y="225227"/>
                  <a:pt x="10278615" y="228401"/>
                  <a:pt x="10256365" y="235917"/>
                </a:cubicBezTo>
                <a:cubicBezTo>
                  <a:pt x="10218136" y="258033"/>
                  <a:pt x="10224552" y="209685"/>
                  <a:pt x="10201127" y="267448"/>
                </a:cubicBezTo>
                <a:cubicBezTo>
                  <a:pt x="10121320" y="273476"/>
                  <a:pt x="10040763" y="345580"/>
                  <a:pt x="9961218" y="326720"/>
                </a:cubicBezTo>
                <a:cubicBezTo>
                  <a:pt x="9980173" y="341621"/>
                  <a:pt x="9883038" y="318484"/>
                  <a:pt x="9859715" y="355698"/>
                </a:cubicBezTo>
                <a:cubicBezTo>
                  <a:pt x="9812822" y="367758"/>
                  <a:pt x="9752089" y="383830"/>
                  <a:pt x="9679867" y="399081"/>
                </a:cubicBezTo>
                <a:cubicBezTo>
                  <a:pt x="9618357" y="415668"/>
                  <a:pt x="9525492" y="446315"/>
                  <a:pt x="9490654" y="455225"/>
                </a:cubicBezTo>
                <a:lnTo>
                  <a:pt x="9470837" y="452539"/>
                </a:lnTo>
                <a:lnTo>
                  <a:pt x="9469082" y="454891"/>
                </a:lnTo>
                <a:cubicBezTo>
                  <a:pt x="9460057" y="461184"/>
                  <a:pt x="9453495" y="461729"/>
                  <a:pt x="9448038" y="459733"/>
                </a:cubicBezTo>
                <a:lnTo>
                  <a:pt x="9396821" y="455795"/>
                </a:lnTo>
                <a:lnTo>
                  <a:pt x="9392197" y="459796"/>
                </a:lnTo>
                <a:lnTo>
                  <a:pt x="9347994" y="464462"/>
                </a:lnTo>
                <a:cubicBezTo>
                  <a:pt x="9347959" y="465155"/>
                  <a:pt x="9347925" y="465846"/>
                  <a:pt x="9347889" y="466539"/>
                </a:cubicBezTo>
                <a:cubicBezTo>
                  <a:pt x="9346648" y="471307"/>
                  <a:pt x="9343831" y="475025"/>
                  <a:pt x="9337639" y="476654"/>
                </a:cubicBezTo>
                <a:cubicBezTo>
                  <a:pt x="9354547" y="503661"/>
                  <a:pt x="9307720" y="510631"/>
                  <a:pt x="9287964" y="513052"/>
                </a:cubicBezTo>
                <a:cubicBezTo>
                  <a:pt x="9269905" y="526173"/>
                  <a:pt x="9245386" y="544358"/>
                  <a:pt x="9229283" y="555377"/>
                </a:cubicBezTo>
                <a:lnTo>
                  <a:pt x="9220274" y="557502"/>
                </a:lnTo>
                <a:cubicBezTo>
                  <a:pt x="9220250" y="557668"/>
                  <a:pt x="9220226" y="557835"/>
                  <a:pt x="9220202" y="558001"/>
                </a:cubicBezTo>
                <a:cubicBezTo>
                  <a:pt x="9218468" y="559434"/>
                  <a:pt x="9215591" y="560497"/>
                  <a:pt x="9210908" y="561147"/>
                </a:cubicBezTo>
                <a:lnTo>
                  <a:pt x="9186374" y="565502"/>
                </a:lnTo>
                <a:lnTo>
                  <a:pt x="9181058" y="569943"/>
                </a:lnTo>
                <a:lnTo>
                  <a:pt x="9167549" y="584727"/>
                </a:lnTo>
                <a:lnTo>
                  <a:pt x="9149110" y="598906"/>
                </a:lnTo>
                <a:cubicBezTo>
                  <a:pt x="9133575" y="594395"/>
                  <a:pt x="9087390" y="636567"/>
                  <a:pt x="9078556" y="644039"/>
                </a:cubicBezTo>
                <a:lnTo>
                  <a:pt x="8996399" y="690055"/>
                </a:lnTo>
                <a:cubicBezTo>
                  <a:pt x="8913147" y="777045"/>
                  <a:pt x="8867993" y="772591"/>
                  <a:pt x="8803791" y="813860"/>
                </a:cubicBezTo>
                <a:cubicBezTo>
                  <a:pt x="8745270" y="819906"/>
                  <a:pt x="8690049" y="823612"/>
                  <a:pt x="8636202" y="848463"/>
                </a:cubicBezTo>
                <a:cubicBezTo>
                  <a:pt x="8594799" y="860014"/>
                  <a:pt x="8568613" y="864779"/>
                  <a:pt x="8555372" y="883171"/>
                </a:cubicBezTo>
                <a:lnTo>
                  <a:pt x="8507229" y="901665"/>
                </a:lnTo>
                <a:lnTo>
                  <a:pt x="8428473" y="927985"/>
                </a:lnTo>
                <a:cubicBezTo>
                  <a:pt x="8428287" y="929817"/>
                  <a:pt x="8428100" y="931648"/>
                  <a:pt x="8427914" y="933480"/>
                </a:cubicBezTo>
                <a:lnTo>
                  <a:pt x="8420327" y="941984"/>
                </a:lnTo>
                <a:lnTo>
                  <a:pt x="8394729" y="948347"/>
                </a:lnTo>
                <a:lnTo>
                  <a:pt x="8380548" y="987916"/>
                </a:lnTo>
                <a:lnTo>
                  <a:pt x="8375330" y="965444"/>
                </a:lnTo>
                <a:cubicBezTo>
                  <a:pt x="8372375" y="964202"/>
                  <a:pt x="8344433" y="977378"/>
                  <a:pt x="8340796" y="980522"/>
                </a:cubicBezTo>
                <a:cubicBezTo>
                  <a:pt x="8328292" y="982128"/>
                  <a:pt x="8319237" y="991089"/>
                  <a:pt x="8304438" y="996739"/>
                </a:cubicBezTo>
                <a:cubicBezTo>
                  <a:pt x="8297193" y="1005683"/>
                  <a:pt x="8289328" y="1014568"/>
                  <a:pt x="8280929" y="1023089"/>
                </a:cubicBezTo>
                <a:lnTo>
                  <a:pt x="8275760" y="1027772"/>
                </a:lnTo>
                <a:lnTo>
                  <a:pt x="8275478" y="1027605"/>
                </a:lnTo>
                <a:cubicBezTo>
                  <a:pt x="8273970" y="1028076"/>
                  <a:pt x="8251461" y="1029408"/>
                  <a:pt x="8249003" y="1032033"/>
                </a:cubicBezTo>
                <a:lnTo>
                  <a:pt x="8203836" y="1037347"/>
                </a:lnTo>
                <a:cubicBezTo>
                  <a:pt x="8172789" y="1049890"/>
                  <a:pt x="8148166" y="1034625"/>
                  <a:pt x="8122936" y="1063113"/>
                </a:cubicBezTo>
                <a:cubicBezTo>
                  <a:pt x="8093850" y="1074757"/>
                  <a:pt x="8066781" y="1075350"/>
                  <a:pt x="8043658" y="1092746"/>
                </a:cubicBezTo>
                <a:cubicBezTo>
                  <a:pt x="8032157" y="1089174"/>
                  <a:pt x="8022145" y="1089998"/>
                  <a:pt x="8015351" y="1105478"/>
                </a:cubicBezTo>
                <a:cubicBezTo>
                  <a:pt x="7987544" y="1113006"/>
                  <a:pt x="7977708" y="1099152"/>
                  <a:pt x="7963145" y="1119346"/>
                </a:cubicBezTo>
                <a:cubicBezTo>
                  <a:pt x="7942622" y="1098880"/>
                  <a:pt x="7943760" y="1109516"/>
                  <a:pt x="7938145" y="1120225"/>
                </a:cubicBezTo>
                <a:lnTo>
                  <a:pt x="7937238" y="1121204"/>
                </a:lnTo>
                <a:lnTo>
                  <a:pt x="7934398" y="1118240"/>
                </a:lnTo>
                <a:lnTo>
                  <a:pt x="7918248" y="1124371"/>
                </a:lnTo>
                <a:lnTo>
                  <a:pt x="7914119" y="1127653"/>
                </a:lnTo>
                <a:cubicBezTo>
                  <a:pt x="7911201" y="1129547"/>
                  <a:pt x="7909169" y="1130331"/>
                  <a:pt x="7907658" y="1130350"/>
                </a:cubicBezTo>
                <a:lnTo>
                  <a:pt x="7907434" y="1130103"/>
                </a:lnTo>
                <a:lnTo>
                  <a:pt x="7901508" y="1133245"/>
                </a:lnTo>
                <a:cubicBezTo>
                  <a:pt x="7891644" y="1139271"/>
                  <a:pt x="7882185" y="1145815"/>
                  <a:pt x="7873287" y="1152609"/>
                </a:cubicBezTo>
                <a:cubicBezTo>
                  <a:pt x="7864672" y="1141906"/>
                  <a:pt x="7845199" y="1159242"/>
                  <a:pt x="7834833" y="1153868"/>
                </a:cubicBezTo>
                <a:lnTo>
                  <a:pt x="7828661" y="1139994"/>
                </a:lnTo>
                <a:lnTo>
                  <a:pt x="7823966" y="1143178"/>
                </a:lnTo>
                <a:lnTo>
                  <a:pt x="7815078" y="1151776"/>
                </a:lnTo>
                <a:cubicBezTo>
                  <a:pt x="7813692" y="1152943"/>
                  <a:pt x="7812687" y="1153116"/>
                  <a:pt x="7812026" y="1151522"/>
                </a:cubicBezTo>
                <a:cubicBezTo>
                  <a:pt x="7806555" y="1153054"/>
                  <a:pt x="7788673" y="1159989"/>
                  <a:pt x="7782249" y="1160970"/>
                </a:cubicBezTo>
                <a:lnTo>
                  <a:pt x="7773476" y="1157414"/>
                </a:lnTo>
                <a:lnTo>
                  <a:pt x="7769600" y="1157365"/>
                </a:lnTo>
                <a:lnTo>
                  <a:pt x="7752631" y="1172815"/>
                </a:lnTo>
                <a:lnTo>
                  <a:pt x="7739392" y="1192062"/>
                </a:lnTo>
                <a:lnTo>
                  <a:pt x="7677677" y="1216394"/>
                </a:lnTo>
                <a:lnTo>
                  <a:pt x="7586920" y="1261888"/>
                </a:lnTo>
                <a:cubicBezTo>
                  <a:pt x="7556723" y="1298911"/>
                  <a:pt x="7489187" y="1284518"/>
                  <a:pt x="7486100" y="1292563"/>
                </a:cubicBezTo>
                <a:cubicBezTo>
                  <a:pt x="7454875" y="1308356"/>
                  <a:pt x="7453335" y="1326361"/>
                  <a:pt x="7411323" y="1340732"/>
                </a:cubicBezTo>
                <a:cubicBezTo>
                  <a:pt x="7372519" y="1390006"/>
                  <a:pt x="7288617" y="1403664"/>
                  <a:pt x="7240698" y="1438832"/>
                </a:cubicBezTo>
                <a:cubicBezTo>
                  <a:pt x="7206467" y="1417136"/>
                  <a:pt x="7227555" y="1441678"/>
                  <a:pt x="7197675" y="1447530"/>
                </a:cubicBezTo>
                <a:cubicBezTo>
                  <a:pt x="7211601" y="1474927"/>
                  <a:pt x="7159483" y="1444981"/>
                  <a:pt x="7164788" y="1480293"/>
                </a:cubicBezTo>
                <a:cubicBezTo>
                  <a:pt x="7159184" y="1480240"/>
                  <a:pt x="7153584" y="1479075"/>
                  <a:pt x="7147929" y="1477641"/>
                </a:cubicBezTo>
                <a:lnTo>
                  <a:pt x="7144965" y="1476908"/>
                </a:lnTo>
                <a:lnTo>
                  <a:pt x="7134299" y="1479969"/>
                </a:lnTo>
                <a:lnTo>
                  <a:pt x="7129809" y="1473339"/>
                </a:lnTo>
                <a:lnTo>
                  <a:pt x="7112688" y="1472575"/>
                </a:lnTo>
                <a:cubicBezTo>
                  <a:pt x="7106506" y="1473449"/>
                  <a:pt x="7100123" y="1475741"/>
                  <a:pt x="7093470" y="1480300"/>
                </a:cubicBezTo>
                <a:cubicBezTo>
                  <a:pt x="7079039" y="1501274"/>
                  <a:pt x="7048991" y="1495718"/>
                  <a:pt x="7025034" y="1506934"/>
                </a:cubicBezTo>
                <a:lnTo>
                  <a:pt x="7014783" y="1515868"/>
                </a:lnTo>
                <a:lnTo>
                  <a:pt x="6979706" y="1523511"/>
                </a:lnTo>
                <a:lnTo>
                  <a:pt x="6977890" y="1525793"/>
                </a:lnTo>
                <a:cubicBezTo>
                  <a:pt x="6971996" y="1527914"/>
                  <a:pt x="6959488" y="1529941"/>
                  <a:pt x="6944339" y="1536237"/>
                </a:cubicBezTo>
                <a:lnTo>
                  <a:pt x="6886996" y="1563569"/>
                </a:lnTo>
                <a:lnTo>
                  <a:pt x="6874510" y="1558469"/>
                </a:lnTo>
                <a:lnTo>
                  <a:pt x="6871943" y="1554651"/>
                </a:lnTo>
                <a:lnTo>
                  <a:pt x="6856174" y="1562024"/>
                </a:lnTo>
                <a:lnTo>
                  <a:pt x="6842321" y="1560554"/>
                </a:lnTo>
                <a:lnTo>
                  <a:pt x="6832713" y="1569357"/>
                </a:lnTo>
                <a:lnTo>
                  <a:pt x="6816351" y="1571495"/>
                </a:lnTo>
                <a:cubicBezTo>
                  <a:pt x="6810216" y="1571510"/>
                  <a:pt x="6803310" y="1571324"/>
                  <a:pt x="6795800" y="1572010"/>
                </a:cubicBezTo>
                <a:lnTo>
                  <a:pt x="6777546" y="1568661"/>
                </a:lnTo>
                <a:lnTo>
                  <a:pt x="6751528" y="1574143"/>
                </a:lnTo>
                <a:cubicBezTo>
                  <a:pt x="6731455" y="1578562"/>
                  <a:pt x="6712054" y="1582098"/>
                  <a:pt x="6691966" y="1582255"/>
                </a:cubicBezTo>
                <a:cubicBezTo>
                  <a:pt x="6677921" y="1590738"/>
                  <a:pt x="6663787" y="1595441"/>
                  <a:pt x="6646941" y="1588471"/>
                </a:cubicBezTo>
                <a:cubicBezTo>
                  <a:pt x="6605135" y="1597971"/>
                  <a:pt x="6598373" y="1612583"/>
                  <a:pt x="6568576" y="1606488"/>
                </a:cubicBezTo>
                <a:cubicBezTo>
                  <a:pt x="6562510" y="1614734"/>
                  <a:pt x="6558067" y="1619360"/>
                  <a:pt x="6554358" y="1621701"/>
                </a:cubicBezTo>
                <a:cubicBezTo>
                  <a:pt x="6543227" y="1628727"/>
                  <a:pt x="6538724" y="1615196"/>
                  <a:pt x="6516968" y="1617195"/>
                </a:cubicBezTo>
                <a:cubicBezTo>
                  <a:pt x="6493173" y="1617368"/>
                  <a:pt x="6528193" y="1598652"/>
                  <a:pt x="6506479" y="1602227"/>
                </a:cubicBezTo>
                <a:cubicBezTo>
                  <a:pt x="6486674" y="1613929"/>
                  <a:pt x="6478484" y="1593997"/>
                  <a:pt x="6458436" y="1607332"/>
                </a:cubicBezTo>
                <a:cubicBezTo>
                  <a:pt x="6471168" y="1620800"/>
                  <a:pt x="6410323" y="1615478"/>
                  <a:pt x="6414786" y="1628815"/>
                </a:cubicBezTo>
                <a:cubicBezTo>
                  <a:pt x="6385942" y="1615041"/>
                  <a:pt x="6386569" y="1640238"/>
                  <a:pt x="6357085" y="1640846"/>
                </a:cubicBezTo>
                <a:cubicBezTo>
                  <a:pt x="6341163" y="1636809"/>
                  <a:pt x="6331497" y="1637754"/>
                  <a:pt x="6322636" y="1648213"/>
                </a:cubicBezTo>
                <a:cubicBezTo>
                  <a:pt x="6248448" y="1627802"/>
                  <a:pt x="6286748" y="1654976"/>
                  <a:pt x="6226172" y="1654676"/>
                </a:cubicBezTo>
                <a:lnTo>
                  <a:pt x="6221217" y="1654506"/>
                </a:lnTo>
                <a:lnTo>
                  <a:pt x="6204956" y="1664280"/>
                </a:lnTo>
                <a:cubicBezTo>
                  <a:pt x="6204728" y="1665114"/>
                  <a:pt x="6204498" y="1665947"/>
                  <a:pt x="6204270" y="1666782"/>
                </a:cubicBezTo>
                <a:lnTo>
                  <a:pt x="6143810" y="1661963"/>
                </a:lnTo>
                <a:lnTo>
                  <a:pt x="6136560" y="1665728"/>
                </a:lnTo>
                <a:lnTo>
                  <a:pt x="6096155" y="1656951"/>
                </a:lnTo>
                <a:lnTo>
                  <a:pt x="6075812" y="1655422"/>
                </a:lnTo>
                <a:lnTo>
                  <a:pt x="6039495" y="1649680"/>
                </a:lnTo>
                <a:lnTo>
                  <a:pt x="6036523" y="1652121"/>
                </a:lnTo>
                <a:lnTo>
                  <a:pt x="6029328" y="1649904"/>
                </a:lnTo>
                <a:lnTo>
                  <a:pt x="6024075" y="1652779"/>
                </a:lnTo>
                <a:lnTo>
                  <a:pt x="6018085" y="1652030"/>
                </a:lnTo>
                <a:cubicBezTo>
                  <a:pt x="6006658" y="1653831"/>
                  <a:pt x="5968194" y="1662035"/>
                  <a:pt x="5955513" y="1663584"/>
                </a:cubicBezTo>
                <a:lnTo>
                  <a:pt x="5941996" y="1661326"/>
                </a:lnTo>
                <a:lnTo>
                  <a:pt x="5931789" y="1669915"/>
                </a:lnTo>
                <a:lnTo>
                  <a:pt x="5888686" y="1672175"/>
                </a:lnTo>
                <a:lnTo>
                  <a:pt x="5873794" y="1665454"/>
                </a:lnTo>
                <a:lnTo>
                  <a:pt x="5860022" y="1660635"/>
                </a:lnTo>
                <a:lnTo>
                  <a:pt x="5858237" y="1660649"/>
                </a:lnTo>
                <a:lnTo>
                  <a:pt x="5840319" y="1660798"/>
                </a:lnTo>
                <a:lnTo>
                  <a:pt x="5806984" y="1661075"/>
                </a:lnTo>
                <a:cubicBezTo>
                  <a:pt x="5785708" y="1661533"/>
                  <a:pt x="5764126" y="1662974"/>
                  <a:pt x="5742351" y="1667489"/>
                </a:cubicBezTo>
                <a:cubicBezTo>
                  <a:pt x="5659069" y="1645168"/>
                  <a:pt x="5615134" y="1706361"/>
                  <a:pt x="5521171" y="1671626"/>
                </a:cubicBezTo>
                <a:cubicBezTo>
                  <a:pt x="5491803" y="1671296"/>
                  <a:pt x="5498089" y="1662666"/>
                  <a:pt x="5457384" y="1683952"/>
                </a:cubicBezTo>
                <a:cubicBezTo>
                  <a:pt x="5356959" y="1699287"/>
                  <a:pt x="5078905" y="1774579"/>
                  <a:pt x="4950070" y="1748401"/>
                </a:cubicBezTo>
                <a:cubicBezTo>
                  <a:pt x="4918276" y="1752255"/>
                  <a:pt x="4891043" y="1756936"/>
                  <a:pt x="4872172" y="1757222"/>
                </a:cubicBezTo>
                <a:lnTo>
                  <a:pt x="4809524" y="1761033"/>
                </a:lnTo>
                <a:cubicBezTo>
                  <a:pt x="4791324" y="1772975"/>
                  <a:pt x="4777258" y="1754591"/>
                  <a:pt x="4759058" y="1766533"/>
                </a:cubicBezTo>
                <a:cubicBezTo>
                  <a:pt x="4747481" y="1770744"/>
                  <a:pt x="4734604" y="1772921"/>
                  <a:pt x="4719749" y="1771811"/>
                </a:cubicBezTo>
                <a:cubicBezTo>
                  <a:pt x="4671168" y="1780243"/>
                  <a:pt x="4634134" y="1775931"/>
                  <a:pt x="4568686" y="1786141"/>
                </a:cubicBezTo>
                <a:cubicBezTo>
                  <a:pt x="4544667" y="1777910"/>
                  <a:pt x="4432547" y="1778168"/>
                  <a:pt x="4418751" y="1796932"/>
                </a:cubicBezTo>
                <a:cubicBezTo>
                  <a:pt x="4403360" y="1801488"/>
                  <a:pt x="4385278" y="1795746"/>
                  <a:pt x="4378377" y="1815528"/>
                </a:cubicBezTo>
                <a:cubicBezTo>
                  <a:pt x="4366870" y="1839461"/>
                  <a:pt x="4337372" y="1814003"/>
                  <a:pt x="4320575" y="1832722"/>
                </a:cubicBezTo>
                <a:cubicBezTo>
                  <a:pt x="4277898" y="1857053"/>
                  <a:pt x="4243945" y="1846759"/>
                  <a:pt x="4211935" y="1860177"/>
                </a:cubicBezTo>
                <a:cubicBezTo>
                  <a:pt x="4181519" y="1859584"/>
                  <a:pt x="4171342" y="1859762"/>
                  <a:pt x="4101228" y="1868717"/>
                </a:cubicBezTo>
                <a:cubicBezTo>
                  <a:pt x="4080159" y="1876188"/>
                  <a:pt x="4039427" y="1877381"/>
                  <a:pt x="3973223" y="1881015"/>
                </a:cubicBezTo>
                <a:cubicBezTo>
                  <a:pt x="3971330" y="1884974"/>
                  <a:pt x="3952843" y="1879225"/>
                  <a:pt x="3900992" y="1880603"/>
                </a:cubicBezTo>
                <a:cubicBezTo>
                  <a:pt x="3849141" y="1881981"/>
                  <a:pt x="3740060" y="1895686"/>
                  <a:pt x="3662119" y="1889285"/>
                </a:cubicBezTo>
                <a:cubicBezTo>
                  <a:pt x="3565155" y="1881322"/>
                  <a:pt x="3613412" y="1915150"/>
                  <a:pt x="3496919" y="1873180"/>
                </a:cubicBezTo>
                <a:cubicBezTo>
                  <a:pt x="3488062" y="1895719"/>
                  <a:pt x="3474293" y="1876288"/>
                  <a:pt x="3449433" y="1889681"/>
                </a:cubicBezTo>
                <a:cubicBezTo>
                  <a:pt x="3406553" y="1891629"/>
                  <a:pt x="3413217" y="1897797"/>
                  <a:pt x="3369766" y="1916653"/>
                </a:cubicBezTo>
                <a:cubicBezTo>
                  <a:pt x="3338805" y="1929531"/>
                  <a:pt x="3289487" y="1928617"/>
                  <a:pt x="3269672" y="1938036"/>
                </a:cubicBezTo>
                <a:lnTo>
                  <a:pt x="3224897" y="1943733"/>
                </a:lnTo>
                <a:cubicBezTo>
                  <a:pt x="3188693" y="1949271"/>
                  <a:pt x="3178540" y="1909145"/>
                  <a:pt x="3161463" y="1946591"/>
                </a:cubicBezTo>
                <a:lnTo>
                  <a:pt x="3112044" y="1935614"/>
                </a:lnTo>
                <a:lnTo>
                  <a:pt x="3069716" y="1930463"/>
                </a:lnTo>
                <a:cubicBezTo>
                  <a:pt x="3049937" y="1924285"/>
                  <a:pt x="3047816" y="1925644"/>
                  <a:pt x="3005773" y="1915878"/>
                </a:cubicBezTo>
                <a:cubicBezTo>
                  <a:pt x="2978838" y="1921092"/>
                  <a:pt x="2967972" y="1927319"/>
                  <a:pt x="2897201" y="1926772"/>
                </a:cubicBezTo>
                <a:lnTo>
                  <a:pt x="2783891" y="1931749"/>
                </a:lnTo>
                <a:cubicBezTo>
                  <a:pt x="2753098" y="1932794"/>
                  <a:pt x="2731621" y="1915151"/>
                  <a:pt x="2712447" y="1933044"/>
                </a:cubicBezTo>
                <a:cubicBezTo>
                  <a:pt x="2621923" y="1990472"/>
                  <a:pt x="2637976" y="1949546"/>
                  <a:pt x="2560151" y="1963609"/>
                </a:cubicBezTo>
                <a:cubicBezTo>
                  <a:pt x="2472084" y="1973456"/>
                  <a:pt x="2423631" y="1962133"/>
                  <a:pt x="2367221" y="1971884"/>
                </a:cubicBezTo>
                <a:cubicBezTo>
                  <a:pt x="2355331" y="1950582"/>
                  <a:pt x="2295649" y="1950006"/>
                  <a:pt x="2272130" y="1961162"/>
                </a:cubicBezTo>
                <a:cubicBezTo>
                  <a:pt x="2229336" y="1964326"/>
                  <a:pt x="2232627" y="1943953"/>
                  <a:pt x="2189404" y="1978172"/>
                </a:cubicBezTo>
                <a:cubicBezTo>
                  <a:pt x="2153824" y="1968017"/>
                  <a:pt x="2114605" y="1969166"/>
                  <a:pt x="2077704" y="1965002"/>
                </a:cubicBezTo>
                <a:cubicBezTo>
                  <a:pt x="2053064" y="1962036"/>
                  <a:pt x="2051584" y="1971011"/>
                  <a:pt x="2033299" y="1969042"/>
                </a:cubicBezTo>
                <a:cubicBezTo>
                  <a:pt x="2015014" y="1967073"/>
                  <a:pt x="1998956" y="1958903"/>
                  <a:pt x="1967996" y="1953187"/>
                </a:cubicBezTo>
                <a:cubicBezTo>
                  <a:pt x="1924117" y="1970917"/>
                  <a:pt x="1915668" y="1940297"/>
                  <a:pt x="1855805" y="1926082"/>
                </a:cubicBezTo>
                <a:cubicBezTo>
                  <a:pt x="1830663" y="1943732"/>
                  <a:pt x="1810564" y="1935694"/>
                  <a:pt x="1790957" y="1919460"/>
                </a:cubicBezTo>
                <a:cubicBezTo>
                  <a:pt x="1732588" y="1924884"/>
                  <a:pt x="1679506" y="1900619"/>
                  <a:pt x="1613978" y="1891581"/>
                </a:cubicBezTo>
                <a:cubicBezTo>
                  <a:pt x="1542961" y="1912227"/>
                  <a:pt x="1506863" y="1865666"/>
                  <a:pt x="1436831" y="1856201"/>
                </a:cubicBezTo>
                <a:cubicBezTo>
                  <a:pt x="1409149" y="1862955"/>
                  <a:pt x="1416370" y="1829853"/>
                  <a:pt x="1357365" y="1832140"/>
                </a:cubicBezTo>
                <a:cubicBezTo>
                  <a:pt x="1285880" y="1811785"/>
                  <a:pt x="1273193" y="1786872"/>
                  <a:pt x="1232341" y="1785942"/>
                </a:cubicBezTo>
                <a:cubicBezTo>
                  <a:pt x="1223903" y="1792798"/>
                  <a:pt x="1160576" y="1793911"/>
                  <a:pt x="1162595" y="1784330"/>
                </a:cubicBezTo>
                <a:cubicBezTo>
                  <a:pt x="1153167" y="1787110"/>
                  <a:pt x="1122206" y="1805077"/>
                  <a:pt x="1120257" y="1789615"/>
                </a:cubicBezTo>
                <a:cubicBezTo>
                  <a:pt x="1073149" y="1786750"/>
                  <a:pt x="1034361" y="1768718"/>
                  <a:pt x="991903" y="1786741"/>
                </a:cubicBezTo>
                <a:cubicBezTo>
                  <a:pt x="966383" y="1781126"/>
                  <a:pt x="949501" y="1800915"/>
                  <a:pt x="883960" y="1809389"/>
                </a:cubicBezTo>
                <a:cubicBezTo>
                  <a:pt x="836064" y="1808194"/>
                  <a:pt x="826980" y="1826610"/>
                  <a:pt x="766531" y="1805053"/>
                </a:cubicBezTo>
                <a:cubicBezTo>
                  <a:pt x="732778" y="1801141"/>
                  <a:pt x="694055" y="1787044"/>
                  <a:pt x="669779" y="1800537"/>
                </a:cubicBezTo>
                <a:cubicBezTo>
                  <a:pt x="645252" y="1794709"/>
                  <a:pt x="563495" y="1813232"/>
                  <a:pt x="523898" y="1811085"/>
                </a:cubicBezTo>
                <a:cubicBezTo>
                  <a:pt x="457555" y="1798530"/>
                  <a:pt x="395227" y="1824052"/>
                  <a:pt x="360251" y="1830735"/>
                </a:cubicBezTo>
                <a:cubicBezTo>
                  <a:pt x="313564" y="1825583"/>
                  <a:pt x="298281" y="1811622"/>
                  <a:pt x="255207" y="1818275"/>
                </a:cubicBezTo>
                <a:cubicBezTo>
                  <a:pt x="206572" y="1839769"/>
                  <a:pt x="160277" y="1836800"/>
                  <a:pt x="101803" y="1870647"/>
                </a:cubicBezTo>
                <a:cubicBezTo>
                  <a:pt x="85849" y="1910002"/>
                  <a:pt x="27997" y="1845258"/>
                  <a:pt x="25397" y="1888443"/>
                </a:cubicBezTo>
                <a:cubicBezTo>
                  <a:pt x="19096" y="1881154"/>
                  <a:pt x="11260" y="1878398"/>
                  <a:pt x="2370" y="1878311"/>
                </a:cubicBezTo>
                <a:lnTo>
                  <a:pt x="0" y="1878785"/>
                </a:lnTo>
                <a:lnTo>
                  <a:pt x="0" y="0"/>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C2199B24-8326-0F16-853D-DA95CBCE0F32}"/>
              </a:ext>
            </a:extLst>
          </p:cNvPr>
          <p:cNvSpPr>
            <a:spLocks noGrp="1"/>
          </p:cNvSpPr>
          <p:nvPr>
            <p:ph type="title"/>
          </p:nvPr>
        </p:nvSpPr>
        <p:spPr>
          <a:xfrm>
            <a:off x="1137034" y="609597"/>
            <a:ext cx="9392421" cy="1330841"/>
          </a:xfrm>
        </p:spPr>
        <p:txBody>
          <a:bodyPr>
            <a:normAutofit/>
          </a:bodyPr>
          <a:lstStyle/>
          <a:p>
            <a:r>
              <a:rPr lang="en-AU"/>
              <a:t>Structure</a:t>
            </a:r>
            <a:endParaRPr lang="en-AU" dirty="0"/>
          </a:p>
        </p:txBody>
      </p:sp>
      <p:sp>
        <p:nvSpPr>
          <p:cNvPr id="3" name="Content Placeholder 2">
            <a:extLst>
              <a:ext uri="{FF2B5EF4-FFF2-40B4-BE49-F238E27FC236}">
                <a16:creationId xmlns:a16="http://schemas.microsoft.com/office/drawing/2014/main" id="{F48C90DD-F0A6-FDF6-9365-34A6DFBE622B}"/>
              </a:ext>
            </a:extLst>
          </p:cNvPr>
          <p:cNvSpPr>
            <a:spLocks noGrp="1"/>
          </p:cNvSpPr>
          <p:nvPr>
            <p:ph idx="1"/>
          </p:nvPr>
        </p:nvSpPr>
        <p:spPr>
          <a:xfrm>
            <a:off x="1137034" y="2198362"/>
            <a:ext cx="4958966" cy="3917773"/>
          </a:xfrm>
        </p:spPr>
        <p:txBody>
          <a:bodyPr>
            <a:normAutofit/>
          </a:bodyPr>
          <a:lstStyle/>
          <a:p>
            <a:pPr marL="0" indent="0">
              <a:buNone/>
            </a:pPr>
            <a:r>
              <a:rPr lang="en-AU" sz="1400" b="1" dirty="0"/>
              <a:t>INTRODUCTION:</a:t>
            </a:r>
          </a:p>
          <a:p>
            <a:r>
              <a:rPr lang="en-AU" sz="1400" dirty="0"/>
              <a:t>Hook (get the reader’s attention), </a:t>
            </a:r>
          </a:p>
          <a:p>
            <a:r>
              <a:rPr lang="en-AU" sz="1400" dirty="0"/>
              <a:t>background information about the topic generally, </a:t>
            </a:r>
          </a:p>
          <a:p>
            <a:r>
              <a:rPr lang="en-AU" sz="1400" dirty="0"/>
              <a:t>thesis statement (brief summary of your 3 main points)</a:t>
            </a:r>
          </a:p>
          <a:p>
            <a:pPr marL="0" indent="0">
              <a:buNone/>
            </a:pPr>
            <a:endParaRPr lang="en-AU" sz="1400" dirty="0"/>
          </a:p>
          <a:p>
            <a:pPr marL="0" indent="0">
              <a:buNone/>
            </a:pPr>
            <a:r>
              <a:rPr lang="en-AU" sz="1400" b="1" dirty="0"/>
              <a:t>BODY: </a:t>
            </a:r>
          </a:p>
          <a:p>
            <a:r>
              <a:rPr lang="en-AU" sz="1400" dirty="0"/>
              <a:t>3+ PEEL paragraphs</a:t>
            </a:r>
          </a:p>
          <a:p>
            <a:pPr marL="0" indent="0">
              <a:buNone/>
            </a:pPr>
            <a:endParaRPr lang="en-AU" sz="1400" dirty="0"/>
          </a:p>
          <a:p>
            <a:pPr marL="0" indent="0">
              <a:buNone/>
            </a:pPr>
            <a:r>
              <a:rPr lang="en-AU" sz="1400" b="1" dirty="0"/>
              <a:t>CONCLUSION:</a:t>
            </a:r>
          </a:p>
          <a:p>
            <a:r>
              <a:rPr lang="en-AU" sz="1400" dirty="0"/>
              <a:t>Re-state your thesis (3 main points) </a:t>
            </a:r>
          </a:p>
          <a:p>
            <a:r>
              <a:rPr lang="en-AU" sz="1400" dirty="0"/>
              <a:t>finish with a takeaway message, lesson for us, or final thought about the topic.</a:t>
            </a:r>
          </a:p>
          <a:p>
            <a:endParaRPr lang="en-AU" sz="1400" dirty="0"/>
          </a:p>
        </p:txBody>
      </p:sp>
      <p:pic>
        <p:nvPicPr>
          <p:cNvPr id="1026" name="Picture 2">
            <a:extLst>
              <a:ext uri="{FF2B5EF4-FFF2-40B4-BE49-F238E27FC236}">
                <a16:creationId xmlns:a16="http://schemas.microsoft.com/office/drawing/2014/main" id="{3FAF7130-91F1-3F8A-78C5-7497658121B5}"/>
              </a:ext>
            </a:extLst>
          </p:cNvPr>
          <p:cNvPicPr>
            <a:picLocks noChangeAspect="1" noChangeArrowheads="1"/>
          </p:cNvPicPr>
          <p:nvPr/>
        </p:nvPicPr>
        <p:blipFill>
          <a:blip r:embed="rId2">
            <a:extLst>
              <a:ext uri="{28A0092B-C50C-407E-A947-70E740481C1C}">
                <a14:useLocalDpi xmlns:a14="http://schemas.microsoft.com/office/drawing/2010/main" val="0"/>
              </a:ext>
            </a:extLst>
          </a:blip>
          <a:stretch/>
        </p:blipFill>
        <p:spPr bwMode="auto">
          <a:xfrm>
            <a:off x="6719367" y="2811875"/>
            <a:ext cx="4788505" cy="2501993"/>
          </a:xfrm>
          <a:prstGeom prst="rect">
            <a:avLst/>
          </a:prstGeom>
          <a:noFill/>
          <a:extLst>
            <a:ext uri="{909E8E84-426E-40DD-AFC4-6F175D3DCCD1}">
              <a14:hiddenFill xmlns:a14="http://schemas.microsoft.com/office/drawing/2010/main">
                <a:solidFill>
                  <a:srgbClr val="FFFFFF"/>
                </a:solidFill>
              </a14:hiddenFill>
            </a:ext>
          </a:extLst>
        </p:spPr>
      </p:pic>
      <p:sp>
        <p:nvSpPr>
          <p:cNvPr id="1035" name="Freeform: Shape 1034">
            <a:extLst>
              <a:ext uri="{FF2B5EF4-FFF2-40B4-BE49-F238E27FC236}">
                <a16:creationId xmlns:a16="http://schemas.microsoft.com/office/drawing/2014/main" id="{9A0D773F-7A7D-4DBB-9DEA-86BB8B8F4B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5381624" y="6209414"/>
            <a:ext cx="6810375" cy="648586"/>
          </a:xfrm>
          <a:custGeom>
            <a:avLst/>
            <a:gdLst>
              <a:gd name="connsiteX0" fmla="*/ 0 w 10753706"/>
              <a:gd name="connsiteY0" fmla="*/ 0 h 1027260"/>
              <a:gd name="connsiteX1" fmla="*/ 10753706 w 10753706"/>
              <a:gd name="connsiteY1" fmla="*/ 0 h 1027260"/>
              <a:gd name="connsiteX2" fmla="*/ 10748809 w 10753706"/>
              <a:gd name="connsiteY2" fmla="*/ 2522 h 1027260"/>
              <a:gd name="connsiteX3" fmla="*/ 10725330 w 10753706"/>
              <a:gd name="connsiteY3" fmla="*/ 11977 h 1027260"/>
              <a:gd name="connsiteX4" fmla="*/ 10615423 w 10753706"/>
              <a:gd name="connsiteY4" fmla="*/ 52967 h 1027260"/>
              <a:gd name="connsiteX5" fmla="*/ 10533936 w 10753706"/>
              <a:gd name="connsiteY5" fmla="*/ 53095 h 1027260"/>
              <a:gd name="connsiteX6" fmla="*/ 10466876 w 10753706"/>
              <a:gd name="connsiteY6" fmla="*/ 45180 h 1027260"/>
              <a:gd name="connsiteX7" fmla="*/ 10355090 w 10753706"/>
              <a:gd name="connsiteY7" fmla="*/ 89741 h 1027260"/>
              <a:gd name="connsiteX8" fmla="*/ 10087145 w 10753706"/>
              <a:gd name="connsiteY8" fmla="*/ 66115 h 1027260"/>
              <a:gd name="connsiteX9" fmla="*/ 10015902 w 10753706"/>
              <a:gd name="connsiteY9" fmla="*/ 76178 h 1027260"/>
              <a:gd name="connsiteX10" fmla="*/ 9806005 w 10753706"/>
              <a:gd name="connsiteY10" fmla="*/ 102435 h 1027260"/>
              <a:gd name="connsiteX11" fmla="*/ 9602583 w 10753706"/>
              <a:gd name="connsiteY11" fmla="*/ 179170 h 1027260"/>
              <a:gd name="connsiteX12" fmla="*/ 9469719 w 10753706"/>
              <a:gd name="connsiteY12" fmla="*/ 174721 h 1027260"/>
              <a:gd name="connsiteX13" fmla="*/ 9408692 w 10753706"/>
              <a:gd name="connsiteY13" fmla="*/ 189513 h 1027260"/>
              <a:gd name="connsiteX14" fmla="*/ 9364151 w 10753706"/>
              <a:gd name="connsiteY14" fmla="*/ 194072 h 1027260"/>
              <a:gd name="connsiteX15" fmla="*/ 9337751 w 10753706"/>
              <a:gd name="connsiteY15" fmla="*/ 197579 h 1027260"/>
              <a:gd name="connsiteX16" fmla="*/ 9297166 w 10753706"/>
              <a:gd name="connsiteY16" fmla="*/ 216558 h 1027260"/>
              <a:gd name="connsiteX17" fmla="*/ 9123859 w 10753706"/>
              <a:gd name="connsiteY17" fmla="*/ 237356 h 1027260"/>
              <a:gd name="connsiteX18" fmla="*/ 8950741 w 10753706"/>
              <a:gd name="connsiteY18" fmla="*/ 238020 h 1027260"/>
              <a:gd name="connsiteX19" fmla="*/ 8718236 w 10753706"/>
              <a:gd name="connsiteY19" fmla="*/ 303148 h 1027260"/>
              <a:gd name="connsiteX20" fmla="*/ 8694011 w 10753706"/>
              <a:gd name="connsiteY20" fmla="*/ 308812 h 1027260"/>
              <a:gd name="connsiteX21" fmla="*/ 8611976 w 10753706"/>
              <a:gd name="connsiteY21" fmla="*/ 324819 h 1027260"/>
              <a:gd name="connsiteX22" fmla="*/ 8562074 w 10753706"/>
              <a:gd name="connsiteY22" fmla="*/ 337971 h 1027260"/>
              <a:gd name="connsiteX23" fmla="*/ 8501724 w 10753706"/>
              <a:gd name="connsiteY23" fmla="*/ 360865 h 1027260"/>
              <a:gd name="connsiteX24" fmla="*/ 8504489 w 10753706"/>
              <a:gd name="connsiteY24" fmla="*/ 364790 h 1027260"/>
              <a:gd name="connsiteX25" fmla="*/ 8492774 w 10753706"/>
              <a:gd name="connsiteY25" fmla="*/ 366181 h 1027260"/>
              <a:gd name="connsiteX26" fmla="*/ 8466405 w 10753706"/>
              <a:gd name="connsiteY26" fmla="*/ 368724 h 1027260"/>
              <a:gd name="connsiteX27" fmla="*/ 8427069 w 10753706"/>
              <a:gd name="connsiteY27" fmla="*/ 387211 h 1027260"/>
              <a:gd name="connsiteX28" fmla="*/ 8387766 w 10753706"/>
              <a:gd name="connsiteY28" fmla="*/ 377161 h 1027260"/>
              <a:gd name="connsiteX29" fmla="*/ 8315874 w 10753706"/>
              <a:gd name="connsiteY29" fmla="*/ 395527 h 1027260"/>
              <a:gd name="connsiteX30" fmla="*/ 8274474 w 10753706"/>
              <a:gd name="connsiteY30" fmla="*/ 405112 h 1027260"/>
              <a:gd name="connsiteX31" fmla="*/ 8234664 w 10753706"/>
              <a:gd name="connsiteY31" fmla="*/ 410219 h 1027260"/>
              <a:gd name="connsiteX32" fmla="*/ 8211268 w 10753706"/>
              <a:gd name="connsiteY32" fmla="*/ 416791 h 1027260"/>
              <a:gd name="connsiteX33" fmla="*/ 8188615 w 10753706"/>
              <a:gd name="connsiteY33" fmla="*/ 421755 h 1027260"/>
              <a:gd name="connsiteX34" fmla="*/ 8179981 w 10753706"/>
              <a:gd name="connsiteY34" fmla="*/ 420402 h 1027260"/>
              <a:gd name="connsiteX35" fmla="*/ 8179307 w 10753706"/>
              <a:gd name="connsiteY35" fmla="*/ 422516 h 1027260"/>
              <a:gd name="connsiteX36" fmla="*/ 8147929 w 10753706"/>
              <a:gd name="connsiteY36" fmla="*/ 450302 h 1027260"/>
              <a:gd name="connsiteX37" fmla="*/ 8089136 w 10753706"/>
              <a:gd name="connsiteY37" fmla="*/ 465283 h 1027260"/>
              <a:gd name="connsiteX38" fmla="*/ 8049973 w 10753706"/>
              <a:gd name="connsiteY38" fmla="*/ 454121 h 1027260"/>
              <a:gd name="connsiteX39" fmla="*/ 7965913 w 10753706"/>
              <a:gd name="connsiteY39" fmla="*/ 464415 h 1027260"/>
              <a:gd name="connsiteX40" fmla="*/ 7945093 w 10753706"/>
              <a:gd name="connsiteY40" fmla="*/ 464798 h 1027260"/>
              <a:gd name="connsiteX41" fmla="*/ 7935335 w 10753706"/>
              <a:gd name="connsiteY41" fmla="*/ 462442 h 1027260"/>
              <a:gd name="connsiteX42" fmla="*/ 7904779 w 10753706"/>
              <a:gd name="connsiteY42" fmla="*/ 471429 h 1027260"/>
              <a:gd name="connsiteX43" fmla="*/ 7855604 w 10753706"/>
              <a:gd name="connsiteY43" fmla="*/ 480199 h 1027260"/>
              <a:gd name="connsiteX44" fmla="*/ 7832630 w 10753706"/>
              <a:gd name="connsiteY44" fmla="*/ 485371 h 1027260"/>
              <a:gd name="connsiteX45" fmla="*/ 7812438 w 10753706"/>
              <a:gd name="connsiteY45" fmla="*/ 485391 h 1027260"/>
              <a:gd name="connsiteX46" fmla="*/ 7701399 w 10753706"/>
              <a:gd name="connsiteY46" fmla="*/ 495197 h 1027260"/>
              <a:gd name="connsiteX47" fmla="*/ 7674778 w 10753706"/>
              <a:gd name="connsiteY47" fmla="*/ 494723 h 1027260"/>
              <a:gd name="connsiteX48" fmla="*/ 7660445 w 10753706"/>
              <a:gd name="connsiteY48" fmla="*/ 490194 h 1027260"/>
              <a:gd name="connsiteX49" fmla="*/ 7651781 w 10753706"/>
              <a:gd name="connsiteY49" fmla="*/ 493084 h 1027260"/>
              <a:gd name="connsiteX50" fmla="*/ 7584807 w 10753706"/>
              <a:gd name="connsiteY50" fmla="*/ 499490 h 1027260"/>
              <a:gd name="connsiteX51" fmla="*/ 7541324 w 10753706"/>
              <a:gd name="connsiteY51" fmla="*/ 504184 h 1027260"/>
              <a:gd name="connsiteX52" fmla="*/ 7541756 w 10753706"/>
              <a:gd name="connsiteY52" fmla="*/ 512184 h 1027260"/>
              <a:gd name="connsiteX53" fmla="*/ 7503906 w 10753706"/>
              <a:gd name="connsiteY53" fmla="*/ 518551 h 1027260"/>
              <a:gd name="connsiteX54" fmla="*/ 7460411 w 10753706"/>
              <a:gd name="connsiteY54" fmla="*/ 517415 h 1027260"/>
              <a:gd name="connsiteX55" fmla="*/ 7460116 w 10753706"/>
              <a:gd name="connsiteY55" fmla="*/ 517548 h 1027260"/>
              <a:gd name="connsiteX56" fmla="*/ 7297810 w 10753706"/>
              <a:gd name="connsiteY56" fmla="*/ 563947 h 1027260"/>
              <a:gd name="connsiteX57" fmla="*/ 6946388 w 10753706"/>
              <a:gd name="connsiteY57" fmla="*/ 665244 h 1027260"/>
              <a:gd name="connsiteX58" fmla="*/ 6741704 w 10753706"/>
              <a:gd name="connsiteY58" fmla="*/ 679365 h 1027260"/>
              <a:gd name="connsiteX59" fmla="*/ 6624680 w 10753706"/>
              <a:gd name="connsiteY59" fmla="*/ 677674 h 1027260"/>
              <a:gd name="connsiteX60" fmla="*/ 6605700 w 10753706"/>
              <a:gd name="connsiteY60" fmla="*/ 683566 h 1027260"/>
              <a:gd name="connsiteX61" fmla="*/ 6576922 w 10753706"/>
              <a:gd name="connsiteY61" fmla="*/ 683030 h 1027260"/>
              <a:gd name="connsiteX62" fmla="*/ 6405123 w 10753706"/>
              <a:gd name="connsiteY62" fmla="*/ 721946 h 1027260"/>
              <a:gd name="connsiteX63" fmla="*/ 6368938 w 10753706"/>
              <a:gd name="connsiteY63" fmla="*/ 717341 h 1027260"/>
              <a:gd name="connsiteX64" fmla="*/ 6295102 w 10753706"/>
              <a:gd name="connsiteY64" fmla="*/ 729508 h 1027260"/>
              <a:gd name="connsiteX65" fmla="*/ 6202084 w 10753706"/>
              <a:gd name="connsiteY65" fmla="*/ 767091 h 1027260"/>
              <a:gd name="connsiteX66" fmla="*/ 6067157 w 10753706"/>
              <a:gd name="connsiteY66" fmla="*/ 790339 h 1027260"/>
              <a:gd name="connsiteX67" fmla="*/ 6061443 w 10753706"/>
              <a:gd name="connsiteY67" fmla="*/ 796151 h 1027260"/>
              <a:gd name="connsiteX68" fmla="*/ 6051406 w 10753706"/>
              <a:gd name="connsiteY68" fmla="*/ 800684 h 1027260"/>
              <a:gd name="connsiteX69" fmla="*/ 6049097 w 10753706"/>
              <a:gd name="connsiteY69" fmla="*/ 800636 h 1027260"/>
              <a:gd name="connsiteX70" fmla="*/ 6034222 w 10753706"/>
              <a:gd name="connsiteY70" fmla="*/ 804110 h 1027260"/>
              <a:gd name="connsiteX71" fmla="*/ 6033121 w 10753706"/>
              <a:gd name="connsiteY71" fmla="*/ 806078 h 1027260"/>
              <a:gd name="connsiteX72" fmla="*/ 6023593 w 10753706"/>
              <a:gd name="connsiteY72" fmla="*/ 808842 h 1027260"/>
              <a:gd name="connsiteX73" fmla="*/ 6006639 w 10753706"/>
              <a:gd name="connsiteY73" fmla="*/ 815304 h 1027260"/>
              <a:gd name="connsiteX74" fmla="*/ 6001762 w 10753706"/>
              <a:gd name="connsiteY74" fmla="*/ 815557 h 1027260"/>
              <a:gd name="connsiteX75" fmla="*/ 5973534 w 10753706"/>
              <a:gd name="connsiteY75" fmla="*/ 823815 h 1027260"/>
              <a:gd name="connsiteX76" fmla="*/ 5972336 w 10753706"/>
              <a:gd name="connsiteY76" fmla="*/ 823476 h 1027260"/>
              <a:gd name="connsiteX77" fmla="*/ 5960841 w 10753706"/>
              <a:gd name="connsiteY77" fmla="*/ 823819 h 1027260"/>
              <a:gd name="connsiteX78" fmla="*/ 5940719 w 10753706"/>
              <a:gd name="connsiteY78" fmla="*/ 825514 h 1027260"/>
              <a:gd name="connsiteX79" fmla="*/ 5884298 w 10753706"/>
              <a:gd name="connsiteY79" fmla="*/ 823806 h 1027260"/>
              <a:gd name="connsiteX80" fmla="*/ 5854779 w 10753706"/>
              <a:gd name="connsiteY80" fmla="*/ 832365 h 1027260"/>
              <a:gd name="connsiteX81" fmla="*/ 5848382 w 10753706"/>
              <a:gd name="connsiteY81" fmla="*/ 833844 h 1027260"/>
              <a:gd name="connsiteX82" fmla="*/ 5848066 w 10753706"/>
              <a:gd name="connsiteY82" fmla="*/ 833772 h 1027260"/>
              <a:gd name="connsiteX83" fmla="*/ 5840944 w 10753706"/>
              <a:gd name="connsiteY83" fmla="*/ 835132 h 1027260"/>
              <a:gd name="connsiteX84" fmla="*/ 5836719 w 10753706"/>
              <a:gd name="connsiteY84" fmla="*/ 836539 h 1027260"/>
              <a:gd name="connsiteX85" fmla="*/ 5824311 w 10753706"/>
              <a:gd name="connsiteY85" fmla="*/ 839408 h 1027260"/>
              <a:gd name="connsiteX86" fmla="*/ 5818788 w 10753706"/>
              <a:gd name="connsiteY86" fmla="*/ 839727 h 1027260"/>
              <a:gd name="connsiteX87" fmla="*/ 5763953 w 10753706"/>
              <a:gd name="connsiteY87" fmla="*/ 834282 h 1027260"/>
              <a:gd name="connsiteX88" fmla="*/ 5667748 w 10753706"/>
              <a:gd name="connsiteY88" fmla="*/ 840211 h 1027260"/>
              <a:gd name="connsiteX89" fmla="*/ 5573108 w 10753706"/>
              <a:gd name="connsiteY89" fmla="*/ 847611 h 1027260"/>
              <a:gd name="connsiteX90" fmla="*/ 5539137 w 10753706"/>
              <a:gd name="connsiteY90" fmla="*/ 851033 h 1027260"/>
              <a:gd name="connsiteX91" fmla="*/ 5510651 w 10753706"/>
              <a:gd name="connsiteY91" fmla="*/ 844215 h 1027260"/>
              <a:gd name="connsiteX92" fmla="*/ 5457331 w 10753706"/>
              <a:gd name="connsiteY92" fmla="*/ 839159 h 1027260"/>
              <a:gd name="connsiteX93" fmla="*/ 5410613 w 10753706"/>
              <a:gd name="connsiteY93" fmla="*/ 834358 h 1027260"/>
              <a:gd name="connsiteX94" fmla="*/ 5370040 w 10753706"/>
              <a:gd name="connsiteY94" fmla="*/ 862127 h 1027260"/>
              <a:gd name="connsiteX95" fmla="*/ 5318778 w 10753706"/>
              <a:gd name="connsiteY95" fmla="*/ 855310 h 1027260"/>
              <a:gd name="connsiteX96" fmla="*/ 5298645 w 10753706"/>
              <a:gd name="connsiteY96" fmla="*/ 855171 h 1027260"/>
              <a:gd name="connsiteX97" fmla="*/ 5253828 w 10753706"/>
              <a:gd name="connsiteY97" fmla="*/ 859670 h 1027260"/>
              <a:gd name="connsiteX98" fmla="*/ 5216955 w 10753706"/>
              <a:gd name="connsiteY98" fmla="*/ 866245 h 1027260"/>
              <a:gd name="connsiteX99" fmla="*/ 5214344 w 10753706"/>
              <a:gd name="connsiteY99" fmla="*/ 868102 h 1027260"/>
              <a:gd name="connsiteX100" fmla="*/ 5195561 w 10753706"/>
              <a:gd name="connsiteY100" fmla="*/ 869949 h 1027260"/>
              <a:gd name="connsiteX101" fmla="*/ 5182555 w 10753706"/>
              <a:gd name="connsiteY101" fmla="*/ 873542 h 1027260"/>
              <a:gd name="connsiteX102" fmla="*/ 5172552 w 10753706"/>
              <a:gd name="connsiteY102" fmla="*/ 878801 h 1027260"/>
              <a:gd name="connsiteX103" fmla="*/ 5027993 w 10753706"/>
              <a:gd name="connsiteY103" fmla="*/ 889666 h 1027260"/>
              <a:gd name="connsiteX104" fmla="*/ 4939844 w 10753706"/>
              <a:gd name="connsiteY104" fmla="*/ 934802 h 1027260"/>
              <a:gd name="connsiteX105" fmla="*/ 4792576 w 10753706"/>
              <a:gd name="connsiteY105" fmla="*/ 934820 h 1027260"/>
              <a:gd name="connsiteX106" fmla="*/ 4602423 w 10753706"/>
              <a:gd name="connsiteY106" fmla="*/ 958063 h 1027260"/>
              <a:gd name="connsiteX107" fmla="*/ 4290656 w 10753706"/>
              <a:gd name="connsiteY107" fmla="*/ 969152 h 1027260"/>
              <a:gd name="connsiteX108" fmla="*/ 3952334 w 10753706"/>
              <a:gd name="connsiteY108" fmla="*/ 954043 h 1027260"/>
              <a:gd name="connsiteX109" fmla="*/ 3858560 w 10753706"/>
              <a:gd name="connsiteY109" fmla="*/ 948781 h 1027260"/>
              <a:gd name="connsiteX110" fmla="*/ 3846597 w 10753706"/>
              <a:gd name="connsiteY110" fmla="*/ 948382 h 1027260"/>
              <a:gd name="connsiteX111" fmla="*/ 3736044 w 10753706"/>
              <a:gd name="connsiteY111" fmla="*/ 947759 h 1027260"/>
              <a:gd name="connsiteX112" fmla="*/ 3713136 w 10753706"/>
              <a:gd name="connsiteY112" fmla="*/ 946963 h 1027260"/>
              <a:gd name="connsiteX113" fmla="*/ 3695939 w 10753706"/>
              <a:gd name="connsiteY113" fmla="*/ 943639 h 1027260"/>
              <a:gd name="connsiteX114" fmla="*/ 3694125 w 10753706"/>
              <a:gd name="connsiteY114" fmla="*/ 940567 h 1027260"/>
              <a:gd name="connsiteX115" fmla="*/ 3681925 w 10753706"/>
              <a:gd name="connsiteY115" fmla="*/ 939706 h 1027260"/>
              <a:gd name="connsiteX116" fmla="*/ 3679204 w 10753706"/>
              <a:gd name="connsiteY116" fmla="*/ 938926 h 1027260"/>
              <a:gd name="connsiteX117" fmla="*/ 3615656 w 10753706"/>
              <a:gd name="connsiteY117" fmla="*/ 940320 h 1027260"/>
              <a:gd name="connsiteX118" fmla="*/ 3567983 w 10753706"/>
              <a:gd name="connsiteY118" fmla="*/ 935596 h 1027260"/>
              <a:gd name="connsiteX119" fmla="*/ 3422423 w 10753706"/>
              <a:gd name="connsiteY119" fmla="*/ 932129 h 1027260"/>
              <a:gd name="connsiteX120" fmla="*/ 3310925 w 10753706"/>
              <a:gd name="connsiteY120" fmla="*/ 911072 h 1027260"/>
              <a:gd name="connsiteX121" fmla="*/ 3139421 w 10753706"/>
              <a:gd name="connsiteY121" fmla="*/ 934151 h 1027260"/>
              <a:gd name="connsiteX122" fmla="*/ 2996922 w 10753706"/>
              <a:gd name="connsiteY122" fmla="*/ 927537 h 1027260"/>
              <a:gd name="connsiteX123" fmla="*/ 2982785 w 10753706"/>
              <a:gd name="connsiteY123" fmla="*/ 931453 h 1027260"/>
              <a:gd name="connsiteX124" fmla="*/ 2967478 w 10753706"/>
              <a:gd name="connsiteY124" fmla="*/ 933397 h 1027260"/>
              <a:gd name="connsiteX125" fmla="*/ 2948552 w 10753706"/>
              <a:gd name="connsiteY125" fmla="*/ 932961 h 1027260"/>
              <a:gd name="connsiteX126" fmla="*/ 2944404 w 10753706"/>
              <a:gd name="connsiteY126" fmla="*/ 934452 h 1027260"/>
              <a:gd name="connsiteX127" fmla="*/ 2908608 w 10753706"/>
              <a:gd name="connsiteY127" fmla="*/ 937205 h 1027260"/>
              <a:gd name="connsiteX128" fmla="*/ 2904443 w 10753706"/>
              <a:gd name="connsiteY128" fmla="*/ 936455 h 1027260"/>
              <a:gd name="connsiteX129" fmla="*/ 2868935 w 10753706"/>
              <a:gd name="connsiteY129" fmla="*/ 938022 h 1027260"/>
              <a:gd name="connsiteX130" fmla="*/ 2868586 w 10753706"/>
              <a:gd name="connsiteY130" fmla="*/ 937487 h 1027260"/>
              <a:gd name="connsiteX131" fmla="*/ 2859191 w 10753706"/>
              <a:gd name="connsiteY131" fmla="*/ 935503 h 1027260"/>
              <a:gd name="connsiteX132" fmla="*/ 2840915 w 10753706"/>
              <a:gd name="connsiteY132" fmla="*/ 932977 h 1027260"/>
              <a:gd name="connsiteX133" fmla="*/ 2763509 w 10753706"/>
              <a:gd name="connsiteY133" fmla="*/ 921850 h 1027260"/>
              <a:gd name="connsiteX134" fmla="*/ 2756121 w 10753706"/>
              <a:gd name="connsiteY134" fmla="*/ 921864 h 1027260"/>
              <a:gd name="connsiteX135" fmla="*/ 2755998 w 10753706"/>
              <a:gd name="connsiteY135" fmla="*/ 921739 h 1027260"/>
              <a:gd name="connsiteX136" fmla="*/ 2748255 w 10753706"/>
              <a:gd name="connsiteY136" fmla="*/ 921505 h 1027260"/>
              <a:gd name="connsiteX137" fmla="*/ 2694601 w 10753706"/>
              <a:gd name="connsiteY137" fmla="*/ 915575 h 1027260"/>
              <a:gd name="connsiteX138" fmla="*/ 2635357 w 10753706"/>
              <a:gd name="connsiteY138" fmla="*/ 910976 h 1027260"/>
              <a:gd name="connsiteX139" fmla="*/ 2601047 w 10753706"/>
              <a:gd name="connsiteY139" fmla="*/ 910263 h 1027260"/>
              <a:gd name="connsiteX140" fmla="*/ 2507482 w 10753706"/>
              <a:gd name="connsiteY140" fmla="*/ 906211 h 1027260"/>
              <a:gd name="connsiteX141" fmla="*/ 2413884 w 10753706"/>
              <a:gd name="connsiteY141" fmla="*/ 900545 h 1027260"/>
              <a:gd name="connsiteX142" fmla="*/ 2368912 w 10753706"/>
              <a:gd name="connsiteY142" fmla="*/ 888755 h 1027260"/>
              <a:gd name="connsiteX143" fmla="*/ 2349490 w 10753706"/>
              <a:gd name="connsiteY143" fmla="*/ 889719 h 1027260"/>
              <a:gd name="connsiteX144" fmla="*/ 2344290 w 10753706"/>
              <a:gd name="connsiteY144" fmla="*/ 890584 h 1027260"/>
              <a:gd name="connsiteX145" fmla="*/ 2336488 w 10753706"/>
              <a:gd name="connsiteY145" fmla="*/ 891058 h 1027260"/>
              <a:gd name="connsiteX146" fmla="*/ 2329015 w 10753706"/>
              <a:gd name="connsiteY146" fmla="*/ 891627 h 1027260"/>
              <a:gd name="connsiteX147" fmla="*/ 2293898 w 10753706"/>
              <a:gd name="connsiteY147" fmla="*/ 896431 h 1027260"/>
              <a:gd name="connsiteX148" fmla="*/ 2243927 w 10753706"/>
              <a:gd name="connsiteY148" fmla="*/ 888076 h 1027260"/>
              <a:gd name="connsiteX149" fmla="*/ 2223920 w 10753706"/>
              <a:gd name="connsiteY149" fmla="*/ 887331 h 1027260"/>
              <a:gd name="connsiteX150" fmla="*/ 2213081 w 10753706"/>
              <a:gd name="connsiteY150" fmla="*/ 886302 h 1027260"/>
              <a:gd name="connsiteX151" fmla="*/ 2212307 w 10753706"/>
              <a:gd name="connsiteY151" fmla="*/ 885829 h 1027260"/>
              <a:gd name="connsiteX152" fmla="*/ 2152321 w 10753706"/>
              <a:gd name="connsiteY152" fmla="*/ 894418 h 1027260"/>
              <a:gd name="connsiteX153" fmla="*/ 2140985 w 10753706"/>
              <a:gd name="connsiteY153" fmla="*/ 895968 h 1027260"/>
              <a:gd name="connsiteX154" fmla="*/ 2121210 w 10753706"/>
              <a:gd name="connsiteY154" fmla="*/ 899354 h 1027260"/>
              <a:gd name="connsiteX155" fmla="*/ 2119146 w 10753706"/>
              <a:gd name="connsiteY155" fmla="*/ 899033 h 1027260"/>
              <a:gd name="connsiteX156" fmla="*/ 2105666 w 10753706"/>
              <a:gd name="connsiteY156" fmla="*/ 902240 h 1027260"/>
              <a:gd name="connsiteX157" fmla="*/ 2094924 w 10753706"/>
              <a:gd name="connsiteY157" fmla="*/ 907203 h 1027260"/>
              <a:gd name="connsiteX158" fmla="*/ 1949478 w 10753706"/>
              <a:gd name="connsiteY158" fmla="*/ 913748 h 1027260"/>
              <a:gd name="connsiteX159" fmla="*/ 1749684 w 10753706"/>
              <a:gd name="connsiteY159" fmla="*/ 942223 h 1027260"/>
              <a:gd name="connsiteX160" fmla="*/ 1585576 w 10753706"/>
              <a:gd name="connsiteY160" fmla="*/ 954170 h 1027260"/>
              <a:gd name="connsiteX161" fmla="*/ 1476250 w 10753706"/>
              <a:gd name="connsiteY161" fmla="*/ 950653 h 1027260"/>
              <a:gd name="connsiteX162" fmla="*/ 1433927 w 10753706"/>
              <a:gd name="connsiteY162" fmla="*/ 959926 h 1027260"/>
              <a:gd name="connsiteX163" fmla="*/ 1414893 w 10753706"/>
              <a:gd name="connsiteY163" fmla="*/ 957671 h 1027260"/>
              <a:gd name="connsiteX164" fmla="*/ 1411585 w 10753706"/>
              <a:gd name="connsiteY164" fmla="*/ 957179 h 1027260"/>
              <a:gd name="connsiteX165" fmla="*/ 1398896 w 10753706"/>
              <a:gd name="connsiteY165" fmla="*/ 957460 h 1027260"/>
              <a:gd name="connsiteX166" fmla="*/ 1394632 w 10753706"/>
              <a:gd name="connsiteY166" fmla="*/ 954725 h 1027260"/>
              <a:gd name="connsiteX167" fmla="*/ 1375043 w 10753706"/>
              <a:gd name="connsiteY167" fmla="*/ 953132 h 1027260"/>
              <a:gd name="connsiteX168" fmla="*/ 1351876 w 10753706"/>
              <a:gd name="connsiteY168" fmla="*/ 954436 h 1027260"/>
              <a:gd name="connsiteX169" fmla="*/ 1242676 w 10753706"/>
              <a:gd name="connsiteY169" fmla="*/ 963767 h 1027260"/>
              <a:gd name="connsiteX170" fmla="*/ 1205993 w 10753706"/>
              <a:gd name="connsiteY170" fmla="*/ 974080 h 1027260"/>
              <a:gd name="connsiteX171" fmla="*/ 1052221 w 10753706"/>
              <a:gd name="connsiteY171" fmla="*/ 963954 h 1027260"/>
              <a:gd name="connsiteX172" fmla="*/ 968270 w 10753706"/>
              <a:gd name="connsiteY172" fmla="*/ 964761 h 1027260"/>
              <a:gd name="connsiteX173" fmla="*/ 874493 w 10753706"/>
              <a:gd name="connsiteY173" fmla="*/ 998122 h 1027260"/>
              <a:gd name="connsiteX174" fmla="*/ 814411 w 10753706"/>
              <a:gd name="connsiteY174" fmla="*/ 1007391 h 1027260"/>
              <a:gd name="connsiteX175" fmla="*/ 688604 w 10753706"/>
              <a:gd name="connsiteY175" fmla="*/ 1015631 h 1027260"/>
              <a:gd name="connsiteX176" fmla="*/ 618171 w 10753706"/>
              <a:gd name="connsiteY176" fmla="*/ 1027260 h 1027260"/>
              <a:gd name="connsiteX177" fmla="*/ 570379 w 10753706"/>
              <a:gd name="connsiteY177" fmla="*/ 1023487 h 1027260"/>
              <a:gd name="connsiteX178" fmla="*/ 482519 w 10753706"/>
              <a:gd name="connsiteY178" fmla="*/ 1002108 h 1027260"/>
              <a:gd name="connsiteX179" fmla="*/ 475319 w 10753706"/>
              <a:gd name="connsiteY179" fmla="*/ 1009922 h 1027260"/>
              <a:gd name="connsiteX180" fmla="*/ 431104 w 10753706"/>
              <a:gd name="connsiteY180" fmla="*/ 1009317 h 1027260"/>
              <a:gd name="connsiteX181" fmla="*/ 363782 w 10753706"/>
              <a:gd name="connsiteY181" fmla="*/ 1007585 h 1027260"/>
              <a:gd name="connsiteX182" fmla="*/ 325533 w 10753706"/>
              <a:gd name="connsiteY182" fmla="*/ 1008502 h 1027260"/>
              <a:gd name="connsiteX183" fmla="*/ 220429 w 10753706"/>
              <a:gd name="connsiteY183" fmla="*/ 1008927 h 1027260"/>
              <a:gd name="connsiteX184" fmla="*/ 114676 w 10753706"/>
              <a:gd name="connsiteY184" fmla="*/ 1007765 h 1027260"/>
              <a:gd name="connsiteX185" fmla="*/ 13470 w 10753706"/>
              <a:gd name="connsiteY185" fmla="*/ 998544 h 1027260"/>
              <a:gd name="connsiteX186" fmla="*/ 0 w 10753706"/>
              <a:gd name="connsiteY186" fmla="*/ 997355 h 1027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Lst>
            <a:rect l="l" t="t" r="r" b="b"/>
            <a:pathLst>
              <a:path w="10753706" h="1027260">
                <a:moveTo>
                  <a:pt x="0" y="0"/>
                </a:moveTo>
                <a:lnTo>
                  <a:pt x="10753706" y="0"/>
                </a:lnTo>
                <a:lnTo>
                  <a:pt x="10748809" y="2522"/>
                </a:lnTo>
                <a:cubicBezTo>
                  <a:pt x="10744031" y="4644"/>
                  <a:pt x="10737551" y="7204"/>
                  <a:pt x="10725330" y="11977"/>
                </a:cubicBezTo>
                <a:cubicBezTo>
                  <a:pt x="10700888" y="21523"/>
                  <a:pt x="10652058" y="39304"/>
                  <a:pt x="10615423" y="52967"/>
                </a:cubicBezTo>
                <a:cubicBezTo>
                  <a:pt x="10598524" y="49017"/>
                  <a:pt x="10550674" y="61360"/>
                  <a:pt x="10533936" y="53095"/>
                </a:cubicBezTo>
                <a:cubicBezTo>
                  <a:pt x="10519435" y="55674"/>
                  <a:pt x="10480156" y="49393"/>
                  <a:pt x="10466876" y="45180"/>
                </a:cubicBezTo>
                <a:cubicBezTo>
                  <a:pt x="10443145" y="68059"/>
                  <a:pt x="10382269" y="71294"/>
                  <a:pt x="10355090" y="89741"/>
                </a:cubicBezTo>
                <a:cubicBezTo>
                  <a:pt x="10286222" y="95376"/>
                  <a:pt x="10146285" y="63529"/>
                  <a:pt x="10087145" y="66115"/>
                </a:cubicBezTo>
                <a:cubicBezTo>
                  <a:pt x="10067575" y="79584"/>
                  <a:pt x="10043111" y="68921"/>
                  <a:pt x="10015902" y="76178"/>
                </a:cubicBezTo>
                <a:cubicBezTo>
                  <a:pt x="9952302" y="84628"/>
                  <a:pt x="9893286" y="103337"/>
                  <a:pt x="9806005" y="102435"/>
                </a:cubicBezTo>
                <a:cubicBezTo>
                  <a:pt x="9782247" y="141133"/>
                  <a:pt x="9674787" y="151643"/>
                  <a:pt x="9602583" y="179170"/>
                </a:cubicBezTo>
                <a:cubicBezTo>
                  <a:pt x="9557658" y="187584"/>
                  <a:pt x="9478290" y="154235"/>
                  <a:pt x="9469719" y="174721"/>
                </a:cubicBezTo>
                <a:cubicBezTo>
                  <a:pt x="9443779" y="165070"/>
                  <a:pt x="9431317" y="185692"/>
                  <a:pt x="9408692" y="189513"/>
                </a:cubicBezTo>
                <a:cubicBezTo>
                  <a:pt x="9387154" y="183843"/>
                  <a:pt x="9380475" y="191089"/>
                  <a:pt x="9364151" y="194072"/>
                </a:cubicBezTo>
                <a:cubicBezTo>
                  <a:pt x="9354686" y="190222"/>
                  <a:pt x="9340485" y="191782"/>
                  <a:pt x="9337751" y="197579"/>
                </a:cubicBezTo>
                <a:cubicBezTo>
                  <a:pt x="9349566" y="209270"/>
                  <a:pt x="9297468" y="207714"/>
                  <a:pt x="9297166" y="216558"/>
                </a:cubicBezTo>
                <a:cubicBezTo>
                  <a:pt x="9269057" y="220999"/>
                  <a:pt x="9139630" y="221783"/>
                  <a:pt x="9123859" y="237356"/>
                </a:cubicBezTo>
                <a:cubicBezTo>
                  <a:pt x="9068176" y="249209"/>
                  <a:pt x="8975349" y="235349"/>
                  <a:pt x="8950741" y="238020"/>
                </a:cubicBezTo>
                <a:cubicBezTo>
                  <a:pt x="8916265" y="215428"/>
                  <a:pt x="8822808" y="292026"/>
                  <a:pt x="8718236" y="303148"/>
                </a:cubicBezTo>
                <a:cubicBezTo>
                  <a:pt x="8703111" y="302060"/>
                  <a:pt x="8695551" y="302792"/>
                  <a:pt x="8694011" y="308812"/>
                </a:cubicBezTo>
                <a:cubicBezTo>
                  <a:pt x="8661810" y="312764"/>
                  <a:pt x="8637956" y="329628"/>
                  <a:pt x="8611976" y="324819"/>
                </a:cubicBezTo>
                <a:cubicBezTo>
                  <a:pt x="8621849" y="336388"/>
                  <a:pt x="8562809" y="325917"/>
                  <a:pt x="8562074" y="337971"/>
                </a:cubicBezTo>
                <a:cubicBezTo>
                  <a:pt x="8543699" y="343978"/>
                  <a:pt x="8511321" y="356396"/>
                  <a:pt x="8501724" y="360865"/>
                </a:cubicBezTo>
                <a:lnTo>
                  <a:pt x="8504489" y="364790"/>
                </a:lnTo>
                <a:lnTo>
                  <a:pt x="8492774" y="366181"/>
                </a:lnTo>
                <a:lnTo>
                  <a:pt x="8466405" y="368724"/>
                </a:lnTo>
                <a:cubicBezTo>
                  <a:pt x="8455454" y="372229"/>
                  <a:pt x="8440175" y="385805"/>
                  <a:pt x="8427069" y="387211"/>
                </a:cubicBezTo>
                <a:cubicBezTo>
                  <a:pt x="8400442" y="392215"/>
                  <a:pt x="8397079" y="382989"/>
                  <a:pt x="8387766" y="377161"/>
                </a:cubicBezTo>
                <a:cubicBezTo>
                  <a:pt x="8369233" y="378548"/>
                  <a:pt x="8334756" y="390869"/>
                  <a:pt x="8315874" y="395527"/>
                </a:cubicBezTo>
                <a:cubicBezTo>
                  <a:pt x="8306664" y="400500"/>
                  <a:pt x="8272845" y="393679"/>
                  <a:pt x="8274474" y="405112"/>
                </a:cubicBezTo>
                <a:cubicBezTo>
                  <a:pt x="8255483" y="406194"/>
                  <a:pt x="8244963" y="408376"/>
                  <a:pt x="8234664" y="410219"/>
                </a:cubicBezTo>
                <a:lnTo>
                  <a:pt x="8211268" y="416791"/>
                </a:lnTo>
                <a:cubicBezTo>
                  <a:pt x="8204720" y="419941"/>
                  <a:pt x="8197411" y="422004"/>
                  <a:pt x="8188615" y="421755"/>
                </a:cubicBezTo>
                <a:lnTo>
                  <a:pt x="8179981" y="420402"/>
                </a:lnTo>
                <a:lnTo>
                  <a:pt x="8179307" y="422516"/>
                </a:lnTo>
                <a:cubicBezTo>
                  <a:pt x="8179027" y="425797"/>
                  <a:pt x="8175790" y="448341"/>
                  <a:pt x="8147929" y="450302"/>
                </a:cubicBezTo>
                <a:cubicBezTo>
                  <a:pt x="8130300" y="457967"/>
                  <a:pt x="8114933" y="461015"/>
                  <a:pt x="8089136" y="465283"/>
                </a:cubicBezTo>
                <a:cubicBezTo>
                  <a:pt x="8072810" y="465920"/>
                  <a:pt x="8069376" y="451569"/>
                  <a:pt x="8049973" y="454121"/>
                </a:cubicBezTo>
                <a:cubicBezTo>
                  <a:pt x="7974508" y="471465"/>
                  <a:pt x="8006050" y="447139"/>
                  <a:pt x="7965913" y="464415"/>
                </a:cubicBezTo>
                <a:cubicBezTo>
                  <a:pt x="7958234" y="466025"/>
                  <a:pt x="7951405" y="465800"/>
                  <a:pt x="7945093" y="464798"/>
                </a:cubicBezTo>
                <a:lnTo>
                  <a:pt x="7935335" y="462442"/>
                </a:lnTo>
                <a:lnTo>
                  <a:pt x="7904779" y="471429"/>
                </a:lnTo>
                <a:cubicBezTo>
                  <a:pt x="7889387" y="474999"/>
                  <a:pt x="7872867" y="477951"/>
                  <a:pt x="7855604" y="480199"/>
                </a:cubicBezTo>
                <a:cubicBezTo>
                  <a:pt x="7850005" y="476378"/>
                  <a:pt x="7838628" y="483595"/>
                  <a:pt x="7832630" y="485371"/>
                </a:cubicBezTo>
                <a:cubicBezTo>
                  <a:pt x="7831473" y="482645"/>
                  <a:pt x="7816623" y="482661"/>
                  <a:pt x="7812438" y="485391"/>
                </a:cubicBezTo>
                <a:cubicBezTo>
                  <a:pt x="7709470" y="505049"/>
                  <a:pt x="7759426" y="473956"/>
                  <a:pt x="7701399" y="495197"/>
                </a:cubicBezTo>
                <a:cubicBezTo>
                  <a:pt x="7690986" y="496989"/>
                  <a:pt x="7682397" y="496365"/>
                  <a:pt x="7674778" y="494723"/>
                </a:cubicBezTo>
                <a:lnTo>
                  <a:pt x="7660445" y="490194"/>
                </a:lnTo>
                <a:lnTo>
                  <a:pt x="7651781" y="493084"/>
                </a:lnTo>
                <a:cubicBezTo>
                  <a:pt x="7616113" y="496548"/>
                  <a:pt x="7603273" y="491735"/>
                  <a:pt x="7584807" y="499490"/>
                </a:cubicBezTo>
                <a:cubicBezTo>
                  <a:pt x="7549256" y="490212"/>
                  <a:pt x="7563949" y="500167"/>
                  <a:pt x="7541324" y="504184"/>
                </a:cubicBezTo>
                <a:cubicBezTo>
                  <a:pt x="7523851" y="508307"/>
                  <a:pt x="7559546" y="509825"/>
                  <a:pt x="7541756" y="512184"/>
                </a:cubicBezTo>
                <a:cubicBezTo>
                  <a:pt x="7520963" y="510864"/>
                  <a:pt x="7525755" y="520497"/>
                  <a:pt x="7503906" y="518551"/>
                </a:cubicBezTo>
                <a:cubicBezTo>
                  <a:pt x="7505924" y="510774"/>
                  <a:pt x="7464361" y="523683"/>
                  <a:pt x="7460411" y="517415"/>
                </a:cubicBezTo>
                <a:lnTo>
                  <a:pt x="7460116" y="517548"/>
                </a:lnTo>
                <a:cubicBezTo>
                  <a:pt x="7447785" y="530928"/>
                  <a:pt x="7310141" y="550568"/>
                  <a:pt x="7297810" y="563947"/>
                </a:cubicBezTo>
                <a:cubicBezTo>
                  <a:pt x="7221791" y="605698"/>
                  <a:pt x="7039072" y="646008"/>
                  <a:pt x="6946388" y="665244"/>
                </a:cubicBezTo>
                <a:cubicBezTo>
                  <a:pt x="6853704" y="684480"/>
                  <a:pt x="6804875" y="677485"/>
                  <a:pt x="6741704" y="679365"/>
                </a:cubicBezTo>
                <a:lnTo>
                  <a:pt x="6624680" y="677674"/>
                </a:lnTo>
                <a:lnTo>
                  <a:pt x="6605700" y="683566"/>
                </a:lnTo>
                <a:cubicBezTo>
                  <a:pt x="6603309" y="685184"/>
                  <a:pt x="6599550" y="685647"/>
                  <a:pt x="6576922" y="683030"/>
                </a:cubicBezTo>
                <a:cubicBezTo>
                  <a:pt x="6527275" y="698355"/>
                  <a:pt x="6440981" y="702347"/>
                  <a:pt x="6405123" y="721946"/>
                </a:cubicBezTo>
                <a:cubicBezTo>
                  <a:pt x="6407963" y="715467"/>
                  <a:pt x="6383450" y="712913"/>
                  <a:pt x="6368938" y="717341"/>
                </a:cubicBezTo>
                <a:cubicBezTo>
                  <a:pt x="6377914" y="692119"/>
                  <a:pt x="6315316" y="744281"/>
                  <a:pt x="6295102" y="729508"/>
                </a:cubicBezTo>
                <a:cubicBezTo>
                  <a:pt x="6300358" y="744473"/>
                  <a:pt x="6240070" y="776254"/>
                  <a:pt x="6202084" y="767091"/>
                </a:cubicBezTo>
                <a:cubicBezTo>
                  <a:pt x="6152826" y="774744"/>
                  <a:pt x="6122010" y="790367"/>
                  <a:pt x="6067157" y="790339"/>
                </a:cubicBezTo>
                <a:cubicBezTo>
                  <a:pt x="6066310" y="792484"/>
                  <a:pt x="6064283" y="794403"/>
                  <a:pt x="6061443" y="796151"/>
                </a:cubicBezTo>
                <a:lnTo>
                  <a:pt x="6051406" y="800684"/>
                </a:lnTo>
                <a:lnTo>
                  <a:pt x="6049097" y="800636"/>
                </a:lnTo>
                <a:cubicBezTo>
                  <a:pt x="6040408" y="801393"/>
                  <a:pt x="6036299" y="802645"/>
                  <a:pt x="6034222" y="804110"/>
                </a:cubicBezTo>
                <a:lnTo>
                  <a:pt x="6033121" y="806078"/>
                </a:lnTo>
                <a:lnTo>
                  <a:pt x="6023593" y="808842"/>
                </a:lnTo>
                <a:lnTo>
                  <a:pt x="6006639" y="815304"/>
                </a:lnTo>
                <a:lnTo>
                  <a:pt x="6001762" y="815557"/>
                </a:lnTo>
                <a:lnTo>
                  <a:pt x="5973534" y="823815"/>
                </a:lnTo>
                <a:lnTo>
                  <a:pt x="5972336" y="823476"/>
                </a:lnTo>
                <a:cubicBezTo>
                  <a:pt x="5969004" y="822901"/>
                  <a:pt x="5965329" y="822833"/>
                  <a:pt x="5960841" y="823819"/>
                </a:cubicBezTo>
                <a:cubicBezTo>
                  <a:pt x="5955860" y="815655"/>
                  <a:pt x="5953515" y="821882"/>
                  <a:pt x="5940719" y="825514"/>
                </a:cubicBezTo>
                <a:cubicBezTo>
                  <a:pt x="5930130" y="813644"/>
                  <a:pt x="5900943" y="827979"/>
                  <a:pt x="5884298" y="823806"/>
                </a:cubicBezTo>
                <a:cubicBezTo>
                  <a:pt x="5875133" y="826741"/>
                  <a:pt x="5865250" y="829630"/>
                  <a:pt x="5854779" y="832365"/>
                </a:cubicBezTo>
                <a:lnTo>
                  <a:pt x="5848382" y="833844"/>
                </a:lnTo>
                <a:lnTo>
                  <a:pt x="5848066" y="833772"/>
                </a:lnTo>
                <a:cubicBezTo>
                  <a:pt x="5846273" y="833879"/>
                  <a:pt x="5844018" y="834284"/>
                  <a:pt x="5840944" y="835132"/>
                </a:cubicBezTo>
                <a:lnTo>
                  <a:pt x="5836719" y="836539"/>
                </a:lnTo>
                <a:lnTo>
                  <a:pt x="5824311" y="839408"/>
                </a:lnTo>
                <a:lnTo>
                  <a:pt x="5818788" y="839727"/>
                </a:lnTo>
                <a:cubicBezTo>
                  <a:pt x="5797008" y="838594"/>
                  <a:pt x="5786883" y="822081"/>
                  <a:pt x="5763953" y="834282"/>
                </a:cubicBezTo>
                <a:cubicBezTo>
                  <a:pt x="5726813" y="837521"/>
                  <a:pt x="5699446" y="830949"/>
                  <a:pt x="5667748" y="840211"/>
                </a:cubicBezTo>
                <a:cubicBezTo>
                  <a:pt x="5632959" y="843205"/>
                  <a:pt x="5601436" y="842280"/>
                  <a:pt x="5573108" y="847611"/>
                </a:cubicBezTo>
                <a:cubicBezTo>
                  <a:pt x="5560030" y="845832"/>
                  <a:pt x="5549547" y="851598"/>
                  <a:pt x="5539137" y="851033"/>
                </a:cubicBezTo>
                <a:cubicBezTo>
                  <a:pt x="5528728" y="850467"/>
                  <a:pt x="5529256" y="837509"/>
                  <a:pt x="5510651" y="844215"/>
                </a:cubicBezTo>
                <a:cubicBezTo>
                  <a:pt x="5494241" y="833607"/>
                  <a:pt x="5466101" y="839171"/>
                  <a:pt x="5457331" y="839159"/>
                </a:cubicBezTo>
                <a:lnTo>
                  <a:pt x="5410613" y="834358"/>
                </a:lnTo>
                <a:lnTo>
                  <a:pt x="5370040" y="862127"/>
                </a:lnTo>
                <a:cubicBezTo>
                  <a:pt x="5357863" y="856469"/>
                  <a:pt x="5319115" y="868069"/>
                  <a:pt x="5318778" y="855310"/>
                </a:cubicBezTo>
                <a:cubicBezTo>
                  <a:pt x="5303920" y="857760"/>
                  <a:pt x="5296727" y="863736"/>
                  <a:pt x="5298645" y="855171"/>
                </a:cubicBezTo>
                <a:cubicBezTo>
                  <a:pt x="5287819" y="855897"/>
                  <a:pt x="5267444" y="857825"/>
                  <a:pt x="5253828" y="859670"/>
                </a:cubicBezTo>
                <a:lnTo>
                  <a:pt x="5216955" y="866245"/>
                </a:lnTo>
                <a:lnTo>
                  <a:pt x="5214344" y="868102"/>
                </a:lnTo>
                <a:cubicBezTo>
                  <a:pt x="5210778" y="868719"/>
                  <a:pt x="5200859" y="869042"/>
                  <a:pt x="5195561" y="869949"/>
                </a:cubicBezTo>
                <a:lnTo>
                  <a:pt x="5182555" y="873542"/>
                </a:lnTo>
                <a:cubicBezTo>
                  <a:pt x="5178496" y="875023"/>
                  <a:pt x="5175066" y="876746"/>
                  <a:pt x="5172552" y="878801"/>
                </a:cubicBezTo>
                <a:cubicBezTo>
                  <a:pt x="5121406" y="873797"/>
                  <a:pt x="5080096" y="886529"/>
                  <a:pt x="5027993" y="889666"/>
                </a:cubicBezTo>
                <a:cubicBezTo>
                  <a:pt x="4999924" y="877115"/>
                  <a:pt x="4946973" y="919452"/>
                  <a:pt x="4939844" y="934802"/>
                </a:cubicBezTo>
                <a:cubicBezTo>
                  <a:pt x="4895154" y="940701"/>
                  <a:pt x="4844006" y="928240"/>
                  <a:pt x="4792576" y="934820"/>
                </a:cubicBezTo>
                <a:lnTo>
                  <a:pt x="4602423" y="958063"/>
                </a:lnTo>
                <a:cubicBezTo>
                  <a:pt x="4488530" y="967131"/>
                  <a:pt x="4399004" y="969822"/>
                  <a:pt x="4290656" y="969152"/>
                </a:cubicBezTo>
                <a:cubicBezTo>
                  <a:pt x="4182308" y="968482"/>
                  <a:pt x="4046938" y="971167"/>
                  <a:pt x="3952334" y="954043"/>
                </a:cubicBezTo>
                <a:lnTo>
                  <a:pt x="3858560" y="948781"/>
                </a:lnTo>
                <a:lnTo>
                  <a:pt x="3846597" y="948382"/>
                </a:lnTo>
                <a:cubicBezTo>
                  <a:pt x="3807516" y="956616"/>
                  <a:pt x="3767475" y="941640"/>
                  <a:pt x="3736044" y="947759"/>
                </a:cubicBezTo>
                <a:cubicBezTo>
                  <a:pt x="3727323" y="948128"/>
                  <a:pt x="3719828" y="947771"/>
                  <a:pt x="3713136" y="946963"/>
                </a:cubicBezTo>
                <a:lnTo>
                  <a:pt x="3695939" y="943639"/>
                </a:lnTo>
                <a:lnTo>
                  <a:pt x="3694125" y="940567"/>
                </a:lnTo>
                <a:lnTo>
                  <a:pt x="3681925" y="939706"/>
                </a:lnTo>
                <a:lnTo>
                  <a:pt x="3679204" y="938926"/>
                </a:lnTo>
                <a:cubicBezTo>
                  <a:pt x="3668160" y="939028"/>
                  <a:pt x="3634193" y="940875"/>
                  <a:pt x="3615656" y="940320"/>
                </a:cubicBezTo>
                <a:cubicBezTo>
                  <a:pt x="3582626" y="936974"/>
                  <a:pt x="3593904" y="949140"/>
                  <a:pt x="3567983" y="935596"/>
                </a:cubicBezTo>
                <a:cubicBezTo>
                  <a:pt x="3504185" y="939048"/>
                  <a:pt x="3482818" y="922224"/>
                  <a:pt x="3422423" y="932129"/>
                </a:cubicBezTo>
                <a:cubicBezTo>
                  <a:pt x="3369166" y="933413"/>
                  <a:pt x="3329486" y="910108"/>
                  <a:pt x="3310925" y="911072"/>
                </a:cubicBezTo>
                <a:cubicBezTo>
                  <a:pt x="3261363" y="909787"/>
                  <a:pt x="3198415" y="933574"/>
                  <a:pt x="3139421" y="934151"/>
                </a:cubicBezTo>
                <a:cubicBezTo>
                  <a:pt x="3088799" y="931012"/>
                  <a:pt x="3038941" y="938464"/>
                  <a:pt x="2996922" y="927537"/>
                </a:cubicBezTo>
                <a:cubicBezTo>
                  <a:pt x="2992673" y="929234"/>
                  <a:pt x="2987900" y="930498"/>
                  <a:pt x="2982785" y="931453"/>
                </a:cubicBezTo>
                <a:lnTo>
                  <a:pt x="2967478" y="933397"/>
                </a:lnTo>
                <a:lnTo>
                  <a:pt x="2948552" y="932961"/>
                </a:lnTo>
                <a:lnTo>
                  <a:pt x="2944404" y="934452"/>
                </a:lnTo>
                <a:lnTo>
                  <a:pt x="2908608" y="937205"/>
                </a:lnTo>
                <a:lnTo>
                  <a:pt x="2904443" y="936455"/>
                </a:lnTo>
                <a:lnTo>
                  <a:pt x="2868935" y="938022"/>
                </a:lnTo>
                <a:lnTo>
                  <a:pt x="2868586" y="937487"/>
                </a:lnTo>
                <a:cubicBezTo>
                  <a:pt x="2866994" y="936327"/>
                  <a:pt x="2864292" y="935538"/>
                  <a:pt x="2859191" y="935503"/>
                </a:cubicBezTo>
                <a:cubicBezTo>
                  <a:pt x="2869075" y="927418"/>
                  <a:pt x="2856828" y="932364"/>
                  <a:pt x="2840915" y="932977"/>
                </a:cubicBezTo>
                <a:lnTo>
                  <a:pt x="2763509" y="921850"/>
                </a:lnTo>
                <a:lnTo>
                  <a:pt x="2756121" y="921864"/>
                </a:lnTo>
                <a:cubicBezTo>
                  <a:pt x="2756081" y="921822"/>
                  <a:pt x="2756039" y="921781"/>
                  <a:pt x="2755998" y="921739"/>
                </a:cubicBezTo>
                <a:cubicBezTo>
                  <a:pt x="2754445" y="921476"/>
                  <a:pt x="2752036" y="921380"/>
                  <a:pt x="2748255" y="921505"/>
                </a:cubicBezTo>
                <a:lnTo>
                  <a:pt x="2694601" y="915575"/>
                </a:lnTo>
                <a:cubicBezTo>
                  <a:pt x="2671223" y="919874"/>
                  <a:pt x="2666972" y="913376"/>
                  <a:pt x="2635357" y="910976"/>
                </a:cubicBezTo>
                <a:cubicBezTo>
                  <a:pt x="2621906" y="915051"/>
                  <a:pt x="2611315" y="913542"/>
                  <a:pt x="2601047" y="910263"/>
                </a:cubicBezTo>
                <a:cubicBezTo>
                  <a:pt x="2570084" y="912074"/>
                  <a:pt x="2542135" y="907435"/>
                  <a:pt x="2507482" y="906211"/>
                </a:cubicBezTo>
                <a:cubicBezTo>
                  <a:pt x="2469706" y="911437"/>
                  <a:pt x="2450920" y="901812"/>
                  <a:pt x="2413884" y="900545"/>
                </a:cubicBezTo>
                <a:cubicBezTo>
                  <a:pt x="2381338" y="909664"/>
                  <a:pt x="2387753" y="892438"/>
                  <a:pt x="2368912" y="888755"/>
                </a:cubicBezTo>
                <a:lnTo>
                  <a:pt x="2349490" y="889719"/>
                </a:lnTo>
                <a:lnTo>
                  <a:pt x="2344290" y="890584"/>
                </a:lnTo>
                <a:cubicBezTo>
                  <a:pt x="2340673" y="891041"/>
                  <a:pt x="2338228" y="891167"/>
                  <a:pt x="2336488" y="891058"/>
                </a:cubicBezTo>
                <a:lnTo>
                  <a:pt x="2329015" y="891627"/>
                </a:lnTo>
                <a:cubicBezTo>
                  <a:pt x="2316843" y="893039"/>
                  <a:pt x="2305064" y="894669"/>
                  <a:pt x="2293898" y="896431"/>
                </a:cubicBezTo>
                <a:cubicBezTo>
                  <a:pt x="2282637" y="890404"/>
                  <a:pt x="2242346" y="900851"/>
                  <a:pt x="2243927" y="888076"/>
                </a:cubicBezTo>
                <a:cubicBezTo>
                  <a:pt x="2228778" y="890081"/>
                  <a:pt x="2220725" y="895845"/>
                  <a:pt x="2223920" y="887331"/>
                </a:cubicBezTo>
                <a:cubicBezTo>
                  <a:pt x="2218877" y="887756"/>
                  <a:pt x="2215583" y="887254"/>
                  <a:pt x="2213081" y="886302"/>
                </a:cubicBezTo>
                <a:lnTo>
                  <a:pt x="2212307" y="885829"/>
                </a:lnTo>
                <a:lnTo>
                  <a:pt x="2152321" y="894418"/>
                </a:lnTo>
                <a:lnTo>
                  <a:pt x="2140985" y="895968"/>
                </a:lnTo>
                <a:lnTo>
                  <a:pt x="2121210" y="899354"/>
                </a:lnTo>
                <a:lnTo>
                  <a:pt x="2119146" y="899033"/>
                </a:lnTo>
                <a:lnTo>
                  <a:pt x="2105666" y="902240"/>
                </a:lnTo>
                <a:cubicBezTo>
                  <a:pt x="2101407" y="903601"/>
                  <a:pt x="2097735" y="905221"/>
                  <a:pt x="2094924" y="907203"/>
                </a:cubicBezTo>
                <a:cubicBezTo>
                  <a:pt x="2044793" y="900664"/>
                  <a:pt x="2001785" y="912168"/>
                  <a:pt x="1949478" y="913748"/>
                </a:cubicBezTo>
                <a:cubicBezTo>
                  <a:pt x="1891937" y="919585"/>
                  <a:pt x="1810334" y="935486"/>
                  <a:pt x="1749684" y="942223"/>
                </a:cubicBezTo>
                <a:lnTo>
                  <a:pt x="1585576" y="954170"/>
                </a:lnTo>
                <a:cubicBezTo>
                  <a:pt x="1549165" y="943719"/>
                  <a:pt x="1511425" y="950847"/>
                  <a:pt x="1476250" y="950653"/>
                </a:cubicBezTo>
                <a:cubicBezTo>
                  <a:pt x="1488515" y="961596"/>
                  <a:pt x="1432660" y="946795"/>
                  <a:pt x="1433927" y="959926"/>
                </a:cubicBezTo>
                <a:cubicBezTo>
                  <a:pt x="1427485" y="959475"/>
                  <a:pt x="1421205" y="958623"/>
                  <a:pt x="1414893" y="957671"/>
                </a:cubicBezTo>
                <a:lnTo>
                  <a:pt x="1411585" y="957179"/>
                </a:lnTo>
                <a:lnTo>
                  <a:pt x="1398896" y="957460"/>
                </a:lnTo>
                <a:lnTo>
                  <a:pt x="1394632" y="954725"/>
                </a:lnTo>
                <a:lnTo>
                  <a:pt x="1375043" y="953132"/>
                </a:lnTo>
                <a:cubicBezTo>
                  <a:pt x="1367813" y="952970"/>
                  <a:pt x="1360155" y="953305"/>
                  <a:pt x="1351876" y="954436"/>
                </a:cubicBezTo>
                <a:cubicBezTo>
                  <a:pt x="1325912" y="963028"/>
                  <a:pt x="1274459" y="952492"/>
                  <a:pt x="1242676" y="963767"/>
                </a:cubicBezTo>
                <a:cubicBezTo>
                  <a:pt x="1230276" y="966918"/>
                  <a:pt x="1216715" y="977098"/>
                  <a:pt x="1205993" y="974080"/>
                </a:cubicBezTo>
                <a:cubicBezTo>
                  <a:pt x="1174251" y="974112"/>
                  <a:pt x="1086982" y="964420"/>
                  <a:pt x="1052221" y="963954"/>
                </a:cubicBezTo>
                <a:cubicBezTo>
                  <a:pt x="1038515" y="970622"/>
                  <a:pt x="1009522" y="962342"/>
                  <a:pt x="968270" y="964761"/>
                </a:cubicBezTo>
                <a:cubicBezTo>
                  <a:pt x="943437" y="973698"/>
                  <a:pt x="900136" y="991017"/>
                  <a:pt x="874493" y="998122"/>
                </a:cubicBezTo>
                <a:cubicBezTo>
                  <a:pt x="848849" y="1005226"/>
                  <a:pt x="853424" y="1009427"/>
                  <a:pt x="814411" y="1007391"/>
                </a:cubicBezTo>
                <a:cubicBezTo>
                  <a:pt x="765926" y="1022821"/>
                  <a:pt x="732885" y="1009859"/>
                  <a:pt x="688604" y="1015631"/>
                </a:cubicBezTo>
                <a:cubicBezTo>
                  <a:pt x="638045" y="1020877"/>
                  <a:pt x="677999" y="1011556"/>
                  <a:pt x="618171" y="1027260"/>
                </a:cubicBezTo>
                <a:cubicBezTo>
                  <a:pt x="609680" y="1023165"/>
                  <a:pt x="583253" y="1020277"/>
                  <a:pt x="570379" y="1023487"/>
                </a:cubicBezTo>
                <a:cubicBezTo>
                  <a:pt x="543992" y="1022523"/>
                  <a:pt x="505183" y="1001686"/>
                  <a:pt x="482519" y="1002108"/>
                </a:cubicBezTo>
                <a:cubicBezTo>
                  <a:pt x="464011" y="1002285"/>
                  <a:pt x="495211" y="1007995"/>
                  <a:pt x="475319" y="1009922"/>
                </a:cubicBezTo>
                <a:cubicBezTo>
                  <a:pt x="450818" y="1011135"/>
                  <a:pt x="454804" y="1022539"/>
                  <a:pt x="431104" y="1009317"/>
                </a:cubicBezTo>
                <a:cubicBezTo>
                  <a:pt x="406857" y="1014651"/>
                  <a:pt x="399686" y="1008456"/>
                  <a:pt x="363782" y="1007585"/>
                </a:cubicBezTo>
                <a:cubicBezTo>
                  <a:pt x="350440" y="1012231"/>
                  <a:pt x="338145" y="1011245"/>
                  <a:pt x="325533" y="1008502"/>
                </a:cubicBezTo>
                <a:cubicBezTo>
                  <a:pt x="291944" y="1011745"/>
                  <a:pt x="259251" y="1008497"/>
                  <a:pt x="220429" y="1008927"/>
                </a:cubicBezTo>
                <a:cubicBezTo>
                  <a:pt x="180594" y="1015852"/>
                  <a:pt x="156150" y="1007265"/>
                  <a:pt x="114676" y="1007765"/>
                </a:cubicBezTo>
                <a:cubicBezTo>
                  <a:pt x="85718" y="1006195"/>
                  <a:pt x="43316" y="1001491"/>
                  <a:pt x="13470" y="998544"/>
                </a:cubicBezTo>
                <a:lnTo>
                  <a:pt x="0" y="997355"/>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41279505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5" name="Rectangle 2054">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58EBD11-EB4F-83FD-EBD2-5FABD163314B}"/>
              </a:ext>
            </a:extLst>
          </p:cNvPr>
          <p:cNvSpPr>
            <a:spLocks noGrp="1"/>
          </p:cNvSpPr>
          <p:nvPr>
            <p:ph type="title"/>
          </p:nvPr>
        </p:nvSpPr>
        <p:spPr>
          <a:xfrm>
            <a:off x="572493" y="238539"/>
            <a:ext cx="11018520" cy="1434415"/>
          </a:xfrm>
        </p:spPr>
        <p:txBody>
          <a:bodyPr anchor="b">
            <a:normAutofit/>
          </a:bodyPr>
          <a:lstStyle/>
          <a:p>
            <a:r>
              <a:rPr lang="en-AU" sz="5400"/>
              <a:t>Introduction</a:t>
            </a:r>
          </a:p>
        </p:txBody>
      </p:sp>
      <p:sp>
        <p:nvSpPr>
          <p:cNvPr id="2057"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70BDF66-676D-8B0B-ECA8-D32A1960B1DA}"/>
              </a:ext>
            </a:extLst>
          </p:cNvPr>
          <p:cNvSpPr>
            <a:spLocks noGrp="1"/>
          </p:cNvSpPr>
          <p:nvPr>
            <p:ph idx="1"/>
          </p:nvPr>
        </p:nvSpPr>
        <p:spPr>
          <a:xfrm>
            <a:off x="572493" y="2071316"/>
            <a:ext cx="6713552" cy="4119172"/>
          </a:xfrm>
        </p:spPr>
        <p:txBody>
          <a:bodyPr anchor="t">
            <a:normAutofit/>
          </a:bodyPr>
          <a:lstStyle/>
          <a:p>
            <a:pPr marL="0" indent="0">
              <a:buNone/>
            </a:pPr>
            <a:r>
              <a:rPr lang="en-AU" sz="1200" b="1" dirty="0">
                <a:solidFill>
                  <a:srgbClr val="FF0000"/>
                </a:solidFill>
              </a:rPr>
              <a:t>(Optional) Hook:</a:t>
            </a:r>
          </a:p>
          <a:p>
            <a:pPr>
              <a:spcAft>
                <a:spcPts val="1200"/>
              </a:spcAft>
            </a:pPr>
            <a:r>
              <a:rPr lang="en-AU" sz="1200" dirty="0"/>
              <a:t>Grab the reader’s attention with an interesting quote, statement or rhetorical question.</a:t>
            </a:r>
          </a:p>
          <a:p>
            <a:pPr marL="0" indent="0">
              <a:buNone/>
            </a:pPr>
            <a:r>
              <a:rPr lang="en-AU" sz="1200" b="1" dirty="0">
                <a:solidFill>
                  <a:srgbClr val="00B0F0"/>
                </a:solidFill>
              </a:rPr>
              <a:t>Background/Orientation:</a:t>
            </a:r>
          </a:p>
          <a:p>
            <a:r>
              <a:rPr lang="en-AU" sz="1200" dirty="0"/>
              <a:t>Explain to the reader what you’re talking about – who, what, when, where, why?  </a:t>
            </a:r>
          </a:p>
          <a:p>
            <a:r>
              <a:rPr lang="en-AU" sz="1200" dirty="0"/>
              <a:t>For a novel essay, you should probably mention the title and author of the novel, perhaps when it’s set or when it was written, and sum up (BRIEFLY, 4-5 words) what happens in it</a:t>
            </a:r>
            <a:br>
              <a:rPr lang="en-AU" sz="1200" dirty="0"/>
            </a:br>
            <a:endParaRPr lang="en-AU" sz="1200" dirty="0"/>
          </a:p>
          <a:p>
            <a:pPr marL="0" indent="0">
              <a:buNone/>
            </a:pPr>
            <a:r>
              <a:rPr lang="en-AU" sz="1200" b="1" dirty="0">
                <a:solidFill>
                  <a:srgbClr val="00B050"/>
                </a:solidFill>
              </a:rPr>
              <a:t>Thesis statement:</a:t>
            </a:r>
          </a:p>
          <a:p>
            <a:r>
              <a:rPr lang="en-AU" sz="1200" dirty="0"/>
              <a:t>BRIEFLY outline your 3 main points – don’t go into too much detail or start explaining them</a:t>
            </a:r>
          </a:p>
          <a:p>
            <a:r>
              <a:rPr lang="en-AU" sz="1200" dirty="0"/>
              <a:t>Make sure you’ve answered the essay question. </a:t>
            </a:r>
          </a:p>
          <a:p>
            <a:pPr lvl="1"/>
            <a:r>
              <a:rPr lang="en-AU" sz="1200" dirty="0"/>
              <a:t>E.g. </a:t>
            </a:r>
            <a:r>
              <a:rPr lang="en-AU" sz="1200" b="1" dirty="0"/>
              <a:t>HOW </a:t>
            </a:r>
            <a:r>
              <a:rPr lang="en-AU" sz="1200" dirty="0"/>
              <a:t>does the relationship between Billie Jo and </a:t>
            </a:r>
            <a:r>
              <a:rPr lang="en-AU" sz="1200" dirty="0" err="1"/>
              <a:t>Arley</a:t>
            </a:r>
            <a:r>
              <a:rPr lang="en-AU" sz="1200" dirty="0"/>
              <a:t> </a:t>
            </a:r>
            <a:r>
              <a:rPr lang="en-AU" sz="1200" dirty="0" err="1"/>
              <a:t>Wanderdale</a:t>
            </a:r>
            <a:r>
              <a:rPr lang="en-AU" sz="1200" dirty="0"/>
              <a:t> change throughout the novel? </a:t>
            </a:r>
          </a:p>
          <a:p>
            <a:pPr lvl="1"/>
            <a:r>
              <a:rPr lang="en-AU" sz="1200" b="1" dirty="0"/>
              <a:t>HOW </a:t>
            </a:r>
            <a:r>
              <a:rPr lang="en-AU" sz="1200" dirty="0"/>
              <a:t>does </a:t>
            </a:r>
            <a:r>
              <a:rPr lang="en-AU" sz="1200" dirty="0" err="1"/>
              <a:t>Arley</a:t>
            </a:r>
            <a:r>
              <a:rPr lang="en-AU" sz="1200" dirty="0"/>
              <a:t> treat Billie Jo </a:t>
            </a:r>
            <a:r>
              <a:rPr lang="en-AU" sz="1200" b="1" dirty="0"/>
              <a:t>BEFORE</a:t>
            </a:r>
            <a:r>
              <a:rPr lang="en-AU" sz="1200" dirty="0"/>
              <a:t> and </a:t>
            </a:r>
            <a:r>
              <a:rPr lang="en-AU" sz="1200" b="1" dirty="0"/>
              <a:t>AFTER</a:t>
            </a:r>
            <a:r>
              <a:rPr lang="en-AU" sz="1200" dirty="0"/>
              <a:t> her accident?</a:t>
            </a:r>
          </a:p>
          <a:p>
            <a:pPr lvl="1"/>
            <a:r>
              <a:rPr lang="en-AU" sz="1200" b="1" dirty="0"/>
              <a:t>TO WHAT EXTENT </a:t>
            </a:r>
            <a:r>
              <a:rPr lang="en-AU" sz="1200" dirty="0"/>
              <a:t>was Mad Dog’s positive influence orchestrated by </a:t>
            </a:r>
            <a:r>
              <a:rPr lang="en-AU" sz="1200" dirty="0" err="1"/>
              <a:t>Arley</a:t>
            </a:r>
            <a:r>
              <a:rPr lang="en-AU" sz="1200" dirty="0"/>
              <a:t>? </a:t>
            </a:r>
          </a:p>
          <a:p>
            <a:endParaRPr lang="en-AU" sz="1200" dirty="0"/>
          </a:p>
        </p:txBody>
      </p:sp>
      <p:pic>
        <p:nvPicPr>
          <p:cNvPr id="2050" name="Picture 2">
            <a:extLst>
              <a:ext uri="{FF2B5EF4-FFF2-40B4-BE49-F238E27FC236}">
                <a16:creationId xmlns:a16="http://schemas.microsoft.com/office/drawing/2014/main" id="{E7303C8C-30D2-8636-8202-A59AF815FD7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22942" r="22942"/>
          <a:stretch/>
        </p:blipFill>
        <p:spPr bwMode="auto">
          <a:xfrm>
            <a:off x="7675658" y="2093976"/>
            <a:ext cx="3941064" cy="40965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64629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DBA50-70CB-CBFB-718B-67C9D304E764}"/>
              </a:ext>
            </a:extLst>
          </p:cNvPr>
          <p:cNvSpPr>
            <a:spLocks noGrp="1"/>
          </p:cNvSpPr>
          <p:nvPr>
            <p:ph type="title"/>
          </p:nvPr>
        </p:nvSpPr>
        <p:spPr/>
        <p:txBody>
          <a:bodyPr/>
          <a:lstStyle/>
          <a:p>
            <a:r>
              <a:rPr lang="en-AU" dirty="0"/>
              <a:t>Example Introduction Paragraph</a:t>
            </a:r>
          </a:p>
        </p:txBody>
      </p:sp>
      <p:sp>
        <p:nvSpPr>
          <p:cNvPr id="3" name="Content Placeholder 2">
            <a:extLst>
              <a:ext uri="{FF2B5EF4-FFF2-40B4-BE49-F238E27FC236}">
                <a16:creationId xmlns:a16="http://schemas.microsoft.com/office/drawing/2014/main" id="{A13736FF-E4CF-F532-6DE1-F0CCFE8B4B10}"/>
              </a:ext>
            </a:extLst>
          </p:cNvPr>
          <p:cNvSpPr>
            <a:spLocks noGrp="1"/>
          </p:cNvSpPr>
          <p:nvPr>
            <p:ph idx="1"/>
          </p:nvPr>
        </p:nvSpPr>
        <p:spPr/>
        <p:txBody>
          <a:bodyPr>
            <a:normAutofit fontScale="85000" lnSpcReduction="20000"/>
          </a:bodyPr>
          <a:lstStyle/>
          <a:p>
            <a:pPr marL="0" indent="0">
              <a:buNone/>
            </a:pPr>
            <a:r>
              <a:rPr lang="en-AU" b="1" dirty="0"/>
              <a:t>Question: </a:t>
            </a:r>
            <a:r>
              <a:rPr lang="en-AU" dirty="0"/>
              <a:t>Examine the significance of music in Billie Jo's life. How do her feelings about playing the piano change over the course of the novel and how does music provide her with comfort and a sense of identity? </a:t>
            </a:r>
          </a:p>
          <a:p>
            <a:r>
              <a:rPr lang="en-AU" b="1" dirty="0">
                <a:solidFill>
                  <a:srgbClr val="FF0000"/>
                </a:solidFill>
              </a:rPr>
              <a:t>Hook:</a:t>
            </a:r>
            <a:r>
              <a:rPr lang="en-AU" dirty="0">
                <a:solidFill>
                  <a:srgbClr val="FF0000"/>
                </a:solidFill>
              </a:rPr>
              <a:t> Music can be the difference between hope and despair.</a:t>
            </a:r>
          </a:p>
          <a:p>
            <a:r>
              <a:rPr lang="en-AU" b="1" dirty="0">
                <a:solidFill>
                  <a:srgbClr val="00B0F0"/>
                </a:solidFill>
              </a:rPr>
              <a:t>Background: </a:t>
            </a:r>
            <a:r>
              <a:rPr lang="en-AU" dirty="0">
                <a:solidFill>
                  <a:srgbClr val="00B0F0"/>
                </a:solidFill>
              </a:rPr>
              <a:t>In Karen Hesse’s novel "Out of the Dust," the protagonist Billie Jo Kelby finds herself navigating personal tragedy during the environmental devastation of the Dust Bowl era. </a:t>
            </a:r>
          </a:p>
          <a:p>
            <a:r>
              <a:rPr lang="en-AU" b="1" dirty="0">
                <a:solidFill>
                  <a:srgbClr val="00B050"/>
                </a:solidFill>
              </a:rPr>
              <a:t>Thesis Statement:</a:t>
            </a:r>
            <a:r>
              <a:rPr lang="en-AU" dirty="0">
                <a:solidFill>
                  <a:srgbClr val="00B050"/>
                </a:solidFill>
              </a:rPr>
              <a:t> Music, particularly playing the piano, is a lifeline to Billie Jo. Initially, it is a source of joy and family bonding, but when a terrible accident strikes, Billie Jo's relationship with music becomes complicated. As she navigates the depths of grief, she discovers resilience, and ultimately, reclaims her sense of self through music. Through her playing, Billie Jo finds a connection to her mother, which ultimately aids in her journey toward healing and self-discovery. </a:t>
            </a:r>
            <a:endParaRPr lang="en-AU" dirty="0"/>
          </a:p>
        </p:txBody>
      </p:sp>
    </p:spTree>
    <p:extLst>
      <p:ext uri="{BB962C8B-B14F-4D97-AF65-F5344CB8AC3E}">
        <p14:creationId xmlns:p14="http://schemas.microsoft.com/office/powerpoint/2010/main" val="33632111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FB8FB-C88C-CF90-4951-A75C370AE312}"/>
              </a:ext>
            </a:extLst>
          </p:cNvPr>
          <p:cNvSpPr>
            <a:spLocks noGrp="1"/>
          </p:cNvSpPr>
          <p:nvPr>
            <p:ph type="title"/>
          </p:nvPr>
        </p:nvSpPr>
        <p:spPr/>
        <p:txBody>
          <a:bodyPr/>
          <a:lstStyle/>
          <a:p>
            <a:r>
              <a:rPr lang="en-AU" dirty="0"/>
              <a:t>Body Paragraphs (PEEL)</a:t>
            </a:r>
          </a:p>
        </p:txBody>
      </p:sp>
      <p:sp>
        <p:nvSpPr>
          <p:cNvPr id="3" name="Content Placeholder 2">
            <a:extLst>
              <a:ext uri="{FF2B5EF4-FFF2-40B4-BE49-F238E27FC236}">
                <a16:creationId xmlns:a16="http://schemas.microsoft.com/office/drawing/2014/main" id="{BD70D9CB-B61A-7919-6157-FAF97296E74F}"/>
              </a:ext>
            </a:extLst>
          </p:cNvPr>
          <p:cNvSpPr>
            <a:spLocks noGrp="1"/>
          </p:cNvSpPr>
          <p:nvPr>
            <p:ph idx="1"/>
          </p:nvPr>
        </p:nvSpPr>
        <p:spPr/>
        <p:txBody>
          <a:bodyPr>
            <a:normAutofit lnSpcReduction="10000"/>
          </a:bodyPr>
          <a:lstStyle/>
          <a:p>
            <a:pPr marL="0" indent="0">
              <a:buNone/>
            </a:pPr>
            <a:r>
              <a:rPr lang="en-AU" b="1" dirty="0">
                <a:solidFill>
                  <a:schemeClr val="accent5"/>
                </a:solidFill>
              </a:rPr>
              <a:t>POINT</a:t>
            </a:r>
          </a:p>
          <a:p>
            <a:pPr lvl="1"/>
            <a:r>
              <a:rPr lang="en-AU" dirty="0"/>
              <a:t>one main point that answers the essay question. </a:t>
            </a:r>
          </a:p>
          <a:p>
            <a:pPr marL="0" indent="0">
              <a:buNone/>
            </a:pPr>
            <a:r>
              <a:rPr lang="en-AU" b="1" dirty="0">
                <a:solidFill>
                  <a:srgbClr val="FFC000"/>
                </a:solidFill>
              </a:rPr>
              <a:t>EVIDENCE </a:t>
            </a:r>
          </a:p>
          <a:p>
            <a:pPr lvl="1"/>
            <a:r>
              <a:rPr lang="en-AU" dirty="0"/>
              <a:t>a quote from the novel that is an example of this. </a:t>
            </a:r>
          </a:p>
          <a:p>
            <a:pPr marL="0" indent="0">
              <a:buNone/>
            </a:pPr>
            <a:r>
              <a:rPr lang="en-AU" b="1" dirty="0">
                <a:solidFill>
                  <a:srgbClr val="92D050"/>
                </a:solidFill>
              </a:rPr>
              <a:t>ELABORATE</a:t>
            </a:r>
          </a:p>
          <a:p>
            <a:pPr lvl="1"/>
            <a:r>
              <a:rPr lang="en-AU" dirty="0"/>
              <a:t>what this means, how this proves your point. </a:t>
            </a:r>
          </a:p>
          <a:p>
            <a:pPr marL="0" indent="0">
              <a:buNone/>
            </a:pPr>
            <a:r>
              <a:rPr lang="en-AU" b="1" dirty="0">
                <a:solidFill>
                  <a:srgbClr val="92D050"/>
                </a:solidFill>
              </a:rPr>
              <a:t>(Optional) Extra EE</a:t>
            </a:r>
          </a:p>
          <a:p>
            <a:pPr lvl="1"/>
            <a:r>
              <a:rPr lang="en-AU" dirty="0"/>
              <a:t>repeat step 2&amp;3 – use another quote &amp; explain what it means.</a:t>
            </a:r>
          </a:p>
          <a:p>
            <a:pPr marL="0" indent="0">
              <a:buNone/>
            </a:pPr>
            <a:r>
              <a:rPr lang="en-AU" b="1" dirty="0">
                <a:solidFill>
                  <a:schemeClr val="accent2"/>
                </a:solidFill>
              </a:rPr>
              <a:t>LINK</a:t>
            </a:r>
          </a:p>
          <a:p>
            <a:pPr lvl="1"/>
            <a:r>
              <a:rPr lang="en-AU" dirty="0"/>
              <a:t>connect back to overall thesis OR lead on to next main point</a:t>
            </a:r>
          </a:p>
          <a:p>
            <a:endParaRPr lang="en-AU" dirty="0"/>
          </a:p>
        </p:txBody>
      </p:sp>
      <p:pic>
        <p:nvPicPr>
          <p:cNvPr id="5122" name="Picture 2" descr="Mastering P.E.E.L. Paragraphs: The Ultimate Guide - NCC Blog">
            <a:extLst>
              <a:ext uri="{FF2B5EF4-FFF2-40B4-BE49-F238E27FC236}">
                <a16:creationId xmlns:a16="http://schemas.microsoft.com/office/drawing/2014/main" id="{4F4E0428-6F20-BDFF-36A5-A0454073E88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1930" t="8743" r="11141" b="11118"/>
          <a:stretch/>
        </p:blipFill>
        <p:spPr bwMode="auto">
          <a:xfrm>
            <a:off x="8184332" y="365125"/>
            <a:ext cx="3657600" cy="3598629"/>
          </a:xfrm>
          <a:prstGeom prst="ellipse">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97508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D7EB64-DCA1-4003-F60B-C68CB7F06F0E}"/>
              </a:ext>
            </a:extLst>
          </p:cNvPr>
          <p:cNvSpPr>
            <a:spLocks noGrp="1"/>
          </p:cNvSpPr>
          <p:nvPr>
            <p:ph type="title"/>
          </p:nvPr>
        </p:nvSpPr>
        <p:spPr/>
        <p:txBody>
          <a:bodyPr/>
          <a:lstStyle/>
          <a:p>
            <a:r>
              <a:rPr lang="en-AU" dirty="0"/>
              <a:t>Example Body Paragraph</a:t>
            </a:r>
          </a:p>
        </p:txBody>
      </p:sp>
      <p:sp>
        <p:nvSpPr>
          <p:cNvPr id="3" name="Content Placeholder 2">
            <a:extLst>
              <a:ext uri="{FF2B5EF4-FFF2-40B4-BE49-F238E27FC236}">
                <a16:creationId xmlns:a16="http://schemas.microsoft.com/office/drawing/2014/main" id="{F2E87ED0-639C-75F8-D221-D7AC42106626}"/>
              </a:ext>
            </a:extLst>
          </p:cNvPr>
          <p:cNvSpPr>
            <a:spLocks noGrp="1"/>
          </p:cNvSpPr>
          <p:nvPr>
            <p:ph idx="1"/>
          </p:nvPr>
        </p:nvSpPr>
        <p:spPr/>
        <p:txBody>
          <a:bodyPr>
            <a:normAutofit fontScale="70000" lnSpcReduction="20000"/>
          </a:bodyPr>
          <a:lstStyle/>
          <a:p>
            <a:pPr marL="0" indent="0">
              <a:buNone/>
            </a:pPr>
            <a:r>
              <a:rPr lang="en-AU" b="1" dirty="0"/>
              <a:t>Question: </a:t>
            </a:r>
            <a:r>
              <a:rPr lang="en-AU" dirty="0"/>
              <a:t>Examine the significance of music in Billie Jo's life. How do her feelings about playing the piano change over the course of the novel and how does music provide her with comfort and a sense of identity? </a:t>
            </a:r>
          </a:p>
          <a:p>
            <a:r>
              <a:rPr lang="en-AU" b="1" dirty="0">
                <a:solidFill>
                  <a:schemeClr val="accent5"/>
                </a:solidFill>
              </a:rPr>
              <a:t>Point: </a:t>
            </a:r>
            <a:r>
              <a:rPr lang="en-AU" dirty="0">
                <a:solidFill>
                  <a:schemeClr val="accent5"/>
                </a:solidFill>
              </a:rPr>
              <a:t>Music offers Billie Jo a profound sense of comfort amidst the turmoil and grief she faces, particularly because it reconnects her with her mother.</a:t>
            </a:r>
          </a:p>
          <a:p>
            <a:r>
              <a:rPr lang="en-AU" b="1" dirty="0">
                <a:solidFill>
                  <a:srgbClr val="FFC000"/>
                </a:solidFill>
              </a:rPr>
              <a:t>Evidence: </a:t>
            </a:r>
            <a:r>
              <a:rPr lang="en-AU" dirty="0">
                <a:solidFill>
                  <a:srgbClr val="FFC000"/>
                </a:solidFill>
              </a:rPr>
              <a:t>In the poem ‘The Dream’ in Summer 1935, Billie compares the piano to her mother: "Piano, my silent mother… willing to stay with me, talk to me. Uncomplaining." (Hesse 1999, pg. 193).</a:t>
            </a:r>
          </a:p>
          <a:p>
            <a:r>
              <a:rPr lang="en-AU" b="1" dirty="0">
                <a:solidFill>
                  <a:srgbClr val="92D050"/>
                </a:solidFill>
              </a:rPr>
              <a:t>Explanation: </a:t>
            </a:r>
            <a:r>
              <a:rPr lang="en-AU" dirty="0">
                <a:solidFill>
                  <a:srgbClr val="92D050"/>
                </a:solidFill>
              </a:rPr>
              <a:t>This highlights the deep emotional connection Billie Jo has with the piano and, by extension, her mother. The piano symbolizes the bond she shared with her Ma, who taught her to play, and serves as a tangible reminder of happier times. By continuing to play despite the physical and emotional pain, Billie Jo seeks solace and a way to keep her mother's memory alive. The act of playing becomes a therapeutic outlet, allowing her to process her grief and find a measure of peace in the middle of her suffering.</a:t>
            </a:r>
          </a:p>
          <a:p>
            <a:r>
              <a:rPr lang="en-AU" b="1" dirty="0">
                <a:solidFill>
                  <a:schemeClr val="accent2"/>
                </a:solidFill>
              </a:rPr>
              <a:t>Link: </a:t>
            </a:r>
            <a:r>
              <a:rPr lang="en-AU" dirty="0">
                <a:solidFill>
                  <a:schemeClr val="accent2"/>
                </a:solidFill>
              </a:rPr>
              <a:t>The connection that Billie Jo makes between her mother and the piano highlights the crucial role that the piano plays in her journey toward healing.</a:t>
            </a:r>
          </a:p>
        </p:txBody>
      </p:sp>
    </p:spTree>
    <p:extLst>
      <p:ext uri="{BB962C8B-B14F-4D97-AF65-F5344CB8AC3E}">
        <p14:creationId xmlns:p14="http://schemas.microsoft.com/office/powerpoint/2010/main" val="36523631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151" name="Rectangle 6150">
            <a:extLst>
              <a:ext uri="{FF2B5EF4-FFF2-40B4-BE49-F238E27FC236}">
                <a16:creationId xmlns:a16="http://schemas.microsoft.com/office/drawing/2014/main" id="{4F7EBAE4-9945-4473-9E34-B2C66EA0F0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le 1">
            <a:extLst>
              <a:ext uri="{FF2B5EF4-FFF2-40B4-BE49-F238E27FC236}">
                <a16:creationId xmlns:a16="http://schemas.microsoft.com/office/drawing/2014/main" id="{3F2DBF92-C02A-DEF0-8E1F-16CB29E44355}"/>
              </a:ext>
            </a:extLst>
          </p:cNvPr>
          <p:cNvSpPr>
            <a:spLocks noGrp="1"/>
          </p:cNvSpPr>
          <p:nvPr>
            <p:ph type="title"/>
          </p:nvPr>
        </p:nvSpPr>
        <p:spPr>
          <a:xfrm>
            <a:off x="838200" y="365125"/>
            <a:ext cx="5393361" cy="1325563"/>
          </a:xfrm>
        </p:spPr>
        <p:txBody>
          <a:bodyPr>
            <a:normAutofit/>
          </a:bodyPr>
          <a:lstStyle/>
          <a:p>
            <a:r>
              <a:rPr lang="en-AU" dirty="0"/>
              <a:t>Conclusion</a:t>
            </a:r>
          </a:p>
        </p:txBody>
      </p:sp>
      <p:sp>
        <p:nvSpPr>
          <p:cNvPr id="3" name="Content Placeholder 2">
            <a:extLst>
              <a:ext uri="{FF2B5EF4-FFF2-40B4-BE49-F238E27FC236}">
                <a16:creationId xmlns:a16="http://schemas.microsoft.com/office/drawing/2014/main" id="{AEE8D068-7818-AFCF-C143-7AABC8C57931}"/>
              </a:ext>
            </a:extLst>
          </p:cNvPr>
          <p:cNvSpPr>
            <a:spLocks noGrp="1"/>
          </p:cNvSpPr>
          <p:nvPr>
            <p:ph idx="1"/>
          </p:nvPr>
        </p:nvSpPr>
        <p:spPr>
          <a:xfrm>
            <a:off x="838200" y="1825625"/>
            <a:ext cx="5393361" cy="4351338"/>
          </a:xfrm>
        </p:spPr>
        <p:txBody>
          <a:bodyPr>
            <a:normAutofit/>
          </a:bodyPr>
          <a:lstStyle/>
          <a:p>
            <a:pPr marL="0" indent="0">
              <a:buNone/>
            </a:pPr>
            <a:r>
              <a:rPr lang="en-AU" sz="2400" b="1" dirty="0">
                <a:solidFill>
                  <a:srgbClr val="F33980"/>
                </a:solidFill>
              </a:rPr>
              <a:t>Re-state thesis</a:t>
            </a:r>
          </a:p>
          <a:p>
            <a:r>
              <a:rPr lang="en-AU" sz="2400" dirty="0"/>
              <a:t>Briefly outline the 3 main points you’ve made, answering the essay question</a:t>
            </a:r>
          </a:p>
          <a:p>
            <a:r>
              <a:rPr lang="en-AU" sz="2400" dirty="0"/>
              <a:t>Try and rephrase it – don’t use the exact same words as </a:t>
            </a:r>
          </a:p>
          <a:p>
            <a:pPr marL="0" indent="0">
              <a:buNone/>
            </a:pPr>
            <a:endParaRPr lang="en-AU" sz="2400" b="1" dirty="0"/>
          </a:p>
          <a:p>
            <a:pPr marL="0" indent="0">
              <a:buNone/>
            </a:pPr>
            <a:r>
              <a:rPr lang="en-AU" sz="2400" b="1" dirty="0">
                <a:solidFill>
                  <a:srgbClr val="00CCA5"/>
                </a:solidFill>
              </a:rPr>
              <a:t>Concluding Thought</a:t>
            </a:r>
          </a:p>
          <a:p>
            <a:r>
              <a:rPr lang="en-AU" sz="2400" dirty="0"/>
              <a:t>Finish up with a takeaway message, lesson for us, or final thought about the topic.</a:t>
            </a:r>
          </a:p>
          <a:p>
            <a:endParaRPr lang="en-AU" sz="2400" dirty="0">
              <a:solidFill>
                <a:srgbClr val="02CAA4"/>
              </a:solidFill>
            </a:endParaRPr>
          </a:p>
        </p:txBody>
      </p:sp>
      <p:pic>
        <p:nvPicPr>
          <p:cNvPr id="6146" name="Picture 2" descr="How to write an excellent thesis conclusion [with examples] - Paperpile">
            <a:extLst>
              <a:ext uri="{FF2B5EF4-FFF2-40B4-BE49-F238E27FC236}">
                <a16:creationId xmlns:a16="http://schemas.microsoft.com/office/drawing/2014/main" id="{7030AF12-E246-26BD-5552-D1F082D6506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r="3" b="3"/>
          <a:stretch/>
        </p:blipFill>
        <p:spPr bwMode="auto">
          <a:xfrm>
            <a:off x="6374920" y="758514"/>
            <a:ext cx="5122238" cy="5122238"/>
          </a:xfrm>
          <a:custGeom>
            <a:avLst/>
            <a:gdLst/>
            <a:ahLst/>
            <a:cxnLst/>
            <a:rect l="l" t="t" r="r" b="b"/>
            <a:pathLst>
              <a:path w="2663168" h="2663168">
                <a:moveTo>
                  <a:pt x="1331584" y="0"/>
                </a:moveTo>
                <a:cubicBezTo>
                  <a:pt x="2066998" y="0"/>
                  <a:pt x="2663168" y="596170"/>
                  <a:pt x="2663168" y="1331584"/>
                </a:cubicBezTo>
                <a:cubicBezTo>
                  <a:pt x="2663168" y="2066998"/>
                  <a:pt x="2066998" y="2663168"/>
                  <a:pt x="1331584" y="2663168"/>
                </a:cubicBezTo>
                <a:cubicBezTo>
                  <a:pt x="596170" y="2663168"/>
                  <a:pt x="0" y="2066998"/>
                  <a:pt x="0" y="1331584"/>
                </a:cubicBezTo>
                <a:cubicBezTo>
                  <a:pt x="0" y="596170"/>
                  <a:pt x="596170" y="0"/>
                  <a:pt x="1331584" y="0"/>
                </a:cubicBezTo>
                <a:close/>
              </a:path>
            </a:pathLst>
          </a:custGeom>
          <a:noFill/>
          <a:extLst>
            <a:ext uri="{909E8E84-426E-40DD-AFC4-6F175D3DCCD1}">
              <a14:hiddenFill xmlns:a14="http://schemas.microsoft.com/office/drawing/2010/main">
                <a:solidFill>
                  <a:srgbClr val="FFFFFF"/>
                </a:solidFill>
              </a14:hiddenFill>
            </a:ext>
          </a:extLst>
        </p:spPr>
      </p:pic>
      <p:sp>
        <p:nvSpPr>
          <p:cNvPr id="6153" name="!!Arc">
            <a:extLst>
              <a:ext uri="{FF2B5EF4-FFF2-40B4-BE49-F238E27FC236}">
                <a16:creationId xmlns:a16="http://schemas.microsoft.com/office/drawing/2014/main" id="{70BEB1E7-2F88-40BC-B73D-42E5B6F80B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189197" flipV="1">
            <a:off x="6261882" y="687822"/>
            <a:ext cx="5471147" cy="5471147"/>
          </a:xfrm>
          <a:prstGeom prst="arc">
            <a:avLst>
              <a:gd name="adj1" fmla="val 16200000"/>
              <a:gd name="adj2" fmla="val 20093138"/>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6155" name="!!Oval">
            <a:extLst>
              <a:ext uri="{FF2B5EF4-FFF2-40B4-BE49-F238E27FC236}">
                <a16:creationId xmlns:a16="http://schemas.microsoft.com/office/drawing/2014/main" id="{A7B99495-F43F-4D80-A44F-2CB4764EB9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48561" y="921125"/>
            <a:ext cx="791021" cy="76956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097735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424C6A-E893-22D1-2B64-CE75FA65D275}"/>
              </a:ext>
            </a:extLst>
          </p:cNvPr>
          <p:cNvSpPr>
            <a:spLocks noGrp="1"/>
          </p:cNvSpPr>
          <p:nvPr>
            <p:ph type="title"/>
          </p:nvPr>
        </p:nvSpPr>
        <p:spPr/>
        <p:txBody>
          <a:bodyPr/>
          <a:lstStyle/>
          <a:p>
            <a:r>
              <a:rPr lang="en-AU" dirty="0"/>
              <a:t>Example Conclusion Paragraph</a:t>
            </a:r>
          </a:p>
        </p:txBody>
      </p:sp>
      <p:sp>
        <p:nvSpPr>
          <p:cNvPr id="3" name="Content Placeholder 2">
            <a:extLst>
              <a:ext uri="{FF2B5EF4-FFF2-40B4-BE49-F238E27FC236}">
                <a16:creationId xmlns:a16="http://schemas.microsoft.com/office/drawing/2014/main" id="{6A23DF84-2B8E-CC2C-FAA1-6077B72D78E3}"/>
              </a:ext>
            </a:extLst>
          </p:cNvPr>
          <p:cNvSpPr>
            <a:spLocks noGrp="1"/>
          </p:cNvSpPr>
          <p:nvPr>
            <p:ph idx="1"/>
          </p:nvPr>
        </p:nvSpPr>
        <p:spPr/>
        <p:txBody>
          <a:bodyPr>
            <a:normAutofit fontScale="85000" lnSpcReduction="20000"/>
          </a:bodyPr>
          <a:lstStyle/>
          <a:p>
            <a:pPr marL="0" indent="0">
              <a:buNone/>
            </a:pPr>
            <a:r>
              <a:rPr lang="en-AU" b="1" dirty="0"/>
              <a:t>Question: </a:t>
            </a:r>
            <a:r>
              <a:rPr lang="en-AU" dirty="0"/>
              <a:t>Examine the significance of music in Billie Jo's life. How do her feelings about playing the piano change over the course of the novel and how does music provide her with comfort and a sense of identity? </a:t>
            </a:r>
          </a:p>
          <a:p>
            <a:r>
              <a:rPr lang="en-GB" b="1" dirty="0">
                <a:solidFill>
                  <a:srgbClr val="F33980"/>
                </a:solidFill>
              </a:rPr>
              <a:t>Re-state thesis: </a:t>
            </a:r>
            <a:r>
              <a:rPr lang="en-GB" dirty="0">
                <a:solidFill>
                  <a:srgbClr val="F33980"/>
                </a:solidFill>
              </a:rPr>
              <a:t>Music and piano playing are crucial aspects of Billie Jo's life. Throughout the novel, her feelings about it change as she faces personal loss and grief as well as the hardships of the Dust Bowl era. Initially it is a source of joy and emotional release, but it becomes a bitter symbol of all she has lost when her burned hands make it painful and difficult to play. Eventually, she uses music as a tool for healing and self-reconstruction. The changing role of the piano in her life highlights its importance as both a source of comfort in times of need, and a foundation for her identity. </a:t>
            </a:r>
          </a:p>
          <a:p>
            <a:r>
              <a:rPr lang="en-GB" b="1" dirty="0">
                <a:solidFill>
                  <a:srgbClr val="00CCA5"/>
                </a:solidFill>
              </a:rPr>
              <a:t>Concluding thought: </a:t>
            </a:r>
            <a:r>
              <a:rPr lang="en-GB" dirty="0">
                <a:solidFill>
                  <a:srgbClr val="00CCA5"/>
                </a:solidFill>
              </a:rPr>
              <a:t>Through its ability to heal, connect, and inspire, music serves as a powerful reminder of the resilience and enduring human spirit even in the face of adversity.</a:t>
            </a:r>
            <a:endParaRPr lang="en-AU" dirty="0">
              <a:solidFill>
                <a:srgbClr val="00CCA5"/>
              </a:solidFill>
            </a:endParaRPr>
          </a:p>
        </p:txBody>
      </p:sp>
    </p:spTree>
    <p:extLst>
      <p:ext uri="{BB962C8B-B14F-4D97-AF65-F5344CB8AC3E}">
        <p14:creationId xmlns:p14="http://schemas.microsoft.com/office/powerpoint/2010/main" val="40866221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403</TotalTime>
  <Words>1322</Words>
  <Application>Microsoft Office PowerPoint</Application>
  <PresentationFormat>Widescreen</PresentationFormat>
  <Paragraphs>101</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Aptos</vt:lpstr>
      <vt:lpstr>Aptos Display</vt:lpstr>
      <vt:lpstr>Arial</vt:lpstr>
      <vt:lpstr>Calibri</vt:lpstr>
      <vt:lpstr>Dance Today</vt:lpstr>
      <vt:lpstr>Office Theme</vt:lpstr>
      <vt:lpstr>Essays  A Quick Review</vt:lpstr>
      <vt:lpstr>Formal Academic Language</vt:lpstr>
      <vt:lpstr>Structure</vt:lpstr>
      <vt:lpstr>Introduction</vt:lpstr>
      <vt:lpstr>Example Introduction Paragraph</vt:lpstr>
      <vt:lpstr>Body Paragraphs (PEEL)</vt:lpstr>
      <vt:lpstr>Example Body Paragraph</vt:lpstr>
      <vt:lpstr>Conclusion</vt:lpstr>
      <vt:lpstr>Example Conclusion Paragraph</vt:lpstr>
      <vt:lpstr>Using evidence from the novel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Sarah Burney</dc:creator>
  <cp:lastModifiedBy>Sarah Burney</cp:lastModifiedBy>
  <cp:revision>1</cp:revision>
  <dcterms:created xsi:type="dcterms:W3CDTF">2024-08-02T02:15:08Z</dcterms:created>
  <dcterms:modified xsi:type="dcterms:W3CDTF">2024-08-04T15:47:25Z</dcterms:modified>
</cp:coreProperties>
</file>