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6" r:id="rId4"/>
    <p:sldId id="267" r:id="rId5"/>
    <p:sldId id="277" r:id="rId6"/>
    <p:sldId id="269" r:id="rId7"/>
    <p:sldId id="272" r:id="rId8"/>
    <p:sldId id="284" r:id="rId9"/>
    <p:sldId id="273" r:id="rId10"/>
    <p:sldId id="265" r:id="rId11"/>
    <p:sldId id="268" r:id="rId12"/>
    <p:sldId id="257" r:id="rId13"/>
    <p:sldId id="278" r:id="rId14"/>
    <p:sldId id="279" r:id="rId15"/>
    <p:sldId id="280" r:id="rId16"/>
    <p:sldId id="281" r:id="rId17"/>
    <p:sldId id="282" r:id="rId18"/>
    <p:sldId id="28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DBE"/>
    <a:srgbClr val="F53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8B89D8-422E-4943-8CF7-FAFFBE67C8DD}" v="1" dt="2024-10-28T02:23:39.8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Burney" userId="3ff1fe9c-ec4d-4417-af83-dbc6e1aa8c41" providerId="ADAL" clId="{F68B89D8-422E-4943-8CF7-FAFFBE67C8DD}"/>
    <pc:docChg chg="custSel modSld sldOrd">
      <pc:chgData name="Sarah Burney" userId="3ff1fe9c-ec4d-4417-af83-dbc6e1aa8c41" providerId="ADAL" clId="{F68B89D8-422E-4943-8CF7-FAFFBE67C8DD}" dt="2024-10-28T02:30:59.616" v="1277" actId="20577"/>
      <pc:docMkLst>
        <pc:docMk/>
      </pc:docMkLst>
      <pc:sldChg chg="ord">
        <pc:chgData name="Sarah Burney" userId="3ff1fe9c-ec4d-4417-af83-dbc6e1aa8c41" providerId="ADAL" clId="{F68B89D8-422E-4943-8CF7-FAFFBE67C8DD}" dt="2024-10-28T02:21:29.247" v="1"/>
        <pc:sldMkLst>
          <pc:docMk/>
          <pc:sldMk cId="3672539936" sldId="257"/>
        </pc:sldMkLst>
      </pc:sldChg>
      <pc:sldChg chg="modSp mod">
        <pc:chgData name="Sarah Burney" userId="3ff1fe9c-ec4d-4417-af83-dbc6e1aa8c41" providerId="ADAL" clId="{F68B89D8-422E-4943-8CF7-FAFFBE67C8DD}" dt="2024-10-28T02:26:57.764" v="723" actId="20577"/>
        <pc:sldMkLst>
          <pc:docMk/>
          <pc:sldMk cId="175074797" sldId="265"/>
        </pc:sldMkLst>
        <pc:spChg chg="mod">
          <ac:chgData name="Sarah Burney" userId="3ff1fe9c-ec4d-4417-af83-dbc6e1aa8c41" providerId="ADAL" clId="{F68B89D8-422E-4943-8CF7-FAFFBE67C8DD}" dt="2024-10-28T02:26:57.764" v="723" actId="20577"/>
          <ac:spMkLst>
            <pc:docMk/>
            <pc:sldMk cId="175074797" sldId="265"/>
            <ac:spMk id="3" creationId="{1550EB7C-E4A0-0A47-FEA7-760241AD84B1}"/>
          </ac:spMkLst>
        </pc:spChg>
      </pc:sldChg>
      <pc:sldChg chg="modSp mod">
        <pc:chgData name="Sarah Burney" userId="3ff1fe9c-ec4d-4417-af83-dbc6e1aa8c41" providerId="ADAL" clId="{F68B89D8-422E-4943-8CF7-FAFFBE67C8DD}" dt="2024-10-28T02:30:59.616" v="1277" actId="20577"/>
        <pc:sldMkLst>
          <pc:docMk/>
          <pc:sldMk cId="2690698284" sldId="268"/>
        </pc:sldMkLst>
        <pc:spChg chg="mod">
          <ac:chgData name="Sarah Burney" userId="3ff1fe9c-ec4d-4417-af83-dbc6e1aa8c41" providerId="ADAL" clId="{F68B89D8-422E-4943-8CF7-FAFFBE67C8DD}" dt="2024-10-28T02:30:59.616" v="1277" actId="20577"/>
          <ac:spMkLst>
            <pc:docMk/>
            <pc:sldMk cId="2690698284" sldId="268"/>
            <ac:spMk id="3" creationId="{AC407F75-8195-202E-371D-D00D4899D568}"/>
          </ac:spMkLst>
        </pc:spChg>
      </pc:sldChg>
      <pc:sldChg chg="ord">
        <pc:chgData name="Sarah Burney" userId="3ff1fe9c-ec4d-4417-af83-dbc6e1aa8c41" providerId="ADAL" clId="{F68B89D8-422E-4943-8CF7-FAFFBE67C8DD}" dt="2024-10-28T02:21:36.174" v="3"/>
        <pc:sldMkLst>
          <pc:docMk/>
          <pc:sldMk cId="1907571429" sldId="278"/>
        </pc:sldMkLst>
      </pc:sldChg>
      <pc:sldChg chg="ord">
        <pc:chgData name="Sarah Burney" userId="3ff1fe9c-ec4d-4417-af83-dbc6e1aa8c41" providerId="ADAL" clId="{F68B89D8-422E-4943-8CF7-FAFFBE67C8DD}" dt="2024-10-28T02:21:42.361" v="5"/>
        <pc:sldMkLst>
          <pc:docMk/>
          <pc:sldMk cId="3152165154" sldId="279"/>
        </pc:sldMkLst>
      </pc:sldChg>
      <pc:sldChg chg="ord">
        <pc:chgData name="Sarah Burney" userId="3ff1fe9c-ec4d-4417-af83-dbc6e1aa8c41" providerId="ADAL" clId="{F68B89D8-422E-4943-8CF7-FAFFBE67C8DD}" dt="2024-10-28T02:21:47.432" v="7"/>
        <pc:sldMkLst>
          <pc:docMk/>
          <pc:sldMk cId="2226678894" sldId="280"/>
        </pc:sldMkLst>
      </pc:sldChg>
      <pc:sldChg chg="ord">
        <pc:chgData name="Sarah Burney" userId="3ff1fe9c-ec4d-4417-af83-dbc6e1aa8c41" providerId="ADAL" clId="{F68B89D8-422E-4943-8CF7-FAFFBE67C8DD}" dt="2024-10-28T02:21:52.833" v="9"/>
        <pc:sldMkLst>
          <pc:docMk/>
          <pc:sldMk cId="3976502432" sldId="281"/>
        </pc:sldMkLst>
      </pc:sldChg>
      <pc:sldChg chg="ord">
        <pc:chgData name="Sarah Burney" userId="3ff1fe9c-ec4d-4417-af83-dbc6e1aa8c41" providerId="ADAL" clId="{F68B89D8-422E-4943-8CF7-FAFFBE67C8DD}" dt="2024-10-28T02:21:57.740" v="11"/>
        <pc:sldMkLst>
          <pc:docMk/>
          <pc:sldMk cId="1226017353" sldId="282"/>
        </pc:sldMkLst>
      </pc:sldChg>
      <pc:sldChg chg="ord">
        <pc:chgData name="Sarah Burney" userId="3ff1fe9c-ec4d-4417-af83-dbc6e1aa8c41" providerId="ADAL" clId="{F68B89D8-422E-4943-8CF7-FAFFBE67C8DD}" dt="2024-10-28T02:22:01.553" v="13"/>
        <pc:sldMkLst>
          <pc:docMk/>
          <pc:sldMk cId="4094646518" sldId="283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21.png"/><Relationship Id="rId7" Type="http://schemas.openxmlformats.org/officeDocument/2006/relationships/image" Target="../media/image16.png"/><Relationship Id="rId2" Type="http://schemas.openxmlformats.org/officeDocument/2006/relationships/image" Target="../media/image20.svg"/><Relationship Id="rId1" Type="http://schemas.openxmlformats.org/officeDocument/2006/relationships/image" Target="../media/image12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22.svg"/><Relationship Id="rId9" Type="http://schemas.openxmlformats.org/officeDocument/2006/relationships/image" Target="../media/image18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19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21.png"/><Relationship Id="rId7" Type="http://schemas.openxmlformats.org/officeDocument/2006/relationships/image" Target="../media/image16.png"/><Relationship Id="rId2" Type="http://schemas.openxmlformats.org/officeDocument/2006/relationships/image" Target="../media/image20.svg"/><Relationship Id="rId1" Type="http://schemas.openxmlformats.org/officeDocument/2006/relationships/image" Target="../media/image12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22.svg"/><Relationship Id="rId9" Type="http://schemas.openxmlformats.org/officeDocument/2006/relationships/image" Target="../media/image18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1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59E484-DF2B-4C13-8E2E-A9434D51B09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E8BDD25-C00D-47AC-BA99-81329308D351}">
      <dgm:prSet/>
      <dgm:spPr/>
      <dgm:t>
        <a:bodyPr/>
        <a:lstStyle/>
        <a:p>
          <a:r>
            <a:rPr lang="en-GB" dirty="0"/>
            <a:t>A formal discussion or argument between two teams about a given topic</a:t>
          </a:r>
          <a:endParaRPr lang="en-US" dirty="0"/>
        </a:p>
      </dgm:t>
    </dgm:pt>
    <dgm:pt modelId="{EC1A416E-CF37-47F5-8710-8328B1183A74}" type="parTrans" cxnId="{5E2E9B97-FC27-4A2D-910E-0A43C388C842}">
      <dgm:prSet/>
      <dgm:spPr/>
      <dgm:t>
        <a:bodyPr/>
        <a:lstStyle/>
        <a:p>
          <a:endParaRPr lang="en-US"/>
        </a:p>
      </dgm:t>
    </dgm:pt>
    <dgm:pt modelId="{E1472BFD-3330-4333-A951-3D037E5A1131}" type="sibTrans" cxnId="{5E2E9B97-FC27-4A2D-910E-0A43C388C842}">
      <dgm:prSet/>
      <dgm:spPr/>
      <dgm:t>
        <a:bodyPr/>
        <a:lstStyle/>
        <a:p>
          <a:endParaRPr lang="en-US"/>
        </a:p>
      </dgm:t>
    </dgm:pt>
    <dgm:pt modelId="{6AB8A09C-3220-4A8D-8E9A-60379E363903}">
      <dgm:prSet/>
      <dgm:spPr/>
      <dgm:t>
        <a:bodyPr/>
        <a:lstStyle/>
        <a:p>
          <a:r>
            <a:rPr lang="en-GB" dirty="0"/>
            <a:t>Positions and topics are usually assigned at random</a:t>
          </a:r>
          <a:endParaRPr lang="en-US" dirty="0"/>
        </a:p>
      </dgm:t>
    </dgm:pt>
    <dgm:pt modelId="{018C30F7-22DC-4FE1-B6E9-152B7700C5CA}" type="parTrans" cxnId="{DA6C3B91-C696-4991-83B5-092D5842ABCA}">
      <dgm:prSet/>
      <dgm:spPr/>
      <dgm:t>
        <a:bodyPr/>
        <a:lstStyle/>
        <a:p>
          <a:endParaRPr lang="en-US"/>
        </a:p>
      </dgm:t>
    </dgm:pt>
    <dgm:pt modelId="{F2BBC526-8014-49F4-BE06-617941A0FBE2}" type="sibTrans" cxnId="{DA6C3B91-C696-4991-83B5-092D5842ABCA}">
      <dgm:prSet/>
      <dgm:spPr/>
      <dgm:t>
        <a:bodyPr/>
        <a:lstStyle/>
        <a:p>
          <a:endParaRPr lang="en-US"/>
        </a:p>
      </dgm:t>
    </dgm:pt>
    <dgm:pt modelId="{5703B9E2-F707-4BB0-99EA-5A5C9C0ED004}">
      <dgm:prSet/>
      <dgm:spPr/>
      <dgm:t>
        <a:bodyPr/>
        <a:lstStyle/>
        <a:p>
          <a:r>
            <a:rPr lang="en-GB" dirty="0"/>
            <a:t>Means you might have to argue for something you  disagree with</a:t>
          </a:r>
          <a:endParaRPr lang="en-US" dirty="0"/>
        </a:p>
      </dgm:t>
    </dgm:pt>
    <dgm:pt modelId="{8DC6BAF8-10F2-4EDA-90AE-286A9FEF4D03}" type="parTrans" cxnId="{F877A947-7969-4653-A266-DF76BF7440C5}">
      <dgm:prSet/>
      <dgm:spPr/>
      <dgm:t>
        <a:bodyPr/>
        <a:lstStyle/>
        <a:p>
          <a:endParaRPr lang="en-US"/>
        </a:p>
      </dgm:t>
    </dgm:pt>
    <dgm:pt modelId="{D6580A04-79A6-474D-B355-5D20D2B8A443}" type="sibTrans" cxnId="{F877A947-7969-4653-A266-DF76BF7440C5}">
      <dgm:prSet/>
      <dgm:spPr/>
      <dgm:t>
        <a:bodyPr/>
        <a:lstStyle/>
        <a:p>
          <a:endParaRPr lang="en-US"/>
        </a:p>
      </dgm:t>
    </dgm:pt>
    <dgm:pt modelId="{483CD065-2D9B-48E4-BA75-DC3F81D0E166}">
      <dgm:prSet/>
      <dgm:spPr/>
      <dgm:t>
        <a:bodyPr/>
        <a:lstStyle/>
        <a:p>
          <a:r>
            <a:rPr lang="en-GB" dirty="0"/>
            <a:t>The winning team delivers the most convincing argument/s </a:t>
          </a:r>
          <a:endParaRPr lang="en-US" dirty="0"/>
        </a:p>
      </dgm:t>
    </dgm:pt>
    <dgm:pt modelId="{01809A20-D05F-4844-A174-BBE165CC6E56}" type="parTrans" cxnId="{01D686F3-5BA9-4AFC-B979-AA2486BB734F}">
      <dgm:prSet/>
      <dgm:spPr/>
      <dgm:t>
        <a:bodyPr/>
        <a:lstStyle/>
        <a:p>
          <a:endParaRPr lang="en-US"/>
        </a:p>
      </dgm:t>
    </dgm:pt>
    <dgm:pt modelId="{15584D32-CF78-41C6-9600-077542747CB3}" type="sibTrans" cxnId="{01D686F3-5BA9-4AFC-B979-AA2486BB734F}">
      <dgm:prSet/>
      <dgm:spPr/>
      <dgm:t>
        <a:bodyPr/>
        <a:lstStyle/>
        <a:p>
          <a:endParaRPr lang="en-US"/>
        </a:p>
      </dgm:t>
    </dgm:pt>
    <dgm:pt modelId="{7F57E1E3-A338-4C34-BBB8-1B7C6F6F81E5}">
      <dgm:prSet/>
      <dgm:spPr/>
      <dgm:t>
        <a:bodyPr/>
        <a:lstStyle/>
        <a:p>
          <a:r>
            <a:rPr lang="en-GB"/>
            <a:t>Not about who’s right – about who’s more persuasive!</a:t>
          </a:r>
          <a:endParaRPr lang="en-US"/>
        </a:p>
      </dgm:t>
    </dgm:pt>
    <dgm:pt modelId="{4E50FEE4-E2F0-400D-87E8-11B7F351553D}" type="parTrans" cxnId="{F28AEA4B-F2BE-41FA-A21A-9AA5978CC5A7}">
      <dgm:prSet/>
      <dgm:spPr/>
      <dgm:t>
        <a:bodyPr/>
        <a:lstStyle/>
        <a:p>
          <a:endParaRPr lang="en-US"/>
        </a:p>
      </dgm:t>
    </dgm:pt>
    <dgm:pt modelId="{F5D71749-9256-4056-A32F-9D9941EE701A}" type="sibTrans" cxnId="{F28AEA4B-F2BE-41FA-A21A-9AA5978CC5A7}">
      <dgm:prSet/>
      <dgm:spPr/>
      <dgm:t>
        <a:bodyPr/>
        <a:lstStyle/>
        <a:p>
          <a:endParaRPr lang="en-US"/>
        </a:p>
      </dgm:t>
    </dgm:pt>
    <dgm:pt modelId="{B6FED1B1-19F7-4EB3-B2B2-72B60E34A8DD}" type="pres">
      <dgm:prSet presAssocID="{6759E484-DF2B-4C13-8E2E-A9434D51B09F}" presName="root" presStyleCnt="0">
        <dgm:presLayoutVars>
          <dgm:dir/>
          <dgm:resizeHandles val="exact"/>
        </dgm:presLayoutVars>
      </dgm:prSet>
      <dgm:spPr/>
    </dgm:pt>
    <dgm:pt modelId="{FF754B8A-4E16-4E21-A0A9-187208A42598}" type="pres">
      <dgm:prSet presAssocID="{4E8BDD25-C00D-47AC-BA99-81329308D351}" presName="compNode" presStyleCnt="0"/>
      <dgm:spPr/>
    </dgm:pt>
    <dgm:pt modelId="{23768845-5A56-4F72-A7D8-043B3AA6D37D}" type="pres">
      <dgm:prSet presAssocID="{4E8BDD25-C00D-47AC-BA99-81329308D351}" presName="bgRect" presStyleLbl="bgShp" presStyleIdx="0" presStyleCnt="3"/>
      <dgm:spPr/>
    </dgm:pt>
    <dgm:pt modelId="{F4C9D673-3458-4F6C-8F35-26D7C1798941}" type="pres">
      <dgm:prSet presAssocID="{4E8BDD25-C00D-47AC-BA99-81329308D35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383F9BD-1C4B-4B10-B013-611900BEDACC}" type="pres">
      <dgm:prSet presAssocID="{4E8BDD25-C00D-47AC-BA99-81329308D351}" presName="spaceRect" presStyleCnt="0"/>
      <dgm:spPr/>
    </dgm:pt>
    <dgm:pt modelId="{DC0B911A-92AB-49EE-A91D-F7F25258D51E}" type="pres">
      <dgm:prSet presAssocID="{4E8BDD25-C00D-47AC-BA99-81329308D351}" presName="parTx" presStyleLbl="revTx" presStyleIdx="0" presStyleCnt="5">
        <dgm:presLayoutVars>
          <dgm:chMax val="0"/>
          <dgm:chPref val="0"/>
        </dgm:presLayoutVars>
      </dgm:prSet>
      <dgm:spPr/>
    </dgm:pt>
    <dgm:pt modelId="{8A6A10F7-D68E-4C58-912A-03B99B658D67}" type="pres">
      <dgm:prSet presAssocID="{E1472BFD-3330-4333-A951-3D037E5A1131}" presName="sibTrans" presStyleCnt="0"/>
      <dgm:spPr/>
    </dgm:pt>
    <dgm:pt modelId="{1D897FD3-815C-4A05-B0CF-A00A4C208E5C}" type="pres">
      <dgm:prSet presAssocID="{6AB8A09C-3220-4A8D-8E9A-60379E363903}" presName="compNode" presStyleCnt="0"/>
      <dgm:spPr/>
    </dgm:pt>
    <dgm:pt modelId="{762756BA-0DF3-4A19-A724-A9166D6AEC91}" type="pres">
      <dgm:prSet presAssocID="{6AB8A09C-3220-4A8D-8E9A-60379E363903}" presName="bgRect" presStyleLbl="bgShp" presStyleIdx="1" presStyleCnt="3"/>
      <dgm:spPr/>
    </dgm:pt>
    <dgm:pt modelId="{D9477690-9A7F-41BC-9B89-BE8DE52607A3}" type="pres">
      <dgm:prSet presAssocID="{6AB8A09C-3220-4A8D-8E9A-60379E36390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6997B6C4-CE0D-44E6-A6BE-9C45087F5779}" type="pres">
      <dgm:prSet presAssocID="{6AB8A09C-3220-4A8D-8E9A-60379E363903}" presName="spaceRect" presStyleCnt="0"/>
      <dgm:spPr/>
    </dgm:pt>
    <dgm:pt modelId="{F4FAFE1C-3017-4657-9DB0-71D3191FC653}" type="pres">
      <dgm:prSet presAssocID="{6AB8A09C-3220-4A8D-8E9A-60379E363903}" presName="parTx" presStyleLbl="revTx" presStyleIdx="1" presStyleCnt="5">
        <dgm:presLayoutVars>
          <dgm:chMax val="0"/>
          <dgm:chPref val="0"/>
        </dgm:presLayoutVars>
      </dgm:prSet>
      <dgm:spPr/>
    </dgm:pt>
    <dgm:pt modelId="{8E011886-35DD-4F37-99BE-AB0FA354C8C8}" type="pres">
      <dgm:prSet presAssocID="{6AB8A09C-3220-4A8D-8E9A-60379E363903}" presName="desTx" presStyleLbl="revTx" presStyleIdx="2" presStyleCnt="5">
        <dgm:presLayoutVars/>
      </dgm:prSet>
      <dgm:spPr/>
    </dgm:pt>
    <dgm:pt modelId="{7F2D1ED1-8132-49F2-809C-70D3331E6436}" type="pres">
      <dgm:prSet presAssocID="{F2BBC526-8014-49F4-BE06-617941A0FBE2}" presName="sibTrans" presStyleCnt="0"/>
      <dgm:spPr/>
    </dgm:pt>
    <dgm:pt modelId="{C39BF39D-14C9-4143-95FF-95D3A5F5518A}" type="pres">
      <dgm:prSet presAssocID="{483CD065-2D9B-48E4-BA75-DC3F81D0E166}" presName="compNode" presStyleCnt="0"/>
      <dgm:spPr/>
    </dgm:pt>
    <dgm:pt modelId="{7108FBEF-A703-4471-9F9D-59B91C013509}" type="pres">
      <dgm:prSet presAssocID="{483CD065-2D9B-48E4-BA75-DC3F81D0E166}" presName="bgRect" presStyleLbl="bgShp" presStyleIdx="2" presStyleCnt="3"/>
      <dgm:spPr/>
    </dgm:pt>
    <dgm:pt modelId="{D7CECB2C-5B13-48DA-B989-D4EEEEF59897}" type="pres">
      <dgm:prSet presAssocID="{483CD065-2D9B-48E4-BA75-DC3F81D0E16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81DE05A3-2AFA-4B26-90A0-EE368A2658CB}" type="pres">
      <dgm:prSet presAssocID="{483CD065-2D9B-48E4-BA75-DC3F81D0E166}" presName="spaceRect" presStyleCnt="0"/>
      <dgm:spPr/>
    </dgm:pt>
    <dgm:pt modelId="{D6CF98A4-E2CC-49C4-A5B6-BDE1FAABC378}" type="pres">
      <dgm:prSet presAssocID="{483CD065-2D9B-48E4-BA75-DC3F81D0E166}" presName="parTx" presStyleLbl="revTx" presStyleIdx="3" presStyleCnt="5">
        <dgm:presLayoutVars>
          <dgm:chMax val="0"/>
          <dgm:chPref val="0"/>
        </dgm:presLayoutVars>
      </dgm:prSet>
      <dgm:spPr/>
    </dgm:pt>
    <dgm:pt modelId="{20ABB62B-F158-4DAB-90FD-87A539E70C29}" type="pres">
      <dgm:prSet presAssocID="{483CD065-2D9B-48E4-BA75-DC3F81D0E166}" presName="desTx" presStyleLbl="revTx" presStyleIdx="4" presStyleCnt="5">
        <dgm:presLayoutVars/>
      </dgm:prSet>
      <dgm:spPr/>
    </dgm:pt>
  </dgm:ptLst>
  <dgm:cxnLst>
    <dgm:cxn modelId="{BD2F9147-DCF0-4F15-A69F-D2425AA8019E}" type="presOf" srcId="{483CD065-2D9B-48E4-BA75-DC3F81D0E166}" destId="{D6CF98A4-E2CC-49C4-A5B6-BDE1FAABC378}" srcOrd="0" destOrd="0" presId="urn:microsoft.com/office/officeart/2018/2/layout/IconVerticalSolidList"/>
    <dgm:cxn modelId="{F877A947-7969-4653-A266-DF76BF7440C5}" srcId="{6AB8A09C-3220-4A8D-8E9A-60379E363903}" destId="{5703B9E2-F707-4BB0-99EA-5A5C9C0ED004}" srcOrd="0" destOrd="0" parTransId="{8DC6BAF8-10F2-4EDA-90AE-286A9FEF4D03}" sibTransId="{D6580A04-79A6-474D-B355-5D20D2B8A443}"/>
    <dgm:cxn modelId="{F28AEA4B-F2BE-41FA-A21A-9AA5978CC5A7}" srcId="{483CD065-2D9B-48E4-BA75-DC3F81D0E166}" destId="{7F57E1E3-A338-4C34-BBB8-1B7C6F6F81E5}" srcOrd="0" destOrd="0" parTransId="{4E50FEE4-E2F0-400D-87E8-11B7F351553D}" sibTransId="{F5D71749-9256-4056-A32F-9D9941EE701A}"/>
    <dgm:cxn modelId="{F5D25070-2AC2-4636-8730-1647BEBBEE3D}" type="presOf" srcId="{7F57E1E3-A338-4C34-BBB8-1B7C6F6F81E5}" destId="{20ABB62B-F158-4DAB-90FD-87A539E70C29}" srcOrd="0" destOrd="0" presId="urn:microsoft.com/office/officeart/2018/2/layout/IconVerticalSolidList"/>
    <dgm:cxn modelId="{D639FD51-05D3-4427-B360-B3E872C0315F}" type="presOf" srcId="{4E8BDD25-C00D-47AC-BA99-81329308D351}" destId="{DC0B911A-92AB-49EE-A91D-F7F25258D51E}" srcOrd="0" destOrd="0" presId="urn:microsoft.com/office/officeart/2018/2/layout/IconVerticalSolidList"/>
    <dgm:cxn modelId="{DA6C3B91-C696-4991-83B5-092D5842ABCA}" srcId="{6759E484-DF2B-4C13-8E2E-A9434D51B09F}" destId="{6AB8A09C-3220-4A8D-8E9A-60379E363903}" srcOrd="1" destOrd="0" parTransId="{018C30F7-22DC-4FE1-B6E9-152B7700C5CA}" sibTransId="{F2BBC526-8014-49F4-BE06-617941A0FBE2}"/>
    <dgm:cxn modelId="{5E2E9B97-FC27-4A2D-910E-0A43C388C842}" srcId="{6759E484-DF2B-4C13-8E2E-A9434D51B09F}" destId="{4E8BDD25-C00D-47AC-BA99-81329308D351}" srcOrd="0" destOrd="0" parTransId="{EC1A416E-CF37-47F5-8710-8328B1183A74}" sibTransId="{E1472BFD-3330-4333-A951-3D037E5A1131}"/>
    <dgm:cxn modelId="{969C17B9-8C41-4BBF-87C1-BF687B6EA71B}" type="presOf" srcId="{6AB8A09C-3220-4A8D-8E9A-60379E363903}" destId="{F4FAFE1C-3017-4657-9DB0-71D3191FC653}" srcOrd="0" destOrd="0" presId="urn:microsoft.com/office/officeart/2018/2/layout/IconVerticalSolidList"/>
    <dgm:cxn modelId="{EBC625DE-D83F-4AA3-AD91-FBA6256A4FD6}" type="presOf" srcId="{5703B9E2-F707-4BB0-99EA-5A5C9C0ED004}" destId="{8E011886-35DD-4F37-99BE-AB0FA354C8C8}" srcOrd="0" destOrd="0" presId="urn:microsoft.com/office/officeart/2018/2/layout/IconVerticalSolidList"/>
    <dgm:cxn modelId="{460BCFEA-5F6F-4606-8649-528FEC53AE45}" type="presOf" srcId="{6759E484-DF2B-4C13-8E2E-A9434D51B09F}" destId="{B6FED1B1-19F7-4EB3-B2B2-72B60E34A8DD}" srcOrd="0" destOrd="0" presId="urn:microsoft.com/office/officeart/2018/2/layout/IconVerticalSolidList"/>
    <dgm:cxn modelId="{01D686F3-5BA9-4AFC-B979-AA2486BB734F}" srcId="{6759E484-DF2B-4C13-8E2E-A9434D51B09F}" destId="{483CD065-2D9B-48E4-BA75-DC3F81D0E166}" srcOrd="2" destOrd="0" parTransId="{01809A20-D05F-4844-A174-BBE165CC6E56}" sibTransId="{15584D32-CF78-41C6-9600-077542747CB3}"/>
    <dgm:cxn modelId="{AA749F61-87E7-4CA8-89F0-86DC81DFED7D}" type="presParOf" srcId="{B6FED1B1-19F7-4EB3-B2B2-72B60E34A8DD}" destId="{FF754B8A-4E16-4E21-A0A9-187208A42598}" srcOrd="0" destOrd="0" presId="urn:microsoft.com/office/officeart/2018/2/layout/IconVerticalSolidList"/>
    <dgm:cxn modelId="{5DA591D8-B44C-4FA9-B1C1-CB808648D341}" type="presParOf" srcId="{FF754B8A-4E16-4E21-A0A9-187208A42598}" destId="{23768845-5A56-4F72-A7D8-043B3AA6D37D}" srcOrd="0" destOrd="0" presId="urn:microsoft.com/office/officeart/2018/2/layout/IconVerticalSolidList"/>
    <dgm:cxn modelId="{9D9C7A6F-1432-47C9-8DD3-2DB954B2BD98}" type="presParOf" srcId="{FF754B8A-4E16-4E21-A0A9-187208A42598}" destId="{F4C9D673-3458-4F6C-8F35-26D7C1798941}" srcOrd="1" destOrd="0" presId="urn:microsoft.com/office/officeart/2018/2/layout/IconVerticalSolidList"/>
    <dgm:cxn modelId="{1D495D10-2D25-4EC2-BFFF-4D6EC1F7AFE3}" type="presParOf" srcId="{FF754B8A-4E16-4E21-A0A9-187208A42598}" destId="{9383F9BD-1C4B-4B10-B013-611900BEDACC}" srcOrd="2" destOrd="0" presId="urn:microsoft.com/office/officeart/2018/2/layout/IconVerticalSolidList"/>
    <dgm:cxn modelId="{B907F585-B215-4A09-AA11-00897B8A6462}" type="presParOf" srcId="{FF754B8A-4E16-4E21-A0A9-187208A42598}" destId="{DC0B911A-92AB-49EE-A91D-F7F25258D51E}" srcOrd="3" destOrd="0" presId="urn:microsoft.com/office/officeart/2018/2/layout/IconVerticalSolidList"/>
    <dgm:cxn modelId="{63908058-06A0-4C4E-A8D3-2625CA0FC29D}" type="presParOf" srcId="{B6FED1B1-19F7-4EB3-B2B2-72B60E34A8DD}" destId="{8A6A10F7-D68E-4C58-912A-03B99B658D67}" srcOrd="1" destOrd="0" presId="urn:microsoft.com/office/officeart/2018/2/layout/IconVerticalSolidList"/>
    <dgm:cxn modelId="{30BC94CE-CFB1-4F05-9A40-53017E1DFC36}" type="presParOf" srcId="{B6FED1B1-19F7-4EB3-B2B2-72B60E34A8DD}" destId="{1D897FD3-815C-4A05-B0CF-A00A4C208E5C}" srcOrd="2" destOrd="0" presId="urn:microsoft.com/office/officeart/2018/2/layout/IconVerticalSolidList"/>
    <dgm:cxn modelId="{4082142A-2D14-4208-813C-7711A53C1C38}" type="presParOf" srcId="{1D897FD3-815C-4A05-B0CF-A00A4C208E5C}" destId="{762756BA-0DF3-4A19-A724-A9166D6AEC91}" srcOrd="0" destOrd="0" presId="urn:microsoft.com/office/officeart/2018/2/layout/IconVerticalSolidList"/>
    <dgm:cxn modelId="{0655954B-5EC4-48D0-B625-23787D5577E8}" type="presParOf" srcId="{1D897FD3-815C-4A05-B0CF-A00A4C208E5C}" destId="{D9477690-9A7F-41BC-9B89-BE8DE52607A3}" srcOrd="1" destOrd="0" presId="urn:microsoft.com/office/officeart/2018/2/layout/IconVerticalSolidList"/>
    <dgm:cxn modelId="{B86F6FA0-4380-4C4F-9122-95FCE9033669}" type="presParOf" srcId="{1D897FD3-815C-4A05-B0CF-A00A4C208E5C}" destId="{6997B6C4-CE0D-44E6-A6BE-9C45087F5779}" srcOrd="2" destOrd="0" presId="urn:microsoft.com/office/officeart/2018/2/layout/IconVerticalSolidList"/>
    <dgm:cxn modelId="{DEC8FFB3-14D9-41EA-8B5A-39BFD85BDF78}" type="presParOf" srcId="{1D897FD3-815C-4A05-B0CF-A00A4C208E5C}" destId="{F4FAFE1C-3017-4657-9DB0-71D3191FC653}" srcOrd="3" destOrd="0" presId="urn:microsoft.com/office/officeart/2018/2/layout/IconVerticalSolidList"/>
    <dgm:cxn modelId="{F94EA3BA-C0F8-46E8-BCDD-D26F513DCE7E}" type="presParOf" srcId="{1D897FD3-815C-4A05-B0CF-A00A4C208E5C}" destId="{8E011886-35DD-4F37-99BE-AB0FA354C8C8}" srcOrd="4" destOrd="0" presId="urn:microsoft.com/office/officeart/2018/2/layout/IconVerticalSolidList"/>
    <dgm:cxn modelId="{6C77B3C3-3FFA-4282-8AE5-261235C4AD68}" type="presParOf" srcId="{B6FED1B1-19F7-4EB3-B2B2-72B60E34A8DD}" destId="{7F2D1ED1-8132-49F2-809C-70D3331E6436}" srcOrd="3" destOrd="0" presId="urn:microsoft.com/office/officeart/2018/2/layout/IconVerticalSolidList"/>
    <dgm:cxn modelId="{63DE599C-05D3-479E-A828-01A611996F3F}" type="presParOf" srcId="{B6FED1B1-19F7-4EB3-B2B2-72B60E34A8DD}" destId="{C39BF39D-14C9-4143-95FF-95D3A5F5518A}" srcOrd="4" destOrd="0" presId="urn:microsoft.com/office/officeart/2018/2/layout/IconVerticalSolidList"/>
    <dgm:cxn modelId="{97975C99-39CD-46C2-A045-DF6B9584170F}" type="presParOf" srcId="{C39BF39D-14C9-4143-95FF-95D3A5F5518A}" destId="{7108FBEF-A703-4471-9F9D-59B91C013509}" srcOrd="0" destOrd="0" presId="urn:microsoft.com/office/officeart/2018/2/layout/IconVerticalSolidList"/>
    <dgm:cxn modelId="{78AAFA82-E89D-4811-A622-E9BEA793CC3B}" type="presParOf" srcId="{C39BF39D-14C9-4143-95FF-95D3A5F5518A}" destId="{D7CECB2C-5B13-48DA-B989-D4EEEEF59897}" srcOrd="1" destOrd="0" presId="urn:microsoft.com/office/officeart/2018/2/layout/IconVerticalSolidList"/>
    <dgm:cxn modelId="{7C947567-D785-43AA-90C8-C077CD359601}" type="presParOf" srcId="{C39BF39D-14C9-4143-95FF-95D3A5F5518A}" destId="{81DE05A3-2AFA-4B26-90A0-EE368A2658CB}" srcOrd="2" destOrd="0" presId="urn:microsoft.com/office/officeart/2018/2/layout/IconVerticalSolidList"/>
    <dgm:cxn modelId="{A44065F2-C311-4BFE-BC4C-5147B4BF59E3}" type="presParOf" srcId="{C39BF39D-14C9-4143-95FF-95D3A5F5518A}" destId="{D6CF98A4-E2CC-49C4-A5B6-BDE1FAABC378}" srcOrd="3" destOrd="0" presId="urn:microsoft.com/office/officeart/2018/2/layout/IconVerticalSolidList"/>
    <dgm:cxn modelId="{7F6A9ACB-3E63-4AE0-A434-BDC5C31BBBC6}" type="presParOf" srcId="{C39BF39D-14C9-4143-95FF-95D3A5F5518A}" destId="{20ABB62B-F158-4DAB-90FD-87A539E70C29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2459CC-B727-4456-9893-E7A6EB256424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DE52069-5B34-43D4-9433-9D3BB30866E2}">
      <dgm:prSet/>
      <dgm:spPr/>
      <dgm:t>
        <a:bodyPr/>
        <a:lstStyle/>
        <a:p>
          <a:pPr>
            <a:defRPr b="1"/>
          </a:pPr>
          <a:r>
            <a:rPr lang="en-GB" b="1"/>
            <a:t>Intro/Hook</a:t>
          </a:r>
          <a:endParaRPr lang="en-US"/>
        </a:p>
      </dgm:t>
    </dgm:pt>
    <dgm:pt modelId="{52AA571E-BC95-44ED-A263-F5170A200358}" type="parTrans" cxnId="{26A9D930-8DF9-44B6-9FA4-E91F3B8FF8D9}">
      <dgm:prSet/>
      <dgm:spPr/>
      <dgm:t>
        <a:bodyPr/>
        <a:lstStyle/>
        <a:p>
          <a:endParaRPr lang="en-US"/>
        </a:p>
      </dgm:t>
    </dgm:pt>
    <dgm:pt modelId="{A1C855D4-1BAF-42A8-8449-800CDC45FE46}" type="sibTrans" cxnId="{26A9D930-8DF9-44B6-9FA4-E91F3B8FF8D9}">
      <dgm:prSet/>
      <dgm:spPr/>
      <dgm:t>
        <a:bodyPr/>
        <a:lstStyle/>
        <a:p>
          <a:endParaRPr lang="en-US"/>
        </a:p>
      </dgm:t>
    </dgm:pt>
    <dgm:pt modelId="{79D7051F-8C54-49D0-B46F-523F7854FCC9}">
      <dgm:prSet custT="1"/>
      <dgm:spPr/>
      <dgm:t>
        <a:bodyPr/>
        <a:lstStyle/>
        <a:p>
          <a:r>
            <a:rPr lang="en-GB" sz="1600" dirty="0"/>
            <a:t>Introduce the topic in an interesting &amp; engaging way</a:t>
          </a:r>
          <a:endParaRPr lang="en-US" sz="1600" dirty="0"/>
        </a:p>
      </dgm:t>
    </dgm:pt>
    <dgm:pt modelId="{8B50DA8A-5F0C-448C-9058-E1D2E97E49DA}" type="parTrans" cxnId="{191BCCFF-A7FD-4C7E-9D1D-DEB30296E651}">
      <dgm:prSet/>
      <dgm:spPr/>
      <dgm:t>
        <a:bodyPr/>
        <a:lstStyle/>
        <a:p>
          <a:endParaRPr lang="en-US"/>
        </a:p>
      </dgm:t>
    </dgm:pt>
    <dgm:pt modelId="{3EF4F08B-831C-4FF7-BB7D-8B7ED5BC15BA}" type="sibTrans" cxnId="{191BCCFF-A7FD-4C7E-9D1D-DEB30296E651}">
      <dgm:prSet/>
      <dgm:spPr/>
      <dgm:t>
        <a:bodyPr/>
        <a:lstStyle/>
        <a:p>
          <a:endParaRPr lang="en-US"/>
        </a:p>
      </dgm:t>
    </dgm:pt>
    <dgm:pt modelId="{74C07F41-2EB5-4381-9F1F-90FEDA910D9B}">
      <dgm:prSet/>
      <dgm:spPr/>
      <dgm:t>
        <a:bodyPr/>
        <a:lstStyle/>
        <a:p>
          <a:pPr>
            <a:defRPr b="1"/>
          </a:pPr>
          <a:r>
            <a:rPr lang="en-GB" b="1" dirty="0"/>
            <a:t>Define terms </a:t>
          </a:r>
          <a:endParaRPr lang="en-US" dirty="0"/>
        </a:p>
      </dgm:t>
    </dgm:pt>
    <dgm:pt modelId="{338E0D8C-FF90-4C6A-B0A1-08ED691010E9}" type="parTrans" cxnId="{05529450-ADBE-4D4E-A94E-ED6E4CE6A093}">
      <dgm:prSet/>
      <dgm:spPr/>
      <dgm:t>
        <a:bodyPr/>
        <a:lstStyle/>
        <a:p>
          <a:endParaRPr lang="en-US"/>
        </a:p>
      </dgm:t>
    </dgm:pt>
    <dgm:pt modelId="{FFC0CBC5-50A0-4A76-B922-FCB1F7D38D85}" type="sibTrans" cxnId="{05529450-ADBE-4D4E-A94E-ED6E4CE6A093}">
      <dgm:prSet/>
      <dgm:spPr/>
      <dgm:t>
        <a:bodyPr/>
        <a:lstStyle/>
        <a:p>
          <a:endParaRPr lang="en-US"/>
        </a:p>
      </dgm:t>
    </dgm:pt>
    <dgm:pt modelId="{97234E7C-86FE-49BF-B45D-3C0AC9250403}">
      <dgm:prSet custT="1"/>
      <dgm:spPr/>
      <dgm:t>
        <a:bodyPr/>
        <a:lstStyle/>
        <a:p>
          <a:r>
            <a:rPr lang="en-GB" sz="1600" dirty="0"/>
            <a:t>Clarify what your team understands the topic to mean</a:t>
          </a:r>
          <a:endParaRPr lang="en-US" sz="1600" dirty="0"/>
        </a:p>
      </dgm:t>
    </dgm:pt>
    <dgm:pt modelId="{46300DE4-3553-4018-A827-38F1953E6F3F}" type="parTrans" cxnId="{72573DFF-3A58-4AC9-8152-1F34E23A8AF9}">
      <dgm:prSet/>
      <dgm:spPr/>
      <dgm:t>
        <a:bodyPr/>
        <a:lstStyle/>
        <a:p>
          <a:endParaRPr lang="en-US"/>
        </a:p>
      </dgm:t>
    </dgm:pt>
    <dgm:pt modelId="{AD013C77-63DB-4573-9960-A452F6F677B2}" type="sibTrans" cxnId="{72573DFF-3A58-4AC9-8152-1F34E23A8AF9}">
      <dgm:prSet/>
      <dgm:spPr/>
      <dgm:t>
        <a:bodyPr/>
        <a:lstStyle/>
        <a:p>
          <a:endParaRPr lang="en-US"/>
        </a:p>
      </dgm:t>
    </dgm:pt>
    <dgm:pt modelId="{810703D7-FD9A-4A6F-9F23-DA2D993860C6}">
      <dgm:prSet custT="1"/>
      <dgm:spPr/>
      <dgm:t>
        <a:bodyPr/>
        <a:lstStyle/>
        <a:p>
          <a:r>
            <a:rPr lang="en-GB" sz="1600" dirty="0"/>
            <a:t>Define of any words that might be ambiguous</a:t>
          </a:r>
          <a:endParaRPr lang="en-US" sz="1600" dirty="0"/>
        </a:p>
      </dgm:t>
    </dgm:pt>
    <dgm:pt modelId="{6FC47924-F402-4D3A-A4B2-0CDDB2765935}" type="parTrans" cxnId="{8FE7231F-F67C-4E06-9E58-D027A07F045C}">
      <dgm:prSet/>
      <dgm:spPr/>
      <dgm:t>
        <a:bodyPr/>
        <a:lstStyle/>
        <a:p>
          <a:endParaRPr lang="en-US"/>
        </a:p>
      </dgm:t>
    </dgm:pt>
    <dgm:pt modelId="{C5E87AED-507A-4493-85FD-63E61E810CAA}" type="sibTrans" cxnId="{8FE7231F-F67C-4E06-9E58-D027A07F045C}">
      <dgm:prSet/>
      <dgm:spPr/>
      <dgm:t>
        <a:bodyPr/>
        <a:lstStyle/>
        <a:p>
          <a:endParaRPr lang="en-US"/>
        </a:p>
      </dgm:t>
    </dgm:pt>
    <dgm:pt modelId="{143755F9-9D46-46B8-AFF8-062ECC0ACFF2}">
      <dgm:prSet/>
      <dgm:spPr/>
      <dgm:t>
        <a:bodyPr/>
        <a:lstStyle/>
        <a:p>
          <a:pPr>
            <a:defRPr b="1"/>
          </a:pPr>
          <a:r>
            <a:rPr lang="en-GB" b="1" dirty="0"/>
            <a:t>Team Line </a:t>
          </a:r>
          <a:endParaRPr lang="en-US" dirty="0"/>
        </a:p>
      </dgm:t>
    </dgm:pt>
    <dgm:pt modelId="{A419D134-C632-4FDC-83E2-87EB4C8F98DB}" type="parTrans" cxnId="{21BD91C5-5B7D-47AB-88C6-61E836D242F6}">
      <dgm:prSet/>
      <dgm:spPr/>
      <dgm:t>
        <a:bodyPr/>
        <a:lstStyle/>
        <a:p>
          <a:endParaRPr lang="en-US"/>
        </a:p>
      </dgm:t>
    </dgm:pt>
    <dgm:pt modelId="{2CC9D973-93D8-4C4F-BA79-71F1EE0A109A}" type="sibTrans" cxnId="{21BD91C5-5B7D-47AB-88C6-61E836D242F6}">
      <dgm:prSet/>
      <dgm:spPr/>
      <dgm:t>
        <a:bodyPr/>
        <a:lstStyle/>
        <a:p>
          <a:endParaRPr lang="en-US"/>
        </a:p>
      </dgm:t>
    </dgm:pt>
    <dgm:pt modelId="{DC470264-541F-4D7F-BA0E-FD8B03D31F70}">
      <dgm:prSet custT="1"/>
      <dgm:spPr/>
      <dgm:t>
        <a:bodyPr/>
        <a:lstStyle/>
        <a:p>
          <a:r>
            <a:rPr lang="en-GB" sz="1600" dirty="0"/>
            <a:t>Explain what your overall point is, what your team is going to argue</a:t>
          </a:r>
          <a:endParaRPr lang="en-US" sz="1600" dirty="0"/>
        </a:p>
      </dgm:t>
    </dgm:pt>
    <dgm:pt modelId="{7FC71A74-B397-4484-BB85-21D81DB2DCA4}" type="parTrans" cxnId="{03FC0146-4975-4C51-A27A-039973DC8DBD}">
      <dgm:prSet/>
      <dgm:spPr/>
      <dgm:t>
        <a:bodyPr/>
        <a:lstStyle/>
        <a:p>
          <a:endParaRPr lang="en-US"/>
        </a:p>
      </dgm:t>
    </dgm:pt>
    <dgm:pt modelId="{4B516683-06FE-4769-803D-0A40E5BED0A3}" type="sibTrans" cxnId="{03FC0146-4975-4C51-A27A-039973DC8DBD}">
      <dgm:prSet/>
      <dgm:spPr/>
      <dgm:t>
        <a:bodyPr/>
        <a:lstStyle/>
        <a:p>
          <a:endParaRPr lang="en-US"/>
        </a:p>
      </dgm:t>
    </dgm:pt>
    <dgm:pt modelId="{BA0F6EC2-082C-42B9-B94D-64C7A5AD161A}">
      <dgm:prSet custT="1"/>
      <dgm:spPr/>
      <dgm:t>
        <a:bodyPr/>
        <a:lstStyle/>
        <a:p>
          <a:r>
            <a:rPr lang="en-GB" sz="1600" dirty="0"/>
            <a:t>For the affirmative team, this will be YES you agree with the </a:t>
          </a:r>
          <a:r>
            <a:rPr lang="en-GB" sz="1600" b="1" dirty="0"/>
            <a:t>motion</a:t>
          </a:r>
          <a:r>
            <a:rPr lang="en-GB" sz="1600" dirty="0"/>
            <a:t>, and why </a:t>
          </a:r>
          <a:endParaRPr lang="en-US" sz="1600" dirty="0"/>
        </a:p>
      </dgm:t>
    </dgm:pt>
    <dgm:pt modelId="{FCBDDC08-CADA-4911-9737-27D6D5994ABD}" type="parTrans" cxnId="{A21228B5-47D3-4C7A-83E6-BF5E2034B028}">
      <dgm:prSet/>
      <dgm:spPr/>
      <dgm:t>
        <a:bodyPr/>
        <a:lstStyle/>
        <a:p>
          <a:endParaRPr lang="en-US"/>
        </a:p>
      </dgm:t>
    </dgm:pt>
    <dgm:pt modelId="{DDCAED96-0DFB-461F-B5D6-95E7CEC8420F}" type="sibTrans" cxnId="{A21228B5-47D3-4C7A-83E6-BF5E2034B028}">
      <dgm:prSet/>
      <dgm:spPr/>
      <dgm:t>
        <a:bodyPr/>
        <a:lstStyle/>
        <a:p>
          <a:endParaRPr lang="en-US"/>
        </a:p>
      </dgm:t>
    </dgm:pt>
    <dgm:pt modelId="{ACD6F6CD-972E-4F4D-8E21-570704934C5A}">
      <dgm:prSet/>
      <dgm:spPr/>
      <dgm:t>
        <a:bodyPr/>
        <a:lstStyle/>
        <a:p>
          <a:pPr>
            <a:defRPr b="1"/>
          </a:pPr>
          <a:r>
            <a:rPr lang="en-GB" b="1" dirty="0"/>
            <a:t>Team Split </a:t>
          </a:r>
          <a:endParaRPr lang="en-US" dirty="0"/>
        </a:p>
      </dgm:t>
    </dgm:pt>
    <dgm:pt modelId="{90DD1011-EE15-4249-8458-D1A8DD05104D}" type="parTrans" cxnId="{F9187CCA-432E-4A93-8685-707166C6A6A8}">
      <dgm:prSet/>
      <dgm:spPr/>
      <dgm:t>
        <a:bodyPr/>
        <a:lstStyle/>
        <a:p>
          <a:endParaRPr lang="en-US"/>
        </a:p>
      </dgm:t>
    </dgm:pt>
    <dgm:pt modelId="{36184724-5B13-4CD4-9A97-B5001539C63F}" type="sibTrans" cxnId="{F9187CCA-432E-4A93-8685-707166C6A6A8}">
      <dgm:prSet/>
      <dgm:spPr/>
      <dgm:t>
        <a:bodyPr/>
        <a:lstStyle/>
        <a:p>
          <a:endParaRPr lang="en-US"/>
        </a:p>
      </dgm:t>
    </dgm:pt>
    <dgm:pt modelId="{13F2145A-1444-4F3E-B0A2-105285980C7B}">
      <dgm:prSet custT="1"/>
      <dgm:spPr/>
      <dgm:t>
        <a:bodyPr/>
        <a:lstStyle/>
        <a:p>
          <a:r>
            <a:rPr lang="en-GB" sz="1600" dirty="0"/>
            <a:t>Give brief outline of what areas you will cover and what your second speaker will cover </a:t>
          </a:r>
          <a:endParaRPr lang="en-US" sz="1600" dirty="0"/>
        </a:p>
      </dgm:t>
    </dgm:pt>
    <dgm:pt modelId="{62A23E84-3248-4037-AFC2-3E0C32A60291}" type="parTrans" cxnId="{69442BD1-C4F8-48DC-AB2B-A528107B4F5E}">
      <dgm:prSet/>
      <dgm:spPr/>
      <dgm:t>
        <a:bodyPr/>
        <a:lstStyle/>
        <a:p>
          <a:endParaRPr lang="en-US"/>
        </a:p>
      </dgm:t>
    </dgm:pt>
    <dgm:pt modelId="{F1229BAF-BFE1-4B7F-A14D-7A77F191A199}" type="sibTrans" cxnId="{69442BD1-C4F8-48DC-AB2B-A528107B4F5E}">
      <dgm:prSet/>
      <dgm:spPr/>
      <dgm:t>
        <a:bodyPr/>
        <a:lstStyle/>
        <a:p>
          <a:endParaRPr lang="en-US"/>
        </a:p>
      </dgm:t>
    </dgm:pt>
    <dgm:pt modelId="{CF36FAA5-2ABB-495A-9D11-F1D1ABCB08E3}">
      <dgm:prSet/>
      <dgm:spPr/>
      <dgm:t>
        <a:bodyPr/>
        <a:lstStyle/>
        <a:p>
          <a:pPr>
            <a:defRPr b="1"/>
          </a:pPr>
          <a:r>
            <a:rPr lang="en-GB" b="1" dirty="0"/>
            <a:t>First 2 points </a:t>
          </a:r>
          <a:endParaRPr lang="en-US" dirty="0"/>
        </a:p>
      </dgm:t>
    </dgm:pt>
    <dgm:pt modelId="{C4539B9F-900F-4B0D-90CE-E158A622860F}" type="parTrans" cxnId="{AF13F251-FA94-4404-9480-CBA58011FCA4}">
      <dgm:prSet/>
      <dgm:spPr/>
      <dgm:t>
        <a:bodyPr/>
        <a:lstStyle/>
        <a:p>
          <a:endParaRPr lang="en-US"/>
        </a:p>
      </dgm:t>
    </dgm:pt>
    <dgm:pt modelId="{C4D172B9-9506-41B9-86F3-1B5E4F7FC1BB}" type="sibTrans" cxnId="{AF13F251-FA94-4404-9480-CBA58011FCA4}">
      <dgm:prSet/>
      <dgm:spPr/>
      <dgm:t>
        <a:bodyPr/>
        <a:lstStyle/>
        <a:p>
          <a:endParaRPr lang="en-US"/>
        </a:p>
      </dgm:t>
    </dgm:pt>
    <dgm:pt modelId="{EE2A8CAB-D624-41D0-B0CA-2E543E49DFC9}">
      <dgm:prSet custT="1"/>
      <dgm:spPr/>
      <dgm:t>
        <a:bodyPr/>
        <a:lstStyle/>
        <a:p>
          <a:r>
            <a:rPr lang="en-GB" sz="1600" dirty="0"/>
            <a:t>Give two good reasons why you’re right</a:t>
          </a:r>
          <a:endParaRPr lang="en-US" sz="1600" dirty="0"/>
        </a:p>
      </dgm:t>
    </dgm:pt>
    <dgm:pt modelId="{489B82FA-8FB1-4985-A2E8-AA5FA311E0A9}" type="parTrans" cxnId="{F8ECD096-B558-4B73-9232-C3E09C14EC5B}">
      <dgm:prSet/>
      <dgm:spPr/>
      <dgm:t>
        <a:bodyPr/>
        <a:lstStyle/>
        <a:p>
          <a:endParaRPr lang="en-US"/>
        </a:p>
      </dgm:t>
    </dgm:pt>
    <dgm:pt modelId="{3F58E672-C465-4384-AF1C-EB9E44457736}" type="sibTrans" cxnId="{F8ECD096-B558-4B73-9232-C3E09C14EC5B}">
      <dgm:prSet/>
      <dgm:spPr/>
      <dgm:t>
        <a:bodyPr/>
        <a:lstStyle/>
        <a:p>
          <a:endParaRPr lang="en-US"/>
        </a:p>
      </dgm:t>
    </dgm:pt>
    <dgm:pt modelId="{2191AB6F-68C4-4B56-9308-1C9146C6FE6E}">
      <dgm:prSet custT="1"/>
      <dgm:spPr/>
      <dgm:t>
        <a:bodyPr/>
        <a:lstStyle/>
        <a:p>
          <a:r>
            <a:rPr lang="en-GB" sz="1600" dirty="0"/>
            <a:t>Use PEEL format – Point, Evidence, Elaborate, Link</a:t>
          </a:r>
          <a:endParaRPr lang="en-US" sz="1600" dirty="0"/>
        </a:p>
      </dgm:t>
    </dgm:pt>
    <dgm:pt modelId="{C40B8465-DB3A-46A5-A1F0-DB3E28D675DF}" type="parTrans" cxnId="{997BD6FF-18C1-429E-99E4-BDDF83363344}">
      <dgm:prSet/>
      <dgm:spPr/>
      <dgm:t>
        <a:bodyPr/>
        <a:lstStyle/>
        <a:p>
          <a:endParaRPr lang="en-US"/>
        </a:p>
      </dgm:t>
    </dgm:pt>
    <dgm:pt modelId="{04547B4A-517F-426E-A333-77AE246C2F7E}" type="sibTrans" cxnId="{997BD6FF-18C1-429E-99E4-BDDF83363344}">
      <dgm:prSet/>
      <dgm:spPr/>
      <dgm:t>
        <a:bodyPr/>
        <a:lstStyle/>
        <a:p>
          <a:endParaRPr lang="en-US"/>
        </a:p>
      </dgm:t>
    </dgm:pt>
    <dgm:pt modelId="{7F837F3D-C0DE-4D79-84B5-E0C072F34F46}" type="pres">
      <dgm:prSet presAssocID="{AB2459CC-B727-4456-9893-E7A6EB256424}" presName="root" presStyleCnt="0">
        <dgm:presLayoutVars>
          <dgm:dir/>
          <dgm:resizeHandles val="exact"/>
        </dgm:presLayoutVars>
      </dgm:prSet>
      <dgm:spPr/>
    </dgm:pt>
    <dgm:pt modelId="{830FF935-CA93-4AE0-97CA-16773B3F5F12}" type="pres">
      <dgm:prSet presAssocID="{9DE52069-5B34-43D4-9433-9D3BB30866E2}" presName="compNode" presStyleCnt="0"/>
      <dgm:spPr/>
    </dgm:pt>
    <dgm:pt modelId="{4F07D546-83C1-4699-BC8E-DEA44DABD7E7}" type="pres">
      <dgm:prSet presAssocID="{9DE52069-5B34-43D4-9433-9D3BB30866E2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shing"/>
        </a:ext>
      </dgm:extLst>
    </dgm:pt>
    <dgm:pt modelId="{65ED29F1-CC9A-4DDD-AC8D-0514D079D519}" type="pres">
      <dgm:prSet presAssocID="{9DE52069-5B34-43D4-9433-9D3BB30866E2}" presName="iconSpace" presStyleCnt="0"/>
      <dgm:spPr/>
    </dgm:pt>
    <dgm:pt modelId="{862950C4-2A6E-4776-B1C5-91ABEF4D7EC6}" type="pres">
      <dgm:prSet presAssocID="{9DE52069-5B34-43D4-9433-9D3BB30866E2}" presName="parTx" presStyleLbl="revTx" presStyleIdx="0" presStyleCnt="10">
        <dgm:presLayoutVars>
          <dgm:chMax val="0"/>
          <dgm:chPref val="0"/>
        </dgm:presLayoutVars>
      </dgm:prSet>
      <dgm:spPr/>
    </dgm:pt>
    <dgm:pt modelId="{A2D48650-0AAD-4CBC-9C67-B0CF3E27AFC0}" type="pres">
      <dgm:prSet presAssocID="{9DE52069-5B34-43D4-9433-9D3BB30866E2}" presName="txSpace" presStyleCnt="0"/>
      <dgm:spPr/>
    </dgm:pt>
    <dgm:pt modelId="{D06C3A29-D2E9-4AC0-B3E8-D42E03AA909C}" type="pres">
      <dgm:prSet presAssocID="{9DE52069-5B34-43D4-9433-9D3BB30866E2}" presName="desTx" presStyleLbl="revTx" presStyleIdx="1" presStyleCnt="10">
        <dgm:presLayoutVars/>
      </dgm:prSet>
      <dgm:spPr/>
    </dgm:pt>
    <dgm:pt modelId="{57D0E083-AA1F-4148-A382-984F64BACCF1}" type="pres">
      <dgm:prSet presAssocID="{A1C855D4-1BAF-42A8-8449-800CDC45FE46}" presName="sibTrans" presStyleCnt="0"/>
      <dgm:spPr/>
    </dgm:pt>
    <dgm:pt modelId="{A728488A-C90B-46C5-9778-D9A21782387B}" type="pres">
      <dgm:prSet presAssocID="{74C07F41-2EB5-4381-9F1F-90FEDA910D9B}" presName="compNode" presStyleCnt="0"/>
      <dgm:spPr/>
    </dgm:pt>
    <dgm:pt modelId="{9BB6076F-7040-4378-8093-F343C8FB9E7F}" type="pres">
      <dgm:prSet presAssocID="{74C07F41-2EB5-4381-9F1F-90FEDA910D9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CF2F1741-6FE8-49D8-A607-5602851EFA12}" type="pres">
      <dgm:prSet presAssocID="{74C07F41-2EB5-4381-9F1F-90FEDA910D9B}" presName="iconSpace" presStyleCnt="0"/>
      <dgm:spPr/>
    </dgm:pt>
    <dgm:pt modelId="{B2947DB5-5A30-4A0C-806B-E709AB9D6454}" type="pres">
      <dgm:prSet presAssocID="{74C07F41-2EB5-4381-9F1F-90FEDA910D9B}" presName="parTx" presStyleLbl="revTx" presStyleIdx="2" presStyleCnt="10">
        <dgm:presLayoutVars>
          <dgm:chMax val="0"/>
          <dgm:chPref val="0"/>
        </dgm:presLayoutVars>
      </dgm:prSet>
      <dgm:spPr/>
    </dgm:pt>
    <dgm:pt modelId="{D9B47698-E605-48F8-AF19-7A8CE4F506BA}" type="pres">
      <dgm:prSet presAssocID="{74C07F41-2EB5-4381-9F1F-90FEDA910D9B}" presName="txSpace" presStyleCnt="0"/>
      <dgm:spPr/>
    </dgm:pt>
    <dgm:pt modelId="{DD317343-6372-4EE3-8F9C-63E331333100}" type="pres">
      <dgm:prSet presAssocID="{74C07F41-2EB5-4381-9F1F-90FEDA910D9B}" presName="desTx" presStyleLbl="revTx" presStyleIdx="3" presStyleCnt="10">
        <dgm:presLayoutVars/>
      </dgm:prSet>
      <dgm:spPr/>
    </dgm:pt>
    <dgm:pt modelId="{1A2A4166-7C5D-4DAA-947B-DA50D8B1D469}" type="pres">
      <dgm:prSet presAssocID="{FFC0CBC5-50A0-4A76-B922-FCB1F7D38D85}" presName="sibTrans" presStyleCnt="0"/>
      <dgm:spPr/>
    </dgm:pt>
    <dgm:pt modelId="{ECFAD168-BA21-44D2-B480-094809708DFD}" type="pres">
      <dgm:prSet presAssocID="{143755F9-9D46-46B8-AFF8-062ECC0ACFF2}" presName="compNode" presStyleCnt="0"/>
      <dgm:spPr/>
    </dgm:pt>
    <dgm:pt modelId="{411A45F0-B236-4861-A5A5-1FD8E9BD1E65}" type="pres">
      <dgm:prSet presAssocID="{143755F9-9D46-46B8-AFF8-062ECC0ACFF2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ler with solid fill"/>
        </a:ext>
      </dgm:extLst>
    </dgm:pt>
    <dgm:pt modelId="{CF7CC04B-BB85-4618-B61C-6EDA997E9C21}" type="pres">
      <dgm:prSet presAssocID="{143755F9-9D46-46B8-AFF8-062ECC0ACFF2}" presName="iconSpace" presStyleCnt="0"/>
      <dgm:spPr/>
    </dgm:pt>
    <dgm:pt modelId="{B823CB5B-070A-49EC-A8F6-31752B8CC83B}" type="pres">
      <dgm:prSet presAssocID="{143755F9-9D46-46B8-AFF8-062ECC0ACFF2}" presName="parTx" presStyleLbl="revTx" presStyleIdx="4" presStyleCnt="10">
        <dgm:presLayoutVars>
          <dgm:chMax val="0"/>
          <dgm:chPref val="0"/>
        </dgm:presLayoutVars>
      </dgm:prSet>
      <dgm:spPr/>
    </dgm:pt>
    <dgm:pt modelId="{4E3B9672-9109-4F57-9452-D0D74BCEF42B}" type="pres">
      <dgm:prSet presAssocID="{143755F9-9D46-46B8-AFF8-062ECC0ACFF2}" presName="txSpace" presStyleCnt="0"/>
      <dgm:spPr/>
    </dgm:pt>
    <dgm:pt modelId="{DFC7F278-FB5B-4405-B9B1-4D9C3B4B1D3D}" type="pres">
      <dgm:prSet presAssocID="{143755F9-9D46-46B8-AFF8-062ECC0ACFF2}" presName="desTx" presStyleLbl="revTx" presStyleIdx="5" presStyleCnt="10">
        <dgm:presLayoutVars/>
      </dgm:prSet>
      <dgm:spPr/>
    </dgm:pt>
    <dgm:pt modelId="{DCABB75D-326D-4A5E-B094-C66217EEA81C}" type="pres">
      <dgm:prSet presAssocID="{2CC9D973-93D8-4C4F-BA79-71F1EE0A109A}" presName="sibTrans" presStyleCnt="0"/>
      <dgm:spPr/>
    </dgm:pt>
    <dgm:pt modelId="{55784DAB-0632-468A-A559-0B09047302C9}" type="pres">
      <dgm:prSet presAssocID="{ACD6F6CD-972E-4F4D-8E21-570704934C5A}" presName="compNode" presStyleCnt="0"/>
      <dgm:spPr/>
    </dgm:pt>
    <dgm:pt modelId="{060E8926-1B81-45C6-B549-29F1CC6E94FA}" type="pres">
      <dgm:prSet presAssocID="{ACD6F6CD-972E-4F4D-8E21-570704934C5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rvey Balls 50% with solid fill"/>
        </a:ext>
      </dgm:extLst>
    </dgm:pt>
    <dgm:pt modelId="{96F42571-10B4-4FAC-8CC5-9924DC3D1A5E}" type="pres">
      <dgm:prSet presAssocID="{ACD6F6CD-972E-4F4D-8E21-570704934C5A}" presName="iconSpace" presStyleCnt="0"/>
      <dgm:spPr/>
    </dgm:pt>
    <dgm:pt modelId="{688A6F3A-ADB9-4F08-8BCC-9ED3B1178161}" type="pres">
      <dgm:prSet presAssocID="{ACD6F6CD-972E-4F4D-8E21-570704934C5A}" presName="parTx" presStyleLbl="revTx" presStyleIdx="6" presStyleCnt="10">
        <dgm:presLayoutVars>
          <dgm:chMax val="0"/>
          <dgm:chPref val="0"/>
        </dgm:presLayoutVars>
      </dgm:prSet>
      <dgm:spPr/>
    </dgm:pt>
    <dgm:pt modelId="{9460031C-E3D8-4E23-B48B-1A0E24AE2BA2}" type="pres">
      <dgm:prSet presAssocID="{ACD6F6CD-972E-4F4D-8E21-570704934C5A}" presName="txSpace" presStyleCnt="0"/>
      <dgm:spPr/>
    </dgm:pt>
    <dgm:pt modelId="{03354878-A20C-4E48-9316-457D9DACA900}" type="pres">
      <dgm:prSet presAssocID="{ACD6F6CD-972E-4F4D-8E21-570704934C5A}" presName="desTx" presStyleLbl="revTx" presStyleIdx="7" presStyleCnt="10">
        <dgm:presLayoutVars/>
      </dgm:prSet>
      <dgm:spPr/>
    </dgm:pt>
    <dgm:pt modelId="{89D55AFD-3A76-417E-B065-DC0BC4D803E3}" type="pres">
      <dgm:prSet presAssocID="{36184724-5B13-4CD4-9A97-B5001539C63F}" presName="sibTrans" presStyleCnt="0"/>
      <dgm:spPr/>
    </dgm:pt>
    <dgm:pt modelId="{5AC98E30-9AAB-4675-905D-8FB916C8E8A0}" type="pres">
      <dgm:prSet presAssocID="{CF36FAA5-2ABB-495A-9D11-F1D1ABCB08E3}" presName="compNode" presStyleCnt="0"/>
      <dgm:spPr/>
    </dgm:pt>
    <dgm:pt modelId="{13A4E948-98E6-4221-9F3F-85D367F9BB94}" type="pres">
      <dgm:prSet presAssocID="{CF36FAA5-2ABB-495A-9D11-F1D1ABCB08E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with solid fill"/>
        </a:ext>
      </dgm:extLst>
    </dgm:pt>
    <dgm:pt modelId="{CD58DF35-BC88-4AEA-ADC4-A6541981A562}" type="pres">
      <dgm:prSet presAssocID="{CF36FAA5-2ABB-495A-9D11-F1D1ABCB08E3}" presName="iconSpace" presStyleCnt="0"/>
      <dgm:spPr/>
    </dgm:pt>
    <dgm:pt modelId="{C9922DB5-CE48-4E91-AC07-E4821313291E}" type="pres">
      <dgm:prSet presAssocID="{CF36FAA5-2ABB-495A-9D11-F1D1ABCB08E3}" presName="parTx" presStyleLbl="revTx" presStyleIdx="8" presStyleCnt="10">
        <dgm:presLayoutVars>
          <dgm:chMax val="0"/>
          <dgm:chPref val="0"/>
        </dgm:presLayoutVars>
      </dgm:prSet>
      <dgm:spPr/>
    </dgm:pt>
    <dgm:pt modelId="{C1235C2A-7C1E-4BD9-8BBA-0D00A5E14EB5}" type="pres">
      <dgm:prSet presAssocID="{CF36FAA5-2ABB-495A-9D11-F1D1ABCB08E3}" presName="txSpace" presStyleCnt="0"/>
      <dgm:spPr/>
    </dgm:pt>
    <dgm:pt modelId="{09B77305-089D-4809-B6F8-5C21DBD8F85B}" type="pres">
      <dgm:prSet presAssocID="{CF36FAA5-2ABB-495A-9D11-F1D1ABCB08E3}" presName="desTx" presStyleLbl="revTx" presStyleIdx="9" presStyleCnt="10">
        <dgm:presLayoutVars/>
      </dgm:prSet>
      <dgm:spPr/>
    </dgm:pt>
  </dgm:ptLst>
  <dgm:cxnLst>
    <dgm:cxn modelId="{19E35E0D-798B-45B7-8A2C-FAD936726CBF}" type="presOf" srcId="{AB2459CC-B727-4456-9893-E7A6EB256424}" destId="{7F837F3D-C0DE-4D79-84B5-E0C072F34F46}" srcOrd="0" destOrd="0" presId="urn:microsoft.com/office/officeart/2018/5/layout/CenteredIconLabelDescriptionList"/>
    <dgm:cxn modelId="{1CBED40F-A167-4A34-899A-C72388648E65}" type="presOf" srcId="{810703D7-FD9A-4A6F-9F23-DA2D993860C6}" destId="{DD317343-6372-4EE3-8F9C-63E331333100}" srcOrd="0" destOrd="1" presId="urn:microsoft.com/office/officeart/2018/5/layout/CenteredIconLabelDescriptionList"/>
    <dgm:cxn modelId="{07D28A12-AB0F-4716-A59B-F6A31C9291B1}" type="presOf" srcId="{DC470264-541F-4D7F-BA0E-FD8B03D31F70}" destId="{DFC7F278-FB5B-4405-B9B1-4D9C3B4B1D3D}" srcOrd="0" destOrd="0" presId="urn:microsoft.com/office/officeart/2018/5/layout/CenteredIconLabelDescriptionList"/>
    <dgm:cxn modelId="{8FE7231F-F67C-4E06-9E58-D027A07F045C}" srcId="{74C07F41-2EB5-4381-9F1F-90FEDA910D9B}" destId="{810703D7-FD9A-4A6F-9F23-DA2D993860C6}" srcOrd="1" destOrd="0" parTransId="{6FC47924-F402-4D3A-A4B2-0CDDB2765935}" sibTransId="{C5E87AED-507A-4493-85FD-63E61E810CAA}"/>
    <dgm:cxn modelId="{1F80D930-1C0D-4A5E-9BF1-DCA81F18C251}" type="presOf" srcId="{2191AB6F-68C4-4B56-9308-1C9146C6FE6E}" destId="{09B77305-089D-4809-B6F8-5C21DBD8F85B}" srcOrd="0" destOrd="1" presId="urn:microsoft.com/office/officeart/2018/5/layout/CenteredIconLabelDescriptionList"/>
    <dgm:cxn modelId="{26A9D930-8DF9-44B6-9FA4-E91F3B8FF8D9}" srcId="{AB2459CC-B727-4456-9893-E7A6EB256424}" destId="{9DE52069-5B34-43D4-9433-9D3BB30866E2}" srcOrd="0" destOrd="0" parTransId="{52AA571E-BC95-44ED-A263-F5170A200358}" sibTransId="{A1C855D4-1BAF-42A8-8449-800CDC45FE46}"/>
    <dgm:cxn modelId="{77B7CE64-CC7B-417C-8090-4B0CE0DF02B3}" type="presOf" srcId="{79D7051F-8C54-49D0-B46F-523F7854FCC9}" destId="{D06C3A29-D2E9-4AC0-B3E8-D42E03AA909C}" srcOrd="0" destOrd="0" presId="urn:microsoft.com/office/officeart/2018/5/layout/CenteredIconLabelDescriptionList"/>
    <dgm:cxn modelId="{03FC0146-4975-4C51-A27A-039973DC8DBD}" srcId="{143755F9-9D46-46B8-AFF8-062ECC0ACFF2}" destId="{DC470264-541F-4D7F-BA0E-FD8B03D31F70}" srcOrd="0" destOrd="0" parTransId="{7FC71A74-B397-4484-BB85-21D81DB2DCA4}" sibTransId="{4B516683-06FE-4769-803D-0A40E5BED0A3}"/>
    <dgm:cxn modelId="{05529450-ADBE-4D4E-A94E-ED6E4CE6A093}" srcId="{AB2459CC-B727-4456-9893-E7A6EB256424}" destId="{74C07F41-2EB5-4381-9F1F-90FEDA910D9B}" srcOrd="1" destOrd="0" parTransId="{338E0D8C-FF90-4C6A-B0A1-08ED691010E9}" sibTransId="{FFC0CBC5-50A0-4A76-B922-FCB1F7D38D85}"/>
    <dgm:cxn modelId="{AF13F251-FA94-4404-9480-CBA58011FCA4}" srcId="{AB2459CC-B727-4456-9893-E7A6EB256424}" destId="{CF36FAA5-2ABB-495A-9D11-F1D1ABCB08E3}" srcOrd="4" destOrd="0" parTransId="{C4539B9F-900F-4B0D-90CE-E158A622860F}" sibTransId="{C4D172B9-9506-41B9-86F3-1B5E4F7FC1BB}"/>
    <dgm:cxn modelId="{2DF73454-2BD8-490A-B95B-C8DFE9B769E4}" type="presOf" srcId="{143755F9-9D46-46B8-AFF8-062ECC0ACFF2}" destId="{B823CB5B-070A-49EC-A8F6-31752B8CC83B}" srcOrd="0" destOrd="0" presId="urn:microsoft.com/office/officeart/2018/5/layout/CenteredIconLabelDescriptionList"/>
    <dgm:cxn modelId="{4A3DC38E-350F-4D09-B907-E2C7CD801AB9}" type="presOf" srcId="{EE2A8CAB-D624-41D0-B0CA-2E543E49DFC9}" destId="{09B77305-089D-4809-B6F8-5C21DBD8F85B}" srcOrd="0" destOrd="0" presId="urn:microsoft.com/office/officeart/2018/5/layout/CenteredIconLabelDescriptionList"/>
    <dgm:cxn modelId="{C56A1390-956C-4B21-8FAC-E5692BD4EAC5}" type="presOf" srcId="{13F2145A-1444-4F3E-B0A2-105285980C7B}" destId="{03354878-A20C-4E48-9316-457D9DACA900}" srcOrd="0" destOrd="0" presId="urn:microsoft.com/office/officeart/2018/5/layout/CenteredIconLabelDescriptionList"/>
    <dgm:cxn modelId="{F8ECD096-B558-4B73-9232-C3E09C14EC5B}" srcId="{CF36FAA5-2ABB-495A-9D11-F1D1ABCB08E3}" destId="{EE2A8CAB-D624-41D0-B0CA-2E543E49DFC9}" srcOrd="0" destOrd="0" parTransId="{489B82FA-8FB1-4985-A2E8-AA5FA311E0A9}" sibTransId="{3F58E672-C465-4384-AF1C-EB9E44457736}"/>
    <dgm:cxn modelId="{3D1E0A99-689C-4193-8B1F-0B55821929A3}" type="presOf" srcId="{BA0F6EC2-082C-42B9-B94D-64C7A5AD161A}" destId="{DFC7F278-FB5B-4405-B9B1-4D9C3B4B1D3D}" srcOrd="0" destOrd="1" presId="urn:microsoft.com/office/officeart/2018/5/layout/CenteredIconLabelDescriptionList"/>
    <dgm:cxn modelId="{F6D33BA3-09FE-4E0F-9792-D27B264D31A8}" type="presOf" srcId="{97234E7C-86FE-49BF-B45D-3C0AC9250403}" destId="{DD317343-6372-4EE3-8F9C-63E331333100}" srcOrd="0" destOrd="0" presId="urn:microsoft.com/office/officeart/2018/5/layout/CenteredIconLabelDescriptionList"/>
    <dgm:cxn modelId="{4FBEB8AF-DC45-4C14-8204-F0C85FC0D4E6}" type="presOf" srcId="{CF36FAA5-2ABB-495A-9D11-F1D1ABCB08E3}" destId="{C9922DB5-CE48-4E91-AC07-E4821313291E}" srcOrd="0" destOrd="0" presId="urn:microsoft.com/office/officeart/2018/5/layout/CenteredIconLabelDescriptionList"/>
    <dgm:cxn modelId="{10FF9AB2-922E-4B70-A303-266947233653}" type="presOf" srcId="{74C07F41-2EB5-4381-9F1F-90FEDA910D9B}" destId="{B2947DB5-5A30-4A0C-806B-E709AB9D6454}" srcOrd="0" destOrd="0" presId="urn:microsoft.com/office/officeart/2018/5/layout/CenteredIconLabelDescriptionList"/>
    <dgm:cxn modelId="{A21228B5-47D3-4C7A-83E6-BF5E2034B028}" srcId="{143755F9-9D46-46B8-AFF8-062ECC0ACFF2}" destId="{BA0F6EC2-082C-42B9-B94D-64C7A5AD161A}" srcOrd="1" destOrd="0" parTransId="{FCBDDC08-CADA-4911-9737-27D6D5994ABD}" sibTransId="{DDCAED96-0DFB-461F-B5D6-95E7CEC8420F}"/>
    <dgm:cxn modelId="{21BD91C5-5B7D-47AB-88C6-61E836D242F6}" srcId="{AB2459CC-B727-4456-9893-E7A6EB256424}" destId="{143755F9-9D46-46B8-AFF8-062ECC0ACFF2}" srcOrd="2" destOrd="0" parTransId="{A419D134-C632-4FDC-83E2-87EB4C8F98DB}" sibTransId="{2CC9D973-93D8-4C4F-BA79-71F1EE0A109A}"/>
    <dgm:cxn modelId="{F9187CCA-432E-4A93-8685-707166C6A6A8}" srcId="{AB2459CC-B727-4456-9893-E7A6EB256424}" destId="{ACD6F6CD-972E-4F4D-8E21-570704934C5A}" srcOrd="3" destOrd="0" parTransId="{90DD1011-EE15-4249-8458-D1A8DD05104D}" sibTransId="{36184724-5B13-4CD4-9A97-B5001539C63F}"/>
    <dgm:cxn modelId="{84013FCB-8FF2-4717-960C-77FDC9D24B5F}" type="presOf" srcId="{9DE52069-5B34-43D4-9433-9D3BB30866E2}" destId="{862950C4-2A6E-4776-B1C5-91ABEF4D7EC6}" srcOrd="0" destOrd="0" presId="urn:microsoft.com/office/officeart/2018/5/layout/CenteredIconLabelDescriptionList"/>
    <dgm:cxn modelId="{69442BD1-C4F8-48DC-AB2B-A528107B4F5E}" srcId="{ACD6F6CD-972E-4F4D-8E21-570704934C5A}" destId="{13F2145A-1444-4F3E-B0A2-105285980C7B}" srcOrd="0" destOrd="0" parTransId="{62A23E84-3248-4037-AFC2-3E0C32A60291}" sibTransId="{F1229BAF-BFE1-4B7F-A14D-7A77F191A199}"/>
    <dgm:cxn modelId="{4B52D2DD-3586-4E23-8F86-70F56CB9DDB2}" type="presOf" srcId="{ACD6F6CD-972E-4F4D-8E21-570704934C5A}" destId="{688A6F3A-ADB9-4F08-8BCC-9ED3B1178161}" srcOrd="0" destOrd="0" presId="urn:microsoft.com/office/officeart/2018/5/layout/CenteredIconLabelDescriptionList"/>
    <dgm:cxn modelId="{72573DFF-3A58-4AC9-8152-1F34E23A8AF9}" srcId="{74C07F41-2EB5-4381-9F1F-90FEDA910D9B}" destId="{97234E7C-86FE-49BF-B45D-3C0AC9250403}" srcOrd="0" destOrd="0" parTransId="{46300DE4-3553-4018-A827-38F1953E6F3F}" sibTransId="{AD013C77-63DB-4573-9960-A452F6F677B2}"/>
    <dgm:cxn modelId="{191BCCFF-A7FD-4C7E-9D1D-DEB30296E651}" srcId="{9DE52069-5B34-43D4-9433-9D3BB30866E2}" destId="{79D7051F-8C54-49D0-B46F-523F7854FCC9}" srcOrd="0" destOrd="0" parTransId="{8B50DA8A-5F0C-448C-9058-E1D2E97E49DA}" sibTransId="{3EF4F08B-831C-4FF7-BB7D-8B7ED5BC15BA}"/>
    <dgm:cxn modelId="{997BD6FF-18C1-429E-99E4-BDDF83363344}" srcId="{CF36FAA5-2ABB-495A-9D11-F1D1ABCB08E3}" destId="{2191AB6F-68C4-4B56-9308-1C9146C6FE6E}" srcOrd="1" destOrd="0" parTransId="{C40B8465-DB3A-46A5-A1F0-DB3E28D675DF}" sibTransId="{04547B4A-517F-426E-A333-77AE246C2F7E}"/>
    <dgm:cxn modelId="{41A2D413-1E11-4405-A46B-9574CDDFDECE}" type="presParOf" srcId="{7F837F3D-C0DE-4D79-84B5-E0C072F34F46}" destId="{830FF935-CA93-4AE0-97CA-16773B3F5F12}" srcOrd="0" destOrd="0" presId="urn:microsoft.com/office/officeart/2018/5/layout/CenteredIconLabelDescriptionList"/>
    <dgm:cxn modelId="{2E9269C9-AE1D-483E-9968-86A6337446F9}" type="presParOf" srcId="{830FF935-CA93-4AE0-97CA-16773B3F5F12}" destId="{4F07D546-83C1-4699-BC8E-DEA44DABD7E7}" srcOrd="0" destOrd="0" presId="urn:microsoft.com/office/officeart/2018/5/layout/CenteredIconLabelDescriptionList"/>
    <dgm:cxn modelId="{65E5FE42-BC27-4B12-A5C9-9D21EE14F82B}" type="presParOf" srcId="{830FF935-CA93-4AE0-97CA-16773B3F5F12}" destId="{65ED29F1-CC9A-4DDD-AC8D-0514D079D519}" srcOrd="1" destOrd="0" presId="urn:microsoft.com/office/officeart/2018/5/layout/CenteredIconLabelDescriptionList"/>
    <dgm:cxn modelId="{72B334C9-70FA-4742-B929-107CD7A4AE89}" type="presParOf" srcId="{830FF935-CA93-4AE0-97CA-16773B3F5F12}" destId="{862950C4-2A6E-4776-B1C5-91ABEF4D7EC6}" srcOrd="2" destOrd="0" presId="urn:microsoft.com/office/officeart/2018/5/layout/CenteredIconLabelDescriptionList"/>
    <dgm:cxn modelId="{3CF23D52-01BD-4385-B814-7F4272687BB6}" type="presParOf" srcId="{830FF935-CA93-4AE0-97CA-16773B3F5F12}" destId="{A2D48650-0AAD-4CBC-9C67-B0CF3E27AFC0}" srcOrd="3" destOrd="0" presId="urn:microsoft.com/office/officeart/2018/5/layout/CenteredIconLabelDescriptionList"/>
    <dgm:cxn modelId="{67132F34-C150-40A9-B5B4-6864507C8617}" type="presParOf" srcId="{830FF935-CA93-4AE0-97CA-16773B3F5F12}" destId="{D06C3A29-D2E9-4AC0-B3E8-D42E03AA909C}" srcOrd="4" destOrd="0" presId="urn:microsoft.com/office/officeart/2018/5/layout/CenteredIconLabelDescriptionList"/>
    <dgm:cxn modelId="{D62423CF-3C25-4F41-849F-9BF513018263}" type="presParOf" srcId="{7F837F3D-C0DE-4D79-84B5-E0C072F34F46}" destId="{57D0E083-AA1F-4148-A382-984F64BACCF1}" srcOrd="1" destOrd="0" presId="urn:microsoft.com/office/officeart/2018/5/layout/CenteredIconLabelDescriptionList"/>
    <dgm:cxn modelId="{80B4A05D-67F5-469B-B4DE-428AA1BC12C3}" type="presParOf" srcId="{7F837F3D-C0DE-4D79-84B5-E0C072F34F46}" destId="{A728488A-C90B-46C5-9778-D9A21782387B}" srcOrd="2" destOrd="0" presId="urn:microsoft.com/office/officeart/2018/5/layout/CenteredIconLabelDescriptionList"/>
    <dgm:cxn modelId="{4425D94C-7C64-4D7D-A4D5-DD296E591107}" type="presParOf" srcId="{A728488A-C90B-46C5-9778-D9A21782387B}" destId="{9BB6076F-7040-4378-8093-F343C8FB9E7F}" srcOrd="0" destOrd="0" presId="urn:microsoft.com/office/officeart/2018/5/layout/CenteredIconLabelDescriptionList"/>
    <dgm:cxn modelId="{A0439A45-F1A3-4401-88DE-65B803671DD2}" type="presParOf" srcId="{A728488A-C90B-46C5-9778-D9A21782387B}" destId="{CF2F1741-6FE8-49D8-A607-5602851EFA12}" srcOrd="1" destOrd="0" presId="urn:microsoft.com/office/officeart/2018/5/layout/CenteredIconLabelDescriptionList"/>
    <dgm:cxn modelId="{5EA6C998-B160-4D28-B20D-F4F1D7FCFF7D}" type="presParOf" srcId="{A728488A-C90B-46C5-9778-D9A21782387B}" destId="{B2947DB5-5A30-4A0C-806B-E709AB9D6454}" srcOrd="2" destOrd="0" presId="urn:microsoft.com/office/officeart/2018/5/layout/CenteredIconLabelDescriptionList"/>
    <dgm:cxn modelId="{43BA0A56-7431-4ACA-B654-E0CEA4E088CE}" type="presParOf" srcId="{A728488A-C90B-46C5-9778-D9A21782387B}" destId="{D9B47698-E605-48F8-AF19-7A8CE4F506BA}" srcOrd="3" destOrd="0" presId="urn:microsoft.com/office/officeart/2018/5/layout/CenteredIconLabelDescriptionList"/>
    <dgm:cxn modelId="{20A05295-4802-4F13-90DA-A616A7796560}" type="presParOf" srcId="{A728488A-C90B-46C5-9778-D9A21782387B}" destId="{DD317343-6372-4EE3-8F9C-63E331333100}" srcOrd="4" destOrd="0" presId="urn:microsoft.com/office/officeart/2018/5/layout/CenteredIconLabelDescriptionList"/>
    <dgm:cxn modelId="{9849FAFF-3220-4350-AD8A-430C52462B1C}" type="presParOf" srcId="{7F837F3D-C0DE-4D79-84B5-E0C072F34F46}" destId="{1A2A4166-7C5D-4DAA-947B-DA50D8B1D469}" srcOrd="3" destOrd="0" presId="urn:microsoft.com/office/officeart/2018/5/layout/CenteredIconLabelDescriptionList"/>
    <dgm:cxn modelId="{6A70CB12-0108-46AF-A89F-111AA26D9117}" type="presParOf" srcId="{7F837F3D-C0DE-4D79-84B5-E0C072F34F46}" destId="{ECFAD168-BA21-44D2-B480-094809708DFD}" srcOrd="4" destOrd="0" presId="urn:microsoft.com/office/officeart/2018/5/layout/CenteredIconLabelDescriptionList"/>
    <dgm:cxn modelId="{DA1DB170-AD1D-495B-A021-C759FE921AA6}" type="presParOf" srcId="{ECFAD168-BA21-44D2-B480-094809708DFD}" destId="{411A45F0-B236-4861-A5A5-1FD8E9BD1E65}" srcOrd="0" destOrd="0" presId="urn:microsoft.com/office/officeart/2018/5/layout/CenteredIconLabelDescriptionList"/>
    <dgm:cxn modelId="{B5F8D693-08AC-4139-9BB9-7C23205616CB}" type="presParOf" srcId="{ECFAD168-BA21-44D2-B480-094809708DFD}" destId="{CF7CC04B-BB85-4618-B61C-6EDA997E9C21}" srcOrd="1" destOrd="0" presId="urn:microsoft.com/office/officeart/2018/5/layout/CenteredIconLabelDescriptionList"/>
    <dgm:cxn modelId="{B129182B-36EF-454E-89D3-5D4BA3BC6B5F}" type="presParOf" srcId="{ECFAD168-BA21-44D2-B480-094809708DFD}" destId="{B823CB5B-070A-49EC-A8F6-31752B8CC83B}" srcOrd="2" destOrd="0" presId="urn:microsoft.com/office/officeart/2018/5/layout/CenteredIconLabelDescriptionList"/>
    <dgm:cxn modelId="{DF13E6FC-E69F-4ABB-8A8C-5BD4C471C05F}" type="presParOf" srcId="{ECFAD168-BA21-44D2-B480-094809708DFD}" destId="{4E3B9672-9109-4F57-9452-D0D74BCEF42B}" srcOrd="3" destOrd="0" presId="urn:microsoft.com/office/officeart/2018/5/layout/CenteredIconLabelDescriptionList"/>
    <dgm:cxn modelId="{BB1906E1-67D0-431A-9C8C-4433588FF6A2}" type="presParOf" srcId="{ECFAD168-BA21-44D2-B480-094809708DFD}" destId="{DFC7F278-FB5B-4405-B9B1-4D9C3B4B1D3D}" srcOrd="4" destOrd="0" presId="urn:microsoft.com/office/officeart/2018/5/layout/CenteredIconLabelDescriptionList"/>
    <dgm:cxn modelId="{FDD607E1-ACE3-4A77-BC30-4694F45F0706}" type="presParOf" srcId="{7F837F3D-C0DE-4D79-84B5-E0C072F34F46}" destId="{DCABB75D-326D-4A5E-B094-C66217EEA81C}" srcOrd="5" destOrd="0" presId="urn:microsoft.com/office/officeart/2018/5/layout/CenteredIconLabelDescriptionList"/>
    <dgm:cxn modelId="{51E7E2E2-4A63-42E2-84BA-B1AB335EB7EC}" type="presParOf" srcId="{7F837F3D-C0DE-4D79-84B5-E0C072F34F46}" destId="{55784DAB-0632-468A-A559-0B09047302C9}" srcOrd="6" destOrd="0" presId="urn:microsoft.com/office/officeart/2018/5/layout/CenteredIconLabelDescriptionList"/>
    <dgm:cxn modelId="{1AE18AA3-AB32-461E-A135-FDEDB0833323}" type="presParOf" srcId="{55784DAB-0632-468A-A559-0B09047302C9}" destId="{060E8926-1B81-45C6-B549-29F1CC6E94FA}" srcOrd="0" destOrd="0" presId="urn:microsoft.com/office/officeart/2018/5/layout/CenteredIconLabelDescriptionList"/>
    <dgm:cxn modelId="{805F9C21-5F1E-48EB-A715-2064DA5CE4FB}" type="presParOf" srcId="{55784DAB-0632-468A-A559-0B09047302C9}" destId="{96F42571-10B4-4FAC-8CC5-9924DC3D1A5E}" srcOrd="1" destOrd="0" presId="urn:microsoft.com/office/officeart/2018/5/layout/CenteredIconLabelDescriptionList"/>
    <dgm:cxn modelId="{A2E0E658-B947-4FC1-A629-29FC1DAF3D22}" type="presParOf" srcId="{55784DAB-0632-468A-A559-0B09047302C9}" destId="{688A6F3A-ADB9-4F08-8BCC-9ED3B1178161}" srcOrd="2" destOrd="0" presId="urn:microsoft.com/office/officeart/2018/5/layout/CenteredIconLabelDescriptionList"/>
    <dgm:cxn modelId="{7CE4358C-3999-4790-9A01-A063623B9598}" type="presParOf" srcId="{55784DAB-0632-468A-A559-0B09047302C9}" destId="{9460031C-E3D8-4E23-B48B-1A0E24AE2BA2}" srcOrd="3" destOrd="0" presId="urn:microsoft.com/office/officeart/2018/5/layout/CenteredIconLabelDescriptionList"/>
    <dgm:cxn modelId="{61325DEB-C9B3-42FC-9B15-4DCD707DFA07}" type="presParOf" srcId="{55784DAB-0632-468A-A559-0B09047302C9}" destId="{03354878-A20C-4E48-9316-457D9DACA900}" srcOrd="4" destOrd="0" presId="urn:microsoft.com/office/officeart/2018/5/layout/CenteredIconLabelDescriptionList"/>
    <dgm:cxn modelId="{6D3E7BCE-509B-4535-9D6E-FD88262E8454}" type="presParOf" srcId="{7F837F3D-C0DE-4D79-84B5-E0C072F34F46}" destId="{89D55AFD-3A76-417E-B065-DC0BC4D803E3}" srcOrd="7" destOrd="0" presId="urn:microsoft.com/office/officeart/2018/5/layout/CenteredIconLabelDescriptionList"/>
    <dgm:cxn modelId="{ECD1B485-E949-4D38-9F2B-DCB70D624F4B}" type="presParOf" srcId="{7F837F3D-C0DE-4D79-84B5-E0C072F34F46}" destId="{5AC98E30-9AAB-4675-905D-8FB916C8E8A0}" srcOrd="8" destOrd="0" presId="urn:microsoft.com/office/officeart/2018/5/layout/CenteredIconLabelDescriptionList"/>
    <dgm:cxn modelId="{5336D08C-8A3E-41F2-98D5-FB48F96814AA}" type="presParOf" srcId="{5AC98E30-9AAB-4675-905D-8FB916C8E8A0}" destId="{13A4E948-98E6-4221-9F3F-85D367F9BB94}" srcOrd="0" destOrd="0" presId="urn:microsoft.com/office/officeart/2018/5/layout/CenteredIconLabelDescriptionList"/>
    <dgm:cxn modelId="{2536B138-8F2A-4B4C-9CA4-5E0B1457BAE4}" type="presParOf" srcId="{5AC98E30-9AAB-4675-905D-8FB916C8E8A0}" destId="{CD58DF35-BC88-4AEA-ADC4-A6541981A562}" srcOrd="1" destOrd="0" presId="urn:microsoft.com/office/officeart/2018/5/layout/CenteredIconLabelDescriptionList"/>
    <dgm:cxn modelId="{8430B541-7F5C-4A54-8B1D-100C9506DDE6}" type="presParOf" srcId="{5AC98E30-9AAB-4675-905D-8FB916C8E8A0}" destId="{C9922DB5-CE48-4E91-AC07-E4821313291E}" srcOrd="2" destOrd="0" presId="urn:microsoft.com/office/officeart/2018/5/layout/CenteredIconLabelDescriptionList"/>
    <dgm:cxn modelId="{FBD98DA7-B2D4-4088-B7E2-1E07435E522A}" type="presParOf" srcId="{5AC98E30-9AAB-4675-905D-8FB916C8E8A0}" destId="{C1235C2A-7C1E-4BD9-8BBA-0D00A5E14EB5}" srcOrd="3" destOrd="0" presId="urn:microsoft.com/office/officeart/2018/5/layout/CenteredIconLabelDescriptionList"/>
    <dgm:cxn modelId="{B1BC4D9F-676D-4019-89C6-EA6660EEB23C}" type="presParOf" srcId="{5AC98E30-9AAB-4675-905D-8FB916C8E8A0}" destId="{09B77305-089D-4809-B6F8-5C21DBD8F85B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0C7846-1FB3-4792-AB47-4AF9AEE34995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25AEBCE0-D70C-4357-B1B3-9E303515608E}">
      <dgm:prSet/>
      <dgm:spPr/>
      <dgm:t>
        <a:bodyPr/>
        <a:lstStyle/>
        <a:p>
          <a:pPr>
            <a:defRPr b="1"/>
          </a:pPr>
          <a:r>
            <a:rPr lang="en-GB" b="1" dirty="0"/>
            <a:t>Define Terms</a:t>
          </a:r>
          <a:endParaRPr lang="en-US" dirty="0"/>
        </a:p>
      </dgm:t>
    </dgm:pt>
    <dgm:pt modelId="{1A204BA8-BE30-4CA0-B984-57334744473B}" type="parTrans" cxnId="{561B856F-A428-4278-9FB2-0D2FE95E3555}">
      <dgm:prSet/>
      <dgm:spPr/>
      <dgm:t>
        <a:bodyPr/>
        <a:lstStyle/>
        <a:p>
          <a:endParaRPr lang="en-US"/>
        </a:p>
      </dgm:t>
    </dgm:pt>
    <dgm:pt modelId="{4E03F40C-8C49-4C0D-93F4-923B06151D00}" type="sibTrans" cxnId="{561B856F-A428-4278-9FB2-0D2FE95E3555}">
      <dgm:prSet/>
      <dgm:spPr/>
      <dgm:t>
        <a:bodyPr/>
        <a:lstStyle/>
        <a:p>
          <a:endParaRPr lang="en-US"/>
        </a:p>
      </dgm:t>
    </dgm:pt>
    <dgm:pt modelId="{171E2492-80DA-4021-BBF9-489CF2EA6003}">
      <dgm:prSet custT="1"/>
      <dgm:spPr/>
      <dgm:t>
        <a:bodyPr/>
        <a:lstStyle/>
        <a:p>
          <a:r>
            <a:rPr lang="en-GB" sz="1600" dirty="0"/>
            <a:t>Can agree with the affirmative’s definition OR redefine </a:t>
          </a:r>
          <a:endParaRPr lang="en-US" sz="1600" dirty="0"/>
        </a:p>
      </dgm:t>
    </dgm:pt>
    <dgm:pt modelId="{D572924F-DC9E-452A-8E60-78D6A14D7CD5}" type="parTrans" cxnId="{5B53D334-20A1-4786-8070-A91B23446835}">
      <dgm:prSet/>
      <dgm:spPr/>
      <dgm:t>
        <a:bodyPr/>
        <a:lstStyle/>
        <a:p>
          <a:endParaRPr lang="en-US"/>
        </a:p>
      </dgm:t>
    </dgm:pt>
    <dgm:pt modelId="{8836AAC9-E516-469D-B17E-8FC0392761CD}" type="sibTrans" cxnId="{5B53D334-20A1-4786-8070-A91B23446835}">
      <dgm:prSet/>
      <dgm:spPr/>
      <dgm:t>
        <a:bodyPr/>
        <a:lstStyle/>
        <a:p>
          <a:endParaRPr lang="en-US"/>
        </a:p>
      </dgm:t>
    </dgm:pt>
    <dgm:pt modelId="{A635C502-D4B1-42B6-A779-739FBC6463F3}">
      <dgm:prSet/>
      <dgm:spPr/>
      <dgm:t>
        <a:bodyPr/>
        <a:lstStyle/>
        <a:p>
          <a:pPr>
            <a:defRPr b="1"/>
          </a:pPr>
          <a:r>
            <a:rPr lang="en-GB" b="1" dirty="0"/>
            <a:t>Rebuttal</a:t>
          </a:r>
          <a:endParaRPr lang="en-US" dirty="0"/>
        </a:p>
      </dgm:t>
    </dgm:pt>
    <dgm:pt modelId="{0BD5C108-408B-4984-A13C-E4AEB2D80BDA}" type="parTrans" cxnId="{8FEEFD04-22C8-45D0-8043-ED64480052A3}">
      <dgm:prSet/>
      <dgm:spPr/>
      <dgm:t>
        <a:bodyPr/>
        <a:lstStyle/>
        <a:p>
          <a:endParaRPr lang="en-US"/>
        </a:p>
      </dgm:t>
    </dgm:pt>
    <dgm:pt modelId="{568BACFF-77AF-46CA-8F42-917F56DB4D9A}" type="sibTrans" cxnId="{8FEEFD04-22C8-45D0-8043-ED64480052A3}">
      <dgm:prSet/>
      <dgm:spPr/>
      <dgm:t>
        <a:bodyPr/>
        <a:lstStyle/>
        <a:p>
          <a:endParaRPr lang="en-US"/>
        </a:p>
      </dgm:t>
    </dgm:pt>
    <dgm:pt modelId="{FB3C0D05-2044-44AB-A399-B0FD49B8E2BA}">
      <dgm:prSet custT="1"/>
      <dgm:spPr/>
      <dgm:t>
        <a:bodyPr/>
        <a:lstStyle/>
        <a:p>
          <a:r>
            <a:rPr lang="en-AU" sz="1600" dirty="0"/>
            <a:t>Refute the two points made by the first affirmative speaker</a:t>
          </a:r>
          <a:endParaRPr lang="en-US" sz="1600" dirty="0"/>
        </a:p>
      </dgm:t>
    </dgm:pt>
    <dgm:pt modelId="{F4085A8A-A679-44E9-8DE6-B02C21660FDB}" type="parTrans" cxnId="{E3F1D3F3-1E7D-4127-951D-AC28EE0D1C62}">
      <dgm:prSet/>
      <dgm:spPr/>
      <dgm:t>
        <a:bodyPr/>
        <a:lstStyle/>
        <a:p>
          <a:endParaRPr lang="en-US"/>
        </a:p>
      </dgm:t>
    </dgm:pt>
    <dgm:pt modelId="{D27233D7-D3E3-4DE3-A2BE-93221AD1D32E}" type="sibTrans" cxnId="{E3F1D3F3-1E7D-4127-951D-AC28EE0D1C62}">
      <dgm:prSet/>
      <dgm:spPr/>
      <dgm:t>
        <a:bodyPr/>
        <a:lstStyle/>
        <a:p>
          <a:endParaRPr lang="en-US"/>
        </a:p>
      </dgm:t>
    </dgm:pt>
    <dgm:pt modelId="{16564F0D-1B07-444A-BC2B-2C05544D317B}">
      <dgm:prSet custT="1"/>
      <dgm:spPr/>
      <dgm:t>
        <a:bodyPr/>
        <a:lstStyle/>
        <a:p>
          <a:r>
            <a:rPr lang="en-GB" sz="1600" dirty="0"/>
            <a:t>State their point, explain why it’s wrong, say why your idea is better</a:t>
          </a:r>
          <a:endParaRPr lang="en-US" sz="1600" dirty="0"/>
        </a:p>
      </dgm:t>
    </dgm:pt>
    <dgm:pt modelId="{095F4C50-E57F-49AC-8134-5C482E8E6111}" type="parTrans" cxnId="{C17A78AA-04E1-416C-BCCB-79967AEBAA00}">
      <dgm:prSet/>
      <dgm:spPr/>
      <dgm:t>
        <a:bodyPr/>
        <a:lstStyle/>
        <a:p>
          <a:endParaRPr lang="en-US"/>
        </a:p>
      </dgm:t>
    </dgm:pt>
    <dgm:pt modelId="{DCDEF627-286D-40A1-BC44-08BDC53D3E57}" type="sibTrans" cxnId="{C17A78AA-04E1-416C-BCCB-79967AEBAA00}">
      <dgm:prSet/>
      <dgm:spPr/>
      <dgm:t>
        <a:bodyPr/>
        <a:lstStyle/>
        <a:p>
          <a:endParaRPr lang="en-US"/>
        </a:p>
      </dgm:t>
    </dgm:pt>
    <dgm:pt modelId="{45D66EF9-9F7D-4C8B-923E-8544C2E1F2D9}">
      <dgm:prSet/>
      <dgm:spPr/>
      <dgm:t>
        <a:bodyPr/>
        <a:lstStyle/>
        <a:p>
          <a:pPr>
            <a:defRPr b="1"/>
          </a:pPr>
          <a:r>
            <a:rPr lang="en-GB" b="1" dirty="0"/>
            <a:t>Team Line </a:t>
          </a:r>
          <a:endParaRPr lang="en-US" dirty="0"/>
        </a:p>
      </dgm:t>
    </dgm:pt>
    <dgm:pt modelId="{16F68B1A-0311-471C-8EE9-0195BA80CD30}" type="parTrans" cxnId="{46A54D8C-4229-4739-AB54-DC2E831C4B7C}">
      <dgm:prSet/>
      <dgm:spPr/>
      <dgm:t>
        <a:bodyPr/>
        <a:lstStyle/>
        <a:p>
          <a:endParaRPr lang="en-US"/>
        </a:p>
      </dgm:t>
    </dgm:pt>
    <dgm:pt modelId="{D0D60E1A-0091-4B55-B6CB-3E85E99C26DD}" type="sibTrans" cxnId="{46A54D8C-4229-4739-AB54-DC2E831C4B7C}">
      <dgm:prSet/>
      <dgm:spPr/>
      <dgm:t>
        <a:bodyPr/>
        <a:lstStyle/>
        <a:p>
          <a:endParaRPr lang="en-US"/>
        </a:p>
      </dgm:t>
    </dgm:pt>
    <dgm:pt modelId="{CFE0E3B2-3B47-4A06-BCCA-7B44D4AD6856}">
      <dgm:prSet custT="1"/>
      <dgm:spPr/>
      <dgm:t>
        <a:bodyPr/>
        <a:lstStyle/>
        <a:p>
          <a:r>
            <a:rPr lang="en-GB" sz="1600" dirty="0"/>
            <a:t>Explain what your overall point is, what your team is going to argue</a:t>
          </a:r>
          <a:endParaRPr lang="en-US" sz="1600" dirty="0"/>
        </a:p>
      </dgm:t>
    </dgm:pt>
    <dgm:pt modelId="{96EF7DD3-04FC-41A6-9306-979431628122}" type="parTrans" cxnId="{5FAAE9A7-71B7-437B-81A7-59726280DEF0}">
      <dgm:prSet/>
      <dgm:spPr/>
      <dgm:t>
        <a:bodyPr/>
        <a:lstStyle/>
        <a:p>
          <a:endParaRPr lang="en-US"/>
        </a:p>
      </dgm:t>
    </dgm:pt>
    <dgm:pt modelId="{64B35B9F-D85A-4098-8860-865AAC193D3D}" type="sibTrans" cxnId="{5FAAE9A7-71B7-437B-81A7-59726280DEF0}">
      <dgm:prSet/>
      <dgm:spPr/>
      <dgm:t>
        <a:bodyPr/>
        <a:lstStyle/>
        <a:p>
          <a:endParaRPr lang="en-US"/>
        </a:p>
      </dgm:t>
    </dgm:pt>
    <dgm:pt modelId="{22215456-756C-4AB1-BB59-AF576C9DD0BF}">
      <dgm:prSet custT="1"/>
      <dgm:spPr/>
      <dgm:t>
        <a:bodyPr/>
        <a:lstStyle/>
        <a:p>
          <a:r>
            <a:rPr lang="en-GB" sz="1600" dirty="0"/>
            <a:t>For the negative team, this will be NO you don’t agree with the </a:t>
          </a:r>
          <a:r>
            <a:rPr lang="en-GB" sz="1600" b="1" dirty="0"/>
            <a:t>motion</a:t>
          </a:r>
          <a:r>
            <a:rPr lang="en-GB" sz="1600" dirty="0"/>
            <a:t>, and why not</a:t>
          </a:r>
          <a:endParaRPr lang="en-US" sz="1600" dirty="0"/>
        </a:p>
      </dgm:t>
    </dgm:pt>
    <dgm:pt modelId="{19143061-D9A3-4EE9-98D5-3A9033F5608F}" type="parTrans" cxnId="{78A0CCBA-855D-4030-90A1-087A9AB98745}">
      <dgm:prSet/>
      <dgm:spPr/>
      <dgm:t>
        <a:bodyPr/>
        <a:lstStyle/>
        <a:p>
          <a:endParaRPr lang="en-US"/>
        </a:p>
      </dgm:t>
    </dgm:pt>
    <dgm:pt modelId="{BC9DDF86-817E-4D71-AF9A-105CC3619E6E}" type="sibTrans" cxnId="{78A0CCBA-855D-4030-90A1-087A9AB98745}">
      <dgm:prSet/>
      <dgm:spPr/>
      <dgm:t>
        <a:bodyPr/>
        <a:lstStyle/>
        <a:p>
          <a:endParaRPr lang="en-US"/>
        </a:p>
      </dgm:t>
    </dgm:pt>
    <dgm:pt modelId="{2ED339A2-7711-41A0-9A7F-82C47D231E8B}">
      <dgm:prSet/>
      <dgm:spPr/>
      <dgm:t>
        <a:bodyPr/>
        <a:lstStyle/>
        <a:p>
          <a:pPr>
            <a:defRPr b="1"/>
          </a:pPr>
          <a:r>
            <a:rPr lang="en-GB" b="1" dirty="0"/>
            <a:t>Team Split </a:t>
          </a:r>
          <a:endParaRPr lang="en-US" dirty="0"/>
        </a:p>
      </dgm:t>
    </dgm:pt>
    <dgm:pt modelId="{BD9D6D64-3E1B-448B-8388-EEE8F53057D6}" type="parTrans" cxnId="{824FA11A-6217-4CBE-92BE-A0181B7B34DF}">
      <dgm:prSet/>
      <dgm:spPr/>
      <dgm:t>
        <a:bodyPr/>
        <a:lstStyle/>
        <a:p>
          <a:endParaRPr lang="en-US"/>
        </a:p>
      </dgm:t>
    </dgm:pt>
    <dgm:pt modelId="{CF0553F6-557D-480D-8792-B6D60D6419A2}" type="sibTrans" cxnId="{824FA11A-6217-4CBE-92BE-A0181B7B34DF}">
      <dgm:prSet/>
      <dgm:spPr/>
      <dgm:t>
        <a:bodyPr/>
        <a:lstStyle/>
        <a:p>
          <a:endParaRPr lang="en-US"/>
        </a:p>
      </dgm:t>
    </dgm:pt>
    <dgm:pt modelId="{C04432B0-F132-4ACD-A36D-4DB69233F1FE}">
      <dgm:prSet custT="1"/>
      <dgm:spPr/>
      <dgm:t>
        <a:bodyPr/>
        <a:lstStyle/>
        <a:p>
          <a:r>
            <a:rPr lang="en-GB" sz="1600" dirty="0"/>
            <a:t>Give a brief outline of what areas you will cover, and what your second speaker will cover </a:t>
          </a:r>
          <a:endParaRPr lang="en-US" sz="1600" dirty="0"/>
        </a:p>
      </dgm:t>
    </dgm:pt>
    <dgm:pt modelId="{E210EA0F-8400-4BF7-96B5-7482FFD2748B}" type="parTrans" cxnId="{76A3A8F7-3694-4067-BB94-5410FE1A7BE6}">
      <dgm:prSet/>
      <dgm:spPr/>
      <dgm:t>
        <a:bodyPr/>
        <a:lstStyle/>
        <a:p>
          <a:endParaRPr lang="en-US"/>
        </a:p>
      </dgm:t>
    </dgm:pt>
    <dgm:pt modelId="{4FED4009-9F55-4C5B-8FDD-5AC22E2E09CA}" type="sibTrans" cxnId="{76A3A8F7-3694-4067-BB94-5410FE1A7BE6}">
      <dgm:prSet/>
      <dgm:spPr/>
      <dgm:t>
        <a:bodyPr/>
        <a:lstStyle/>
        <a:p>
          <a:endParaRPr lang="en-US"/>
        </a:p>
      </dgm:t>
    </dgm:pt>
    <dgm:pt modelId="{0616C3EC-5545-4793-94BF-63DEAB6EC9C0}">
      <dgm:prSet/>
      <dgm:spPr/>
      <dgm:t>
        <a:bodyPr/>
        <a:lstStyle/>
        <a:p>
          <a:pPr>
            <a:defRPr b="1"/>
          </a:pPr>
          <a:r>
            <a:rPr lang="en-GB" b="1" dirty="0"/>
            <a:t>First 2 points </a:t>
          </a:r>
          <a:endParaRPr lang="en-US" dirty="0"/>
        </a:p>
      </dgm:t>
    </dgm:pt>
    <dgm:pt modelId="{9A3D4C19-440B-46DA-93D5-99E4476768F6}" type="parTrans" cxnId="{C08D3753-BF2C-4E8B-847C-D5CB9EF22224}">
      <dgm:prSet/>
      <dgm:spPr/>
      <dgm:t>
        <a:bodyPr/>
        <a:lstStyle/>
        <a:p>
          <a:endParaRPr lang="en-US"/>
        </a:p>
      </dgm:t>
    </dgm:pt>
    <dgm:pt modelId="{1E6E03BC-B0F7-41B2-9624-BB66771CED5D}" type="sibTrans" cxnId="{C08D3753-BF2C-4E8B-847C-D5CB9EF22224}">
      <dgm:prSet/>
      <dgm:spPr/>
      <dgm:t>
        <a:bodyPr/>
        <a:lstStyle/>
        <a:p>
          <a:endParaRPr lang="en-US"/>
        </a:p>
      </dgm:t>
    </dgm:pt>
    <dgm:pt modelId="{B7566984-0658-433D-8ABB-79C2A92E2582}">
      <dgm:prSet custT="1"/>
      <dgm:spPr/>
      <dgm:t>
        <a:bodyPr/>
        <a:lstStyle/>
        <a:p>
          <a:r>
            <a:rPr lang="en-GB" sz="1600" dirty="0"/>
            <a:t>Give two good reasons why you’re right. </a:t>
          </a:r>
          <a:endParaRPr lang="en-US" sz="1600" dirty="0"/>
        </a:p>
      </dgm:t>
    </dgm:pt>
    <dgm:pt modelId="{D17F6F15-8C74-4FE8-B385-7B8CA8D6E193}" type="parTrans" cxnId="{DE747502-0974-40E2-BDEE-5F00AD09C27C}">
      <dgm:prSet/>
      <dgm:spPr/>
      <dgm:t>
        <a:bodyPr/>
        <a:lstStyle/>
        <a:p>
          <a:endParaRPr lang="en-US"/>
        </a:p>
      </dgm:t>
    </dgm:pt>
    <dgm:pt modelId="{1D99FD64-32E9-45B3-A4B7-AA54668DE551}" type="sibTrans" cxnId="{DE747502-0974-40E2-BDEE-5F00AD09C27C}">
      <dgm:prSet/>
      <dgm:spPr/>
      <dgm:t>
        <a:bodyPr/>
        <a:lstStyle/>
        <a:p>
          <a:endParaRPr lang="en-US"/>
        </a:p>
      </dgm:t>
    </dgm:pt>
    <dgm:pt modelId="{14E0EFAC-3493-4C15-A593-BEEDF41B71ED}">
      <dgm:prSet custT="1"/>
      <dgm:spPr/>
      <dgm:t>
        <a:bodyPr/>
        <a:lstStyle/>
        <a:p>
          <a:r>
            <a:rPr lang="en-GB" sz="1600" dirty="0"/>
            <a:t>Use PEEL format – Point, Evidence, Elaborate, Link</a:t>
          </a:r>
          <a:endParaRPr lang="en-US" sz="1600" dirty="0"/>
        </a:p>
      </dgm:t>
    </dgm:pt>
    <dgm:pt modelId="{3B9451B1-53F9-4724-80F0-0515417F101D}" type="parTrans" cxnId="{0268B20F-8B54-4912-8879-6DF2200CB15E}">
      <dgm:prSet/>
      <dgm:spPr/>
      <dgm:t>
        <a:bodyPr/>
        <a:lstStyle/>
        <a:p>
          <a:endParaRPr lang="en-US"/>
        </a:p>
      </dgm:t>
    </dgm:pt>
    <dgm:pt modelId="{150BA000-2C18-44F9-ABEB-A4A230774AC3}" type="sibTrans" cxnId="{0268B20F-8B54-4912-8879-6DF2200CB15E}">
      <dgm:prSet/>
      <dgm:spPr/>
      <dgm:t>
        <a:bodyPr/>
        <a:lstStyle/>
        <a:p>
          <a:endParaRPr lang="en-US"/>
        </a:p>
      </dgm:t>
    </dgm:pt>
    <dgm:pt modelId="{FB1F6A8E-D9F8-4038-A22F-B7A9DC38DB5D}" type="pres">
      <dgm:prSet presAssocID="{900C7846-1FB3-4792-AB47-4AF9AEE34995}" presName="root" presStyleCnt="0">
        <dgm:presLayoutVars>
          <dgm:dir/>
          <dgm:resizeHandles val="exact"/>
        </dgm:presLayoutVars>
      </dgm:prSet>
      <dgm:spPr/>
    </dgm:pt>
    <dgm:pt modelId="{E581E1B0-B53F-423C-92ED-3274A1A126E7}" type="pres">
      <dgm:prSet presAssocID="{25AEBCE0-D70C-4357-B1B3-9E303515608E}" presName="compNode" presStyleCnt="0"/>
      <dgm:spPr/>
    </dgm:pt>
    <dgm:pt modelId="{5F33716E-836A-4985-B6FD-D86527A14622}" type="pres">
      <dgm:prSet presAssocID="{25AEBCE0-D70C-4357-B1B3-9E303515608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BB77EFC6-8473-4C9A-8B89-E0557AFC582A}" type="pres">
      <dgm:prSet presAssocID="{25AEBCE0-D70C-4357-B1B3-9E303515608E}" presName="iconSpace" presStyleCnt="0"/>
      <dgm:spPr/>
    </dgm:pt>
    <dgm:pt modelId="{BF14AFDF-43A4-4F4F-A5F2-E1F3A7E5E902}" type="pres">
      <dgm:prSet presAssocID="{25AEBCE0-D70C-4357-B1B3-9E303515608E}" presName="parTx" presStyleLbl="revTx" presStyleIdx="0" presStyleCnt="10">
        <dgm:presLayoutVars>
          <dgm:chMax val="0"/>
          <dgm:chPref val="0"/>
        </dgm:presLayoutVars>
      </dgm:prSet>
      <dgm:spPr/>
    </dgm:pt>
    <dgm:pt modelId="{898A1393-BA36-494A-8851-0CB82C9F3961}" type="pres">
      <dgm:prSet presAssocID="{25AEBCE0-D70C-4357-B1B3-9E303515608E}" presName="txSpace" presStyleCnt="0"/>
      <dgm:spPr/>
    </dgm:pt>
    <dgm:pt modelId="{FC56BCFA-5985-45F1-983B-6EB7C0EAAAB6}" type="pres">
      <dgm:prSet presAssocID="{25AEBCE0-D70C-4357-B1B3-9E303515608E}" presName="desTx" presStyleLbl="revTx" presStyleIdx="1" presStyleCnt="10">
        <dgm:presLayoutVars/>
      </dgm:prSet>
      <dgm:spPr/>
    </dgm:pt>
    <dgm:pt modelId="{C6072B43-7082-4943-9BC7-6E1D340AF121}" type="pres">
      <dgm:prSet presAssocID="{4E03F40C-8C49-4C0D-93F4-923B06151D00}" presName="sibTrans" presStyleCnt="0"/>
      <dgm:spPr/>
    </dgm:pt>
    <dgm:pt modelId="{25FA4239-4F91-49FF-95F2-F33AE1E42A72}" type="pres">
      <dgm:prSet presAssocID="{A635C502-D4B1-42B6-A779-739FBC6463F3}" presName="compNode" presStyleCnt="0"/>
      <dgm:spPr/>
    </dgm:pt>
    <dgm:pt modelId="{CDEDDA05-79E4-4AD4-A5F3-733F8AF633BC}" type="pres">
      <dgm:prSet presAssocID="{A635C502-D4B1-42B6-A779-739FBC6463F3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Down with solid fill"/>
        </a:ext>
      </dgm:extLst>
    </dgm:pt>
    <dgm:pt modelId="{06AD5F61-D945-459C-B968-111F7FDD9E04}" type="pres">
      <dgm:prSet presAssocID="{A635C502-D4B1-42B6-A779-739FBC6463F3}" presName="iconSpace" presStyleCnt="0"/>
      <dgm:spPr/>
    </dgm:pt>
    <dgm:pt modelId="{C709A33D-7066-410C-AE90-BBED00918DC2}" type="pres">
      <dgm:prSet presAssocID="{A635C502-D4B1-42B6-A779-739FBC6463F3}" presName="parTx" presStyleLbl="revTx" presStyleIdx="2" presStyleCnt="10">
        <dgm:presLayoutVars>
          <dgm:chMax val="0"/>
          <dgm:chPref val="0"/>
        </dgm:presLayoutVars>
      </dgm:prSet>
      <dgm:spPr/>
    </dgm:pt>
    <dgm:pt modelId="{B6F8033B-F71B-4594-8363-DE40491F21C3}" type="pres">
      <dgm:prSet presAssocID="{A635C502-D4B1-42B6-A779-739FBC6463F3}" presName="txSpace" presStyleCnt="0"/>
      <dgm:spPr/>
    </dgm:pt>
    <dgm:pt modelId="{D6A8AC3A-CC08-43F4-B981-7DC1C9893C76}" type="pres">
      <dgm:prSet presAssocID="{A635C502-D4B1-42B6-A779-739FBC6463F3}" presName="desTx" presStyleLbl="revTx" presStyleIdx="3" presStyleCnt="10">
        <dgm:presLayoutVars/>
      </dgm:prSet>
      <dgm:spPr/>
    </dgm:pt>
    <dgm:pt modelId="{2A02F716-F7FE-4C1D-9485-75F9CCDBAF2F}" type="pres">
      <dgm:prSet presAssocID="{568BACFF-77AF-46CA-8F42-917F56DB4D9A}" presName="sibTrans" presStyleCnt="0"/>
      <dgm:spPr/>
    </dgm:pt>
    <dgm:pt modelId="{A928E8A0-78EE-4720-BE6D-1ED094710983}" type="pres">
      <dgm:prSet presAssocID="{45D66EF9-9F7D-4C8B-923E-8544C2E1F2D9}" presName="compNode" presStyleCnt="0"/>
      <dgm:spPr/>
    </dgm:pt>
    <dgm:pt modelId="{B64A664B-C3B5-4306-8A68-71D9BE97C15A}" type="pres">
      <dgm:prSet presAssocID="{45D66EF9-9F7D-4C8B-923E-8544C2E1F2D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ler with solid fill"/>
        </a:ext>
      </dgm:extLst>
    </dgm:pt>
    <dgm:pt modelId="{0C4E997E-DA4E-4A09-8F27-BC278D365F07}" type="pres">
      <dgm:prSet presAssocID="{45D66EF9-9F7D-4C8B-923E-8544C2E1F2D9}" presName="iconSpace" presStyleCnt="0"/>
      <dgm:spPr/>
    </dgm:pt>
    <dgm:pt modelId="{F4F3C0BD-CFB4-41EA-86C0-C97A19DE6944}" type="pres">
      <dgm:prSet presAssocID="{45D66EF9-9F7D-4C8B-923E-8544C2E1F2D9}" presName="parTx" presStyleLbl="revTx" presStyleIdx="4" presStyleCnt="10">
        <dgm:presLayoutVars>
          <dgm:chMax val="0"/>
          <dgm:chPref val="0"/>
        </dgm:presLayoutVars>
      </dgm:prSet>
      <dgm:spPr/>
    </dgm:pt>
    <dgm:pt modelId="{117A444B-E982-4105-B3C0-9277C8A58491}" type="pres">
      <dgm:prSet presAssocID="{45D66EF9-9F7D-4C8B-923E-8544C2E1F2D9}" presName="txSpace" presStyleCnt="0"/>
      <dgm:spPr/>
    </dgm:pt>
    <dgm:pt modelId="{3C2A7F0D-6DB0-4DDA-BFBC-E87D12134F8C}" type="pres">
      <dgm:prSet presAssocID="{45D66EF9-9F7D-4C8B-923E-8544C2E1F2D9}" presName="desTx" presStyleLbl="revTx" presStyleIdx="5" presStyleCnt="10">
        <dgm:presLayoutVars/>
      </dgm:prSet>
      <dgm:spPr/>
    </dgm:pt>
    <dgm:pt modelId="{CBD7C86C-37E4-41FF-AFA1-8452308A1BDE}" type="pres">
      <dgm:prSet presAssocID="{D0D60E1A-0091-4B55-B6CB-3E85E99C26DD}" presName="sibTrans" presStyleCnt="0"/>
      <dgm:spPr/>
    </dgm:pt>
    <dgm:pt modelId="{E7FAA970-0713-4FAE-8B2C-64A52B8FE9D9}" type="pres">
      <dgm:prSet presAssocID="{2ED339A2-7711-41A0-9A7F-82C47D231E8B}" presName="compNode" presStyleCnt="0"/>
      <dgm:spPr/>
    </dgm:pt>
    <dgm:pt modelId="{55C788C1-BAC9-43EB-B513-2235346764BA}" type="pres">
      <dgm:prSet presAssocID="{2ED339A2-7711-41A0-9A7F-82C47D231E8B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rvey Balls 50% with solid fill"/>
        </a:ext>
      </dgm:extLst>
    </dgm:pt>
    <dgm:pt modelId="{1A114911-1D4A-4605-8F2F-DAEABE6DC855}" type="pres">
      <dgm:prSet presAssocID="{2ED339A2-7711-41A0-9A7F-82C47D231E8B}" presName="iconSpace" presStyleCnt="0"/>
      <dgm:spPr/>
    </dgm:pt>
    <dgm:pt modelId="{3CA65DF5-67DC-4030-B4C1-79DF6C7A9893}" type="pres">
      <dgm:prSet presAssocID="{2ED339A2-7711-41A0-9A7F-82C47D231E8B}" presName="parTx" presStyleLbl="revTx" presStyleIdx="6" presStyleCnt="10">
        <dgm:presLayoutVars>
          <dgm:chMax val="0"/>
          <dgm:chPref val="0"/>
        </dgm:presLayoutVars>
      </dgm:prSet>
      <dgm:spPr/>
    </dgm:pt>
    <dgm:pt modelId="{B4A1A706-E92D-4C54-981E-7887061E0643}" type="pres">
      <dgm:prSet presAssocID="{2ED339A2-7711-41A0-9A7F-82C47D231E8B}" presName="txSpace" presStyleCnt="0"/>
      <dgm:spPr/>
    </dgm:pt>
    <dgm:pt modelId="{68C067EC-5C00-4F37-906A-963EE0B87658}" type="pres">
      <dgm:prSet presAssocID="{2ED339A2-7711-41A0-9A7F-82C47D231E8B}" presName="desTx" presStyleLbl="revTx" presStyleIdx="7" presStyleCnt="10">
        <dgm:presLayoutVars/>
      </dgm:prSet>
      <dgm:spPr/>
    </dgm:pt>
    <dgm:pt modelId="{E7C88116-3C70-4438-B0F5-2A1993C6B7A9}" type="pres">
      <dgm:prSet presAssocID="{CF0553F6-557D-480D-8792-B6D60D6419A2}" presName="sibTrans" presStyleCnt="0"/>
      <dgm:spPr/>
    </dgm:pt>
    <dgm:pt modelId="{3B894E2B-4B45-44FA-AFD1-E8E4695CE71B}" type="pres">
      <dgm:prSet presAssocID="{0616C3EC-5545-4793-94BF-63DEAB6EC9C0}" presName="compNode" presStyleCnt="0"/>
      <dgm:spPr/>
    </dgm:pt>
    <dgm:pt modelId="{601FC646-F23A-47A9-8300-61A16A3D75D8}" type="pres">
      <dgm:prSet presAssocID="{0616C3EC-5545-4793-94BF-63DEAB6EC9C0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with solid fill"/>
        </a:ext>
      </dgm:extLst>
    </dgm:pt>
    <dgm:pt modelId="{DDA275E0-7545-4E53-AC11-37F0AF944631}" type="pres">
      <dgm:prSet presAssocID="{0616C3EC-5545-4793-94BF-63DEAB6EC9C0}" presName="iconSpace" presStyleCnt="0"/>
      <dgm:spPr/>
    </dgm:pt>
    <dgm:pt modelId="{E5FF1E28-2642-49CC-A87A-E6263CE6BA31}" type="pres">
      <dgm:prSet presAssocID="{0616C3EC-5545-4793-94BF-63DEAB6EC9C0}" presName="parTx" presStyleLbl="revTx" presStyleIdx="8" presStyleCnt="10">
        <dgm:presLayoutVars>
          <dgm:chMax val="0"/>
          <dgm:chPref val="0"/>
        </dgm:presLayoutVars>
      </dgm:prSet>
      <dgm:spPr/>
    </dgm:pt>
    <dgm:pt modelId="{9C1BBAAE-90CD-4065-9091-0391F394FCD3}" type="pres">
      <dgm:prSet presAssocID="{0616C3EC-5545-4793-94BF-63DEAB6EC9C0}" presName="txSpace" presStyleCnt="0"/>
      <dgm:spPr/>
    </dgm:pt>
    <dgm:pt modelId="{88EE0572-3CE9-4966-98CC-D8BE43D66AE7}" type="pres">
      <dgm:prSet presAssocID="{0616C3EC-5545-4793-94BF-63DEAB6EC9C0}" presName="desTx" presStyleLbl="revTx" presStyleIdx="9" presStyleCnt="10">
        <dgm:presLayoutVars/>
      </dgm:prSet>
      <dgm:spPr/>
    </dgm:pt>
  </dgm:ptLst>
  <dgm:cxnLst>
    <dgm:cxn modelId="{DE747502-0974-40E2-BDEE-5F00AD09C27C}" srcId="{0616C3EC-5545-4793-94BF-63DEAB6EC9C0}" destId="{B7566984-0658-433D-8ABB-79C2A92E2582}" srcOrd="0" destOrd="0" parTransId="{D17F6F15-8C74-4FE8-B385-7B8CA8D6E193}" sibTransId="{1D99FD64-32E9-45B3-A4B7-AA54668DE551}"/>
    <dgm:cxn modelId="{8FEEFD04-22C8-45D0-8043-ED64480052A3}" srcId="{900C7846-1FB3-4792-AB47-4AF9AEE34995}" destId="{A635C502-D4B1-42B6-A779-739FBC6463F3}" srcOrd="1" destOrd="0" parTransId="{0BD5C108-408B-4984-A13C-E4AEB2D80BDA}" sibTransId="{568BACFF-77AF-46CA-8F42-917F56DB4D9A}"/>
    <dgm:cxn modelId="{F59D4207-3433-4FB2-A410-B539E0ECC20D}" type="presOf" srcId="{C04432B0-F132-4ACD-A36D-4DB69233F1FE}" destId="{68C067EC-5C00-4F37-906A-963EE0B87658}" srcOrd="0" destOrd="0" presId="urn:microsoft.com/office/officeart/2018/5/layout/CenteredIconLabelDescriptionList"/>
    <dgm:cxn modelId="{0268B20F-8B54-4912-8879-6DF2200CB15E}" srcId="{0616C3EC-5545-4793-94BF-63DEAB6EC9C0}" destId="{14E0EFAC-3493-4C15-A593-BEEDF41B71ED}" srcOrd="1" destOrd="0" parTransId="{3B9451B1-53F9-4724-80F0-0515417F101D}" sibTransId="{150BA000-2C18-44F9-ABEB-A4A230774AC3}"/>
    <dgm:cxn modelId="{1A895814-8EE0-4E37-A2F7-9B0D34799B09}" type="presOf" srcId="{FB3C0D05-2044-44AB-A399-B0FD49B8E2BA}" destId="{D6A8AC3A-CC08-43F4-B981-7DC1C9893C76}" srcOrd="0" destOrd="0" presId="urn:microsoft.com/office/officeart/2018/5/layout/CenteredIconLabelDescriptionList"/>
    <dgm:cxn modelId="{23557A16-48CC-4561-9670-25ADBCB26918}" type="presOf" srcId="{16564F0D-1B07-444A-BC2B-2C05544D317B}" destId="{D6A8AC3A-CC08-43F4-B981-7DC1C9893C76}" srcOrd="0" destOrd="1" presId="urn:microsoft.com/office/officeart/2018/5/layout/CenteredIconLabelDescriptionList"/>
    <dgm:cxn modelId="{824FA11A-6217-4CBE-92BE-A0181B7B34DF}" srcId="{900C7846-1FB3-4792-AB47-4AF9AEE34995}" destId="{2ED339A2-7711-41A0-9A7F-82C47D231E8B}" srcOrd="3" destOrd="0" parTransId="{BD9D6D64-3E1B-448B-8388-EEE8F53057D6}" sibTransId="{CF0553F6-557D-480D-8792-B6D60D6419A2}"/>
    <dgm:cxn modelId="{18985125-CE30-47AE-88F7-E1561C90E237}" type="presOf" srcId="{A635C502-D4B1-42B6-A779-739FBC6463F3}" destId="{C709A33D-7066-410C-AE90-BBED00918DC2}" srcOrd="0" destOrd="0" presId="urn:microsoft.com/office/officeart/2018/5/layout/CenteredIconLabelDescriptionList"/>
    <dgm:cxn modelId="{0E245632-4C5E-4FCD-905D-757D95488039}" type="presOf" srcId="{25AEBCE0-D70C-4357-B1B3-9E303515608E}" destId="{BF14AFDF-43A4-4F4F-A5F2-E1F3A7E5E902}" srcOrd="0" destOrd="0" presId="urn:microsoft.com/office/officeart/2018/5/layout/CenteredIconLabelDescriptionList"/>
    <dgm:cxn modelId="{5B53D334-20A1-4786-8070-A91B23446835}" srcId="{25AEBCE0-D70C-4357-B1B3-9E303515608E}" destId="{171E2492-80DA-4021-BBF9-489CF2EA6003}" srcOrd="0" destOrd="0" parTransId="{D572924F-DC9E-452A-8E60-78D6A14D7CD5}" sibTransId="{8836AAC9-E516-469D-B17E-8FC0392761CD}"/>
    <dgm:cxn modelId="{B8980068-B3F2-4CD1-8B55-37373962E3A6}" type="presOf" srcId="{CFE0E3B2-3B47-4A06-BCCA-7B44D4AD6856}" destId="{3C2A7F0D-6DB0-4DDA-BFBC-E87D12134F8C}" srcOrd="0" destOrd="0" presId="urn:microsoft.com/office/officeart/2018/5/layout/CenteredIconLabelDescriptionList"/>
    <dgm:cxn modelId="{D811BE68-FAE9-4070-B929-54BEA43BDDFB}" type="presOf" srcId="{2ED339A2-7711-41A0-9A7F-82C47D231E8B}" destId="{3CA65DF5-67DC-4030-B4C1-79DF6C7A9893}" srcOrd="0" destOrd="0" presId="urn:microsoft.com/office/officeart/2018/5/layout/CenteredIconLabelDescriptionList"/>
    <dgm:cxn modelId="{561B856F-A428-4278-9FB2-0D2FE95E3555}" srcId="{900C7846-1FB3-4792-AB47-4AF9AEE34995}" destId="{25AEBCE0-D70C-4357-B1B3-9E303515608E}" srcOrd="0" destOrd="0" parTransId="{1A204BA8-BE30-4CA0-B984-57334744473B}" sibTransId="{4E03F40C-8C49-4C0D-93F4-923B06151D00}"/>
    <dgm:cxn modelId="{C08D3753-BF2C-4E8B-847C-D5CB9EF22224}" srcId="{900C7846-1FB3-4792-AB47-4AF9AEE34995}" destId="{0616C3EC-5545-4793-94BF-63DEAB6EC9C0}" srcOrd="4" destOrd="0" parTransId="{9A3D4C19-440B-46DA-93D5-99E4476768F6}" sibTransId="{1E6E03BC-B0F7-41B2-9624-BB66771CED5D}"/>
    <dgm:cxn modelId="{7308CE8B-BEAE-4872-A78B-BE03445636B7}" type="presOf" srcId="{14E0EFAC-3493-4C15-A593-BEEDF41B71ED}" destId="{88EE0572-3CE9-4966-98CC-D8BE43D66AE7}" srcOrd="0" destOrd="1" presId="urn:microsoft.com/office/officeart/2018/5/layout/CenteredIconLabelDescriptionList"/>
    <dgm:cxn modelId="{46A54D8C-4229-4739-AB54-DC2E831C4B7C}" srcId="{900C7846-1FB3-4792-AB47-4AF9AEE34995}" destId="{45D66EF9-9F7D-4C8B-923E-8544C2E1F2D9}" srcOrd="2" destOrd="0" parTransId="{16F68B1A-0311-471C-8EE9-0195BA80CD30}" sibTransId="{D0D60E1A-0091-4B55-B6CB-3E85E99C26DD}"/>
    <dgm:cxn modelId="{ABC58391-EEDC-4E08-8E81-3ED708820594}" type="presOf" srcId="{900C7846-1FB3-4792-AB47-4AF9AEE34995}" destId="{FB1F6A8E-D9F8-4038-A22F-B7A9DC38DB5D}" srcOrd="0" destOrd="0" presId="urn:microsoft.com/office/officeart/2018/5/layout/CenteredIconLabelDescriptionList"/>
    <dgm:cxn modelId="{194A6C95-66F9-4480-BE7C-BAE67A4A4C4B}" type="presOf" srcId="{45D66EF9-9F7D-4C8B-923E-8544C2E1F2D9}" destId="{F4F3C0BD-CFB4-41EA-86C0-C97A19DE6944}" srcOrd="0" destOrd="0" presId="urn:microsoft.com/office/officeart/2018/5/layout/CenteredIconLabelDescriptionList"/>
    <dgm:cxn modelId="{9D1406A4-009C-4870-8483-EA84E89F9BA4}" type="presOf" srcId="{171E2492-80DA-4021-BBF9-489CF2EA6003}" destId="{FC56BCFA-5985-45F1-983B-6EB7C0EAAAB6}" srcOrd="0" destOrd="0" presId="urn:microsoft.com/office/officeart/2018/5/layout/CenteredIconLabelDescriptionList"/>
    <dgm:cxn modelId="{5FAAE9A7-71B7-437B-81A7-59726280DEF0}" srcId="{45D66EF9-9F7D-4C8B-923E-8544C2E1F2D9}" destId="{CFE0E3B2-3B47-4A06-BCCA-7B44D4AD6856}" srcOrd="0" destOrd="0" parTransId="{96EF7DD3-04FC-41A6-9306-979431628122}" sibTransId="{64B35B9F-D85A-4098-8860-865AAC193D3D}"/>
    <dgm:cxn modelId="{C17A78AA-04E1-416C-BCCB-79967AEBAA00}" srcId="{A635C502-D4B1-42B6-A779-739FBC6463F3}" destId="{16564F0D-1B07-444A-BC2B-2C05544D317B}" srcOrd="1" destOrd="0" parTransId="{095F4C50-E57F-49AC-8134-5C482E8E6111}" sibTransId="{DCDEF627-286D-40A1-BC44-08BDC53D3E57}"/>
    <dgm:cxn modelId="{78A0CCBA-855D-4030-90A1-087A9AB98745}" srcId="{45D66EF9-9F7D-4C8B-923E-8544C2E1F2D9}" destId="{22215456-756C-4AB1-BB59-AF576C9DD0BF}" srcOrd="1" destOrd="0" parTransId="{19143061-D9A3-4EE9-98D5-3A9033F5608F}" sibTransId="{BC9DDF86-817E-4D71-AF9A-105CC3619E6E}"/>
    <dgm:cxn modelId="{893005BD-DDC4-410D-A65C-21572AF853A0}" type="presOf" srcId="{B7566984-0658-433D-8ABB-79C2A92E2582}" destId="{88EE0572-3CE9-4966-98CC-D8BE43D66AE7}" srcOrd="0" destOrd="0" presId="urn:microsoft.com/office/officeart/2018/5/layout/CenteredIconLabelDescriptionList"/>
    <dgm:cxn modelId="{DFE797BD-AED0-4EF2-A063-C95C3ACEB961}" type="presOf" srcId="{0616C3EC-5545-4793-94BF-63DEAB6EC9C0}" destId="{E5FF1E28-2642-49CC-A87A-E6263CE6BA31}" srcOrd="0" destOrd="0" presId="urn:microsoft.com/office/officeart/2018/5/layout/CenteredIconLabelDescriptionList"/>
    <dgm:cxn modelId="{1C05ACEB-03BE-4B00-9D70-78916C388EFE}" type="presOf" srcId="{22215456-756C-4AB1-BB59-AF576C9DD0BF}" destId="{3C2A7F0D-6DB0-4DDA-BFBC-E87D12134F8C}" srcOrd="0" destOrd="1" presId="urn:microsoft.com/office/officeart/2018/5/layout/CenteredIconLabelDescriptionList"/>
    <dgm:cxn modelId="{E3F1D3F3-1E7D-4127-951D-AC28EE0D1C62}" srcId="{A635C502-D4B1-42B6-A779-739FBC6463F3}" destId="{FB3C0D05-2044-44AB-A399-B0FD49B8E2BA}" srcOrd="0" destOrd="0" parTransId="{F4085A8A-A679-44E9-8DE6-B02C21660FDB}" sibTransId="{D27233D7-D3E3-4DE3-A2BE-93221AD1D32E}"/>
    <dgm:cxn modelId="{76A3A8F7-3694-4067-BB94-5410FE1A7BE6}" srcId="{2ED339A2-7711-41A0-9A7F-82C47D231E8B}" destId="{C04432B0-F132-4ACD-A36D-4DB69233F1FE}" srcOrd="0" destOrd="0" parTransId="{E210EA0F-8400-4BF7-96B5-7482FFD2748B}" sibTransId="{4FED4009-9F55-4C5B-8FDD-5AC22E2E09CA}"/>
    <dgm:cxn modelId="{177D016F-E977-4BD0-903E-255B47EC69C9}" type="presParOf" srcId="{FB1F6A8E-D9F8-4038-A22F-B7A9DC38DB5D}" destId="{E581E1B0-B53F-423C-92ED-3274A1A126E7}" srcOrd="0" destOrd="0" presId="urn:microsoft.com/office/officeart/2018/5/layout/CenteredIconLabelDescriptionList"/>
    <dgm:cxn modelId="{37AF8061-42EE-4009-BFB5-48C27E993BD0}" type="presParOf" srcId="{E581E1B0-B53F-423C-92ED-3274A1A126E7}" destId="{5F33716E-836A-4985-B6FD-D86527A14622}" srcOrd="0" destOrd="0" presId="urn:microsoft.com/office/officeart/2018/5/layout/CenteredIconLabelDescriptionList"/>
    <dgm:cxn modelId="{E106D3D1-408F-49B5-BE7A-10ACB53E3D74}" type="presParOf" srcId="{E581E1B0-B53F-423C-92ED-3274A1A126E7}" destId="{BB77EFC6-8473-4C9A-8B89-E0557AFC582A}" srcOrd="1" destOrd="0" presId="urn:microsoft.com/office/officeart/2018/5/layout/CenteredIconLabelDescriptionList"/>
    <dgm:cxn modelId="{096B551D-B0C0-4CD0-B474-FD346CA5B080}" type="presParOf" srcId="{E581E1B0-B53F-423C-92ED-3274A1A126E7}" destId="{BF14AFDF-43A4-4F4F-A5F2-E1F3A7E5E902}" srcOrd="2" destOrd="0" presId="urn:microsoft.com/office/officeart/2018/5/layout/CenteredIconLabelDescriptionList"/>
    <dgm:cxn modelId="{2DFB1AF8-BB60-4C91-B0C8-313A6EAA80BB}" type="presParOf" srcId="{E581E1B0-B53F-423C-92ED-3274A1A126E7}" destId="{898A1393-BA36-494A-8851-0CB82C9F3961}" srcOrd="3" destOrd="0" presId="urn:microsoft.com/office/officeart/2018/5/layout/CenteredIconLabelDescriptionList"/>
    <dgm:cxn modelId="{CEE6C654-BB7E-4C6C-8083-2B6AADCD09CA}" type="presParOf" srcId="{E581E1B0-B53F-423C-92ED-3274A1A126E7}" destId="{FC56BCFA-5985-45F1-983B-6EB7C0EAAAB6}" srcOrd="4" destOrd="0" presId="urn:microsoft.com/office/officeart/2018/5/layout/CenteredIconLabelDescriptionList"/>
    <dgm:cxn modelId="{7069208B-F155-4AB5-B7C8-590E60D5B0AA}" type="presParOf" srcId="{FB1F6A8E-D9F8-4038-A22F-B7A9DC38DB5D}" destId="{C6072B43-7082-4943-9BC7-6E1D340AF121}" srcOrd="1" destOrd="0" presId="urn:microsoft.com/office/officeart/2018/5/layout/CenteredIconLabelDescriptionList"/>
    <dgm:cxn modelId="{2A760C69-D973-4395-B279-E9446C8F0DC9}" type="presParOf" srcId="{FB1F6A8E-D9F8-4038-A22F-B7A9DC38DB5D}" destId="{25FA4239-4F91-49FF-95F2-F33AE1E42A72}" srcOrd="2" destOrd="0" presId="urn:microsoft.com/office/officeart/2018/5/layout/CenteredIconLabelDescriptionList"/>
    <dgm:cxn modelId="{6F221198-657A-4FE9-A496-D42EB9D0E896}" type="presParOf" srcId="{25FA4239-4F91-49FF-95F2-F33AE1E42A72}" destId="{CDEDDA05-79E4-4AD4-A5F3-733F8AF633BC}" srcOrd="0" destOrd="0" presId="urn:microsoft.com/office/officeart/2018/5/layout/CenteredIconLabelDescriptionList"/>
    <dgm:cxn modelId="{46C64C8F-184C-4A6F-8A2E-29305C7EA56F}" type="presParOf" srcId="{25FA4239-4F91-49FF-95F2-F33AE1E42A72}" destId="{06AD5F61-D945-459C-B968-111F7FDD9E04}" srcOrd="1" destOrd="0" presId="urn:microsoft.com/office/officeart/2018/5/layout/CenteredIconLabelDescriptionList"/>
    <dgm:cxn modelId="{6D03B4A1-4C5C-45B1-A2FF-3A9AE3649E64}" type="presParOf" srcId="{25FA4239-4F91-49FF-95F2-F33AE1E42A72}" destId="{C709A33D-7066-410C-AE90-BBED00918DC2}" srcOrd="2" destOrd="0" presId="urn:microsoft.com/office/officeart/2018/5/layout/CenteredIconLabelDescriptionList"/>
    <dgm:cxn modelId="{7FC06FF4-2550-4DB5-89F7-1CACD1B3D267}" type="presParOf" srcId="{25FA4239-4F91-49FF-95F2-F33AE1E42A72}" destId="{B6F8033B-F71B-4594-8363-DE40491F21C3}" srcOrd="3" destOrd="0" presId="urn:microsoft.com/office/officeart/2018/5/layout/CenteredIconLabelDescriptionList"/>
    <dgm:cxn modelId="{8B1F2BEF-5A0B-44FD-A8E1-4FC2ECF0300C}" type="presParOf" srcId="{25FA4239-4F91-49FF-95F2-F33AE1E42A72}" destId="{D6A8AC3A-CC08-43F4-B981-7DC1C9893C76}" srcOrd="4" destOrd="0" presId="urn:microsoft.com/office/officeart/2018/5/layout/CenteredIconLabelDescriptionList"/>
    <dgm:cxn modelId="{B5F82AD7-75B7-4F5E-AFF4-79F10952A5B2}" type="presParOf" srcId="{FB1F6A8E-D9F8-4038-A22F-B7A9DC38DB5D}" destId="{2A02F716-F7FE-4C1D-9485-75F9CCDBAF2F}" srcOrd="3" destOrd="0" presId="urn:microsoft.com/office/officeart/2018/5/layout/CenteredIconLabelDescriptionList"/>
    <dgm:cxn modelId="{EA1D7141-BD35-4688-B4B2-FEF04EEFB87C}" type="presParOf" srcId="{FB1F6A8E-D9F8-4038-A22F-B7A9DC38DB5D}" destId="{A928E8A0-78EE-4720-BE6D-1ED094710983}" srcOrd="4" destOrd="0" presId="urn:microsoft.com/office/officeart/2018/5/layout/CenteredIconLabelDescriptionList"/>
    <dgm:cxn modelId="{B8317DBE-5065-42EC-9BF6-9AA92900D435}" type="presParOf" srcId="{A928E8A0-78EE-4720-BE6D-1ED094710983}" destId="{B64A664B-C3B5-4306-8A68-71D9BE97C15A}" srcOrd="0" destOrd="0" presId="urn:microsoft.com/office/officeart/2018/5/layout/CenteredIconLabelDescriptionList"/>
    <dgm:cxn modelId="{44F8759F-B729-4687-866D-8F51283CDDBA}" type="presParOf" srcId="{A928E8A0-78EE-4720-BE6D-1ED094710983}" destId="{0C4E997E-DA4E-4A09-8F27-BC278D365F07}" srcOrd="1" destOrd="0" presId="urn:microsoft.com/office/officeart/2018/5/layout/CenteredIconLabelDescriptionList"/>
    <dgm:cxn modelId="{5F13A96B-6055-4B33-A65E-23AA6C2976B7}" type="presParOf" srcId="{A928E8A0-78EE-4720-BE6D-1ED094710983}" destId="{F4F3C0BD-CFB4-41EA-86C0-C97A19DE6944}" srcOrd="2" destOrd="0" presId="urn:microsoft.com/office/officeart/2018/5/layout/CenteredIconLabelDescriptionList"/>
    <dgm:cxn modelId="{D448FA76-D520-4E3F-8676-06EEE440217B}" type="presParOf" srcId="{A928E8A0-78EE-4720-BE6D-1ED094710983}" destId="{117A444B-E982-4105-B3C0-9277C8A58491}" srcOrd="3" destOrd="0" presId="urn:microsoft.com/office/officeart/2018/5/layout/CenteredIconLabelDescriptionList"/>
    <dgm:cxn modelId="{8FB08D69-AECB-48C4-9C94-C45A3E0503F8}" type="presParOf" srcId="{A928E8A0-78EE-4720-BE6D-1ED094710983}" destId="{3C2A7F0D-6DB0-4DDA-BFBC-E87D12134F8C}" srcOrd="4" destOrd="0" presId="urn:microsoft.com/office/officeart/2018/5/layout/CenteredIconLabelDescriptionList"/>
    <dgm:cxn modelId="{65690333-919B-4B97-A55E-28E5AECF6A94}" type="presParOf" srcId="{FB1F6A8E-D9F8-4038-A22F-B7A9DC38DB5D}" destId="{CBD7C86C-37E4-41FF-AFA1-8452308A1BDE}" srcOrd="5" destOrd="0" presId="urn:microsoft.com/office/officeart/2018/5/layout/CenteredIconLabelDescriptionList"/>
    <dgm:cxn modelId="{F9390D23-D02F-40B8-945B-968E3AEA1A12}" type="presParOf" srcId="{FB1F6A8E-D9F8-4038-A22F-B7A9DC38DB5D}" destId="{E7FAA970-0713-4FAE-8B2C-64A52B8FE9D9}" srcOrd="6" destOrd="0" presId="urn:microsoft.com/office/officeart/2018/5/layout/CenteredIconLabelDescriptionList"/>
    <dgm:cxn modelId="{FF845233-3E66-4F63-9D79-8FAC940B18B0}" type="presParOf" srcId="{E7FAA970-0713-4FAE-8B2C-64A52B8FE9D9}" destId="{55C788C1-BAC9-43EB-B513-2235346764BA}" srcOrd="0" destOrd="0" presId="urn:microsoft.com/office/officeart/2018/5/layout/CenteredIconLabelDescriptionList"/>
    <dgm:cxn modelId="{4B9AF50F-99FF-43C6-9966-41538A34680A}" type="presParOf" srcId="{E7FAA970-0713-4FAE-8B2C-64A52B8FE9D9}" destId="{1A114911-1D4A-4605-8F2F-DAEABE6DC855}" srcOrd="1" destOrd="0" presId="urn:microsoft.com/office/officeart/2018/5/layout/CenteredIconLabelDescriptionList"/>
    <dgm:cxn modelId="{C8FAC0A8-4F3B-446B-B53D-057624F565BF}" type="presParOf" srcId="{E7FAA970-0713-4FAE-8B2C-64A52B8FE9D9}" destId="{3CA65DF5-67DC-4030-B4C1-79DF6C7A9893}" srcOrd="2" destOrd="0" presId="urn:microsoft.com/office/officeart/2018/5/layout/CenteredIconLabelDescriptionList"/>
    <dgm:cxn modelId="{ECF75118-7E41-4F39-B582-99C75FE4B6AE}" type="presParOf" srcId="{E7FAA970-0713-4FAE-8B2C-64A52B8FE9D9}" destId="{B4A1A706-E92D-4C54-981E-7887061E0643}" srcOrd="3" destOrd="0" presId="urn:microsoft.com/office/officeart/2018/5/layout/CenteredIconLabelDescriptionList"/>
    <dgm:cxn modelId="{E8F26B58-A713-45F4-9593-92BC22C6BAD7}" type="presParOf" srcId="{E7FAA970-0713-4FAE-8B2C-64A52B8FE9D9}" destId="{68C067EC-5C00-4F37-906A-963EE0B87658}" srcOrd="4" destOrd="0" presId="urn:microsoft.com/office/officeart/2018/5/layout/CenteredIconLabelDescriptionList"/>
    <dgm:cxn modelId="{E96D2BDB-9ADA-46FA-BE67-12B607EFCCBB}" type="presParOf" srcId="{FB1F6A8E-D9F8-4038-A22F-B7A9DC38DB5D}" destId="{E7C88116-3C70-4438-B0F5-2A1993C6B7A9}" srcOrd="7" destOrd="0" presId="urn:microsoft.com/office/officeart/2018/5/layout/CenteredIconLabelDescriptionList"/>
    <dgm:cxn modelId="{F5AE813B-2EF0-41A9-B14C-9841EBD1F82A}" type="presParOf" srcId="{FB1F6A8E-D9F8-4038-A22F-B7A9DC38DB5D}" destId="{3B894E2B-4B45-44FA-AFD1-E8E4695CE71B}" srcOrd="8" destOrd="0" presId="urn:microsoft.com/office/officeart/2018/5/layout/CenteredIconLabelDescriptionList"/>
    <dgm:cxn modelId="{B76F3B0D-A4CA-45C8-B880-20BAE9443EAE}" type="presParOf" srcId="{3B894E2B-4B45-44FA-AFD1-E8E4695CE71B}" destId="{601FC646-F23A-47A9-8300-61A16A3D75D8}" srcOrd="0" destOrd="0" presId="urn:microsoft.com/office/officeart/2018/5/layout/CenteredIconLabelDescriptionList"/>
    <dgm:cxn modelId="{C9DC68B3-115E-4A53-8721-A6770A397269}" type="presParOf" srcId="{3B894E2B-4B45-44FA-AFD1-E8E4695CE71B}" destId="{DDA275E0-7545-4E53-AC11-37F0AF944631}" srcOrd="1" destOrd="0" presId="urn:microsoft.com/office/officeart/2018/5/layout/CenteredIconLabelDescriptionList"/>
    <dgm:cxn modelId="{8A50D931-941C-44D2-893B-293634AD658A}" type="presParOf" srcId="{3B894E2B-4B45-44FA-AFD1-E8E4695CE71B}" destId="{E5FF1E28-2642-49CC-A87A-E6263CE6BA31}" srcOrd="2" destOrd="0" presId="urn:microsoft.com/office/officeart/2018/5/layout/CenteredIconLabelDescriptionList"/>
    <dgm:cxn modelId="{301C488E-4DE0-4EEA-AD8C-F3DCDF041A2E}" type="presParOf" srcId="{3B894E2B-4B45-44FA-AFD1-E8E4695CE71B}" destId="{9C1BBAAE-90CD-4065-9091-0391F394FCD3}" srcOrd="3" destOrd="0" presId="urn:microsoft.com/office/officeart/2018/5/layout/CenteredIconLabelDescriptionList"/>
    <dgm:cxn modelId="{2B1F6889-5652-4CB9-9792-5AB66D06C67F}" type="presParOf" srcId="{3B894E2B-4B45-44FA-AFD1-E8E4695CE71B}" destId="{88EE0572-3CE9-4966-98CC-D8BE43D66AE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85168B-FAAD-47B6-BA96-A69553453448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63F9F28-5B44-4A07-938D-F3DC37D9E6A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AU" b="1"/>
            <a:t>Rebuttal</a:t>
          </a:r>
          <a:r>
            <a:rPr lang="en-AU"/>
            <a:t> </a:t>
          </a:r>
          <a:endParaRPr lang="en-US"/>
        </a:p>
      </dgm:t>
    </dgm:pt>
    <dgm:pt modelId="{BEE83686-DD99-486E-A604-60980E3D260D}" type="parTrans" cxnId="{D7B1867A-1964-44FA-831D-ED071C9EC3ED}">
      <dgm:prSet/>
      <dgm:spPr/>
      <dgm:t>
        <a:bodyPr/>
        <a:lstStyle/>
        <a:p>
          <a:endParaRPr lang="en-US"/>
        </a:p>
      </dgm:t>
    </dgm:pt>
    <dgm:pt modelId="{C35C6C59-AE32-4222-9A40-07732A489A3C}" type="sibTrans" cxnId="{D7B1867A-1964-44FA-831D-ED071C9EC3ED}">
      <dgm:prSet/>
      <dgm:spPr/>
      <dgm:t>
        <a:bodyPr/>
        <a:lstStyle/>
        <a:p>
          <a:endParaRPr lang="en-US"/>
        </a:p>
      </dgm:t>
    </dgm:pt>
    <dgm:pt modelId="{4D7DA719-E846-42C9-9B39-7BDEA20B115A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dirty="0"/>
            <a:t>Rebut the two points made by the speaker before you</a:t>
          </a:r>
          <a:endParaRPr lang="en-US" dirty="0"/>
        </a:p>
      </dgm:t>
    </dgm:pt>
    <dgm:pt modelId="{37B61671-19E4-43FA-81BC-17E59B8B09A1}" type="parTrans" cxnId="{3672E2D3-CBC2-4FA2-914A-2584D3BD0A47}">
      <dgm:prSet/>
      <dgm:spPr/>
      <dgm:t>
        <a:bodyPr/>
        <a:lstStyle/>
        <a:p>
          <a:endParaRPr lang="en-US"/>
        </a:p>
      </dgm:t>
    </dgm:pt>
    <dgm:pt modelId="{B68EEE48-C050-4951-B435-FA7E5EBD8B29}" type="sibTrans" cxnId="{3672E2D3-CBC2-4FA2-914A-2584D3BD0A47}">
      <dgm:prSet/>
      <dgm:spPr/>
      <dgm:t>
        <a:bodyPr/>
        <a:lstStyle/>
        <a:p>
          <a:endParaRPr lang="en-US"/>
        </a:p>
      </dgm:t>
    </dgm:pt>
    <dgm:pt modelId="{957A5FCC-DF55-4D06-AA5C-87FE353B89E3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AU" b="1" dirty="0"/>
            <a:t>Second 2 Points</a:t>
          </a:r>
          <a:endParaRPr lang="en-US" dirty="0"/>
        </a:p>
      </dgm:t>
    </dgm:pt>
    <dgm:pt modelId="{9A0C0BBD-3D87-476E-8B9E-AAAFD69EB36C}" type="parTrans" cxnId="{DC9A57B0-3F50-4E81-B6B2-CA1EE0362618}">
      <dgm:prSet/>
      <dgm:spPr/>
      <dgm:t>
        <a:bodyPr/>
        <a:lstStyle/>
        <a:p>
          <a:endParaRPr lang="en-US"/>
        </a:p>
      </dgm:t>
    </dgm:pt>
    <dgm:pt modelId="{D1E75C1F-DD5C-4E4D-A31F-915CB813A69D}" type="sibTrans" cxnId="{DC9A57B0-3F50-4E81-B6B2-CA1EE0362618}">
      <dgm:prSet/>
      <dgm:spPr/>
      <dgm:t>
        <a:bodyPr/>
        <a:lstStyle/>
        <a:p>
          <a:endParaRPr lang="en-US"/>
        </a:p>
      </dgm:t>
    </dgm:pt>
    <dgm:pt modelId="{0665E886-BFCF-43AB-B989-A139F581E2CA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dirty="0"/>
            <a:t>Give two more main points for your argument</a:t>
          </a:r>
          <a:endParaRPr lang="en-US" dirty="0"/>
        </a:p>
      </dgm:t>
    </dgm:pt>
    <dgm:pt modelId="{152A5C07-69FC-459E-BA7C-EDF96B851EA4}" type="parTrans" cxnId="{DC55FCBD-913B-479C-8D0F-4CCDDD0C3030}">
      <dgm:prSet/>
      <dgm:spPr/>
      <dgm:t>
        <a:bodyPr/>
        <a:lstStyle/>
        <a:p>
          <a:endParaRPr lang="en-US"/>
        </a:p>
      </dgm:t>
    </dgm:pt>
    <dgm:pt modelId="{A24C8259-603D-4F87-AE90-7733085D8B45}" type="sibTrans" cxnId="{DC55FCBD-913B-479C-8D0F-4CCDDD0C3030}">
      <dgm:prSet/>
      <dgm:spPr/>
      <dgm:t>
        <a:bodyPr/>
        <a:lstStyle/>
        <a:p>
          <a:endParaRPr lang="en-US"/>
        </a:p>
      </dgm:t>
    </dgm:pt>
    <dgm:pt modelId="{850ACDFE-40DB-413C-BE87-4CB61AEB2ADD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State their point, explain why it’s wrong, say why your idea is better</a:t>
          </a:r>
        </a:p>
      </dgm:t>
    </dgm:pt>
    <dgm:pt modelId="{C192F519-A111-47DD-BA9A-5BD0879AC146}" type="parTrans" cxnId="{201B1EF9-9D40-4918-A44C-847F8B544D14}">
      <dgm:prSet/>
      <dgm:spPr/>
      <dgm:t>
        <a:bodyPr/>
        <a:lstStyle/>
        <a:p>
          <a:endParaRPr lang="en-AU"/>
        </a:p>
      </dgm:t>
    </dgm:pt>
    <dgm:pt modelId="{185171E7-48D1-4781-BE1C-F15DC4F7E744}" type="sibTrans" cxnId="{201B1EF9-9D40-4918-A44C-847F8B544D14}">
      <dgm:prSet/>
      <dgm:spPr/>
      <dgm:t>
        <a:bodyPr/>
        <a:lstStyle/>
        <a:p>
          <a:endParaRPr lang="en-AU"/>
        </a:p>
      </dgm:t>
    </dgm:pt>
    <dgm:pt modelId="{1C907227-C54C-496A-9A3F-D631E07EFF33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dirty="0"/>
            <a:t>Use PEEL method – point, evidence, elaborate, link</a:t>
          </a:r>
        </a:p>
      </dgm:t>
    </dgm:pt>
    <dgm:pt modelId="{C2D9FAF6-2E5E-4686-94A4-D14D7FAD9CD1}" type="parTrans" cxnId="{8F593EBF-0C00-47A6-B952-915E1E1A2B4A}">
      <dgm:prSet/>
      <dgm:spPr/>
      <dgm:t>
        <a:bodyPr/>
        <a:lstStyle/>
        <a:p>
          <a:endParaRPr lang="en-AU"/>
        </a:p>
      </dgm:t>
    </dgm:pt>
    <dgm:pt modelId="{5F6F501D-DA78-4E26-8129-6C8370638F8A}" type="sibTrans" cxnId="{8F593EBF-0C00-47A6-B952-915E1E1A2B4A}">
      <dgm:prSet/>
      <dgm:spPr/>
      <dgm:t>
        <a:bodyPr/>
        <a:lstStyle/>
        <a:p>
          <a:endParaRPr lang="en-AU"/>
        </a:p>
      </dgm:t>
    </dgm:pt>
    <dgm:pt modelId="{BA0D80D2-E3D9-4656-98F8-D3C230478222}" type="pres">
      <dgm:prSet presAssocID="{E785168B-FAAD-47B6-BA96-A69553453448}" presName="root" presStyleCnt="0">
        <dgm:presLayoutVars>
          <dgm:dir/>
          <dgm:resizeHandles val="exact"/>
        </dgm:presLayoutVars>
      </dgm:prSet>
      <dgm:spPr/>
    </dgm:pt>
    <dgm:pt modelId="{862F235C-FF4A-4C12-BEDE-86342B79833E}" type="pres">
      <dgm:prSet presAssocID="{D63F9F28-5B44-4A07-938D-F3DC37D9E6AC}" presName="compNode" presStyleCnt="0"/>
      <dgm:spPr/>
    </dgm:pt>
    <dgm:pt modelId="{5AC4F3F2-1CD9-48E7-B868-76874B727CF5}" type="pres">
      <dgm:prSet presAssocID="{D63F9F28-5B44-4A07-938D-F3DC37D9E6A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Down with solid fill"/>
        </a:ext>
      </dgm:extLst>
    </dgm:pt>
    <dgm:pt modelId="{6C13C30A-DA26-4819-87DB-AA48E1B4392B}" type="pres">
      <dgm:prSet presAssocID="{D63F9F28-5B44-4A07-938D-F3DC37D9E6AC}" presName="iconSpace" presStyleCnt="0"/>
      <dgm:spPr/>
    </dgm:pt>
    <dgm:pt modelId="{D59A2E1B-C76A-40DA-8E5C-B4DA7BDF1A66}" type="pres">
      <dgm:prSet presAssocID="{D63F9F28-5B44-4A07-938D-F3DC37D9E6AC}" presName="parTx" presStyleLbl="revTx" presStyleIdx="0" presStyleCnt="4">
        <dgm:presLayoutVars>
          <dgm:chMax val="0"/>
          <dgm:chPref val="0"/>
        </dgm:presLayoutVars>
      </dgm:prSet>
      <dgm:spPr/>
    </dgm:pt>
    <dgm:pt modelId="{D496D311-4D5E-46F4-B280-348B62244532}" type="pres">
      <dgm:prSet presAssocID="{D63F9F28-5B44-4A07-938D-F3DC37D9E6AC}" presName="txSpace" presStyleCnt="0"/>
      <dgm:spPr/>
    </dgm:pt>
    <dgm:pt modelId="{7AF0DE77-8E0A-401B-BA09-AC0CEE870B15}" type="pres">
      <dgm:prSet presAssocID="{D63F9F28-5B44-4A07-938D-F3DC37D9E6AC}" presName="desTx" presStyleLbl="revTx" presStyleIdx="1" presStyleCnt="4">
        <dgm:presLayoutVars/>
      </dgm:prSet>
      <dgm:spPr/>
    </dgm:pt>
    <dgm:pt modelId="{5049ACA1-C39F-4196-BC17-128261FE2791}" type="pres">
      <dgm:prSet presAssocID="{C35C6C59-AE32-4222-9A40-07732A489A3C}" presName="sibTrans" presStyleCnt="0"/>
      <dgm:spPr/>
    </dgm:pt>
    <dgm:pt modelId="{21C60F44-CC6A-4DAA-A970-14B99B03A853}" type="pres">
      <dgm:prSet presAssocID="{957A5FCC-DF55-4D06-AA5C-87FE353B89E3}" presName="compNode" presStyleCnt="0"/>
      <dgm:spPr/>
    </dgm:pt>
    <dgm:pt modelId="{9E8C5562-43D6-426E-AFEF-32744D1E3B56}" type="pres">
      <dgm:prSet presAssocID="{957A5FCC-DF55-4D06-AA5C-87FE353B89E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with solid fill"/>
        </a:ext>
      </dgm:extLst>
    </dgm:pt>
    <dgm:pt modelId="{6FE1C332-C0AD-49F9-B244-C6D05FF2218F}" type="pres">
      <dgm:prSet presAssocID="{957A5FCC-DF55-4D06-AA5C-87FE353B89E3}" presName="iconSpace" presStyleCnt="0"/>
      <dgm:spPr/>
    </dgm:pt>
    <dgm:pt modelId="{926402AE-34DB-41F2-8565-CCCCCB720007}" type="pres">
      <dgm:prSet presAssocID="{957A5FCC-DF55-4D06-AA5C-87FE353B89E3}" presName="parTx" presStyleLbl="revTx" presStyleIdx="2" presStyleCnt="4">
        <dgm:presLayoutVars>
          <dgm:chMax val="0"/>
          <dgm:chPref val="0"/>
        </dgm:presLayoutVars>
      </dgm:prSet>
      <dgm:spPr/>
    </dgm:pt>
    <dgm:pt modelId="{22052466-0B77-4BFA-A8DB-5D7AFAE3C23D}" type="pres">
      <dgm:prSet presAssocID="{957A5FCC-DF55-4D06-AA5C-87FE353B89E3}" presName="txSpace" presStyleCnt="0"/>
      <dgm:spPr/>
    </dgm:pt>
    <dgm:pt modelId="{21AE4657-991E-45FF-A127-45CEAC567D63}" type="pres">
      <dgm:prSet presAssocID="{957A5FCC-DF55-4D06-AA5C-87FE353B89E3}" presName="desTx" presStyleLbl="revTx" presStyleIdx="3" presStyleCnt="4">
        <dgm:presLayoutVars/>
      </dgm:prSet>
      <dgm:spPr/>
    </dgm:pt>
  </dgm:ptLst>
  <dgm:cxnLst>
    <dgm:cxn modelId="{6EE7E932-C710-4439-BEC7-18111BA1B0A2}" type="presOf" srcId="{1C907227-C54C-496A-9A3F-D631E07EFF33}" destId="{21AE4657-991E-45FF-A127-45CEAC567D63}" srcOrd="0" destOrd="1" presId="urn:microsoft.com/office/officeart/2018/5/layout/CenteredIconLabelDescriptionList"/>
    <dgm:cxn modelId="{B5CF643C-B0CB-400E-9A03-4EC8D0F1F803}" type="presOf" srcId="{D63F9F28-5B44-4A07-938D-F3DC37D9E6AC}" destId="{D59A2E1B-C76A-40DA-8E5C-B4DA7BDF1A66}" srcOrd="0" destOrd="0" presId="urn:microsoft.com/office/officeart/2018/5/layout/CenteredIconLabelDescriptionList"/>
    <dgm:cxn modelId="{EF18E15D-E33B-40CF-9E1C-59522F3CE46F}" type="presOf" srcId="{E785168B-FAAD-47B6-BA96-A69553453448}" destId="{BA0D80D2-E3D9-4656-98F8-D3C230478222}" srcOrd="0" destOrd="0" presId="urn:microsoft.com/office/officeart/2018/5/layout/CenteredIconLabelDescriptionList"/>
    <dgm:cxn modelId="{C8EF246C-FBB0-412E-940A-24D358A879E5}" type="presOf" srcId="{957A5FCC-DF55-4D06-AA5C-87FE353B89E3}" destId="{926402AE-34DB-41F2-8565-CCCCCB720007}" srcOrd="0" destOrd="0" presId="urn:microsoft.com/office/officeart/2018/5/layout/CenteredIconLabelDescriptionList"/>
    <dgm:cxn modelId="{D7B1867A-1964-44FA-831D-ED071C9EC3ED}" srcId="{E785168B-FAAD-47B6-BA96-A69553453448}" destId="{D63F9F28-5B44-4A07-938D-F3DC37D9E6AC}" srcOrd="0" destOrd="0" parTransId="{BEE83686-DD99-486E-A604-60980E3D260D}" sibTransId="{C35C6C59-AE32-4222-9A40-07732A489A3C}"/>
    <dgm:cxn modelId="{DC9A57B0-3F50-4E81-B6B2-CA1EE0362618}" srcId="{E785168B-FAAD-47B6-BA96-A69553453448}" destId="{957A5FCC-DF55-4D06-AA5C-87FE353B89E3}" srcOrd="1" destOrd="0" parTransId="{9A0C0BBD-3D87-476E-8B9E-AAAFD69EB36C}" sibTransId="{D1E75C1F-DD5C-4E4D-A31F-915CB813A69D}"/>
    <dgm:cxn modelId="{DC55FCBD-913B-479C-8D0F-4CCDDD0C3030}" srcId="{957A5FCC-DF55-4D06-AA5C-87FE353B89E3}" destId="{0665E886-BFCF-43AB-B989-A139F581E2CA}" srcOrd="0" destOrd="0" parTransId="{152A5C07-69FC-459E-BA7C-EDF96B851EA4}" sibTransId="{A24C8259-603D-4F87-AE90-7733085D8B45}"/>
    <dgm:cxn modelId="{8F593EBF-0C00-47A6-B952-915E1E1A2B4A}" srcId="{957A5FCC-DF55-4D06-AA5C-87FE353B89E3}" destId="{1C907227-C54C-496A-9A3F-D631E07EFF33}" srcOrd="1" destOrd="0" parTransId="{C2D9FAF6-2E5E-4686-94A4-D14D7FAD9CD1}" sibTransId="{5F6F501D-DA78-4E26-8129-6C8370638F8A}"/>
    <dgm:cxn modelId="{A33A9AC9-BBBE-4E15-9A38-0A48136879EB}" type="presOf" srcId="{4D7DA719-E846-42C9-9B39-7BDEA20B115A}" destId="{7AF0DE77-8E0A-401B-BA09-AC0CEE870B15}" srcOrd="0" destOrd="0" presId="urn:microsoft.com/office/officeart/2018/5/layout/CenteredIconLabelDescriptionList"/>
    <dgm:cxn modelId="{3672E2D3-CBC2-4FA2-914A-2584D3BD0A47}" srcId="{D63F9F28-5B44-4A07-938D-F3DC37D9E6AC}" destId="{4D7DA719-E846-42C9-9B39-7BDEA20B115A}" srcOrd="0" destOrd="0" parTransId="{37B61671-19E4-43FA-81BC-17E59B8B09A1}" sibTransId="{B68EEE48-C050-4951-B435-FA7E5EBD8B29}"/>
    <dgm:cxn modelId="{633572E6-B844-4CCF-85B5-E8BF0C53EE1D}" type="presOf" srcId="{850ACDFE-40DB-413C-BE87-4CB61AEB2ADD}" destId="{7AF0DE77-8E0A-401B-BA09-AC0CEE870B15}" srcOrd="0" destOrd="1" presId="urn:microsoft.com/office/officeart/2018/5/layout/CenteredIconLabelDescriptionList"/>
    <dgm:cxn modelId="{201B1EF9-9D40-4918-A44C-847F8B544D14}" srcId="{D63F9F28-5B44-4A07-938D-F3DC37D9E6AC}" destId="{850ACDFE-40DB-413C-BE87-4CB61AEB2ADD}" srcOrd="1" destOrd="0" parTransId="{C192F519-A111-47DD-BA9A-5BD0879AC146}" sibTransId="{185171E7-48D1-4781-BE1C-F15DC4F7E744}"/>
    <dgm:cxn modelId="{A174EAFE-D92C-4345-8C50-C02601B92C58}" type="presOf" srcId="{0665E886-BFCF-43AB-B989-A139F581E2CA}" destId="{21AE4657-991E-45FF-A127-45CEAC567D63}" srcOrd="0" destOrd="0" presId="urn:microsoft.com/office/officeart/2018/5/layout/CenteredIconLabelDescriptionList"/>
    <dgm:cxn modelId="{364805F1-2733-440B-A4D1-0AB2820D5CAD}" type="presParOf" srcId="{BA0D80D2-E3D9-4656-98F8-D3C230478222}" destId="{862F235C-FF4A-4C12-BEDE-86342B79833E}" srcOrd="0" destOrd="0" presId="urn:microsoft.com/office/officeart/2018/5/layout/CenteredIconLabelDescriptionList"/>
    <dgm:cxn modelId="{F76956F3-F444-484A-B06C-076541273140}" type="presParOf" srcId="{862F235C-FF4A-4C12-BEDE-86342B79833E}" destId="{5AC4F3F2-1CD9-48E7-B868-76874B727CF5}" srcOrd="0" destOrd="0" presId="urn:microsoft.com/office/officeart/2018/5/layout/CenteredIconLabelDescriptionList"/>
    <dgm:cxn modelId="{65F9FFC8-0037-4F7C-8829-6CCF7655891A}" type="presParOf" srcId="{862F235C-FF4A-4C12-BEDE-86342B79833E}" destId="{6C13C30A-DA26-4819-87DB-AA48E1B4392B}" srcOrd="1" destOrd="0" presId="urn:microsoft.com/office/officeart/2018/5/layout/CenteredIconLabelDescriptionList"/>
    <dgm:cxn modelId="{ABC06BF8-071F-4FE4-B6B9-46CCA0B1DF96}" type="presParOf" srcId="{862F235C-FF4A-4C12-BEDE-86342B79833E}" destId="{D59A2E1B-C76A-40DA-8E5C-B4DA7BDF1A66}" srcOrd="2" destOrd="0" presId="urn:microsoft.com/office/officeart/2018/5/layout/CenteredIconLabelDescriptionList"/>
    <dgm:cxn modelId="{F625D7D6-673F-4F47-8BD4-C9C6DDE5DDBA}" type="presParOf" srcId="{862F235C-FF4A-4C12-BEDE-86342B79833E}" destId="{D496D311-4D5E-46F4-B280-348B62244532}" srcOrd="3" destOrd="0" presId="urn:microsoft.com/office/officeart/2018/5/layout/CenteredIconLabelDescriptionList"/>
    <dgm:cxn modelId="{2C2A2EA9-C0BE-44E6-A896-8679AAE87292}" type="presParOf" srcId="{862F235C-FF4A-4C12-BEDE-86342B79833E}" destId="{7AF0DE77-8E0A-401B-BA09-AC0CEE870B15}" srcOrd="4" destOrd="0" presId="urn:microsoft.com/office/officeart/2018/5/layout/CenteredIconLabelDescriptionList"/>
    <dgm:cxn modelId="{7CA751DD-6F0C-4BCC-9C7B-893F42ED0CA1}" type="presParOf" srcId="{BA0D80D2-E3D9-4656-98F8-D3C230478222}" destId="{5049ACA1-C39F-4196-BC17-128261FE2791}" srcOrd="1" destOrd="0" presId="urn:microsoft.com/office/officeart/2018/5/layout/CenteredIconLabelDescriptionList"/>
    <dgm:cxn modelId="{06616C02-83F9-4CDA-A8F7-D469876213FE}" type="presParOf" srcId="{BA0D80D2-E3D9-4656-98F8-D3C230478222}" destId="{21C60F44-CC6A-4DAA-A970-14B99B03A853}" srcOrd="2" destOrd="0" presId="urn:microsoft.com/office/officeart/2018/5/layout/CenteredIconLabelDescriptionList"/>
    <dgm:cxn modelId="{E017F93B-2418-4630-BA3C-8184EFED2037}" type="presParOf" srcId="{21C60F44-CC6A-4DAA-A970-14B99B03A853}" destId="{9E8C5562-43D6-426E-AFEF-32744D1E3B56}" srcOrd="0" destOrd="0" presId="urn:microsoft.com/office/officeart/2018/5/layout/CenteredIconLabelDescriptionList"/>
    <dgm:cxn modelId="{840F7AF3-8DF7-4F27-ADB1-D1C072F0B285}" type="presParOf" srcId="{21C60F44-CC6A-4DAA-A970-14B99B03A853}" destId="{6FE1C332-C0AD-49F9-B244-C6D05FF2218F}" srcOrd="1" destOrd="0" presId="urn:microsoft.com/office/officeart/2018/5/layout/CenteredIconLabelDescriptionList"/>
    <dgm:cxn modelId="{B5EEF071-455F-4DCE-81A4-992CD3B36FBB}" type="presParOf" srcId="{21C60F44-CC6A-4DAA-A970-14B99B03A853}" destId="{926402AE-34DB-41F2-8565-CCCCCB720007}" srcOrd="2" destOrd="0" presId="urn:microsoft.com/office/officeart/2018/5/layout/CenteredIconLabelDescriptionList"/>
    <dgm:cxn modelId="{82CA618D-374D-4B87-912A-CFBAA59F6A08}" type="presParOf" srcId="{21C60F44-CC6A-4DAA-A970-14B99B03A853}" destId="{22052466-0B77-4BFA-A8DB-5D7AFAE3C23D}" srcOrd="3" destOrd="0" presId="urn:microsoft.com/office/officeart/2018/5/layout/CenteredIconLabelDescriptionList"/>
    <dgm:cxn modelId="{8B312A93-ECB1-44A7-8418-E1F59E9D8ECC}" type="presParOf" srcId="{21C60F44-CC6A-4DAA-A970-14B99B03A853}" destId="{21AE4657-991E-45FF-A127-45CEAC567D63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85168B-FAAD-47B6-BA96-A69553453448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63F9F28-5B44-4A07-938D-F3DC37D9E6AC}">
      <dgm:prSet/>
      <dgm:spPr/>
      <dgm:t>
        <a:bodyPr/>
        <a:lstStyle/>
        <a:p>
          <a:pPr>
            <a:defRPr b="1"/>
          </a:pPr>
          <a:r>
            <a:rPr lang="en-AU" b="1"/>
            <a:t>Rebuttal</a:t>
          </a:r>
          <a:r>
            <a:rPr lang="en-AU"/>
            <a:t> </a:t>
          </a:r>
          <a:endParaRPr lang="en-US"/>
        </a:p>
      </dgm:t>
    </dgm:pt>
    <dgm:pt modelId="{BEE83686-DD99-486E-A604-60980E3D260D}" type="parTrans" cxnId="{D7B1867A-1964-44FA-831D-ED071C9EC3ED}">
      <dgm:prSet/>
      <dgm:spPr/>
      <dgm:t>
        <a:bodyPr/>
        <a:lstStyle/>
        <a:p>
          <a:endParaRPr lang="en-US"/>
        </a:p>
      </dgm:t>
    </dgm:pt>
    <dgm:pt modelId="{C35C6C59-AE32-4222-9A40-07732A489A3C}" type="sibTrans" cxnId="{D7B1867A-1964-44FA-831D-ED071C9EC3ED}">
      <dgm:prSet/>
      <dgm:spPr/>
      <dgm:t>
        <a:bodyPr/>
        <a:lstStyle/>
        <a:p>
          <a:endParaRPr lang="en-US"/>
        </a:p>
      </dgm:t>
    </dgm:pt>
    <dgm:pt modelId="{4D7DA719-E846-42C9-9B39-7BDEA20B115A}">
      <dgm:prSet/>
      <dgm:spPr/>
      <dgm:t>
        <a:bodyPr/>
        <a:lstStyle/>
        <a:p>
          <a:r>
            <a:rPr lang="en-AU"/>
            <a:t>Rebut the final two points made by the 2</a:t>
          </a:r>
          <a:r>
            <a:rPr lang="en-AU" baseline="30000"/>
            <a:t>nd</a:t>
          </a:r>
          <a:r>
            <a:rPr lang="en-AU"/>
            <a:t> negative speaker</a:t>
          </a:r>
          <a:endParaRPr lang="en-US"/>
        </a:p>
      </dgm:t>
    </dgm:pt>
    <dgm:pt modelId="{37B61671-19E4-43FA-81BC-17E59B8B09A1}" type="parTrans" cxnId="{3672E2D3-CBC2-4FA2-914A-2584D3BD0A47}">
      <dgm:prSet/>
      <dgm:spPr/>
      <dgm:t>
        <a:bodyPr/>
        <a:lstStyle/>
        <a:p>
          <a:endParaRPr lang="en-US"/>
        </a:p>
      </dgm:t>
    </dgm:pt>
    <dgm:pt modelId="{B68EEE48-C050-4951-B435-FA7E5EBD8B29}" type="sibTrans" cxnId="{3672E2D3-CBC2-4FA2-914A-2584D3BD0A47}">
      <dgm:prSet/>
      <dgm:spPr/>
      <dgm:t>
        <a:bodyPr/>
        <a:lstStyle/>
        <a:p>
          <a:endParaRPr lang="en-US"/>
        </a:p>
      </dgm:t>
    </dgm:pt>
    <dgm:pt modelId="{F008B20E-9BB4-46DA-870A-77D2069FDFD5}">
      <dgm:prSet/>
      <dgm:spPr/>
      <dgm:t>
        <a:bodyPr/>
        <a:lstStyle/>
        <a:p>
          <a:r>
            <a:rPr lang="en-AU"/>
            <a:t>Rebut the opposition’s whole argument and/or counter any of their previous rebuttals</a:t>
          </a:r>
          <a:endParaRPr lang="en-US"/>
        </a:p>
      </dgm:t>
    </dgm:pt>
    <dgm:pt modelId="{67105681-F33C-4C09-9142-B0AC59465837}" type="parTrans" cxnId="{B82BACD9-1237-483C-9C59-118E60EC177C}">
      <dgm:prSet/>
      <dgm:spPr/>
      <dgm:t>
        <a:bodyPr/>
        <a:lstStyle/>
        <a:p>
          <a:endParaRPr lang="en-US"/>
        </a:p>
      </dgm:t>
    </dgm:pt>
    <dgm:pt modelId="{EB97CD73-A019-4CF3-874F-85123D98A7AE}" type="sibTrans" cxnId="{B82BACD9-1237-483C-9C59-118E60EC177C}">
      <dgm:prSet/>
      <dgm:spPr/>
      <dgm:t>
        <a:bodyPr/>
        <a:lstStyle/>
        <a:p>
          <a:endParaRPr lang="en-US"/>
        </a:p>
      </dgm:t>
    </dgm:pt>
    <dgm:pt modelId="{957A5FCC-DF55-4D06-AA5C-87FE353B89E3}">
      <dgm:prSet/>
      <dgm:spPr/>
      <dgm:t>
        <a:bodyPr/>
        <a:lstStyle/>
        <a:p>
          <a:pPr>
            <a:defRPr b="1"/>
          </a:pPr>
          <a:r>
            <a:rPr lang="en-AU" b="1"/>
            <a:t>Summary &amp; Conclusion</a:t>
          </a:r>
          <a:endParaRPr lang="en-US"/>
        </a:p>
      </dgm:t>
    </dgm:pt>
    <dgm:pt modelId="{9A0C0BBD-3D87-476E-8B9E-AAAFD69EB36C}" type="parTrans" cxnId="{DC9A57B0-3F50-4E81-B6B2-CA1EE0362618}">
      <dgm:prSet/>
      <dgm:spPr/>
      <dgm:t>
        <a:bodyPr/>
        <a:lstStyle/>
        <a:p>
          <a:endParaRPr lang="en-US"/>
        </a:p>
      </dgm:t>
    </dgm:pt>
    <dgm:pt modelId="{D1E75C1F-DD5C-4E4D-A31F-915CB813A69D}" type="sibTrans" cxnId="{DC9A57B0-3F50-4E81-B6B2-CA1EE0362618}">
      <dgm:prSet/>
      <dgm:spPr/>
      <dgm:t>
        <a:bodyPr/>
        <a:lstStyle/>
        <a:p>
          <a:endParaRPr lang="en-US"/>
        </a:p>
      </dgm:t>
    </dgm:pt>
    <dgm:pt modelId="{0665E886-BFCF-43AB-B989-A139F581E2CA}">
      <dgm:prSet/>
      <dgm:spPr/>
      <dgm:t>
        <a:bodyPr/>
        <a:lstStyle/>
        <a:p>
          <a:r>
            <a:rPr lang="en-AU" dirty="0"/>
            <a:t>Sum up arguments from both sides. Explain why yours made the most sense</a:t>
          </a:r>
          <a:endParaRPr lang="en-US" dirty="0"/>
        </a:p>
      </dgm:t>
    </dgm:pt>
    <dgm:pt modelId="{152A5C07-69FC-459E-BA7C-EDF96B851EA4}" type="parTrans" cxnId="{DC55FCBD-913B-479C-8D0F-4CCDDD0C3030}">
      <dgm:prSet/>
      <dgm:spPr/>
      <dgm:t>
        <a:bodyPr/>
        <a:lstStyle/>
        <a:p>
          <a:endParaRPr lang="en-US"/>
        </a:p>
      </dgm:t>
    </dgm:pt>
    <dgm:pt modelId="{A24C8259-603D-4F87-AE90-7733085D8B45}" type="sibTrans" cxnId="{DC55FCBD-913B-479C-8D0F-4CCDDD0C3030}">
      <dgm:prSet/>
      <dgm:spPr/>
      <dgm:t>
        <a:bodyPr/>
        <a:lstStyle/>
        <a:p>
          <a:endParaRPr lang="en-US"/>
        </a:p>
      </dgm:t>
    </dgm:pt>
    <dgm:pt modelId="{3EC6014A-B678-43D7-90CE-53BE8CCA07C8}">
      <dgm:prSet/>
      <dgm:spPr/>
      <dgm:t>
        <a:bodyPr/>
        <a:lstStyle/>
        <a:p>
          <a:r>
            <a:rPr lang="en-AU" dirty="0"/>
            <a:t>Don’t be repetitive – say in a different way</a:t>
          </a:r>
          <a:endParaRPr lang="en-US" dirty="0"/>
        </a:p>
      </dgm:t>
    </dgm:pt>
    <dgm:pt modelId="{FB6B9063-C741-441E-BB06-220886C82330}" type="parTrans" cxnId="{1B8A7857-551B-4FE2-B143-E70EAC2B9A2E}">
      <dgm:prSet/>
      <dgm:spPr/>
      <dgm:t>
        <a:bodyPr/>
        <a:lstStyle/>
        <a:p>
          <a:endParaRPr lang="en-US"/>
        </a:p>
      </dgm:t>
    </dgm:pt>
    <dgm:pt modelId="{C85FAC13-5A0E-4F40-8D09-85A71D458B02}" type="sibTrans" cxnId="{1B8A7857-551B-4FE2-B143-E70EAC2B9A2E}">
      <dgm:prSet/>
      <dgm:spPr/>
      <dgm:t>
        <a:bodyPr/>
        <a:lstStyle/>
        <a:p>
          <a:endParaRPr lang="en-US"/>
        </a:p>
      </dgm:t>
    </dgm:pt>
    <dgm:pt modelId="{DCC721EC-F760-4866-A71A-2BA8BFBAB23B}">
      <dgm:prSet/>
      <dgm:spPr/>
      <dgm:t>
        <a:bodyPr/>
        <a:lstStyle/>
        <a:p>
          <a:r>
            <a:rPr lang="en-AU" dirty="0"/>
            <a:t>DON’T bring up any new points</a:t>
          </a:r>
          <a:endParaRPr lang="en-US" dirty="0"/>
        </a:p>
      </dgm:t>
    </dgm:pt>
    <dgm:pt modelId="{D9D95DAC-5EC2-4721-AC64-F981FD0E16B2}" type="parTrans" cxnId="{E136F300-B7EA-49A0-9EA6-90827C9B303E}">
      <dgm:prSet/>
      <dgm:spPr/>
      <dgm:t>
        <a:bodyPr/>
        <a:lstStyle/>
        <a:p>
          <a:endParaRPr lang="en-US"/>
        </a:p>
      </dgm:t>
    </dgm:pt>
    <dgm:pt modelId="{3AA6B512-152E-438C-A5D1-1B0FF8E5470D}" type="sibTrans" cxnId="{E136F300-B7EA-49A0-9EA6-90827C9B303E}">
      <dgm:prSet/>
      <dgm:spPr/>
      <dgm:t>
        <a:bodyPr/>
        <a:lstStyle/>
        <a:p>
          <a:endParaRPr lang="en-US"/>
        </a:p>
      </dgm:t>
    </dgm:pt>
    <dgm:pt modelId="{BA0D80D2-E3D9-4656-98F8-D3C230478222}" type="pres">
      <dgm:prSet presAssocID="{E785168B-FAAD-47B6-BA96-A69553453448}" presName="root" presStyleCnt="0">
        <dgm:presLayoutVars>
          <dgm:dir/>
          <dgm:resizeHandles val="exact"/>
        </dgm:presLayoutVars>
      </dgm:prSet>
      <dgm:spPr/>
    </dgm:pt>
    <dgm:pt modelId="{862F235C-FF4A-4C12-BEDE-86342B79833E}" type="pres">
      <dgm:prSet presAssocID="{D63F9F28-5B44-4A07-938D-F3DC37D9E6AC}" presName="compNode" presStyleCnt="0"/>
      <dgm:spPr/>
    </dgm:pt>
    <dgm:pt modelId="{5AC4F3F2-1CD9-48E7-B868-76874B727CF5}" type="pres">
      <dgm:prSet presAssocID="{D63F9F28-5B44-4A07-938D-F3DC37D9E6A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Down with solid fill"/>
        </a:ext>
      </dgm:extLst>
    </dgm:pt>
    <dgm:pt modelId="{6C13C30A-DA26-4819-87DB-AA48E1B4392B}" type="pres">
      <dgm:prSet presAssocID="{D63F9F28-5B44-4A07-938D-F3DC37D9E6AC}" presName="iconSpace" presStyleCnt="0"/>
      <dgm:spPr/>
    </dgm:pt>
    <dgm:pt modelId="{D59A2E1B-C76A-40DA-8E5C-B4DA7BDF1A66}" type="pres">
      <dgm:prSet presAssocID="{D63F9F28-5B44-4A07-938D-F3DC37D9E6AC}" presName="parTx" presStyleLbl="revTx" presStyleIdx="0" presStyleCnt="4">
        <dgm:presLayoutVars>
          <dgm:chMax val="0"/>
          <dgm:chPref val="0"/>
        </dgm:presLayoutVars>
      </dgm:prSet>
      <dgm:spPr/>
    </dgm:pt>
    <dgm:pt modelId="{D496D311-4D5E-46F4-B280-348B62244532}" type="pres">
      <dgm:prSet presAssocID="{D63F9F28-5B44-4A07-938D-F3DC37D9E6AC}" presName="txSpace" presStyleCnt="0"/>
      <dgm:spPr/>
    </dgm:pt>
    <dgm:pt modelId="{7AF0DE77-8E0A-401B-BA09-AC0CEE870B15}" type="pres">
      <dgm:prSet presAssocID="{D63F9F28-5B44-4A07-938D-F3DC37D9E6AC}" presName="desTx" presStyleLbl="revTx" presStyleIdx="1" presStyleCnt="4">
        <dgm:presLayoutVars/>
      </dgm:prSet>
      <dgm:spPr/>
    </dgm:pt>
    <dgm:pt modelId="{5049ACA1-C39F-4196-BC17-128261FE2791}" type="pres">
      <dgm:prSet presAssocID="{C35C6C59-AE32-4222-9A40-07732A489A3C}" presName="sibTrans" presStyleCnt="0"/>
      <dgm:spPr/>
    </dgm:pt>
    <dgm:pt modelId="{21C60F44-CC6A-4DAA-A970-14B99B03A853}" type="pres">
      <dgm:prSet presAssocID="{957A5FCC-DF55-4D06-AA5C-87FE353B89E3}" presName="compNode" presStyleCnt="0"/>
      <dgm:spPr/>
    </dgm:pt>
    <dgm:pt modelId="{9E8C5562-43D6-426E-AFEF-32744D1E3B56}" type="pres">
      <dgm:prSet presAssocID="{957A5FCC-DF55-4D06-AA5C-87FE353B89E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ce Flag with solid fill"/>
        </a:ext>
      </dgm:extLst>
    </dgm:pt>
    <dgm:pt modelId="{6FE1C332-C0AD-49F9-B244-C6D05FF2218F}" type="pres">
      <dgm:prSet presAssocID="{957A5FCC-DF55-4D06-AA5C-87FE353B89E3}" presName="iconSpace" presStyleCnt="0"/>
      <dgm:spPr/>
    </dgm:pt>
    <dgm:pt modelId="{926402AE-34DB-41F2-8565-CCCCCB720007}" type="pres">
      <dgm:prSet presAssocID="{957A5FCC-DF55-4D06-AA5C-87FE353B89E3}" presName="parTx" presStyleLbl="revTx" presStyleIdx="2" presStyleCnt="4">
        <dgm:presLayoutVars>
          <dgm:chMax val="0"/>
          <dgm:chPref val="0"/>
        </dgm:presLayoutVars>
      </dgm:prSet>
      <dgm:spPr/>
    </dgm:pt>
    <dgm:pt modelId="{22052466-0B77-4BFA-A8DB-5D7AFAE3C23D}" type="pres">
      <dgm:prSet presAssocID="{957A5FCC-DF55-4D06-AA5C-87FE353B89E3}" presName="txSpace" presStyleCnt="0"/>
      <dgm:spPr/>
    </dgm:pt>
    <dgm:pt modelId="{21AE4657-991E-45FF-A127-45CEAC567D63}" type="pres">
      <dgm:prSet presAssocID="{957A5FCC-DF55-4D06-AA5C-87FE353B89E3}" presName="desTx" presStyleLbl="revTx" presStyleIdx="3" presStyleCnt="4">
        <dgm:presLayoutVars/>
      </dgm:prSet>
      <dgm:spPr/>
    </dgm:pt>
  </dgm:ptLst>
  <dgm:cxnLst>
    <dgm:cxn modelId="{E136F300-B7EA-49A0-9EA6-90827C9B303E}" srcId="{957A5FCC-DF55-4D06-AA5C-87FE353B89E3}" destId="{DCC721EC-F760-4866-A71A-2BA8BFBAB23B}" srcOrd="2" destOrd="0" parTransId="{D9D95DAC-5EC2-4721-AC64-F981FD0E16B2}" sibTransId="{3AA6B512-152E-438C-A5D1-1B0FF8E5470D}"/>
    <dgm:cxn modelId="{B5CF643C-B0CB-400E-9A03-4EC8D0F1F803}" type="presOf" srcId="{D63F9F28-5B44-4A07-938D-F3DC37D9E6AC}" destId="{D59A2E1B-C76A-40DA-8E5C-B4DA7BDF1A66}" srcOrd="0" destOrd="0" presId="urn:microsoft.com/office/officeart/2018/5/layout/CenteredIconLabelDescriptionList"/>
    <dgm:cxn modelId="{EF18E15D-E33B-40CF-9E1C-59522F3CE46F}" type="presOf" srcId="{E785168B-FAAD-47B6-BA96-A69553453448}" destId="{BA0D80D2-E3D9-4656-98F8-D3C230478222}" srcOrd="0" destOrd="0" presId="urn:microsoft.com/office/officeart/2018/5/layout/CenteredIconLabelDescriptionList"/>
    <dgm:cxn modelId="{C8EF246C-FBB0-412E-940A-24D358A879E5}" type="presOf" srcId="{957A5FCC-DF55-4D06-AA5C-87FE353B89E3}" destId="{926402AE-34DB-41F2-8565-CCCCCB720007}" srcOrd="0" destOrd="0" presId="urn:microsoft.com/office/officeart/2018/5/layout/CenteredIconLabelDescriptionList"/>
    <dgm:cxn modelId="{1CD3CE6E-C43D-4B63-918F-65395F0F7FDC}" type="presOf" srcId="{3EC6014A-B678-43D7-90CE-53BE8CCA07C8}" destId="{21AE4657-991E-45FF-A127-45CEAC567D63}" srcOrd="0" destOrd="1" presId="urn:microsoft.com/office/officeart/2018/5/layout/CenteredIconLabelDescriptionList"/>
    <dgm:cxn modelId="{1B8A7857-551B-4FE2-B143-E70EAC2B9A2E}" srcId="{957A5FCC-DF55-4D06-AA5C-87FE353B89E3}" destId="{3EC6014A-B678-43D7-90CE-53BE8CCA07C8}" srcOrd="1" destOrd="0" parTransId="{FB6B9063-C741-441E-BB06-220886C82330}" sibTransId="{C85FAC13-5A0E-4F40-8D09-85A71D458B02}"/>
    <dgm:cxn modelId="{D7B1867A-1964-44FA-831D-ED071C9EC3ED}" srcId="{E785168B-FAAD-47B6-BA96-A69553453448}" destId="{D63F9F28-5B44-4A07-938D-F3DC37D9E6AC}" srcOrd="0" destOrd="0" parTransId="{BEE83686-DD99-486E-A604-60980E3D260D}" sibTransId="{C35C6C59-AE32-4222-9A40-07732A489A3C}"/>
    <dgm:cxn modelId="{DC9A57B0-3F50-4E81-B6B2-CA1EE0362618}" srcId="{E785168B-FAAD-47B6-BA96-A69553453448}" destId="{957A5FCC-DF55-4D06-AA5C-87FE353B89E3}" srcOrd="1" destOrd="0" parTransId="{9A0C0BBD-3D87-476E-8B9E-AAAFD69EB36C}" sibTransId="{D1E75C1F-DD5C-4E4D-A31F-915CB813A69D}"/>
    <dgm:cxn modelId="{548130B4-D091-415D-8699-F00E05C8BC93}" type="presOf" srcId="{DCC721EC-F760-4866-A71A-2BA8BFBAB23B}" destId="{21AE4657-991E-45FF-A127-45CEAC567D63}" srcOrd="0" destOrd="2" presId="urn:microsoft.com/office/officeart/2018/5/layout/CenteredIconLabelDescriptionList"/>
    <dgm:cxn modelId="{DC55FCBD-913B-479C-8D0F-4CCDDD0C3030}" srcId="{957A5FCC-DF55-4D06-AA5C-87FE353B89E3}" destId="{0665E886-BFCF-43AB-B989-A139F581E2CA}" srcOrd="0" destOrd="0" parTransId="{152A5C07-69FC-459E-BA7C-EDF96B851EA4}" sibTransId="{A24C8259-603D-4F87-AE90-7733085D8B45}"/>
    <dgm:cxn modelId="{A33A9AC9-BBBE-4E15-9A38-0A48136879EB}" type="presOf" srcId="{4D7DA719-E846-42C9-9B39-7BDEA20B115A}" destId="{7AF0DE77-8E0A-401B-BA09-AC0CEE870B15}" srcOrd="0" destOrd="0" presId="urn:microsoft.com/office/officeart/2018/5/layout/CenteredIconLabelDescriptionList"/>
    <dgm:cxn modelId="{3672E2D3-CBC2-4FA2-914A-2584D3BD0A47}" srcId="{D63F9F28-5B44-4A07-938D-F3DC37D9E6AC}" destId="{4D7DA719-E846-42C9-9B39-7BDEA20B115A}" srcOrd="0" destOrd="0" parTransId="{37B61671-19E4-43FA-81BC-17E59B8B09A1}" sibTransId="{B68EEE48-C050-4951-B435-FA7E5EBD8B29}"/>
    <dgm:cxn modelId="{B82BACD9-1237-483C-9C59-118E60EC177C}" srcId="{D63F9F28-5B44-4A07-938D-F3DC37D9E6AC}" destId="{F008B20E-9BB4-46DA-870A-77D2069FDFD5}" srcOrd="1" destOrd="0" parTransId="{67105681-F33C-4C09-9142-B0AC59465837}" sibTransId="{EB97CD73-A019-4CF3-874F-85123D98A7AE}"/>
    <dgm:cxn modelId="{DF2B8EF8-B87D-4563-A2E4-5F906231C882}" type="presOf" srcId="{F008B20E-9BB4-46DA-870A-77D2069FDFD5}" destId="{7AF0DE77-8E0A-401B-BA09-AC0CEE870B15}" srcOrd="0" destOrd="1" presId="urn:microsoft.com/office/officeart/2018/5/layout/CenteredIconLabelDescriptionList"/>
    <dgm:cxn modelId="{A174EAFE-D92C-4345-8C50-C02601B92C58}" type="presOf" srcId="{0665E886-BFCF-43AB-B989-A139F581E2CA}" destId="{21AE4657-991E-45FF-A127-45CEAC567D63}" srcOrd="0" destOrd="0" presId="urn:microsoft.com/office/officeart/2018/5/layout/CenteredIconLabelDescriptionList"/>
    <dgm:cxn modelId="{364805F1-2733-440B-A4D1-0AB2820D5CAD}" type="presParOf" srcId="{BA0D80D2-E3D9-4656-98F8-D3C230478222}" destId="{862F235C-FF4A-4C12-BEDE-86342B79833E}" srcOrd="0" destOrd="0" presId="urn:microsoft.com/office/officeart/2018/5/layout/CenteredIconLabelDescriptionList"/>
    <dgm:cxn modelId="{F76956F3-F444-484A-B06C-076541273140}" type="presParOf" srcId="{862F235C-FF4A-4C12-BEDE-86342B79833E}" destId="{5AC4F3F2-1CD9-48E7-B868-76874B727CF5}" srcOrd="0" destOrd="0" presId="urn:microsoft.com/office/officeart/2018/5/layout/CenteredIconLabelDescriptionList"/>
    <dgm:cxn modelId="{65F9FFC8-0037-4F7C-8829-6CCF7655891A}" type="presParOf" srcId="{862F235C-FF4A-4C12-BEDE-86342B79833E}" destId="{6C13C30A-DA26-4819-87DB-AA48E1B4392B}" srcOrd="1" destOrd="0" presId="urn:microsoft.com/office/officeart/2018/5/layout/CenteredIconLabelDescriptionList"/>
    <dgm:cxn modelId="{ABC06BF8-071F-4FE4-B6B9-46CCA0B1DF96}" type="presParOf" srcId="{862F235C-FF4A-4C12-BEDE-86342B79833E}" destId="{D59A2E1B-C76A-40DA-8E5C-B4DA7BDF1A66}" srcOrd="2" destOrd="0" presId="urn:microsoft.com/office/officeart/2018/5/layout/CenteredIconLabelDescriptionList"/>
    <dgm:cxn modelId="{F625D7D6-673F-4F47-8BD4-C9C6DDE5DDBA}" type="presParOf" srcId="{862F235C-FF4A-4C12-BEDE-86342B79833E}" destId="{D496D311-4D5E-46F4-B280-348B62244532}" srcOrd="3" destOrd="0" presId="urn:microsoft.com/office/officeart/2018/5/layout/CenteredIconLabelDescriptionList"/>
    <dgm:cxn modelId="{2C2A2EA9-C0BE-44E6-A896-8679AAE87292}" type="presParOf" srcId="{862F235C-FF4A-4C12-BEDE-86342B79833E}" destId="{7AF0DE77-8E0A-401B-BA09-AC0CEE870B15}" srcOrd="4" destOrd="0" presId="urn:microsoft.com/office/officeart/2018/5/layout/CenteredIconLabelDescriptionList"/>
    <dgm:cxn modelId="{7CA751DD-6F0C-4BCC-9C7B-893F42ED0CA1}" type="presParOf" srcId="{BA0D80D2-E3D9-4656-98F8-D3C230478222}" destId="{5049ACA1-C39F-4196-BC17-128261FE2791}" srcOrd="1" destOrd="0" presId="urn:microsoft.com/office/officeart/2018/5/layout/CenteredIconLabelDescriptionList"/>
    <dgm:cxn modelId="{06616C02-83F9-4CDA-A8F7-D469876213FE}" type="presParOf" srcId="{BA0D80D2-E3D9-4656-98F8-D3C230478222}" destId="{21C60F44-CC6A-4DAA-A970-14B99B03A853}" srcOrd="2" destOrd="0" presId="urn:microsoft.com/office/officeart/2018/5/layout/CenteredIconLabelDescriptionList"/>
    <dgm:cxn modelId="{E017F93B-2418-4630-BA3C-8184EFED2037}" type="presParOf" srcId="{21C60F44-CC6A-4DAA-A970-14B99B03A853}" destId="{9E8C5562-43D6-426E-AFEF-32744D1E3B56}" srcOrd="0" destOrd="0" presId="urn:microsoft.com/office/officeart/2018/5/layout/CenteredIconLabelDescriptionList"/>
    <dgm:cxn modelId="{840F7AF3-8DF7-4F27-ADB1-D1C072F0B285}" type="presParOf" srcId="{21C60F44-CC6A-4DAA-A970-14B99B03A853}" destId="{6FE1C332-C0AD-49F9-B244-C6D05FF2218F}" srcOrd="1" destOrd="0" presId="urn:microsoft.com/office/officeart/2018/5/layout/CenteredIconLabelDescriptionList"/>
    <dgm:cxn modelId="{B5EEF071-455F-4DCE-81A4-992CD3B36FBB}" type="presParOf" srcId="{21C60F44-CC6A-4DAA-A970-14B99B03A853}" destId="{926402AE-34DB-41F2-8565-CCCCCB720007}" srcOrd="2" destOrd="0" presId="urn:microsoft.com/office/officeart/2018/5/layout/CenteredIconLabelDescriptionList"/>
    <dgm:cxn modelId="{82CA618D-374D-4B87-912A-CFBAA59F6A08}" type="presParOf" srcId="{21C60F44-CC6A-4DAA-A970-14B99B03A853}" destId="{22052466-0B77-4BFA-A8DB-5D7AFAE3C23D}" srcOrd="3" destOrd="0" presId="urn:microsoft.com/office/officeart/2018/5/layout/CenteredIconLabelDescriptionList"/>
    <dgm:cxn modelId="{8B312A93-ECB1-44A7-8418-E1F59E9D8ECC}" type="presParOf" srcId="{21C60F44-CC6A-4DAA-A970-14B99B03A853}" destId="{21AE4657-991E-45FF-A127-45CEAC567D63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68845-5A56-4F72-A7D8-043B3AA6D37D}">
      <dsp:nvSpPr>
        <dsp:cNvPr id="0" name=""/>
        <dsp:cNvSpPr/>
      </dsp:nvSpPr>
      <dsp:spPr>
        <a:xfrm>
          <a:off x="0" y="680"/>
          <a:ext cx="6269038" cy="159164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C9D673-3458-4F6C-8F35-26D7C1798941}">
      <dsp:nvSpPr>
        <dsp:cNvPr id="0" name=""/>
        <dsp:cNvSpPr/>
      </dsp:nvSpPr>
      <dsp:spPr>
        <a:xfrm>
          <a:off x="481473" y="358800"/>
          <a:ext cx="875405" cy="87540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0B911A-92AB-49EE-A91D-F7F25258D51E}">
      <dsp:nvSpPr>
        <dsp:cNvPr id="0" name=""/>
        <dsp:cNvSpPr/>
      </dsp:nvSpPr>
      <dsp:spPr>
        <a:xfrm>
          <a:off x="1838352" y="680"/>
          <a:ext cx="4430685" cy="1591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49" tIns="168449" rIns="168449" bIns="16844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 formal discussion or argument between two teams about a given topic</a:t>
          </a:r>
          <a:endParaRPr lang="en-US" sz="2200" kern="1200" dirty="0"/>
        </a:p>
      </dsp:txBody>
      <dsp:txXfrm>
        <a:off x="1838352" y="680"/>
        <a:ext cx="4430685" cy="1591647"/>
      </dsp:txXfrm>
    </dsp:sp>
    <dsp:sp modelId="{762756BA-0DF3-4A19-A724-A9166D6AEC91}">
      <dsp:nvSpPr>
        <dsp:cNvPr id="0" name=""/>
        <dsp:cNvSpPr/>
      </dsp:nvSpPr>
      <dsp:spPr>
        <a:xfrm>
          <a:off x="0" y="1990238"/>
          <a:ext cx="6269038" cy="15916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477690-9A7F-41BC-9B89-BE8DE52607A3}">
      <dsp:nvSpPr>
        <dsp:cNvPr id="0" name=""/>
        <dsp:cNvSpPr/>
      </dsp:nvSpPr>
      <dsp:spPr>
        <a:xfrm>
          <a:off x="481473" y="2348359"/>
          <a:ext cx="875405" cy="87540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FAFE1C-3017-4657-9DB0-71D3191FC653}">
      <dsp:nvSpPr>
        <dsp:cNvPr id="0" name=""/>
        <dsp:cNvSpPr/>
      </dsp:nvSpPr>
      <dsp:spPr>
        <a:xfrm>
          <a:off x="1838352" y="1990238"/>
          <a:ext cx="2821067" cy="1591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49" tIns="168449" rIns="168449" bIns="16844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Positions and topics are usually assigned at random</a:t>
          </a:r>
          <a:endParaRPr lang="en-US" sz="2200" kern="1200" dirty="0"/>
        </a:p>
      </dsp:txBody>
      <dsp:txXfrm>
        <a:off x="1838352" y="1990238"/>
        <a:ext cx="2821067" cy="1591647"/>
      </dsp:txXfrm>
    </dsp:sp>
    <dsp:sp modelId="{8E011886-35DD-4F37-99BE-AB0FA354C8C8}">
      <dsp:nvSpPr>
        <dsp:cNvPr id="0" name=""/>
        <dsp:cNvSpPr/>
      </dsp:nvSpPr>
      <dsp:spPr>
        <a:xfrm>
          <a:off x="4659419" y="1990238"/>
          <a:ext cx="1609618" cy="1591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49" tIns="168449" rIns="168449" bIns="16844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Means you might have to argue for something you  disagree with</a:t>
          </a:r>
          <a:endParaRPr lang="en-US" sz="1500" kern="1200" dirty="0"/>
        </a:p>
      </dsp:txBody>
      <dsp:txXfrm>
        <a:off x="4659419" y="1990238"/>
        <a:ext cx="1609618" cy="1591647"/>
      </dsp:txXfrm>
    </dsp:sp>
    <dsp:sp modelId="{7108FBEF-A703-4471-9F9D-59B91C013509}">
      <dsp:nvSpPr>
        <dsp:cNvPr id="0" name=""/>
        <dsp:cNvSpPr/>
      </dsp:nvSpPr>
      <dsp:spPr>
        <a:xfrm>
          <a:off x="0" y="3979797"/>
          <a:ext cx="6269038" cy="159164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CECB2C-5B13-48DA-B989-D4EEEEF59897}">
      <dsp:nvSpPr>
        <dsp:cNvPr id="0" name=""/>
        <dsp:cNvSpPr/>
      </dsp:nvSpPr>
      <dsp:spPr>
        <a:xfrm>
          <a:off x="481473" y="4337918"/>
          <a:ext cx="875405" cy="87540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CF98A4-E2CC-49C4-A5B6-BDE1FAABC378}">
      <dsp:nvSpPr>
        <dsp:cNvPr id="0" name=""/>
        <dsp:cNvSpPr/>
      </dsp:nvSpPr>
      <dsp:spPr>
        <a:xfrm>
          <a:off x="1838352" y="3979797"/>
          <a:ext cx="2821067" cy="1591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49" tIns="168449" rIns="168449" bIns="16844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The winning team delivers the most convincing argument/s </a:t>
          </a:r>
          <a:endParaRPr lang="en-US" sz="2200" kern="1200" dirty="0"/>
        </a:p>
      </dsp:txBody>
      <dsp:txXfrm>
        <a:off x="1838352" y="3979797"/>
        <a:ext cx="2821067" cy="1591647"/>
      </dsp:txXfrm>
    </dsp:sp>
    <dsp:sp modelId="{20ABB62B-F158-4DAB-90FD-87A539E70C29}">
      <dsp:nvSpPr>
        <dsp:cNvPr id="0" name=""/>
        <dsp:cNvSpPr/>
      </dsp:nvSpPr>
      <dsp:spPr>
        <a:xfrm>
          <a:off x="4659419" y="3979797"/>
          <a:ext cx="1609618" cy="1591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49" tIns="168449" rIns="168449" bIns="16844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Not about who’s right – about who’s more persuasive!</a:t>
          </a:r>
          <a:endParaRPr lang="en-US" sz="1500" kern="1200"/>
        </a:p>
      </dsp:txBody>
      <dsp:txXfrm>
        <a:off x="4659419" y="3979797"/>
        <a:ext cx="1609618" cy="15916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07D546-83C1-4699-BC8E-DEA44DABD7E7}">
      <dsp:nvSpPr>
        <dsp:cNvPr id="0" name=""/>
        <dsp:cNvSpPr/>
      </dsp:nvSpPr>
      <dsp:spPr>
        <a:xfrm>
          <a:off x="602725" y="678886"/>
          <a:ext cx="645257" cy="6452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2950C4-2A6E-4776-B1C5-91ABEF4D7EC6}">
      <dsp:nvSpPr>
        <dsp:cNvPr id="0" name=""/>
        <dsp:cNvSpPr/>
      </dsp:nvSpPr>
      <dsp:spPr>
        <a:xfrm>
          <a:off x="3557" y="1452867"/>
          <a:ext cx="1843593" cy="27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900" b="1" kern="1200"/>
            <a:t>Intro/Hook</a:t>
          </a:r>
          <a:endParaRPr lang="en-US" sz="1900" kern="1200"/>
        </a:p>
      </dsp:txBody>
      <dsp:txXfrm>
        <a:off x="3557" y="1452867"/>
        <a:ext cx="1843593" cy="276539"/>
      </dsp:txXfrm>
    </dsp:sp>
    <dsp:sp modelId="{D06C3A29-D2E9-4AC0-B3E8-D42E03AA909C}">
      <dsp:nvSpPr>
        <dsp:cNvPr id="0" name=""/>
        <dsp:cNvSpPr/>
      </dsp:nvSpPr>
      <dsp:spPr>
        <a:xfrm>
          <a:off x="3557" y="1789277"/>
          <a:ext cx="1843593" cy="1883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Introduce the topic in an interesting &amp; engaging way</a:t>
          </a:r>
          <a:endParaRPr lang="en-US" sz="1600" kern="1200" dirty="0"/>
        </a:p>
      </dsp:txBody>
      <dsp:txXfrm>
        <a:off x="3557" y="1789277"/>
        <a:ext cx="1843593" cy="1883173"/>
      </dsp:txXfrm>
    </dsp:sp>
    <dsp:sp modelId="{9BB6076F-7040-4378-8093-F343C8FB9E7F}">
      <dsp:nvSpPr>
        <dsp:cNvPr id="0" name=""/>
        <dsp:cNvSpPr/>
      </dsp:nvSpPr>
      <dsp:spPr>
        <a:xfrm>
          <a:off x="2768948" y="678886"/>
          <a:ext cx="645257" cy="6452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47DB5-5A30-4A0C-806B-E709AB9D6454}">
      <dsp:nvSpPr>
        <dsp:cNvPr id="0" name=""/>
        <dsp:cNvSpPr/>
      </dsp:nvSpPr>
      <dsp:spPr>
        <a:xfrm>
          <a:off x="2169780" y="1452867"/>
          <a:ext cx="1843593" cy="27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900" b="1" kern="1200" dirty="0"/>
            <a:t>Define terms </a:t>
          </a:r>
          <a:endParaRPr lang="en-US" sz="1900" kern="1200" dirty="0"/>
        </a:p>
      </dsp:txBody>
      <dsp:txXfrm>
        <a:off x="2169780" y="1452867"/>
        <a:ext cx="1843593" cy="276539"/>
      </dsp:txXfrm>
    </dsp:sp>
    <dsp:sp modelId="{DD317343-6372-4EE3-8F9C-63E331333100}">
      <dsp:nvSpPr>
        <dsp:cNvPr id="0" name=""/>
        <dsp:cNvSpPr/>
      </dsp:nvSpPr>
      <dsp:spPr>
        <a:xfrm>
          <a:off x="2169780" y="1789277"/>
          <a:ext cx="1843593" cy="1883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Clarify what your team understands the topic to mean</a:t>
          </a: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Define of any words that might be ambiguous</a:t>
          </a:r>
          <a:endParaRPr lang="en-US" sz="1600" kern="1200" dirty="0"/>
        </a:p>
      </dsp:txBody>
      <dsp:txXfrm>
        <a:off x="2169780" y="1789277"/>
        <a:ext cx="1843593" cy="1883173"/>
      </dsp:txXfrm>
    </dsp:sp>
    <dsp:sp modelId="{411A45F0-B236-4861-A5A5-1FD8E9BD1E65}">
      <dsp:nvSpPr>
        <dsp:cNvPr id="0" name=""/>
        <dsp:cNvSpPr/>
      </dsp:nvSpPr>
      <dsp:spPr>
        <a:xfrm>
          <a:off x="4935171" y="678886"/>
          <a:ext cx="645257" cy="6452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3CB5B-070A-49EC-A8F6-31752B8CC83B}">
      <dsp:nvSpPr>
        <dsp:cNvPr id="0" name=""/>
        <dsp:cNvSpPr/>
      </dsp:nvSpPr>
      <dsp:spPr>
        <a:xfrm>
          <a:off x="4336003" y="1452867"/>
          <a:ext cx="1843593" cy="27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900" b="1" kern="1200" dirty="0"/>
            <a:t>Team Line </a:t>
          </a:r>
          <a:endParaRPr lang="en-US" sz="1900" kern="1200" dirty="0"/>
        </a:p>
      </dsp:txBody>
      <dsp:txXfrm>
        <a:off x="4336003" y="1452867"/>
        <a:ext cx="1843593" cy="276539"/>
      </dsp:txXfrm>
    </dsp:sp>
    <dsp:sp modelId="{DFC7F278-FB5B-4405-B9B1-4D9C3B4B1D3D}">
      <dsp:nvSpPr>
        <dsp:cNvPr id="0" name=""/>
        <dsp:cNvSpPr/>
      </dsp:nvSpPr>
      <dsp:spPr>
        <a:xfrm>
          <a:off x="4336003" y="1789277"/>
          <a:ext cx="1843593" cy="1883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Explain what your overall point is, what your team is going to argue</a:t>
          </a: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For the affirmative team, this will be YES you agree with the </a:t>
          </a:r>
          <a:r>
            <a:rPr lang="en-GB" sz="1600" b="1" kern="1200" dirty="0"/>
            <a:t>motion</a:t>
          </a:r>
          <a:r>
            <a:rPr lang="en-GB" sz="1600" kern="1200" dirty="0"/>
            <a:t>, and why </a:t>
          </a:r>
          <a:endParaRPr lang="en-US" sz="1600" kern="1200" dirty="0"/>
        </a:p>
      </dsp:txBody>
      <dsp:txXfrm>
        <a:off x="4336003" y="1789277"/>
        <a:ext cx="1843593" cy="1883173"/>
      </dsp:txXfrm>
    </dsp:sp>
    <dsp:sp modelId="{060E8926-1B81-45C6-B549-29F1CC6E94FA}">
      <dsp:nvSpPr>
        <dsp:cNvPr id="0" name=""/>
        <dsp:cNvSpPr/>
      </dsp:nvSpPr>
      <dsp:spPr>
        <a:xfrm>
          <a:off x="7101393" y="678886"/>
          <a:ext cx="645257" cy="64525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8A6F3A-ADB9-4F08-8BCC-9ED3B1178161}">
      <dsp:nvSpPr>
        <dsp:cNvPr id="0" name=""/>
        <dsp:cNvSpPr/>
      </dsp:nvSpPr>
      <dsp:spPr>
        <a:xfrm>
          <a:off x="6502225" y="1452867"/>
          <a:ext cx="1843593" cy="27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900" b="1" kern="1200" dirty="0"/>
            <a:t>Team Split </a:t>
          </a:r>
          <a:endParaRPr lang="en-US" sz="1900" kern="1200" dirty="0"/>
        </a:p>
      </dsp:txBody>
      <dsp:txXfrm>
        <a:off x="6502225" y="1452867"/>
        <a:ext cx="1843593" cy="276539"/>
      </dsp:txXfrm>
    </dsp:sp>
    <dsp:sp modelId="{03354878-A20C-4E48-9316-457D9DACA900}">
      <dsp:nvSpPr>
        <dsp:cNvPr id="0" name=""/>
        <dsp:cNvSpPr/>
      </dsp:nvSpPr>
      <dsp:spPr>
        <a:xfrm>
          <a:off x="6502225" y="1789277"/>
          <a:ext cx="1843593" cy="1883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Give brief outline of what areas you will cover and what your second speaker will cover </a:t>
          </a:r>
          <a:endParaRPr lang="en-US" sz="1600" kern="1200" dirty="0"/>
        </a:p>
      </dsp:txBody>
      <dsp:txXfrm>
        <a:off x="6502225" y="1789277"/>
        <a:ext cx="1843593" cy="1883173"/>
      </dsp:txXfrm>
    </dsp:sp>
    <dsp:sp modelId="{13A4E948-98E6-4221-9F3F-85D367F9BB94}">
      <dsp:nvSpPr>
        <dsp:cNvPr id="0" name=""/>
        <dsp:cNvSpPr/>
      </dsp:nvSpPr>
      <dsp:spPr>
        <a:xfrm>
          <a:off x="9267616" y="678886"/>
          <a:ext cx="645257" cy="64525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922DB5-CE48-4E91-AC07-E4821313291E}">
      <dsp:nvSpPr>
        <dsp:cNvPr id="0" name=""/>
        <dsp:cNvSpPr/>
      </dsp:nvSpPr>
      <dsp:spPr>
        <a:xfrm>
          <a:off x="8668448" y="1452867"/>
          <a:ext cx="1843593" cy="27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900" b="1" kern="1200" dirty="0"/>
            <a:t>First 2 points </a:t>
          </a:r>
          <a:endParaRPr lang="en-US" sz="1900" kern="1200" dirty="0"/>
        </a:p>
      </dsp:txBody>
      <dsp:txXfrm>
        <a:off x="8668448" y="1452867"/>
        <a:ext cx="1843593" cy="276539"/>
      </dsp:txXfrm>
    </dsp:sp>
    <dsp:sp modelId="{09B77305-089D-4809-B6F8-5C21DBD8F85B}">
      <dsp:nvSpPr>
        <dsp:cNvPr id="0" name=""/>
        <dsp:cNvSpPr/>
      </dsp:nvSpPr>
      <dsp:spPr>
        <a:xfrm>
          <a:off x="8668448" y="1789277"/>
          <a:ext cx="1843593" cy="1883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Give two good reasons why you’re right</a:t>
          </a: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Use PEEL format – Point, Evidence, Elaborate, Link</a:t>
          </a:r>
          <a:endParaRPr lang="en-US" sz="1600" kern="1200" dirty="0"/>
        </a:p>
      </dsp:txBody>
      <dsp:txXfrm>
        <a:off x="8668448" y="1789277"/>
        <a:ext cx="1843593" cy="18831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3716E-836A-4985-B6FD-D86527A14622}">
      <dsp:nvSpPr>
        <dsp:cNvPr id="0" name=""/>
        <dsp:cNvSpPr/>
      </dsp:nvSpPr>
      <dsp:spPr>
        <a:xfrm>
          <a:off x="602725" y="564308"/>
          <a:ext cx="645257" cy="6452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AFDF-43A4-4F4F-A5F2-E1F3A7E5E902}">
      <dsp:nvSpPr>
        <dsp:cNvPr id="0" name=""/>
        <dsp:cNvSpPr/>
      </dsp:nvSpPr>
      <dsp:spPr>
        <a:xfrm>
          <a:off x="3557" y="1348143"/>
          <a:ext cx="1843593" cy="27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900" b="1" kern="1200" dirty="0"/>
            <a:t>Define Terms</a:t>
          </a:r>
          <a:endParaRPr lang="en-US" sz="1900" kern="1200" dirty="0"/>
        </a:p>
      </dsp:txBody>
      <dsp:txXfrm>
        <a:off x="3557" y="1348143"/>
        <a:ext cx="1843593" cy="276539"/>
      </dsp:txXfrm>
    </dsp:sp>
    <dsp:sp modelId="{FC56BCFA-5985-45F1-983B-6EB7C0EAAAB6}">
      <dsp:nvSpPr>
        <dsp:cNvPr id="0" name=""/>
        <dsp:cNvSpPr/>
      </dsp:nvSpPr>
      <dsp:spPr>
        <a:xfrm>
          <a:off x="3557" y="1689137"/>
          <a:ext cx="1843593" cy="2097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Can agree with the affirmative’s definition OR redefine </a:t>
          </a:r>
          <a:endParaRPr lang="en-US" sz="1600" kern="1200" dirty="0"/>
        </a:p>
      </dsp:txBody>
      <dsp:txXfrm>
        <a:off x="3557" y="1689137"/>
        <a:ext cx="1843593" cy="2097892"/>
      </dsp:txXfrm>
    </dsp:sp>
    <dsp:sp modelId="{CDEDDA05-79E4-4AD4-A5F3-733F8AF633BC}">
      <dsp:nvSpPr>
        <dsp:cNvPr id="0" name=""/>
        <dsp:cNvSpPr/>
      </dsp:nvSpPr>
      <dsp:spPr>
        <a:xfrm>
          <a:off x="2768948" y="564308"/>
          <a:ext cx="645257" cy="6452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9A33D-7066-410C-AE90-BBED00918DC2}">
      <dsp:nvSpPr>
        <dsp:cNvPr id="0" name=""/>
        <dsp:cNvSpPr/>
      </dsp:nvSpPr>
      <dsp:spPr>
        <a:xfrm>
          <a:off x="2169780" y="1348143"/>
          <a:ext cx="1843593" cy="27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900" b="1" kern="1200" dirty="0"/>
            <a:t>Rebuttal</a:t>
          </a:r>
          <a:endParaRPr lang="en-US" sz="1900" kern="1200" dirty="0"/>
        </a:p>
      </dsp:txBody>
      <dsp:txXfrm>
        <a:off x="2169780" y="1348143"/>
        <a:ext cx="1843593" cy="276539"/>
      </dsp:txXfrm>
    </dsp:sp>
    <dsp:sp modelId="{D6A8AC3A-CC08-43F4-B981-7DC1C9893C76}">
      <dsp:nvSpPr>
        <dsp:cNvPr id="0" name=""/>
        <dsp:cNvSpPr/>
      </dsp:nvSpPr>
      <dsp:spPr>
        <a:xfrm>
          <a:off x="2169780" y="1689137"/>
          <a:ext cx="1843593" cy="2097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Refute the two points made by the first affirmative speaker</a:t>
          </a: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State their point, explain why it’s wrong, say why your idea is better</a:t>
          </a:r>
          <a:endParaRPr lang="en-US" sz="1600" kern="1200" dirty="0"/>
        </a:p>
      </dsp:txBody>
      <dsp:txXfrm>
        <a:off x="2169780" y="1689137"/>
        <a:ext cx="1843593" cy="2097892"/>
      </dsp:txXfrm>
    </dsp:sp>
    <dsp:sp modelId="{B64A664B-C3B5-4306-8A68-71D9BE97C15A}">
      <dsp:nvSpPr>
        <dsp:cNvPr id="0" name=""/>
        <dsp:cNvSpPr/>
      </dsp:nvSpPr>
      <dsp:spPr>
        <a:xfrm>
          <a:off x="4935171" y="564308"/>
          <a:ext cx="645257" cy="6452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F3C0BD-CFB4-41EA-86C0-C97A19DE6944}">
      <dsp:nvSpPr>
        <dsp:cNvPr id="0" name=""/>
        <dsp:cNvSpPr/>
      </dsp:nvSpPr>
      <dsp:spPr>
        <a:xfrm>
          <a:off x="4336003" y="1348143"/>
          <a:ext cx="1843593" cy="27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900" b="1" kern="1200" dirty="0"/>
            <a:t>Team Line </a:t>
          </a:r>
          <a:endParaRPr lang="en-US" sz="1900" kern="1200" dirty="0"/>
        </a:p>
      </dsp:txBody>
      <dsp:txXfrm>
        <a:off x="4336003" y="1348143"/>
        <a:ext cx="1843593" cy="276539"/>
      </dsp:txXfrm>
    </dsp:sp>
    <dsp:sp modelId="{3C2A7F0D-6DB0-4DDA-BFBC-E87D12134F8C}">
      <dsp:nvSpPr>
        <dsp:cNvPr id="0" name=""/>
        <dsp:cNvSpPr/>
      </dsp:nvSpPr>
      <dsp:spPr>
        <a:xfrm>
          <a:off x="4336003" y="1689137"/>
          <a:ext cx="1843593" cy="2097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Explain what your overall point is, what your team is going to argue</a:t>
          </a: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For the negative team, this will be NO you don’t agree with the </a:t>
          </a:r>
          <a:r>
            <a:rPr lang="en-GB" sz="1600" b="1" kern="1200" dirty="0"/>
            <a:t>motion</a:t>
          </a:r>
          <a:r>
            <a:rPr lang="en-GB" sz="1600" kern="1200" dirty="0"/>
            <a:t>, and why not</a:t>
          </a:r>
          <a:endParaRPr lang="en-US" sz="1600" kern="1200" dirty="0"/>
        </a:p>
      </dsp:txBody>
      <dsp:txXfrm>
        <a:off x="4336003" y="1689137"/>
        <a:ext cx="1843593" cy="2097892"/>
      </dsp:txXfrm>
    </dsp:sp>
    <dsp:sp modelId="{55C788C1-BAC9-43EB-B513-2235346764BA}">
      <dsp:nvSpPr>
        <dsp:cNvPr id="0" name=""/>
        <dsp:cNvSpPr/>
      </dsp:nvSpPr>
      <dsp:spPr>
        <a:xfrm>
          <a:off x="7101393" y="564308"/>
          <a:ext cx="645257" cy="64525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65DF5-67DC-4030-B4C1-79DF6C7A9893}">
      <dsp:nvSpPr>
        <dsp:cNvPr id="0" name=""/>
        <dsp:cNvSpPr/>
      </dsp:nvSpPr>
      <dsp:spPr>
        <a:xfrm>
          <a:off x="6502225" y="1348143"/>
          <a:ext cx="1843593" cy="27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900" b="1" kern="1200" dirty="0"/>
            <a:t>Team Split </a:t>
          </a:r>
          <a:endParaRPr lang="en-US" sz="1900" kern="1200" dirty="0"/>
        </a:p>
      </dsp:txBody>
      <dsp:txXfrm>
        <a:off x="6502225" y="1348143"/>
        <a:ext cx="1843593" cy="276539"/>
      </dsp:txXfrm>
    </dsp:sp>
    <dsp:sp modelId="{68C067EC-5C00-4F37-906A-963EE0B87658}">
      <dsp:nvSpPr>
        <dsp:cNvPr id="0" name=""/>
        <dsp:cNvSpPr/>
      </dsp:nvSpPr>
      <dsp:spPr>
        <a:xfrm>
          <a:off x="6502225" y="1689137"/>
          <a:ext cx="1843593" cy="2097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Give a brief outline of what areas you will cover, and what your second speaker will cover </a:t>
          </a:r>
          <a:endParaRPr lang="en-US" sz="1600" kern="1200" dirty="0"/>
        </a:p>
      </dsp:txBody>
      <dsp:txXfrm>
        <a:off x="6502225" y="1689137"/>
        <a:ext cx="1843593" cy="2097892"/>
      </dsp:txXfrm>
    </dsp:sp>
    <dsp:sp modelId="{601FC646-F23A-47A9-8300-61A16A3D75D8}">
      <dsp:nvSpPr>
        <dsp:cNvPr id="0" name=""/>
        <dsp:cNvSpPr/>
      </dsp:nvSpPr>
      <dsp:spPr>
        <a:xfrm>
          <a:off x="9267616" y="564308"/>
          <a:ext cx="645257" cy="64525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FF1E28-2642-49CC-A87A-E6263CE6BA31}">
      <dsp:nvSpPr>
        <dsp:cNvPr id="0" name=""/>
        <dsp:cNvSpPr/>
      </dsp:nvSpPr>
      <dsp:spPr>
        <a:xfrm>
          <a:off x="8668448" y="1348143"/>
          <a:ext cx="1843593" cy="27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900" b="1" kern="1200" dirty="0"/>
            <a:t>First 2 points </a:t>
          </a:r>
          <a:endParaRPr lang="en-US" sz="1900" kern="1200" dirty="0"/>
        </a:p>
      </dsp:txBody>
      <dsp:txXfrm>
        <a:off x="8668448" y="1348143"/>
        <a:ext cx="1843593" cy="276539"/>
      </dsp:txXfrm>
    </dsp:sp>
    <dsp:sp modelId="{88EE0572-3CE9-4966-98CC-D8BE43D66AE7}">
      <dsp:nvSpPr>
        <dsp:cNvPr id="0" name=""/>
        <dsp:cNvSpPr/>
      </dsp:nvSpPr>
      <dsp:spPr>
        <a:xfrm>
          <a:off x="8668448" y="1689137"/>
          <a:ext cx="1843593" cy="2097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Give two good reasons why you’re right. </a:t>
          </a: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Use PEEL format – Point, Evidence, Elaborate, Link</a:t>
          </a:r>
          <a:endParaRPr lang="en-US" sz="1600" kern="1200" dirty="0"/>
        </a:p>
      </dsp:txBody>
      <dsp:txXfrm>
        <a:off x="8668448" y="1689137"/>
        <a:ext cx="1843593" cy="20978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C4F3F2-1CD9-48E7-B868-76874B727CF5}">
      <dsp:nvSpPr>
        <dsp:cNvPr id="0" name=""/>
        <dsp:cNvSpPr/>
      </dsp:nvSpPr>
      <dsp:spPr>
        <a:xfrm>
          <a:off x="1963800" y="404007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9A2E1B-C76A-40DA-8E5C-B4DA7BDF1A66}">
      <dsp:nvSpPr>
        <dsp:cNvPr id="0" name=""/>
        <dsp:cNvSpPr/>
      </dsp:nvSpPr>
      <dsp:spPr>
        <a:xfrm>
          <a:off x="559800" y="2068370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AU" sz="3600" b="1" kern="1200"/>
            <a:t>Rebuttal</a:t>
          </a:r>
          <a:r>
            <a:rPr lang="en-AU" sz="3600" kern="1200"/>
            <a:t> </a:t>
          </a:r>
          <a:endParaRPr lang="en-US" sz="3600" kern="1200"/>
        </a:p>
      </dsp:txBody>
      <dsp:txXfrm>
        <a:off x="559800" y="2068370"/>
        <a:ext cx="4320000" cy="648000"/>
      </dsp:txXfrm>
    </dsp:sp>
    <dsp:sp modelId="{7AF0DE77-8E0A-401B-BA09-AC0CEE870B15}">
      <dsp:nvSpPr>
        <dsp:cNvPr id="0" name=""/>
        <dsp:cNvSpPr/>
      </dsp:nvSpPr>
      <dsp:spPr>
        <a:xfrm>
          <a:off x="559800" y="2787236"/>
          <a:ext cx="4320000" cy="1160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700" kern="1200" dirty="0"/>
            <a:t>Rebut the two points made by the speaker before you</a:t>
          </a:r>
          <a:endParaRPr lang="en-US" sz="1700" kern="1200" dirty="0"/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State their point, explain why it’s wrong, say why your idea is better</a:t>
          </a:r>
        </a:p>
      </dsp:txBody>
      <dsp:txXfrm>
        <a:off x="559800" y="2787236"/>
        <a:ext cx="4320000" cy="1160094"/>
      </dsp:txXfrm>
    </dsp:sp>
    <dsp:sp modelId="{9E8C5562-43D6-426E-AFEF-32744D1E3B56}">
      <dsp:nvSpPr>
        <dsp:cNvPr id="0" name=""/>
        <dsp:cNvSpPr/>
      </dsp:nvSpPr>
      <dsp:spPr>
        <a:xfrm>
          <a:off x="7039800" y="404007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402AE-34DB-41F2-8565-CCCCCB720007}">
      <dsp:nvSpPr>
        <dsp:cNvPr id="0" name=""/>
        <dsp:cNvSpPr/>
      </dsp:nvSpPr>
      <dsp:spPr>
        <a:xfrm>
          <a:off x="5635800" y="2068370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AU" sz="3600" b="1" kern="1200" dirty="0"/>
            <a:t>Second 2 Points</a:t>
          </a:r>
          <a:endParaRPr lang="en-US" sz="3600" kern="1200" dirty="0"/>
        </a:p>
      </dsp:txBody>
      <dsp:txXfrm>
        <a:off x="5635800" y="2068370"/>
        <a:ext cx="4320000" cy="648000"/>
      </dsp:txXfrm>
    </dsp:sp>
    <dsp:sp modelId="{21AE4657-991E-45FF-A127-45CEAC567D63}">
      <dsp:nvSpPr>
        <dsp:cNvPr id="0" name=""/>
        <dsp:cNvSpPr/>
      </dsp:nvSpPr>
      <dsp:spPr>
        <a:xfrm>
          <a:off x="5635800" y="2787236"/>
          <a:ext cx="4320000" cy="1160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700" kern="1200" dirty="0"/>
            <a:t>Give two more main points for your argument</a:t>
          </a:r>
          <a:endParaRPr lang="en-US" sz="1700" kern="1200" dirty="0"/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700" kern="1200" dirty="0"/>
            <a:t>Use PEEL method – point, evidence, elaborate, link</a:t>
          </a:r>
        </a:p>
      </dsp:txBody>
      <dsp:txXfrm>
        <a:off x="5635800" y="2787236"/>
        <a:ext cx="4320000" cy="11600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C4F3F2-1CD9-48E7-B868-76874B727CF5}">
      <dsp:nvSpPr>
        <dsp:cNvPr id="0" name=""/>
        <dsp:cNvSpPr/>
      </dsp:nvSpPr>
      <dsp:spPr>
        <a:xfrm>
          <a:off x="1963800" y="418259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9A2E1B-C76A-40DA-8E5C-B4DA7BDF1A66}">
      <dsp:nvSpPr>
        <dsp:cNvPr id="0" name=""/>
        <dsp:cNvSpPr/>
      </dsp:nvSpPr>
      <dsp:spPr>
        <a:xfrm>
          <a:off x="559800" y="2081396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AU" sz="3500" b="1" kern="1200"/>
            <a:t>Rebuttal</a:t>
          </a:r>
          <a:r>
            <a:rPr lang="en-AU" sz="3500" kern="1200"/>
            <a:t> </a:t>
          </a:r>
          <a:endParaRPr lang="en-US" sz="3500" kern="1200"/>
        </a:p>
      </dsp:txBody>
      <dsp:txXfrm>
        <a:off x="559800" y="2081396"/>
        <a:ext cx="4320000" cy="648000"/>
      </dsp:txXfrm>
    </dsp:sp>
    <dsp:sp modelId="{7AF0DE77-8E0A-401B-BA09-AC0CEE870B15}">
      <dsp:nvSpPr>
        <dsp:cNvPr id="0" name=""/>
        <dsp:cNvSpPr/>
      </dsp:nvSpPr>
      <dsp:spPr>
        <a:xfrm>
          <a:off x="559800" y="2799692"/>
          <a:ext cx="4320000" cy="1133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700" kern="1200"/>
            <a:t>Rebut the final two points made by the 2</a:t>
          </a:r>
          <a:r>
            <a:rPr lang="en-AU" sz="1700" kern="1200" baseline="30000"/>
            <a:t>nd</a:t>
          </a:r>
          <a:r>
            <a:rPr lang="en-AU" sz="1700" kern="1200"/>
            <a:t> negative speaker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700" kern="1200"/>
            <a:t>Rebut the opposition’s whole argument and/or counter any of their previous rebuttals</a:t>
          </a:r>
          <a:endParaRPr lang="en-US" sz="1700" kern="1200"/>
        </a:p>
      </dsp:txBody>
      <dsp:txXfrm>
        <a:off x="559800" y="2799692"/>
        <a:ext cx="4320000" cy="1133385"/>
      </dsp:txXfrm>
    </dsp:sp>
    <dsp:sp modelId="{9E8C5562-43D6-426E-AFEF-32744D1E3B56}">
      <dsp:nvSpPr>
        <dsp:cNvPr id="0" name=""/>
        <dsp:cNvSpPr/>
      </dsp:nvSpPr>
      <dsp:spPr>
        <a:xfrm>
          <a:off x="7039800" y="418259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402AE-34DB-41F2-8565-CCCCCB720007}">
      <dsp:nvSpPr>
        <dsp:cNvPr id="0" name=""/>
        <dsp:cNvSpPr/>
      </dsp:nvSpPr>
      <dsp:spPr>
        <a:xfrm>
          <a:off x="5635800" y="2081396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AU" sz="3500" b="1" kern="1200"/>
            <a:t>Summary &amp; Conclusion</a:t>
          </a:r>
          <a:endParaRPr lang="en-US" sz="3500" kern="1200"/>
        </a:p>
      </dsp:txBody>
      <dsp:txXfrm>
        <a:off x="5635800" y="2081396"/>
        <a:ext cx="4320000" cy="648000"/>
      </dsp:txXfrm>
    </dsp:sp>
    <dsp:sp modelId="{21AE4657-991E-45FF-A127-45CEAC567D63}">
      <dsp:nvSpPr>
        <dsp:cNvPr id="0" name=""/>
        <dsp:cNvSpPr/>
      </dsp:nvSpPr>
      <dsp:spPr>
        <a:xfrm>
          <a:off x="5635800" y="2799692"/>
          <a:ext cx="4320000" cy="1133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700" kern="1200" dirty="0"/>
            <a:t>Sum up arguments from both sides. Explain why yours made the most sense</a:t>
          </a:r>
          <a:endParaRPr lang="en-US" sz="1700" kern="1200" dirty="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700" kern="1200" dirty="0"/>
            <a:t>Don’t be repetitive – say in a different way</a:t>
          </a:r>
          <a:endParaRPr lang="en-US" sz="1700" kern="1200" dirty="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700" kern="1200" dirty="0"/>
            <a:t>DON’T bring up any new points</a:t>
          </a:r>
          <a:endParaRPr lang="en-US" sz="1700" kern="1200" dirty="0"/>
        </a:p>
      </dsp:txBody>
      <dsp:txXfrm>
        <a:off x="5635800" y="2799692"/>
        <a:ext cx="4320000" cy="1133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0DAAE-6D56-0B83-34F8-0F9BD8837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9FA615-EF6B-58E0-85AA-7054FC7E7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82D99-FD1B-4024-1844-18707310E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95BC-0557-4CC9-A2BF-F1832C68BD58}" type="datetimeFigureOut">
              <a:rPr lang="en-AU" smtClean="0"/>
              <a:t>28/10/2024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99CB8-D342-03C6-7CD9-0FFBCC400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5BD9E-0FCF-34E2-783F-01B7192CA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3B74-44E2-4BFB-BA54-0AEA4F9413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277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66526-E939-5FED-7C2D-70B6525A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D74F7F-D3CF-3F1A-D721-E682BF219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5EBEA-ECF5-98C7-C735-84AA4C181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95BC-0557-4CC9-A2BF-F1832C68BD58}" type="datetimeFigureOut">
              <a:rPr lang="en-AU" smtClean="0"/>
              <a:t>28/10/2024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B4322-9C15-74C1-36DC-FA47FADD8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C74CD-E760-65D0-7F4D-3F3784EF8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3B74-44E2-4BFB-BA54-0AEA4F9413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297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ABDFF9-44AB-2FEE-CB28-CD7C665A80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7CF139-312B-D879-F81B-51C8FC18F4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584F1-942B-FC13-DB58-AAA90BB20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95BC-0557-4CC9-A2BF-F1832C68BD58}" type="datetimeFigureOut">
              <a:rPr lang="en-AU" smtClean="0"/>
              <a:t>28/10/2024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A0D39-9A7E-A607-4DB7-E24EB16F1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9035F-3151-15E3-7AC2-1AD7EF22A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3B74-44E2-4BFB-BA54-0AEA4F9413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293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644CF-CF6D-741E-03B9-BE81C9AA8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3524A-27DA-8699-7B59-AAFB76DC3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F7D98-2B26-1003-CA18-A6C414470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95BC-0557-4CC9-A2BF-F1832C68BD58}" type="datetimeFigureOut">
              <a:rPr lang="en-AU" smtClean="0"/>
              <a:t>28/10/2024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C210A-7D2F-FB45-46A0-BAC104B92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3973C-6CDC-8851-2A80-668FF667A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3B74-44E2-4BFB-BA54-0AEA4F9413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7143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5F9B-E82F-9400-7BAB-7D65BD7E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FF4E23-8135-1DFD-9028-DDF2C0139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E8D2C-98A3-EB91-14E9-2AC634432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95BC-0557-4CC9-A2BF-F1832C68BD58}" type="datetimeFigureOut">
              <a:rPr lang="en-AU" smtClean="0"/>
              <a:t>28/10/2024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D5D7A-F0D6-4133-AB2E-44782F119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D1914-D4C7-8CB1-25C3-9E48688B9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3B74-44E2-4BFB-BA54-0AEA4F9413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767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EA20B-1B60-F4C1-A6CF-F7CF04995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067E9-58B9-EB84-B06C-3DCC55AE0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A7B31D-A7E4-0C93-D858-751FEFEBB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3F4899-A863-93F1-B973-95371B692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95BC-0557-4CC9-A2BF-F1832C68BD58}" type="datetimeFigureOut">
              <a:rPr lang="en-AU" smtClean="0"/>
              <a:t>28/10/2024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63352-B03F-C83D-8D9A-8699D4DA1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A864B8-9A87-617A-5765-03D62065E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3B74-44E2-4BFB-BA54-0AEA4F9413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858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BD532-527B-4EF0-863A-3AFECB0A6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CC212-D5F9-E527-997C-0B4C2E627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16A09-4EFA-5950-DCBC-3D167552B9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ED7B24-DC2E-C21A-8396-21BCEB9FBB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387B72-9A19-E817-B847-C36AC4764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F05330-1143-0F8D-4F4D-0F9328334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95BC-0557-4CC9-A2BF-F1832C68BD58}" type="datetimeFigureOut">
              <a:rPr lang="en-AU" smtClean="0"/>
              <a:t>28/10/2024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70FBAE-E3E7-8A8D-524E-8B71A133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CD7268-55AC-8B2C-A69A-C4DC7FDDB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3B74-44E2-4BFB-BA54-0AEA4F9413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450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FD222-3636-7263-4726-90B0C3133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E4263-CCE5-DE83-C8CB-670A59536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95BC-0557-4CC9-A2BF-F1832C68BD58}" type="datetimeFigureOut">
              <a:rPr lang="en-AU" smtClean="0"/>
              <a:t>28/10/2024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AD3D61-20AB-894B-4586-5201AE792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525033-D7CA-C5FB-8E3E-002FBCBEE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3B74-44E2-4BFB-BA54-0AEA4F9413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918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EB5B55-41AB-D7CA-FF29-CE51591B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95BC-0557-4CC9-A2BF-F1832C68BD58}" type="datetimeFigureOut">
              <a:rPr lang="en-AU" smtClean="0"/>
              <a:t>28/10/2024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458F06-C431-EF7C-DF5D-2E059DF00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F685-D44C-073E-2F92-2387A5E39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3B74-44E2-4BFB-BA54-0AEA4F9413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721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64BB9-17E6-6E11-6447-E1F795AF1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85FEF-8BF9-17FF-3C62-517FD1DD2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7E8C1-DAC6-6B1F-CC76-39C087130C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01F7A-795A-BD66-7EE0-388AE30F5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95BC-0557-4CC9-A2BF-F1832C68BD58}" type="datetimeFigureOut">
              <a:rPr lang="en-AU" smtClean="0"/>
              <a:t>28/10/2024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56EB8-23E3-AA8D-F803-6B3CFDF28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870BD-DD1D-1082-A830-A0E8B355D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3B74-44E2-4BFB-BA54-0AEA4F9413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257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98345-E23E-B41E-0037-4B7C285B2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586F56-2515-D873-2AE1-C8FE0C1A58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FB2A84-3441-5375-C679-2CEF43198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03ED8-5C2A-A476-885E-B5620B23B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95BC-0557-4CC9-A2BF-F1832C68BD58}" type="datetimeFigureOut">
              <a:rPr lang="en-AU" smtClean="0"/>
              <a:t>28/10/2024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1BE9BE-414F-ED11-6AFD-71D38373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31F8DF-388A-0627-3FE2-D932D9402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3B74-44E2-4BFB-BA54-0AEA4F9413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057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D8D26A-A7EA-79BA-4F99-3BAC20D48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839E9-CF2E-DA87-019C-C8948A774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BFEE3-5D78-B3D9-8A06-8599818011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E95BC-0557-4CC9-A2BF-F1832C68BD58}" type="datetimeFigureOut">
              <a:rPr lang="en-AU" smtClean="0"/>
              <a:t>28/10/2024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0602A-677D-0B76-27A5-AEF1135B8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97C7D-2DDE-DE1F-5206-FA4D184C3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C3B74-44E2-4BFB-BA54-0AEA4F9413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28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TSkkxu8on0?feature=oembed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yi6Im-Sb6Vw?feature=oembed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6MBFV2N2D4?start=9&amp;feature=oembed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8cXlFeyN62w?feature=oembed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C9uuj1r0g0?feature=oembed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2NAYPysbFAs?feature=oembed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ySj7MPlelY?feature=oemb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103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3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cxnSp>
        <p:nvCxnSpPr>
          <p:cNvPr id="1049" name="Straight Connector 103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24BBC54-9516-7CFC-2F03-C7FA7D4EB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77356"/>
            <a:ext cx="9966960" cy="1560320"/>
          </a:xfrm>
        </p:spPr>
        <p:txBody>
          <a:bodyPr>
            <a:normAutofit/>
          </a:bodyPr>
          <a:lstStyle/>
          <a:p>
            <a:r>
              <a:rPr lang="en-AU" sz="5800">
                <a:solidFill>
                  <a:schemeClr val="accent1"/>
                </a:solidFill>
              </a:rPr>
              <a:t>Debates</a:t>
            </a:r>
          </a:p>
        </p:txBody>
      </p:sp>
      <p:pic>
        <p:nvPicPr>
          <p:cNvPr id="1026" name="Picture 2" descr="How to Hold a Student Debate in 6 Easy Steps | AhaSlides">
            <a:extLst>
              <a:ext uri="{FF2B5EF4-FFF2-40B4-BE49-F238E27FC236}">
                <a16:creationId xmlns:a16="http://schemas.microsoft.com/office/drawing/2014/main" id="{0C43D401-A716-49B5-7B8F-5A8B598016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14" r="-5" b="8305"/>
          <a:stretch/>
        </p:blipFill>
        <p:spPr bwMode="auto">
          <a:xfrm>
            <a:off x="243840" y="256539"/>
            <a:ext cx="11704320" cy="4727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66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63B35-5FE2-7203-4AC9-51B98DA99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7DBE"/>
                </a:solidFill>
              </a:rPr>
              <a:t>Rebuttal</a:t>
            </a:r>
            <a:endParaRPr lang="en-AU" b="1" dirty="0">
              <a:solidFill>
                <a:srgbClr val="FF7DBE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0EB7C-E4A0-0A47-FEA7-760241AD8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3300" dirty="0"/>
              <a:t>Rebuttal is the most difficult part of debate. It involves thinking on your feet and formulating a response in a short time</a:t>
            </a:r>
          </a:p>
          <a:p>
            <a:r>
              <a:rPr lang="en-AU" sz="3300" dirty="0"/>
              <a:t>You won’t know what their points are beforehand. </a:t>
            </a:r>
          </a:p>
          <a:p>
            <a:pPr lvl="1"/>
            <a:r>
              <a:rPr lang="en-AU" sz="2900" dirty="0"/>
              <a:t>But you can anticipate what their arguments MIGHT be – research as a team, create a list</a:t>
            </a:r>
          </a:p>
          <a:p>
            <a:pPr lvl="1"/>
            <a:r>
              <a:rPr lang="en-AU" sz="2900" dirty="0"/>
              <a:t>While they are speaking, LISTEN carefully &amp; note down their points so you can rebut them</a:t>
            </a:r>
          </a:p>
          <a:p>
            <a:r>
              <a:rPr lang="en-AU" sz="3300" dirty="0"/>
              <a:t>Try and prove that their points are either </a:t>
            </a:r>
            <a:r>
              <a:rPr lang="en-AU" sz="3300" b="1" dirty="0"/>
              <a:t>untrue</a:t>
            </a:r>
            <a:r>
              <a:rPr lang="en-AU" sz="3300" dirty="0"/>
              <a:t> or </a:t>
            </a:r>
            <a:r>
              <a:rPr lang="en-AU" sz="3300" b="1" dirty="0"/>
              <a:t>unimportant. </a:t>
            </a:r>
          </a:p>
          <a:p>
            <a:pPr lvl="1"/>
            <a:r>
              <a:rPr lang="en-AU" sz="2900" dirty="0"/>
              <a:t>You can pass notes with your team for ideas – but NO WHISPERING (will lose points for this).</a:t>
            </a:r>
            <a:endParaRPr lang="en-AU" sz="2900" b="1" dirty="0"/>
          </a:p>
          <a:p>
            <a:r>
              <a:rPr lang="en-AU" sz="3300" dirty="0"/>
              <a:t>Always clearly state each point before rebutting it</a:t>
            </a:r>
          </a:p>
          <a:p>
            <a:pPr lvl="1"/>
            <a:r>
              <a:rPr lang="en-AU" sz="2900" dirty="0"/>
              <a:t>e.g. “The opposition has claimed that students spend too much time on technology. But we feel that this is wrong because… Instead, we think….”</a:t>
            </a:r>
            <a:endParaRPr lang="en-GB" sz="29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rgbClr val="FF7DBE"/>
                </a:solidFill>
              </a:rPr>
              <a:t>3 Steps for rebuttal:</a:t>
            </a:r>
          </a:p>
          <a:p>
            <a:r>
              <a:rPr lang="en-GB" dirty="0"/>
              <a:t>Say what they said</a:t>
            </a:r>
          </a:p>
          <a:p>
            <a:r>
              <a:rPr lang="en-GB" dirty="0"/>
              <a:t>Say why it’s wrong</a:t>
            </a:r>
          </a:p>
          <a:p>
            <a:r>
              <a:rPr lang="en-AU" dirty="0"/>
              <a:t>Say why your idea is better</a:t>
            </a:r>
          </a:p>
        </p:txBody>
      </p:sp>
      <p:pic>
        <p:nvPicPr>
          <p:cNvPr id="5" name="Graphic 4" descr="Thumbs Down with solid fill">
            <a:extLst>
              <a:ext uri="{FF2B5EF4-FFF2-40B4-BE49-F238E27FC236}">
                <a16:creationId xmlns:a16="http://schemas.microsoft.com/office/drawing/2014/main" id="{8209B479-C3EC-4E6F-DFB0-949CFA4339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058275" y="496252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74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EDA60-3685-C09B-C672-90E3605E1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Planning your Debate</a:t>
            </a:r>
            <a:endParaRPr lang="en-AU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07F75-8195-202E-371D-D00D4899D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dirty="0"/>
              <a:t>Look up meanings of any key words in topic &amp; define your argument </a:t>
            </a:r>
          </a:p>
          <a:p>
            <a:pPr lvl="1"/>
            <a:r>
              <a:rPr lang="en-AU" dirty="0"/>
              <a:t>Make sure you clearly understand BOTH sides of the topic and WHICH side your team is arguing</a:t>
            </a:r>
          </a:p>
          <a:p>
            <a:r>
              <a:rPr lang="en-AU" dirty="0"/>
              <a:t>Allocate arguments – decide who in your team will cover what areas/points</a:t>
            </a:r>
          </a:p>
          <a:p>
            <a:r>
              <a:rPr lang="en-AU" dirty="0"/>
              <a:t>Researching</a:t>
            </a:r>
          </a:p>
          <a:p>
            <a:pPr lvl="1"/>
            <a:r>
              <a:rPr lang="en-AU" dirty="0"/>
              <a:t>Need at least 4 good points – 2 for first speaker, 2 for </a:t>
            </a:r>
            <a:r>
              <a:rPr lang="en-AU"/>
              <a:t>second speaker</a:t>
            </a:r>
            <a:endParaRPr lang="en-AU" dirty="0"/>
          </a:p>
          <a:p>
            <a:pPr lvl="1"/>
            <a:r>
              <a:rPr lang="en-AU" dirty="0"/>
              <a:t>Predict what other team’s arguments will be &amp; write a list of suggested rebuttals</a:t>
            </a:r>
          </a:p>
          <a:p>
            <a:r>
              <a:rPr lang="en-AU" dirty="0"/>
              <a:t>Writing</a:t>
            </a:r>
          </a:p>
          <a:p>
            <a:pPr lvl="1"/>
            <a:r>
              <a:rPr lang="en-AU" dirty="0"/>
              <a:t>Include persuasive rhetorical devices to make your speeches more convincing</a:t>
            </a:r>
          </a:p>
          <a:p>
            <a:pPr lvl="1"/>
            <a:r>
              <a:rPr lang="en-AU" dirty="0"/>
              <a:t>Make sure your main points are in PEEL format – Point, Evidence, Elaboration, Link</a:t>
            </a:r>
          </a:p>
          <a:p>
            <a:r>
              <a:rPr lang="en-AU" dirty="0"/>
              <a:t>Practicing </a:t>
            </a:r>
          </a:p>
          <a:p>
            <a:pPr lvl="1"/>
            <a:r>
              <a:rPr lang="en-AU" dirty="0"/>
              <a:t>Read speeches aloud several times to develop fluency</a:t>
            </a:r>
          </a:p>
          <a:p>
            <a:pPr lvl="1"/>
            <a:r>
              <a:rPr lang="en-AU" dirty="0"/>
              <a:t>Practice using good speaking skills (eye contact, pacing, emphasis, tone)</a:t>
            </a:r>
          </a:p>
          <a:p>
            <a:pPr lvl="1"/>
            <a:r>
              <a:rPr lang="en-AU" dirty="0"/>
              <a:t>Time yourself to make sure you won’t go overtime</a:t>
            </a:r>
          </a:p>
          <a:p>
            <a:pPr lvl="1"/>
            <a:r>
              <a:rPr lang="en-AU" dirty="0"/>
              <a:t>DON’T let the opposition overhear your arguments! (would give them a big advantage)</a:t>
            </a:r>
          </a:p>
          <a:p>
            <a:endParaRPr lang="en-AU" dirty="0"/>
          </a:p>
          <a:p>
            <a:endParaRPr lang="en-AU" dirty="0"/>
          </a:p>
        </p:txBody>
      </p:sp>
      <p:pic>
        <p:nvPicPr>
          <p:cNvPr id="1026" name="Picture 2" descr="Debating - The American School Foundation">
            <a:extLst>
              <a:ext uri="{FF2B5EF4-FFF2-40B4-BE49-F238E27FC236}">
                <a16:creationId xmlns:a16="http://schemas.microsoft.com/office/drawing/2014/main" id="{430A0661-A734-7315-7887-4001B1EC01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94" b="26457"/>
          <a:stretch/>
        </p:blipFill>
        <p:spPr bwMode="auto">
          <a:xfrm>
            <a:off x="6604000" y="450540"/>
            <a:ext cx="4419600" cy="1154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698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C5F0C-2CCD-F12A-349E-D4DA8D92B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Debating Basics</a:t>
            </a:r>
            <a:endParaRPr lang="en-AU" dirty="0"/>
          </a:p>
        </p:txBody>
      </p:sp>
      <p:pic>
        <p:nvPicPr>
          <p:cNvPr id="4" name="Online Media 3" title="Debating skills - Introduction">
            <a:hlinkClick r:id="" action="ppaction://media"/>
            <a:extLst>
              <a:ext uri="{FF2B5EF4-FFF2-40B4-BE49-F238E27FC236}">
                <a16:creationId xmlns:a16="http://schemas.microsoft.com/office/drawing/2014/main" id="{A02B6326-4A2C-74E9-71F8-52A7D4B2A66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53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How to run a debate">
            <a:hlinkClick r:id="" action="ppaction://media"/>
            <a:extLst>
              <a:ext uri="{FF2B5EF4-FFF2-40B4-BE49-F238E27FC236}">
                <a16:creationId xmlns:a16="http://schemas.microsoft.com/office/drawing/2014/main" id="{D7A3B1D3-253B-03B9-8AA7-08603CACC12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6633" y="-1054100"/>
            <a:ext cx="11922607" cy="8941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57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88E1A-1601-20BE-0FA4-D72E5C4E9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First Affirmative Speaker</a:t>
            </a:r>
          </a:p>
        </p:txBody>
      </p:sp>
      <p:pic>
        <p:nvPicPr>
          <p:cNvPr id="4" name="Online Media 3" title="Conquering Debating - First Affirmative Speeches">
            <a:hlinkClick r:id="" action="ppaction://media"/>
            <a:extLst>
              <a:ext uri="{FF2B5EF4-FFF2-40B4-BE49-F238E27FC236}">
                <a16:creationId xmlns:a16="http://schemas.microsoft.com/office/drawing/2014/main" id="{66AA4E5B-FE0C-683B-1E71-23B33DDAB97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6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C2E09-9AD2-4BF2-759A-73D53AC72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First Negative Speaker</a:t>
            </a:r>
          </a:p>
        </p:txBody>
      </p:sp>
      <p:pic>
        <p:nvPicPr>
          <p:cNvPr id="4" name="Online Media 3" title="Conquering Debating - First Negative Speeches">
            <a:hlinkClick r:id="" action="ppaction://media"/>
            <a:extLst>
              <a:ext uri="{FF2B5EF4-FFF2-40B4-BE49-F238E27FC236}">
                <a16:creationId xmlns:a16="http://schemas.microsoft.com/office/drawing/2014/main" id="{4BDABA78-7080-F8E6-6C7E-C0CB3505A5B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67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CFEF4-2B51-D5CB-B647-18B9C7A8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Second Speaker</a:t>
            </a:r>
          </a:p>
        </p:txBody>
      </p:sp>
      <p:pic>
        <p:nvPicPr>
          <p:cNvPr id="4" name="Online Media 3" title="Conquering Debating - Second Speakers">
            <a:hlinkClick r:id="" action="ppaction://media"/>
            <a:extLst>
              <a:ext uri="{FF2B5EF4-FFF2-40B4-BE49-F238E27FC236}">
                <a16:creationId xmlns:a16="http://schemas.microsoft.com/office/drawing/2014/main" id="{4B158FCC-990D-6458-F024-117250E5BF6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50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4860D-2A53-1FB5-C62C-09C26E2C3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Third Speaker</a:t>
            </a:r>
          </a:p>
        </p:txBody>
      </p:sp>
      <p:pic>
        <p:nvPicPr>
          <p:cNvPr id="4" name="Online Media 3" title="Conquering Debating - Third Speakers">
            <a:hlinkClick r:id="" action="ppaction://media"/>
            <a:extLst>
              <a:ext uri="{FF2B5EF4-FFF2-40B4-BE49-F238E27FC236}">
                <a16:creationId xmlns:a16="http://schemas.microsoft.com/office/drawing/2014/main" id="{8928566B-CFFA-8A56-E002-A1DC7819331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01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21923-191C-507F-9A01-BCE81AA4A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FF7DBE"/>
                </a:solidFill>
              </a:rPr>
              <a:t>Rebuttal</a:t>
            </a:r>
          </a:p>
        </p:txBody>
      </p:sp>
      <p:pic>
        <p:nvPicPr>
          <p:cNvPr id="4" name="Online Media 3" title="Conquering Debating - Rebuttal Fundamentals">
            <a:hlinkClick r:id="" action="ppaction://media"/>
            <a:extLst>
              <a:ext uri="{FF2B5EF4-FFF2-40B4-BE49-F238E27FC236}">
                <a16:creationId xmlns:a16="http://schemas.microsoft.com/office/drawing/2014/main" id="{7C014EE8-CD3B-28B3-E685-F9D6E429E11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64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16F8CF-996A-2009-86C0-8B6CA831D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What is a Debate?</a:t>
            </a:r>
            <a:endParaRPr lang="en-AU">
              <a:solidFill>
                <a:srgbClr val="FFFFFF"/>
              </a:solidFill>
            </a:endParaRPr>
          </a:p>
        </p:txBody>
      </p:sp>
      <p:cxnSp>
        <p:nvCxnSpPr>
          <p:cNvPr id="16" name="Straight Connector 10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85216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82A29DD5-7312-8A62-723B-E983EE437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375751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0035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2B4C0C7-2745-46BE-B15F-E50582545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B6165E-5B1D-FF4C-19C1-1B66C5D84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 anchor="b">
            <a:normAutofit/>
          </a:bodyPr>
          <a:lstStyle/>
          <a:p>
            <a:r>
              <a:rPr lang="en-GB" sz="3600" dirty="0">
                <a:solidFill>
                  <a:schemeClr val="tx2"/>
                </a:solidFill>
              </a:rPr>
              <a:t>Debating Terms</a:t>
            </a:r>
            <a:endParaRPr lang="en-AU" sz="3600" dirty="0">
              <a:solidFill>
                <a:schemeClr val="tx2"/>
              </a:solidFill>
            </a:endParaRPr>
          </a:p>
        </p:txBody>
      </p:sp>
      <p:pic>
        <p:nvPicPr>
          <p:cNvPr id="5" name="Picture 4" descr="Wood human figure">
            <a:extLst>
              <a:ext uri="{FF2B5EF4-FFF2-40B4-BE49-F238E27FC236}">
                <a16:creationId xmlns:a16="http://schemas.microsoft.com/office/drawing/2014/main" id="{BC39583A-2A59-334E-07B2-8C674BDD46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r="36224" b="-2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89D8939B-D984-4564-B942-51C44F623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796695"/>
            <a:ext cx="4850918" cy="5212025"/>
            <a:chOff x="0" y="796695"/>
            <a:chExt cx="4850918" cy="521202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3EAFB53-01AA-467C-BE85-D555D06E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926917"/>
              <a:ext cx="4828239" cy="4951702"/>
            </a:xfrm>
            <a:custGeom>
              <a:avLst/>
              <a:gdLst>
                <a:gd name="connsiteX0" fmla="*/ 2407249 w 4828239"/>
                <a:gd name="connsiteY0" fmla="*/ 1168 h 4951702"/>
                <a:gd name="connsiteX1" fmla="*/ 2651971 w 4828239"/>
                <a:gd name="connsiteY1" fmla="*/ 4800 h 4951702"/>
                <a:gd name="connsiteX2" fmla="*/ 3136762 w 4828239"/>
                <a:gd name="connsiteY2" fmla="*/ 80075 h 4951702"/>
                <a:gd name="connsiteX3" fmla="*/ 3598035 w 4828239"/>
                <a:gd name="connsiteY3" fmla="*/ 254778 h 4951702"/>
                <a:gd name="connsiteX4" fmla="*/ 4006734 w 4828239"/>
                <a:gd name="connsiteY4" fmla="*/ 532540 h 4951702"/>
                <a:gd name="connsiteX5" fmla="*/ 4333530 w 4828239"/>
                <a:gd name="connsiteY5" fmla="*/ 900560 h 4951702"/>
                <a:gd name="connsiteX6" fmla="*/ 4368761 w 4828239"/>
                <a:gd name="connsiteY6" fmla="*/ 950864 h 4951702"/>
                <a:gd name="connsiteX7" fmla="*/ 4402539 w 4828239"/>
                <a:gd name="connsiteY7" fmla="*/ 1002077 h 4951702"/>
                <a:gd name="connsiteX8" fmla="*/ 4435319 w 4828239"/>
                <a:gd name="connsiteY8" fmla="*/ 1053834 h 4951702"/>
                <a:gd name="connsiteX9" fmla="*/ 4466918 w 4828239"/>
                <a:gd name="connsiteY9" fmla="*/ 1106317 h 4951702"/>
                <a:gd name="connsiteX10" fmla="*/ 4582327 w 4828239"/>
                <a:gd name="connsiteY10" fmla="*/ 1322244 h 4951702"/>
                <a:gd name="connsiteX11" fmla="*/ 4740322 w 4828239"/>
                <a:gd name="connsiteY11" fmla="*/ 1783517 h 4951702"/>
                <a:gd name="connsiteX12" fmla="*/ 4777370 w 4828239"/>
                <a:gd name="connsiteY12" fmla="*/ 2023507 h 4951702"/>
                <a:gd name="connsiteX13" fmla="*/ 4801432 w 4828239"/>
                <a:gd name="connsiteY13" fmla="*/ 2263678 h 4951702"/>
                <a:gd name="connsiteX14" fmla="*/ 4820591 w 4828239"/>
                <a:gd name="connsiteY14" fmla="*/ 2503848 h 4951702"/>
                <a:gd name="connsiteX15" fmla="*/ 4824496 w 4828239"/>
                <a:gd name="connsiteY15" fmla="*/ 2564050 h 4951702"/>
                <a:gd name="connsiteX16" fmla="*/ 4826221 w 4828239"/>
                <a:gd name="connsiteY16" fmla="*/ 2595013 h 4951702"/>
                <a:gd name="connsiteX17" fmla="*/ 4827492 w 4828239"/>
                <a:gd name="connsiteY17" fmla="*/ 2626522 h 4951702"/>
                <a:gd name="connsiteX18" fmla="*/ 4825767 w 4828239"/>
                <a:gd name="connsiteY18" fmla="*/ 2753462 h 4951702"/>
                <a:gd name="connsiteX19" fmla="*/ 4696465 w 4828239"/>
                <a:gd name="connsiteY19" fmla="*/ 3252055 h 4951702"/>
                <a:gd name="connsiteX20" fmla="*/ 4409077 w 4828239"/>
                <a:gd name="connsiteY20" fmla="*/ 3675464 h 4951702"/>
                <a:gd name="connsiteX21" fmla="*/ 4233920 w 4828239"/>
                <a:gd name="connsiteY21" fmla="*/ 3851983 h 4951702"/>
                <a:gd name="connsiteX22" fmla="*/ 4051318 w 4828239"/>
                <a:gd name="connsiteY22" fmla="*/ 4012430 h 4951702"/>
                <a:gd name="connsiteX23" fmla="*/ 3680392 w 4828239"/>
                <a:gd name="connsiteY23" fmla="*/ 4301543 h 4951702"/>
                <a:gd name="connsiteX24" fmla="*/ 3587048 w 4828239"/>
                <a:gd name="connsiteY24" fmla="*/ 4372096 h 4951702"/>
                <a:gd name="connsiteX25" fmla="*/ 3491161 w 4828239"/>
                <a:gd name="connsiteY25" fmla="*/ 4443103 h 4951702"/>
                <a:gd name="connsiteX26" fmla="*/ 3392914 w 4828239"/>
                <a:gd name="connsiteY26" fmla="*/ 4513202 h 4951702"/>
                <a:gd name="connsiteX27" fmla="*/ 3291579 w 4828239"/>
                <a:gd name="connsiteY27" fmla="*/ 4581303 h 4951702"/>
                <a:gd name="connsiteX28" fmla="*/ 3078830 w 4828239"/>
                <a:gd name="connsiteY28" fmla="*/ 4709153 h 4951702"/>
                <a:gd name="connsiteX29" fmla="*/ 2850010 w 4828239"/>
                <a:gd name="connsiteY29" fmla="*/ 4817842 h 4951702"/>
                <a:gd name="connsiteX30" fmla="*/ 2352052 w 4828239"/>
                <a:gd name="connsiteY30" fmla="*/ 4942876 h 4951702"/>
                <a:gd name="connsiteX31" fmla="*/ 2223840 w 4828239"/>
                <a:gd name="connsiteY31" fmla="*/ 4950958 h 4951702"/>
                <a:gd name="connsiteX32" fmla="*/ 2191787 w 4828239"/>
                <a:gd name="connsiteY32" fmla="*/ 4951684 h 4951702"/>
                <a:gd name="connsiteX33" fmla="*/ 2159825 w 4828239"/>
                <a:gd name="connsiteY33" fmla="*/ 4951503 h 4951702"/>
                <a:gd name="connsiteX34" fmla="*/ 2127953 w 4828239"/>
                <a:gd name="connsiteY34" fmla="*/ 4951139 h 4951702"/>
                <a:gd name="connsiteX35" fmla="*/ 2096990 w 4828239"/>
                <a:gd name="connsiteY35" fmla="*/ 4949959 h 4951702"/>
                <a:gd name="connsiteX36" fmla="*/ 1849646 w 4828239"/>
                <a:gd name="connsiteY36" fmla="*/ 4930255 h 4951702"/>
                <a:gd name="connsiteX37" fmla="*/ 1603845 w 4828239"/>
                <a:gd name="connsiteY37" fmla="*/ 4886852 h 4951702"/>
                <a:gd name="connsiteX38" fmla="*/ 1362403 w 4828239"/>
                <a:gd name="connsiteY38" fmla="*/ 4818841 h 4951702"/>
                <a:gd name="connsiteX39" fmla="*/ 900222 w 4828239"/>
                <a:gd name="connsiteY39" fmla="*/ 4614355 h 4951702"/>
                <a:gd name="connsiteX40" fmla="*/ 510682 w 4828239"/>
                <a:gd name="connsiteY40" fmla="*/ 4296004 h 4951702"/>
                <a:gd name="connsiteX41" fmla="*/ 352778 w 4828239"/>
                <a:gd name="connsiteY41" fmla="*/ 4104412 h 4951702"/>
                <a:gd name="connsiteX42" fmla="*/ 214850 w 4828239"/>
                <a:gd name="connsiteY42" fmla="*/ 3901561 h 4951702"/>
                <a:gd name="connsiteX43" fmla="*/ 182615 w 4828239"/>
                <a:gd name="connsiteY43" fmla="*/ 3849894 h 4951702"/>
                <a:gd name="connsiteX44" fmla="*/ 151833 w 4828239"/>
                <a:gd name="connsiteY44" fmla="*/ 3799772 h 4951702"/>
                <a:gd name="connsiteX45" fmla="*/ 91087 w 4828239"/>
                <a:gd name="connsiteY45" fmla="*/ 3702614 h 4951702"/>
                <a:gd name="connsiteX46" fmla="*/ 0 w 4828239"/>
                <a:gd name="connsiteY46" fmla="*/ 3558952 h 4951702"/>
                <a:gd name="connsiteX47" fmla="*/ 0 w 4828239"/>
                <a:gd name="connsiteY47" fmla="*/ 3152786 h 4951702"/>
                <a:gd name="connsiteX48" fmla="*/ 21078 w 4828239"/>
                <a:gd name="connsiteY48" fmla="*/ 3185589 h 4951702"/>
                <a:gd name="connsiteX49" fmla="*/ 159097 w 4828239"/>
                <a:gd name="connsiteY49" fmla="*/ 3365285 h 4951702"/>
                <a:gd name="connsiteX50" fmla="*/ 308466 w 4828239"/>
                <a:gd name="connsiteY50" fmla="*/ 3546344 h 4951702"/>
                <a:gd name="connsiteX51" fmla="*/ 382742 w 4828239"/>
                <a:gd name="connsiteY51" fmla="*/ 3640869 h 4951702"/>
                <a:gd name="connsiteX52" fmla="*/ 418427 w 4828239"/>
                <a:gd name="connsiteY52" fmla="*/ 3687269 h 4951702"/>
                <a:gd name="connsiteX53" fmla="*/ 453386 w 4828239"/>
                <a:gd name="connsiteY53" fmla="*/ 3731671 h 4951702"/>
                <a:gd name="connsiteX54" fmla="*/ 753758 w 4828239"/>
                <a:gd name="connsiteY54" fmla="*/ 4059829 h 4951702"/>
                <a:gd name="connsiteX55" fmla="*/ 913479 w 4828239"/>
                <a:gd name="connsiteY55" fmla="*/ 4207472 h 4951702"/>
                <a:gd name="connsiteX56" fmla="*/ 1080736 w 4828239"/>
                <a:gd name="connsiteY56" fmla="*/ 4343584 h 4951702"/>
                <a:gd name="connsiteX57" fmla="*/ 1454385 w 4828239"/>
                <a:gd name="connsiteY57" fmla="*/ 4558875 h 4951702"/>
                <a:gd name="connsiteX58" fmla="*/ 1663411 w 4828239"/>
                <a:gd name="connsiteY58" fmla="*/ 4619712 h 4951702"/>
                <a:gd name="connsiteX59" fmla="*/ 1716984 w 4828239"/>
                <a:gd name="connsiteY59" fmla="*/ 4630427 h 4951702"/>
                <a:gd name="connsiteX60" fmla="*/ 1771011 w 4828239"/>
                <a:gd name="connsiteY60" fmla="*/ 4639417 h 4951702"/>
                <a:gd name="connsiteX61" fmla="*/ 1880064 w 4828239"/>
                <a:gd name="connsiteY61" fmla="*/ 4652311 h 4951702"/>
                <a:gd name="connsiteX62" fmla="*/ 1934909 w 4828239"/>
                <a:gd name="connsiteY62" fmla="*/ 4656487 h 4951702"/>
                <a:gd name="connsiteX63" fmla="*/ 1989935 w 4828239"/>
                <a:gd name="connsiteY63" fmla="*/ 4659393 h 4951702"/>
                <a:gd name="connsiteX64" fmla="*/ 2045142 w 4828239"/>
                <a:gd name="connsiteY64" fmla="*/ 4660664 h 4951702"/>
                <a:gd name="connsiteX65" fmla="*/ 2100440 w 4828239"/>
                <a:gd name="connsiteY65" fmla="*/ 4660392 h 4951702"/>
                <a:gd name="connsiteX66" fmla="*/ 2128135 w 4828239"/>
                <a:gd name="connsiteY66" fmla="*/ 4660119 h 4951702"/>
                <a:gd name="connsiteX67" fmla="*/ 2154831 w 4828239"/>
                <a:gd name="connsiteY67" fmla="*/ 4658939 h 4951702"/>
                <a:gd name="connsiteX68" fmla="*/ 2181436 w 4828239"/>
                <a:gd name="connsiteY68" fmla="*/ 4657577 h 4951702"/>
                <a:gd name="connsiteX69" fmla="*/ 2207950 w 4828239"/>
                <a:gd name="connsiteY69" fmla="*/ 4655398 h 4951702"/>
                <a:gd name="connsiteX70" fmla="*/ 2313098 w 4828239"/>
                <a:gd name="connsiteY70" fmla="*/ 4642413 h 4951702"/>
                <a:gd name="connsiteX71" fmla="*/ 2713625 w 4828239"/>
                <a:gd name="connsiteY71" fmla="*/ 4510932 h 4951702"/>
                <a:gd name="connsiteX72" fmla="*/ 3083643 w 4828239"/>
                <a:gd name="connsiteY72" fmla="*/ 4280386 h 4951702"/>
                <a:gd name="connsiteX73" fmla="*/ 3173355 w 4828239"/>
                <a:gd name="connsiteY73" fmla="*/ 4212648 h 4951702"/>
                <a:gd name="connsiteX74" fmla="*/ 3263067 w 4828239"/>
                <a:gd name="connsiteY74" fmla="*/ 4142640 h 4951702"/>
                <a:gd name="connsiteX75" fmla="*/ 3444762 w 4828239"/>
                <a:gd name="connsiteY75" fmla="*/ 3997357 h 4951702"/>
                <a:gd name="connsiteX76" fmla="*/ 3818229 w 4828239"/>
                <a:gd name="connsiteY76" fmla="*/ 3716144 h 4951702"/>
                <a:gd name="connsiteX77" fmla="*/ 4166182 w 4828239"/>
                <a:gd name="connsiteY77" fmla="*/ 3436474 h 4951702"/>
                <a:gd name="connsiteX78" fmla="*/ 4444399 w 4828239"/>
                <a:gd name="connsiteY78" fmla="*/ 3115943 h 4951702"/>
                <a:gd name="connsiteX79" fmla="*/ 4539196 w 4828239"/>
                <a:gd name="connsiteY79" fmla="*/ 2929618 h 4951702"/>
                <a:gd name="connsiteX80" fmla="*/ 4596946 w 4828239"/>
                <a:gd name="connsiteY80" fmla="*/ 2726040 h 4951702"/>
                <a:gd name="connsiteX81" fmla="*/ 4612927 w 4828239"/>
                <a:gd name="connsiteY81" fmla="*/ 2619257 h 4951702"/>
                <a:gd name="connsiteX82" fmla="*/ 4615561 w 4828239"/>
                <a:gd name="connsiteY82" fmla="*/ 2592198 h 4951702"/>
                <a:gd name="connsiteX83" fmla="*/ 4617558 w 4828239"/>
                <a:gd name="connsiteY83" fmla="*/ 2564595 h 4951702"/>
                <a:gd name="connsiteX84" fmla="*/ 4620464 w 4828239"/>
                <a:gd name="connsiteY84" fmla="*/ 2507571 h 4951702"/>
                <a:gd name="connsiteX85" fmla="*/ 4615470 w 4828239"/>
                <a:gd name="connsiteY85" fmla="*/ 2279568 h 4951702"/>
                <a:gd name="connsiteX86" fmla="*/ 4583416 w 4828239"/>
                <a:gd name="connsiteY86" fmla="*/ 2054379 h 4951702"/>
                <a:gd name="connsiteX87" fmla="*/ 4529026 w 4828239"/>
                <a:gd name="connsiteY87" fmla="*/ 1834639 h 4951702"/>
                <a:gd name="connsiteX88" fmla="*/ 4388556 w 4828239"/>
                <a:gd name="connsiteY88" fmla="*/ 1408324 h 4951702"/>
                <a:gd name="connsiteX89" fmla="*/ 4292851 w 4828239"/>
                <a:gd name="connsiteY89" fmla="*/ 1205927 h 4951702"/>
                <a:gd name="connsiteX90" fmla="*/ 4264975 w 4828239"/>
                <a:gd name="connsiteY90" fmla="*/ 1157439 h 4951702"/>
                <a:gd name="connsiteX91" fmla="*/ 4235646 w 4828239"/>
                <a:gd name="connsiteY91" fmla="*/ 1109859 h 4951702"/>
                <a:gd name="connsiteX92" fmla="*/ 4204591 w 4828239"/>
                <a:gd name="connsiteY92" fmla="*/ 1063368 h 4951702"/>
                <a:gd name="connsiteX93" fmla="*/ 4172175 w 4828239"/>
                <a:gd name="connsiteY93" fmla="*/ 1017876 h 4951702"/>
                <a:gd name="connsiteX94" fmla="*/ 3865265 w 4828239"/>
                <a:gd name="connsiteY94" fmla="*/ 697618 h 4951702"/>
                <a:gd name="connsiteX95" fmla="*/ 3495792 w 4828239"/>
                <a:gd name="connsiteY95" fmla="*/ 456267 h 4951702"/>
                <a:gd name="connsiteX96" fmla="*/ 3080011 w 4828239"/>
                <a:gd name="connsiteY96" fmla="*/ 304719 h 4951702"/>
                <a:gd name="connsiteX97" fmla="*/ 2638805 w 4828239"/>
                <a:gd name="connsiteY97" fmla="*/ 241884 h 4951702"/>
                <a:gd name="connsiteX98" fmla="*/ 2191696 w 4828239"/>
                <a:gd name="connsiteY98" fmla="*/ 257865 h 4951702"/>
                <a:gd name="connsiteX99" fmla="*/ 1752851 w 4828239"/>
                <a:gd name="connsiteY99" fmla="*/ 350120 h 4951702"/>
                <a:gd name="connsiteX100" fmla="*/ 1333074 w 4828239"/>
                <a:gd name="connsiteY100" fmla="*/ 510657 h 4951702"/>
                <a:gd name="connsiteX101" fmla="*/ 582960 w 4828239"/>
                <a:gd name="connsiteY101" fmla="*/ 1003893 h 4951702"/>
                <a:gd name="connsiteX102" fmla="*/ 276322 w 4828239"/>
                <a:gd name="connsiteY102" fmla="*/ 1333049 h 4951702"/>
                <a:gd name="connsiteX103" fmla="*/ 33882 w 4828239"/>
                <a:gd name="connsiteY103" fmla="*/ 1711057 h 4951702"/>
                <a:gd name="connsiteX104" fmla="*/ 0 w 4828239"/>
                <a:gd name="connsiteY104" fmla="*/ 1785501 h 4951702"/>
                <a:gd name="connsiteX105" fmla="*/ 0 w 4828239"/>
                <a:gd name="connsiteY105" fmla="*/ 1377082 h 4951702"/>
                <a:gd name="connsiteX106" fmla="*/ 111188 w 4828239"/>
                <a:gd name="connsiteY106" fmla="*/ 1208333 h 4951702"/>
                <a:gd name="connsiteX107" fmla="*/ 431321 w 4828239"/>
                <a:gd name="connsiteY107" fmla="*/ 841539 h 4951702"/>
                <a:gd name="connsiteX108" fmla="*/ 807876 w 4828239"/>
                <a:gd name="connsiteY108" fmla="*/ 533448 h 4951702"/>
                <a:gd name="connsiteX109" fmla="*/ 1228743 w 4828239"/>
                <a:gd name="connsiteY109" fmla="*/ 288828 h 4951702"/>
                <a:gd name="connsiteX110" fmla="*/ 2163003 w 4828239"/>
                <a:gd name="connsiteY110" fmla="*/ 19056 h 4951702"/>
                <a:gd name="connsiteX111" fmla="*/ 2407249 w 4828239"/>
                <a:gd name="connsiteY111" fmla="*/ 1168 h 4951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</a:cxnLst>
              <a:rect l="l" t="t" r="r" b="b"/>
              <a:pathLst>
                <a:path w="4828239" h="4951702">
                  <a:moveTo>
                    <a:pt x="2407249" y="1168"/>
                  </a:moveTo>
                  <a:cubicBezTo>
                    <a:pt x="2488914" y="-1193"/>
                    <a:pt x="2570658" y="33"/>
                    <a:pt x="2651971" y="4800"/>
                  </a:cubicBezTo>
                  <a:cubicBezTo>
                    <a:pt x="2814869" y="14698"/>
                    <a:pt x="2977677" y="38942"/>
                    <a:pt x="3136762" y="80075"/>
                  </a:cubicBezTo>
                  <a:cubicBezTo>
                    <a:pt x="3295846" y="121117"/>
                    <a:pt x="3451209" y="179231"/>
                    <a:pt x="3598035" y="254778"/>
                  </a:cubicBezTo>
                  <a:cubicBezTo>
                    <a:pt x="3744680" y="330325"/>
                    <a:pt x="3883516" y="422670"/>
                    <a:pt x="4006734" y="532540"/>
                  </a:cubicBezTo>
                  <a:cubicBezTo>
                    <a:pt x="4130043" y="642320"/>
                    <a:pt x="4238460" y="767354"/>
                    <a:pt x="4333530" y="900560"/>
                  </a:cubicBezTo>
                  <a:lnTo>
                    <a:pt x="4368761" y="950864"/>
                  </a:lnTo>
                  <a:lnTo>
                    <a:pt x="4402539" y="1002077"/>
                  </a:lnTo>
                  <a:cubicBezTo>
                    <a:pt x="4413436" y="1019329"/>
                    <a:pt x="4424604" y="1036491"/>
                    <a:pt x="4435319" y="1053834"/>
                  </a:cubicBezTo>
                  <a:lnTo>
                    <a:pt x="4466918" y="1106317"/>
                  </a:lnTo>
                  <a:cubicBezTo>
                    <a:pt x="4508233" y="1176779"/>
                    <a:pt x="4547187" y="1248604"/>
                    <a:pt x="4582327" y="1322244"/>
                  </a:cubicBezTo>
                  <a:cubicBezTo>
                    <a:pt x="4652789" y="1469524"/>
                    <a:pt x="4707088" y="1624523"/>
                    <a:pt x="4740322" y="1783517"/>
                  </a:cubicBezTo>
                  <a:cubicBezTo>
                    <a:pt x="4756848" y="1863060"/>
                    <a:pt x="4768380" y="1943238"/>
                    <a:pt x="4777370" y="2023507"/>
                  </a:cubicBezTo>
                  <a:cubicBezTo>
                    <a:pt x="4786540" y="2103685"/>
                    <a:pt x="4793895" y="2183772"/>
                    <a:pt x="4801432" y="2263678"/>
                  </a:cubicBezTo>
                  <a:cubicBezTo>
                    <a:pt x="4808605" y="2343674"/>
                    <a:pt x="4814961" y="2423670"/>
                    <a:pt x="4820591" y="2503848"/>
                  </a:cubicBezTo>
                  <a:lnTo>
                    <a:pt x="4824496" y="2564050"/>
                  </a:lnTo>
                  <a:cubicBezTo>
                    <a:pt x="4825222" y="2573947"/>
                    <a:pt x="4825676" y="2584571"/>
                    <a:pt x="4826221" y="2595013"/>
                  </a:cubicBezTo>
                  <a:cubicBezTo>
                    <a:pt x="4826766" y="2605455"/>
                    <a:pt x="4827311" y="2615989"/>
                    <a:pt x="4827492" y="2626522"/>
                  </a:cubicBezTo>
                  <a:cubicBezTo>
                    <a:pt x="4828854" y="2668563"/>
                    <a:pt x="4828400" y="2710967"/>
                    <a:pt x="4825767" y="2753462"/>
                  </a:cubicBezTo>
                  <a:cubicBezTo>
                    <a:pt x="4815960" y="2923534"/>
                    <a:pt x="4770287" y="3094877"/>
                    <a:pt x="4696465" y="3252055"/>
                  </a:cubicBezTo>
                  <a:cubicBezTo>
                    <a:pt x="4622825" y="3409687"/>
                    <a:pt x="4521308" y="3551156"/>
                    <a:pt x="4409077" y="3675464"/>
                  </a:cubicBezTo>
                  <a:cubicBezTo>
                    <a:pt x="4352961" y="3737845"/>
                    <a:pt x="4294031" y="3796321"/>
                    <a:pt x="4233920" y="3851983"/>
                  </a:cubicBezTo>
                  <a:cubicBezTo>
                    <a:pt x="4173809" y="3907645"/>
                    <a:pt x="4112882" y="3961218"/>
                    <a:pt x="4051318" y="4012430"/>
                  </a:cubicBezTo>
                  <a:cubicBezTo>
                    <a:pt x="3928463" y="4115308"/>
                    <a:pt x="3802884" y="4209107"/>
                    <a:pt x="3680392" y="4301543"/>
                  </a:cubicBezTo>
                  <a:lnTo>
                    <a:pt x="3587048" y="4372096"/>
                  </a:lnTo>
                  <a:cubicBezTo>
                    <a:pt x="3555449" y="4395795"/>
                    <a:pt x="3523578" y="4419676"/>
                    <a:pt x="3491161" y="4443103"/>
                  </a:cubicBezTo>
                  <a:cubicBezTo>
                    <a:pt x="3458836" y="4466621"/>
                    <a:pt x="3426147" y="4490047"/>
                    <a:pt x="3392914" y="4513202"/>
                  </a:cubicBezTo>
                  <a:cubicBezTo>
                    <a:pt x="3359590" y="4536175"/>
                    <a:pt x="3325993" y="4558966"/>
                    <a:pt x="3291579" y="4581303"/>
                  </a:cubicBezTo>
                  <a:cubicBezTo>
                    <a:pt x="3223114" y="4626069"/>
                    <a:pt x="3152471" y="4669472"/>
                    <a:pt x="3078830" y="4709153"/>
                  </a:cubicBezTo>
                  <a:cubicBezTo>
                    <a:pt x="3005281" y="4749014"/>
                    <a:pt x="2929189" y="4786061"/>
                    <a:pt x="2850010" y="4817842"/>
                  </a:cubicBezTo>
                  <a:cubicBezTo>
                    <a:pt x="2692378" y="4882312"/>
                    <a:pt x="2523032" y="4925806"/>
                    <a:pt x="2352052" y="4942876"/>
                  </a:cubicBezTo>
                  <a:cubicBezTo>
                    <a:pt x="2309285" y="4946963"/>
                    <a:pt x="2266517" y="4950050"/>
                    <a:pt x="2223840" y="4950958"/>
                  </a:cubicBezTo>
                  <a:lnTo>
                    <a:pt x="2191787" y="4951684"/>
                  </a:lnTo>
                  <a:cubicBezTo>
                    <a:pt x="2181163" y="4951775"/>
                    <a:pt x="2170449" y="4951503"/>
                    <a:pt x="2159825" y="4951503"/>
                  </a:cubicBezTo>
                  <a:lnTo>
                    <a:pt x="2127953" y="4951139"/>
                  </a:lnTo>
                  <a:lnTo>
                    <a:pt x="2096990" y="4949959"/>
                  </a:lnTo>
                  <a:cubicBezTo>
                    <a:pt x="2014542" y="4947326"/>
                    <a:pt x="1931912" y="4940788"/>
                    <a:pt x="1849646" y="4930255"/>
                  </a:cubicBezTo>
                  <a:cubicBezTo>
                    <a:pt x="1767288" y="4920267"/>
                    <a:pt x="1685113" y="4905920"/>
                    <a:pt x="1603845" y="4886852"/>
                  </a:cubicBezTo>
                  <a:cubicBezTo>
                    <a:pt x="1522668" y="4867601"/>
                    <a:pt x="1442127" y="4844811"/>
                    <a:pt x="1362403" y="4818841"/>
                  </a:cubicBezTo>
                  <a:cubicBezTo>
                    <a:pt x="1203228" y="4766449"/>
                    <a:pt x="1045868" y="4701253"/>
                    <a:pt x="900222" y="4614355"/>
                  </a:cubicBezTo>
                  <a:cubicBezTo>
                    <a:pt x="754485" y="4527639"/>
                    <a:pt x="624366" y="4417678"/>
                    <a:pt x="510682" y="4296004"/>
                  </a:cubicBezTo>
                  <a:cubicBezTo>
                    <a:pt x="453568" y="4235258"/>
                    <a:pt x="401629" y="4170607"/>
                    <a:pt x="352778" y="4104412"/>
                  </a:cubicBezTo>
                  <a:cubicBezTo>
                    <a:pt x="304199" y="4037945"/>
                    <a:pt x="257980" y="3970479"/>
                    <a:pt x="214850" y="3901561"/>
                  </a:cubicBezTo>
                  <a:cubicBezTo>
                    <a:pt x="203772" y="3884490"/>
                    <a:pt x="193330" y="3867147"/>
                    <a:pt x="182615" y="3849894"/>
                  </a:cubicBezTo>
                  <a:lnTo>
                    <a:pt x="151833" y="3799772"/>
                  </a:lnTo>
                  <a:cubicBezTo>
                    <a:pt x="132129" y="3767356"/>
                    <a:pt x="111699" y="3735212"/>
                    <a:pt x="91087" y="3702614"/>
                  </a:cubicBezTo>
                  <a:lnTo>
                    <a:pt x="0" y="3558952"/>
                  </a:lnTo>
                  <a:lnTo>
                    <a:pt x="0" y="3152786"/>
                  </a:lnTo>
                  <a:lnTo>
                    <a:pt x="21078" y="3185589"/>
                  </a:lnTo>
                  <a:cubicBezTo>
                    <a:pt x="63392" y="3246607"/>
                    <a:pt x="110427" y="3305810"/>
                    <a:pt x="159097" y="3365285"/>
                  </a:cubicBezTo>
                  <a:cubicBezTo>
                    <a:pt x="207767" y="3424851"/>
                    <a:pt x="258616" y="3484417"/>
                    <a:pt x="308466" y="3546344"/>
                  </a:cubicBezTo>
                  <a:cubicBezTo>
                    <a:pt x="333437" y="3577217"/>
                    <a:pt x="358135" y="3608816"/>
                    <a:pt x="382742" y="3640869"/>
                  </a:cubicBezTo>
                  <a:lnTo>
                    <a:pt x="418427" y="3687269"/>
                  </a:lnTo>
                  <a:cubicBezTo>
                    <a:pt x="430141" y="3702069"/>
                    <a:pt x="441309" y="3717233"/>
                    <a:pt x="453386" y="3731671"/>
                  </a:cubicBezTo>
                  <a:cubicBezTo>
                    <a:pt x="547638" y="3849168"/>
                    <a:pt x="649881" y="3957313"/>
                    <a:pt x="753758" y="4059829"/>
                  </a:cubicBezTo>
                  <a:cubicBezTo>
                    <a:pt x="805970" y="4110859"/>
                    <a:pt x="859089" y="4160164"/>
                    <a:pt x="913479" y="4207472"/>
                  </a:cubicBezTo>
                  <a:cubicBezTo>
                    <a:pt x="967869" y="4254780"/>
                    <a:pt x="1023258" y="4300544"/>
                    <a:pt x="1080736" y="4343584"/>
                  </a:cubicBezTo>
                  <a:cubicBezTo>
                    <a:pt x="1195237" y="4429846"/>
                    <a:pt x="1318727" y="4506937"/>
                    <a:pt x="1454385" y="4558875"/>
                  </a:cubicBezTo>
                  <a:cubicBezTo>
                    <a:pt x="1522033" y="4584845"/>
                    <a:pt x="1592132" y="4604730"/>
                    <a:pt x="1663411" y="4619712"/>
                  </a:cubicBezTo>
                  <a:cubicBezTo>
                    <a:pt x="1681299" y="4623254"/>
                    <a:pt x="1699006" y="4627340"/>
                    <a:pt x="1716984" y="4630427"/>
                  </a:cubicBezTo>
                  <a:lnTo>
                    <a:pt x="1771011" y="4639417"/>
                  </a:lnTo>
                  <a:cubicBezTo>
                    <a:pt x="1807241" y="4644229"/>
                    <a:pt x="1843471" y="4649314"/>
                    <a:pt x="1880064" y="4652311"/>
                  </a:cubicBezTo>
                  <a:cubicBezTo>
                    <a:pt x="1898316" y="4654036"/>
                    <a:pt x="1916567" y="4655670"/>
                    <a:pt x="1934909" y="4656487"/>
                  </a:cubicBezTo>
                  <a:cubicBezTo>
                    <a:pt x="1953251" y="4657395"/>
                    <a:pt x="1971502" y="4658848"/>
                    <a:pt x="1989935" y="4659393"/>
                  </a:cubicBezTo>
                  <a:lnTo>
                    <a:pt x="2045142" y="4660664"/>
                  </a:lnTo>
                  <a:cubicBezTo>
                    <a:pt x="2063484" y="4661118"/>
                    <a:pt x="2082008" y="4660482"/>
                    <a:pt x="2100440" y="4660392"/>
                  </a:cubicBezTo>
                  <a:lnTo>
                    <a:pt x="2128135" y="4660119"/>
                  </a:lnTo>
                  <a:cubicBezTo>
                    <a:pt x="2137124" y="4659847"/>
                    <a:pt x="2145932" y="4659302"/>
                    <a:pt x="2154831" y="4658939"/>
                  </a:cubicBezTo>
                  <a:cubicBezTo>
                    <a:pt x="2163729" y="4658485"/>
                    <a:pt x="2172628" y="4658212"/>
                    <a:pt x="2181436" y="4657577"/>
                  </a:cubicBezTo>
                  <a:lnTo>
                    <a:pt x="2207950" y="4655398"/>
                  </a:lnTo>
                  <a:cubicBezTo>
                    <a:pt x="2243272" y="4652583"/>
                    <a:pt x="2278321" y="4647861"/>
                    <a:pt x="2313098" y="4642413"/>
                  </a:cubicBezTo>
                  <a:cubicBezTo>
                    <a:pt x="2452298" y="4619349"/>
                    <a:pt x="2586139" y="4574221"/>
                    <a:pt x="2713625" y="4510932"/>
                  </a:cubicBezTo>
                  <a:cubicBezTo>
                    <a:pt x="2841565" y="4448369"/>
                    <a:pt x="2963330" y="4368282"/>
                    <a:pt x="3083643" y="4280386"/>
                  </a:cubicBezTo>
                  <a:cubicBezTo>
                    <a:pt x="3113698" y="4258503"/>
                    <a:pt x="3143572" y="4235712"/>
                    <a:pt x="3173355" y="4212648"/>
                  </a:cubicBezTo>
                  <a:cubicBezTo>
                    <a:pt x="3203319" y="4189675"/>
                    <a:pt x="3233193" y="4166339"/>
                    <a:pt x="3263067" y="4142640"/>
                  </a:cubicBezTo>
                  <a:lnTo>
                    <a:pt x="3444762" y="3997357"/>
                  </a:lnTo>
                  <a:cubicBezTo>
                    <a:pt x="3569432" y="3898473"/>
                    <a:pt x="3695284" y="3806401"/>
                    <a:pt x="3818229" y="3716144"/>
                  </a:cubicBezTo>
                  <a:cubicBezTo>
                    <a:pt x="3941084" y="3625886"/>
                    <a:pt x="4059309" y="3534721"/>
                    <a:pt x="4166182" y="3436474"/>
                  </a:cubicBezTo>
                  <a:cubicBezTo>
                    <a:pt x="4273056" y="3338408"/>
                    <a:pt x="4369578" y="3233895"/>
                    <a:pt x="4444399" y="3115943"/>
                  </a:cubicBezTo>
                  <a:cubicBezTo>
                    <a:pt x="4481809" y="3057013"/>
                    <a:pt x="4513772" y="2994905"/>
                    <a:pt x="4539196" y="2929618"/>
                  </a:cubicBezTo>
                  <a:cubicBezTo>
                    <a:pt x="4564802" y="2864422"/>
                    <a:pt x="4583235" y="2796139"/>
                    <a:pt x="4596946" y="2726040"/>
                  </a:cubicBezTo>
                  <a:cubicBezTo>
                    <a:pt x="4603756" y="2690991"/>
                    <a:pt x="4609204" y="2655306"/>
                    <a:pt x="4612927" y="2619257"/>
                  </a:cubicBezTo>
                  <a:cubicBezTo>
                    <a:pt x="4614017" y="2610268"/>
                    <a:pt x="4614743" y="2601188"/>
                    <a:pt x="4615561" y="2592198"/>
                  </a:cubicBezTo>
                  <a:cubicBezTo>
                    <a:pt x="4616287" y="2583118"/>
                    <a:pt x="4617195" y="2574220"/>
                    <a:pt x="4617558" y="2564595"/>
                  </a:cubicBezTo>
                  <a:lnTo>
                    <a:pt x="4620464" y="2507571"/>
                  </a:lnTo>
                  <a:cubicBezTo>
                    <a:pt x="4623097" y="2431479"/>
                    <a:pt x="4621462" y="2355297"/>
                    <a:pt x="4615470" y="2279568"/>
                  </a:cubicBezTo>
                  <a:cubicBezTo>
                    <a:pt x="4609658" y="2203748"/>
                    <a:pt x="4598490" y="2128564"/>
                    <a:pt x="4583416" y="2054379"/>
                  </a:cubicBezTo>
                  <a:cubicBezTo>
                    <a:pt x="4568162" y="1980194"/>
                    <a:pt x="4549094" y="1907008"/>
                    <a:pt x="4529026" y="1834639"/>
                  </a:cubicBezTo>
                  <a:cubicBezTo>
                    <a:pt x="4488983" y="1689810"/>
                    <a:pt x="4444762" y="1546888"/>
                    <a:pt x="4388556" y="1408324"/>
                  </a:cubicBezTo>
                  <a:cubicBezTo>
                    <a:pt x="4360407" y="1339133"/>
                    <a:pt x="4328990" y="1271213"/>
                    <a:pt x="4292851" y="1205927"/>
                  </a:cubicBezTo>
                  <a:cubicBezTo>
                    <a:pt x="4284043" y="1189492"/>
                    <a:pt x="4274327" y="1173511"/>
                    <a:pt x="4264975" y="1157439"/>
                  </a:cubicBezTo>
                  <a:cubicBezTo>
                    <a:pt x="4255350" y="1141458"/>
                    <a:pt x="4245361" y="1125749"/>
                    <a:pt x="4235646" y="1109859"/>
                  </a:cubicBezTo>
                  <a:lnTo>
                    <a:pt x="4204591" y="1063368"/>
                  </a:lnTo>
                  <a:lnTo>
                    <a:pt x="4172175" y="1017876"/>
                  </a:lnTo>
                  <a:cubicBezTo>
                    <a:pt x="4083462" y="898290"/>
                    <a:pt x="3979312" y="791326"/>
                    <a:pt x="3865265" y="697618"/>
                  </a:cubicBezTo>
                  <a:cubicBezTo>
                    <a:pt x="3751490" y="603638"/>
                    <a:pt x="3627909" y="521917"/>
                    <a:pt x="3495792" y="456267"/>
                  </a:cubicBezTo>
                  <a:cubicBezTo>
                    <a:pt x="3363766" y="390436"/>
                    <a:pt x="3224022" y="339950"/>
                    <a:pt x="3080011" y="304719"/>
                  </a:cubicBezTo>
                  <a:cubicBezTo>
                    <a:pt x="2935999" y="269397"/>
                    <a:pt x="2787992" y="249057"/>
                    <a:pt x="2638805" y="241884"/>
                  </a:cubicBezTo>
                  <a:cubicBezTo>
                    <a:pt x="2489345" y="234347"/>
                    <a:pt x="2340067" y="239341"/>
                    <a:pt x="2191696" y="257865"/>
                  </a:cubicBezTo>
                  <a:cubicBezTo>
                    <a:pt x="2043417" y="276479"/>
                    <a:pt x="1896500" y="307624"/>
                    <a:pt x="1752851" y="350120"/>
                  </a:cubicBezTo>
                  <a:cubicBezTo>
                    <a:pt x="1609112" y="392433"/>
                    <a:pt x="1468914" y="447187"/>
                    <a:pt x="1333074" y="510657"/>
                  </a:cubicBezTo>
                  <a:cubicBezTo>
                    <a:pt x="1060578" y="636236"/>
                    <a:pt x="806151" y="802767"/>
                    <a:pt x="582960" y="1003893"/>
                  </a:cubicBezTo>
                  <a:cubicBezTo>
                    <a:pt x="471728" y="1104774"/>
                    <a:pt x="368668" y="1214825"/>
                    <a:pt x="276322" y="1333049"/>
                  </a:cubicBezTo>
                  <a:cubicBezTo>
                    <a:pt x="183795" y="1451092"/>
                    <a:pt x="102164" y="1577669"/>
                    <a:pt x="33882" y="1711057"/>
                  </a:cubicBezTo>
                  <a:lnTo>
                    <a:pt x="0" y="1785501"/>
                  </a:lnTo>
                  <a:lnTo>
                    <a:pt x="0" y="1377082"/>
                  </a:lnTo>
                  <a:lnTo>
                    <a:pt x="111188" y="1208333"/>
                  </a:lnTo>
                  <a:cubicBezTo>
                    <a:pt x="206927" y="1076920"/>
                    <a:pt x="314732" y="954315"/>
                    <a:pt x="431321" y="841539"/>
                  </a:cubicBezTo>
                  <a:cubicBezTo>
                    <a:pt x="548183" y="728763"/>
                    <a:pt x="674488" y="625885"/>
                    <a:pt x="807876" y="533448"/>
                  </a:cubicBezTo>
                  <a:cubicBezTo>
                    <a:pt x="941446" y="441103"/>
                    <a:pt x="1082007" y="358837"/>
                    <a:pt x="1228743" y="288828"/>
                  </a:cubicBezTo>
                  <a:cubicBezTo>
                    <a:pt x="1522578" y="149811"/>
                    <a:pt x="1838931" y="57919"/>
                    <a:pt x="2163003" y="19056"/>
                  </a:cubicBezTo>
                  <a:cubicBezTo>
                    <a:pt x="2243998" y="9477"/>
                    <a:pt x="2325584" y="3529"/>
                    <a:pt x="2407249" y="1168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2935CA6-94DE-46EF-8BB1-9DB074B6C4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960593"/>
              <a:ext cx="4814598" cy="4884231"/>
            </a:xfrm>
            <a:custGeom>
              <a:avLst/>
              <a:gdLst>
                <a:gd name="connsiteX0" fmla="*/ 2550817 w 4814598"/>
                <a:gd name="connsiteY0" fmla="*/ 544811 h 4884231"/>
                <a:gd name="connsiteX1" fmla="*/ 1694919 w 4814598"/>
                <a:gd name="connsiteY1" fmla="*/ 709526 h 4884231"/>
                <a:gd name="connsiteX2" fmla="*/ 932184 w 4814598"/>
                <a:gd name="connsiteY2" fmla="*/ 1163171 h 4884231"/>
                <a:gd name="connsiteX3" fmla="*/ 407894 w 4814598"/>
                <a:gd name="connsiteY3" fmla="*/ 1812768 h 4884231"/>
                <a:gd name="connsiteX4" fmla="*/ 220025 w 4814598"/>
                <a:gd name="connsiteY4" fmla="*/ 2558977 h 4884231"/>
                <a:gd name="connsiteX5" fmla="*/ 530204 w 4814598"/>
                <a:gd name="connsiteY5" fmla="*/ 3236995 h 4884231"/>
                <a:gd name="connsiteX6" fmla="*/ 697098 w 4814598"/>
                <a:gd name="connsiteY6" fmla="*/ 3471717 h 4884231"/>
                <a:gd name="connsiteX7" fmla="*/ 1333800 w 4814598"/>
                <a:gd name="connsiteY7" fmla="*/ 4121677 h 4884231"/>
                <a:gd name="connsiteX8" fmla="*/ 2170902 w 4814598"/>
                <a:gd name="connsiteY8" fmla="*/ 4339420 h 4884231"/>
                <a:gd name="connsiteX9" fmla="*/ 2709357 w 4814598"/>
                <a:gd name="connsiteY9" fmla="*/ 4200765 h 4884231"/>
                <a:gd name="connsiteX10" fmla="*/ 3290852 w 4814598"/>
                <a:gd name="connsiteY10" fmla="*/ 3800420 h 4884231"/>
                <a:gd name="connsiteX11" fmla="*/ 3434410 w 4814598"/>
                <a:gd name="connsiteY11" fmla="*/ 3689188 h 4884231"/>
                <a:gd name="connsiteX12" fmla="*/ 4069660 w 4814598"/>
                <a:gd name="connsiteY12" fmla="*/ 3124945 h 4884231"/>
                <a:gd name="connsiteX13" fmla="*/ 4269787 w 4814598"/>
                <a:gd name="connsiteY13" fmla="*/ 2558977 h 4884231"/>
                <a:gd name="connsiteX14" fmla="*/ 3797526 w 4814598"/>
                <a:gd name="connsiteY14" fmla="*/ 1099701 h 4884231"/>
                <a:gd name="connsiteX15" fmla="*/ 3273691 w 4814598"/>
                <a:gd name="connsiteY15" fmla="*/ 695179 h 4884231"/>
                <a:gd name="connsiteX16" fmla="*/ 2550817 w 4814598"/>
                <a:gd name="connsiteY16" fmla="*/ 544811 h 4884231"/>
                <a:gd name="connsiteX17" fmla="*/ 2550817 w 4814598"/>
                <a:gd name="connsiteY17" fmla="*/ 0 h 4884231"/>
                <a:gd name="connsiteX18" fmla="*/ 4814598 w 4814598"/>
                <a:gd name="connsiteY18" fmla="*/ 2558977 h 4884231"/>
                <a:gd name="connsiteX19" fmla="*/ 3626365 w 4814598"/>
                <a:gd name="connsiteY19" fmla="*/ 4229640 h 4884231"/>
                <a:gd name="connsiteX20" fmla="*/ 2170902 w 4814598"/>
                <a:gd name="connsiteY20" fmla="*/ 4884231 h 4884231"/>
                <a:gd name="connsiteX21" fmla="*/ 246267 w 4814598"/>
                <a:gd name="connsiteY21" fmla="*/ 3777538 h 4884231"/>
                <a:gd name="connsiteX22" fmla="*/ 40127 w 4814598"/>
                <a:gd name="connsiteY22" fmla="*/ 3489366 h 4884231"/>
                <a:gd name="connsiteX23" fmla="*/ 0 w 4814598"/>
                <a:gd name="connsiteY23" fmla="*/ 3432245 h 4884231"/>
                <a:gd name="connsiteX24" fmla="*/ 0 w 4814598"/>
                <a:gd name="connsiteY24" fmla="*/ 1432577 h 4884231"/>
                <a:gd name="connsiteX25" fmla="*/ 54624 w 4814598"/>
                <a:gd name="connsiteY25" fmla="*/ 1339196 h 4884231"/>
                <a:gd name="connsiteX26" fmla="*/ 2550817 w 4814598"/>
                <a:gd name="connsiteY26" fmla="*/ 0 h 4884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814598" h="4884231">
                  <a:moveTo>
                    <a:pt x="2550817" y="544811"/>
                  </a:moveTo>
                  <a:cubicBezTo>
                    <a:pt x="2270966" y="544811"/>
                    <a:pt x="1974952" y="601744"/>
                    <a:pt x="1694919" y="709526"/>
                  </a:cubicBezTo>
                  <a:cubicBezTo>
                    <a:pt x="1417883" y="816127"/>
                    <a:pt x="1154103" y="973032"/>
                    <a:pt x="932184" y="1163171"/>
                  </a:cubicBezTo>
                  <a:cubicBezTo>
                    <a:pt x="710536" y="1353038"/>
                    <a:pt x="529296" y="1577682"/>
                    <a:pt x="407894" y="1812768"/>
                  </a:cubicBezTo>
                  <a:cubicBezTo>
                    <a:pt x="283223" y="2054210"/>
                    <a:pt x="220025" y="2305277"/>
                    <a:pt x="220025" y="2558977"/>
                  </a:cubicBezTo>
                  <a:cubicBezTo>
                    <a:pt x="220025" y="2801418"/>
                    <a:pt x="315095" y="2942070"/>
                    <a:pt x="530204" y="3236995"/>
                  </a:cubicBezTo>
                  <a:cubicBezTo>
                    <a:pt x="584050" y="3310817"/>
                    <a:pt x="639711" y="3387181"/>
                    <a:pt x="697098" y="3471717"/>
                  </a:cubicBezTo>
                  <a:cubicBezTo>
                    <a:pt x="900040" y="3770818"/>
                    <a:pt x="1108249" y="3983476"/>
                    <a:pt x="1333800" y="4121677"/>
                  </a:cubicBezTo>
                  <a:cubicBezTo>
                    <a:pt x="1572882" y="4268231"/>
                    <a:pt x="1846740" y="4339420"/>
                    <a:pt x="2170902" y="4339420"/>
                  </a:cubicBezTo>
                  <a:cubicBezTo>
                    <a:pt x="2354867" y="4339420"/>
                    <a:pt x="2525938" y="4295381"/>
                    <a:pt x="2709357" y="4200765"/>
                  </a:cubicBezTo>
                  <a:cubicBezTo>
                    <a:pt x="2897680" y="4103607"/>
                    <a:pt x="3084097" y="3961956"/>
                    <a:pt x="3290852" y="3800420"/>
                  </a:cubicBezTo>
                  <a:cubicBezTo>
                    <a:pt x="3339340" y="3762556"/>
                    <a:pt x="3387647" y="3725236"/>
                    <a:pt x="3434410" y="3689188"/>
                  </a:cubicBezTo>
                  <a:cubicBezTo>
                    <a:pt x="3682844" y="3497505"/>
                    <a:pt x="3917476" y="3316446"/>
                    <a:pt x="4069660" y="3124945"/>
                  </a:cubicBezTo>
                  <a:cubicBezTo>
                    <a:pt x="4209948" y="2948426"/>
                    <a:pt x="4269787" y="2779172"/>
                    <a:pt x="4269787" y="2558977"/>
                  </a:cubicBezTo>
                  <a:cubicBezTo>
                    <a:pt x="4269787" y="1980933"/>
                    <a:pt x="4102076" y="1462636"/>
                    <a:pt x="3797526" y="1099701"/>
                  </a:cubicBezTo>
                  <a:cubicBezTo>
                    <a:pt x="3650427" y="924453"/>
                    <a:pt x="3474272" y="788342"/>
                    <a:pt x="3273691" y="695179"/>
                  </a:cubicBezTo>
                  <a:cubicBezTo>
                    <a:pt x="3058944" y="595388"/>
                    <a:pt x="2815686" y="544811"/>
                    <a:pt x="2550817" y="544811"/>
                  </a:cubicBezTo>
                  <a:close/>
                  <a:moveTo>
                    <a:pt x="2550817" y="0"/>
                  </a:moveTo>
                  <a:cubicBezTo>
                    <a:pt x="3970050" y="0"/>
                    <a:pt x="4814598" y="1145647"/>
                    <a:pt x="4814598" y="2558977"/>
                  </a:cubicBezTo>
                  <a:cubicBezTo>
                    <a:pt x="4814598" y="3376738"/>
                    <a:pt x="4225839" y="3761193"/>
                    <a:pt x="3626365" y="4229640"/>
                  </a:cubicBezTo>
                  <a:cubicBezTo>
                    <a:pt x="3189699" y="4570874"/>
                    <a:pt x="2769014" y="4884231"/>
                    <a:pt x="2170902" y="4884231"/>
                  </a:cubicBezTo>
                  <a:cubicBezTo>
                    <a:pt x="1283950" y="4884231"/>
                    <a:pt x="708085" y="4458279"/>
                    <a:pt x="246267" y="3777538"/>
                  </a:cubicBezTo>
                  <a:cubicBezTo>
                    <a:pt x="176985" y="3675432"/>
                    <a:pt x="106654" y="3581344"/>
                    <a:pt x="40127" y="3489366"/>
                  </a:cubicBezTo>
                  <a:lnTo>
                    <a:pt x="0" y="3432245"/>
                  </a:lnTo>
                  <a:lnTo>
                    <a:pt x="0" y="1432577"/>
                  </a:lnTo>
                  <a:lnTo>
                    <a:pt x="54624" y="1339196"/>
                  </a:lnTo>
                  <a:cubicBezTo>
                    <a:pt x="578230" y="541497"/>
                    <a:pt x="1569352" y="0"/>
                    <a:pt x="2550817" y="0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352A8D1-612B-42BB-A925-A3EF53F720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960593"/>
              <a:ext cx="4814598" cy="4884231"/>
            </a:xfrm>
            <a:custGeom>
              <a:avLst/>
              <a:gdLst>
                <a:gd name="connsiteX0" fmla="*/ 2550817 w 4814598"/>
                <a:gd name="connsiteY0" fmla="*/ 454009 h 4884231"/>
                <a:gd name="connsiteX1" fmla="*/ 1662321 w 4814598"/>
                <a:gd name="connsiteY1" fmla="*/ 624807 h 4884231"/>
                <a:gd name="connsiteX2" fmla="*/ 873072 w 4814598"/>
                <a:gd name="connsiteY2" fmla="*/ 1094253 h 4884231"/>
                <a:gd name="connsiteX3" fmla="*/ 327171 w 4814598"/>
                <a:gd name="connsiteY3" fmla="*/ 1771181 h 4884231"/>
                <a:gd name="connsiteX4" fmla="*/ 129223 w 4814598"/>
                <a:gd name="connsiteY4" fmla="*/ 2558977 h 4884231"/>
                <a:gd name="connsiteX5" fmla="*/ 456836 w 4814598"/>
                <a:gd name="connsiteY5" fmla="*/ 3290477 h 4884231"/>
                <a:gd name="connsiteX6" fmla="*/ 621914 w 4814598"/>
                <a:gd name="connsiteY6" fmla="*/ 3522657 h 4884231"/>
                <a:gd name="connsiteX7" fmla="*/ 2170902 w 4814598"/>
                <a:gd name="connsiteY7" fmla="*/ 4430222 h 4884231"/>
                <a:gd name="connsiteX8" fmla="*/ 3346786 w 4814598"/>
                <a:gd name="connsiteY8" fmla="*/ 3871881 h 4884231"/>
                <a:gd name="connsiteX9" fmla="*/ 3489890 w 4814598"/>
                <a:gd name="connsiteY9" fmla="*/ 3761012 h 4884231"/>
                <a:gd name="connsiteX10" fmla="*/ 4140757 w 4814598"/>
                <a:gd name="connsiteY10" fmla="*/ 3181424 h 4884231"/>
                <a:gd name="connsiteX11" fmla="*/ 4360589 w 4814598"/>
                <a:gd name="connsiteY11" fmla="*/ 2558977 h 4884231"/>
                <a:gd name="connsiteX12" fmla="*/ 3867171 w 4814598"/>
                <a:gd name="connsiteY12" fmla="*/ 1041315 h 4884231"/>
                <a:gd name="connsiteX13" fmla="*/ 3312009 w 4814598"/>
                <a:gd name="connsiteY13" fmla="*/ 612822 h 4884231"/>
                <a:gd name="connsiteX14" fmla="*/ 2550817 w 4814598"/>
                <a:gd name="connsiteY14" fmla="*/ 454009 h 4884231"/>
                <a:gd name="connsiteX15" fmla="*/ 2550817 w 4814598"/>
                <a:gd name="connsiteY15" fmla="*/ 0 h 4884231"/>
                <a:gd name="connsiteX16" fmla="*/ 4814598 w 4814598"/>
                <a:gd name="connsiteY16" fmla="*/ 2558977 h 4884231"/>
                <a:gd name="connsiteX17" fmla="*/ 3626365 w 4814598"/>
                <a:gd name="connsiteY17" fmla="*/ 4229640 h 4884231"/>
                <a:gd name="connsiteX18" fmla="*/ 2170902 w 4814598"/>
                <a:gd name="connsiteY18" fmla="*/ 4884231 h 4884231"/>
                <a:gd name="connsiteX19" fmla="*/ 246267 w 4814598"/>
                <a:gd name="connsiteY19" fmla="*/ 3777538 h 4884231"/>
                <a:gd name="connsiteX20" fmla="*/ 40127 w 4814598"/>
                <a:gd name="connsiteY20" fmla="*/ 3489366 h 4884231"/>
                <a:gd name="connsiteX21" fmla="*/ 0 w 4814598"/>
                <a:gd name="connsiteY21" fmla="*/ 3432245 h 4884231"/>
                <a:gd name="connsiteX22" fmla="*/ 0 w 4814598"/>
                <a:gd name="connsiteY22" fmla="*/ 1432577 h 4884231"/>
                <a:gd name="connsiteX23" fmla="*/ 54624 w 4814598"/>
                <a:gd name="connsiteY23" fmla="*/ 1339196 h 4884231"/>
                <a:gd name="connsiteX24" fmla="*/ 2550817 w 4814598"/>
                <a:gd name="connsiteY24" fmla="*/ 0 h 4884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814598" h="4884231">
                  <a:moveTo>
                    <a:pt x="2550817" y="454009"/>
                  </a:moveTo>
                  <a:cubicBezTo>
                    <a:pt x="2255802" y="454009"/>
                    <a:pt x="1956792" y="511396"/>
                    <a:pt x="1662321" y="624807"/>
                  </a:cubicBezTo>
                  <a:cubicBezTo>
                    <a:pt x="1375660" y="735041"/>
                    <a:pt x="1102800" y="897394"/>
                    <a:pt x="873072" y="1094253"/>
                  </a:cubicBezTo>
                  <a:cubicBezTo>
                    <a:pt x="639348" y="1294471"/>
                    <a:pt x="455656" y="1522293"/>
                    <a:pt x="327171" y="1771181"/>
                  </a:cubicBezTo>
                  <a:cubicBezTo>
                    <a:pt x="195872" y="2025607"/>
                    <a:pt x="129223" y="2290658"/>
                    <a:pt x="129223" y="2558977"/>
                  </a:cubicBezTo>
                  <a:cubicBezTo>
                    <a:pt x="129223" y="2829294"/>
                    <a:pt x="235552" y="2987108"/>
                    <a:pt x="456836" y="3290477"/>
                  </a:cubicBezTo>
                  <a:cubicBezTo>
                    <a:pt x="510228" y="3363663"/>
                    <a:pt x="565435" y="3439392"/>
                    <a:pt x="621914" y="3522657"/>
                  </a:cubicBezTo>
                  <a:cubicBezTo>
                    <a:pt x="1053495" y="4158815"/>
                    <a:pt x="1516766" y="4430222"/>
                    <a:pt x="2170902" y="4430222"/>
                  </a:cubicBezTo>
                  <a:cubicBezTo>
                    <a:pt x="2600213" y="4430222"/>
                    <a:pt x="2915205" y="4209119"/>
                    <a:pt x="3346786" y="3871881"/>
                  </a:cubicBezTo>
                  <a:cubicBezTo>
                    <a:pt x="3395002" y="3834198"/>
                    <a:pt x="3443218" y="3796969"/>
                    <a:pt x="3489890" y="3761012"/>
                  </a:cubicBezTo>
                  <a:cubicBezTo>
                    <a:pt x="3742864" y="3565879"/>
                    <a:pt x="3981763" y="3381551"/>
                    <a:pt x="4140757" y="3181424"/>
                  </a:cubicBezTo>
                  <a:cubicBezTo>
                    <a:pt x="4292760" y="2990104"/>
                    <a:pt x="4360589" y="2798149"/>
                    <a:pt x="4360589" y="2558977"/>
                  </a:cubicBezTo>
                  <a:cubicBezTo>
                    <a:pt x="4360589" y="1959594"/>
                    <a:pt x="4185341" y="1420595"/>
                    <a:pt x="3867171" y="1041315"/>
                  </a:cubicBezTo>
                  <a:cubicBezTo>
                    <a:pt x="3711446" y="855807"/>
                    <a:pt x="3524667" y="711614"/>
                    <a:pt x="3312009" y="612822"/>
                  </a:cubicBezTo>
                  <a:cubicBezTo>
                    <a:pt x="3085095" y="507491"/>
                    <a:pt x="2829034" y="454009"/>
                    <a:pt x="2550817" y="454009"/>
                  </a:cubicBezTo>
                  <a:close/>
                  <a:moveTo>
                    <a:pt x="2550817" y="0"/>
                  </a:moveTo>
                  <a:cubicBezTo>
                    <a:pt x="3970050" y="0"/>
                    <a:pt x="4814598" y="1145647"/>
                    <a:pt x="4814598" y="2558977"/>
                  </a:cubicBezTo>
                  <a:cubicBezTo>
                    <a:pt x="4814598" y="3376738"/>
                    <a:pt x="4225839" y="3761193"/>
                    <a:pt x="3626365" y="4229640"/>
                  </a:cubicBezTo>
                  <a:cubicBezTo>
                    <a:pt x="3189699" y="4570874"/>
                    <a:pt x="2769014" y="4884231"/>
                    <a:pt x="2170902" y="4884231"/>
                  </a:cubicBezTo>
                  <a:cubicBezTo>
                    <a:pt x="1283950" y="4884231"/>
                    <a:pt x="708085" y="4458279"/>
                    <a:pt x="246267" y="3777538"/>
                  </a:cubicBezTo>
                  <a:cubicBezTo>
                    <a:pt x="176985" y="3675432"/>
                    <a:pt x="106654" y="3581344"/>
                    <a:pt x="40127" y="3489366"/>
                  </a:cubicBezTo>
                  <a:lnTo>
                    <a:pt x="0" y="3432245"/>
                  </a:lnTo>
                  <a:lnTo>
                    <a:pt x="0" y="1432577"/>
                  </a:lnTo>
                  <a:lnTo>
                    <a:pt x="54624" y="1339196"/>
                  </a:lnTo>
                  <a:cubicBezTo>
                    <a:pt x="578230" y="541497"/>
                    <a:pt x="1569352" y="0"/>
                    <a:pt x="2550817" y="0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 useBgFill="1">
          <p:nvSpPr>
            <p:cNvPr id="15" name="Freeform: Shape 14">
              <a:extLst>
                <a:ext uri="{FF2B5EF4-FFF2-40B4-BE49-F238E27FC236}">
                  <a16:creationId xmlns:a16="http://schemas.microsoft.com/office/drawing/2014/main" id="{0858A699-36FD-4E40-A79C-7B11883C91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796695"/>
              <a:ext cx="4850918" cy="5212025"/>
            </a:xfrm>
            <a:custGeom>
              <a:avLst/>
              <a:gdLst>
                <a:gd name="connsiteX0" fmla="*/ 2244906 w 4850918"/>
                <a:gd name="connsiteY0" fmla="*/ 0 h 5212025"/>
                <a:gd name="connsiteX1" fmla="*/ 4850918 w 4850918"/>
                <a:gd name="connsiteY1" fmla="*/ 2606013 h 5212025"/>
                <a:gd name="connsiteX2" fmla="*/ 2244906 w 4850918"/>
                <a:gd name="connsiteY2" fmla="*/ 5212025 h 5212025"/>
                <a:gd name="connsiteX3" fmla="*/ 83949 w 4850918"/>
                <a:gd name="connsiteY3" fmla="*/ 4063077 h 5212025"/>
                <a:gd name="connsiteX4" fmla="*/ 0 w 4850918"/>
                <a:gd name="connsiteY4" fmla="*/ 3924890 h 5212025"/>
                <a:gd name="connsiteX5" fmla="*/ 0 w 4850918"/>
                <a:gd name="connsiteY5" fmla="*/ 3598606 h 5212025"/>
                <a:gd name="connsiteX6" fmla="*/ 15357 w 4850918"/>
                <a:gd name="connsiteY6" fmla="*/ 3619452 h 5212025"/>
                <a:gd name="connsiteX7" fmla="*/ 107340 w 4850918"/>
                <a:gd name="connsiteY7" fmla="*/ 3738402 h 5212025"/>
                <a:gd name="connsiteX8" fmla="*/ 168177 w 4850918"/>
                <a:gd name="connsiteY8" fmla="*/ 3816401 h 5212025"/>
                <a:gd name="connsiteX9" fmla="*/ 245086 w 4850918"/>
                <a:gd name="connsiteY9" fmla="*/ 3916919 h 5212025"/>
                <a:gd name="connsiteX10" fmla="*/ 284403 w 4850918"/>
                <a:gd name="connsiteY10" fmla="*/ 3970310 h 5212025"/>
                <a:gd name="connsiteX11" fmla="*/ 319634 w 4850918"/>
                <a:gd name="connsiteY11" fmla="*/ 4018253 h 5212025"/>
                <a:gd name="connsiteX12" fmla="*/ 319816 w 4850918"/>
                <a:gd name="connsiteY12" fmla="*/ 4018435 h 5212025"/>
                <a:gd name="connsiteX13" fmla="*/ 319998 w 4850918"/>
                <a:gd name="connsiteY13" fmla="*/ 4018617 h 5212025"/>
                <a:gd name="connsiteX14" fmla="*/ 381652 w 4850918"/>
                <a:gd name="connsiteY14" fmla="*/ 4099884 h 5212025"/>
                <a:gd name="connsiteX15" fmla="*/ 393547 w 4850918"/>
                <a:gd name="connsiteY15" fmla="*/ 4115230 h 5212025"/>
                <a:gd name="connsiteX16" fmla="*/ 399540 w 4850918"/>
                <a:gd name="connsiteY16" fmla="*/ 4122676 h 5212025"/>
                <a:gd name="connsiteX17" fmla="*/ 470547 w 4850918"/>
                <a:gd name="connsiteY17" fmla="*/ 4208756 h 5212025"/>
                <a:gd name="connsiteX18" fmla="*/ 633445 w 4850918"/>
                <a:gd name="connsiteY18" fmla="*/ 4384730 h 5212025"/>
                <a:gd name="connsiteX19" fmla="*/ 997833 w 4850918"/>
                <a:gd name="connsiteY19" fmla="*/ 4677384 h 5212025"/>
                <a:gd name="connsiteX20" fmla="*/ 1198505 w 4850918"/>
                <a:gd name="connsiteY20" fmla="*/ 4786982 h 5212025"/>
                <a:gd name="connsiteX21" fmla="*/ 1198687 w 4850918"/>
                <a:gd name="connsiteY21" fmla="*/ 4787073 h 5212025"/>
                <a:gd name="connsiteX22" fmla="*/ 1198869 w 4850918"/>
                <a:gd name="connsiteY22" fmla="*/ 4787164 h 5212025"/>
                <a:gd name="connsiteX23" fmla="*/ 1410709 w 4850918"/>
                <a:gd name="connsiteY23" fmla="*/ 4869975 h 5212025"/>
                <a:gd name="connsiteX24" fmla="*/ 1631902 w 4850918"/>
                <a:gd name="connsiteY24" fmla="*/ 4927271 h 5212025"/>
                <a:gd name="connsiteX25" fmla="*/ 1744134 w 4850918"/>
                <a:gd name="connsiteY25" fmla="*/ 4946157 h 5212025"/>
                <a:gd name="connsiteX26" fmla="*/ 1856819 w 4850918"/>
                <a:gd name="connsiteY26" fmla="*/ 4958961 h 5212025"/>
                <a:gd name="connsiteX27" fmla="*/ 2090089 w 4850918"/>
                <a:gd name="connsiteY27" fmla="*/ 4969130 h 5212025"/>
                <a:gd name="connsiteX28" fmla="*/ 2101802 w 4850918"/>
                <a:gd name="connsiteY28" fmla="*/ 4969130 h 5212025"/>
                <a:gd name="connsiteX29" fmla="*/ 2117238 w 4850918"/>
                <a:gd name="connsiteY29" fmla="*/ 4969221 h 5212025"/>
                <a:gd name="connsiteX30" fmla="*/ 2147294 w 4850918"/>
                <a:gd name="connsiteY30" fmla="*/ 4968767 h 5212025"/>
                <a:gd name="connsiteX31" fmla="*/ 2147566 w 4850918"/>
                <a:gd name="connsiteY31" fmla="*/ 4968767 h 5212025"/>
                <a:gd name="connsiteX32" fmla="*/ 2147838 w 4850918"/>
                <a:gd name="connsiteY32" fmla="*/ 4968767 h 5212025"/>
                <a:gd name="connsiteX33" fmla="*/ 2176078 w 4850918"/>
                <a:gd name="connsiteY33" fmla="*/ 4968041 h 5212025"/>
                <a:gd name="connsiteX34" fmla="*/ 2204499 w 4850918"/>
                <a:gd name="connsiteY34" fmla="*/ 4966588 h 5212025"/>
                <a:gd name="connsiteX35" fmla="*/ 2315822 w 4850918"/>
                <a:gd name="connsiteY35" fmla="*/ 4956872 h 5212025"/>
                <a:gd name="connsiteX36" fmla="*/ 2746222 w 4850918"/>
                <a:gd name="connsiteY36" fmla="*/ 4840555 h 5212025"/>
                <a:gd name="connsiteX37" fmla="*/ 2950617 w 4850918"/>
                <a:gd name="connsiteY37" fmla="*/ 4739220 h 5212025"/>
                <a:gd name="connsiteX38" fmla="*/ 3148929 w 4850918"/>
                <a:gd name="connsiteY38" fmla="*/ 4615367 h 5212025"/>
                <a:gd name="connsiteX39" fmla="*/ 3342791 w 4850918"/>
                <a:gd name="connsiteY39" fmla="*/ 4474533 h 5212025"/>
                <a:gd name="connsiteX40" fmla="*/ 3438496 w 4850918"/>
                <a:gd name="connsiteY40" fmla="*/ 4399894 h 5212025"/>
                <a:gd name="connsiteX41" fmla="*/ 3536108 w 4850918"/>
                <a:gd name="connsiteY41" fmla="*/ 4321804 h 5212025"/>
                <a:gd name="connsiteX42" fmla="*/ 3700641 w 4850918"/>
                <a:gd name="connsiteY42" fmla="*/ 4192956 h 5212025"/>
                <a:gd name="connsiteX43" fmla="*/ 3927282 w 4850918"/>
                <a:gd name="connsiteY43" fmla="*/ 4014258 h 5212025"/>
                <a:gd name="connsiteX44" fmla="*/ 4279230 w 4850918"/>
                <a:gd name="connsiteY44" fmla="*/ 3693909 h 5212025"/>
                <a:gd name="connsiteX45" fmla="*/ 4424785 w 4850918"/>
                <a:gd name="connsiteY45" fmla="*/ 3517209 h 5212025"/>
                <a:gd name="connsiteX46" fmla="*/ 4539922 w 4850918"/>
                <a:gd name="connsiteY46" fmla="*/ 3324800 h 5212025"/>
                <a:gd name="connsiteX47" fmla="*/ 4660234 w 4850918"/>
                <a:gd name="connsiteY47" fmla="*/ 2893945 h 5212025"/>
                <a:gd name="connsiteX48" fmla="*/ 4667045 w 4850918"/>
                <a:gd name="connsiteY48" fmla="*/ 2779081 h 5212025"/>
                <a:gd name="connsiteX49" fmla="*/ 4667135 w 4850918"/>
                <a:gd name="connsiteY49" fmla="*/ 2774632 h 5212025"/>
                <a:gd name="connsiteX50" fmla="*/ 4667408 w 4850918"/>
                <a:gd name="connsiteY50" fmla="*/ 2719787 h 5212025"/>
                <a:gd name="connsiteX51" fmla="*/ 4667317 w 4850918"/>
                <a:gd name="connsiteY51" fmla="*/ 2702444 h 5212025"/>
                <a:gd name="connsiteX52" fmla="*/ 4666772 w 4850918"/>
                <a:gd name="connsiteY52" fmla="*/ 2658950 h 5212025"/>
                <a:gd name="connsiteX53" fmla="*/ 4654787 w 4850918"/>
                <a:gd name="connsiteY53" fmla="*/ 2416691 h 5212025"/>
                <a:gd name="connsiteX54" fmla="*/ 4581781 w 4850918"/>
                <a:gd name="connsiteY54" fmla="*/ 1936985 h 5212025"/>
                <a:gd name="connsiteX55" fmla="*/ 4435046 w 4850918"/>
                <a:gd name="connsiteY55" fmla="*/ 1474894 h 5212025"/>
                <a:gd name="connsiteX56" fmla="*/ 4386104 w 4850918"/>
                <a:gd name="connsiteY56" fmla="*/ 1364116 h 5212025"/>
                <a:gd name="connsiteX57" fmla="*/ 4331623 w 4850918"/>
                <a:gd name="connsiteY57" fmla="*/ 1255698 h 5212025"/>
                <a:gd name="connsiteX58" fmla="*/ 4206861 w 4850918"/>
                <a:gd name="connsiteY58" fmla="*/ 1048216 h 5212025"/>
                <a:gd name="connsiteX59" fmla="*/ 3895592 w 4850918"/>
                <a:gd name="connsiteY59" fmla="*/ 681922 h 5212025"/>
                <a:gd name="connsiteX60" fmla="*/ 3710356 w 4850918"/>
                <a:gd name="connsiteY60" fmla="*/ 530192 h 5212025"/>
                <a:gd name="connsiteX61" fmla="*/ 3507777 w 4850918"/>
                <a:gd name="connsiteY61" fmla="*/ 403705 h 5212025"/>
                <a:gd name="connsiteX62" fmla="*/ 3065936 w 4850918"/>
                <a:gd name="connsiteY62" fmla="*/ 232543 h 5212025"/>
                <a:gd name="connsiteX63" fmla="*/ 2834573 w 4850918"/>
                <a:gd name="connsiteY63" fmla="*/ 187233 h 5212025"/>
                <a:gd name="connsiteX64" fmla="*/ 2601212 w 4850918"/>
                <a:gd name="connsiteY64" fmla="*/ 166894 h 5212025"/>
                <a:gd name="connsiteX65" fmla="*/ 2499332 w 4850918"/>
                <a:gd name="connsiteY65" fmla="*/ 164715 h 5212025"/>
                <a:gd name="connsiteX66" fmla="*/ 2131857 w 4850918"/>
                <a:gd name="connsiteY66" fmla="*/ 192046 h 5212025"/>
                <a:gd name="connsiteX67" fmla="*/ 1901130 w 4850918"/>
                <a:gd name="connsiteY67" fmla="*/ 237084 h 5212025"/>
                <a:gd name="connsiteX68" fmla="*/ 1674579 w 4850918"/>
                <a:gd name="connsiteY68" fmla="*/ 301553 h 5212025"/>
                <a:gd name="connsiteX69" fmla="*/ 1453477 w 4850918"/>
                <a:gd name="connsiteY69" fmla="*/ 383819 h 5212025"/>
                <a:gd name="connsiteX70" fmla="*/ 1238821 w 4850918"/>
                <a:gd name="connsiteY70" fmla="*/ 483338 h 5212025"/>
                <a:gd name="connsiteX71" fmla="*/ 831666 w 4850918"/>
                <a:gd name="connsiteY71" fmla="*/ 727777 h 5212025"/>
                <a:gd name="connsiteX72" fmla="*/ 735416 w 4850918"/>
                <a:gd name="connsiteY72" fmla="*/ 798148 h 5212025"/>
                <a:gd name="connsiteX73" fmla="*/ 735234 w 4850918"/>
                <a:gd name="connsiteY73" fmla="*/ 798330 h 5212025"/>
                <a:gd name="connsiteX74" fmla="*/ 735053 w 4850918"/>
                <a:gd name="connsiteY74" fmla="*/ 798511 h 5212025"/>
                <a:gd name="connsiteX75" fmla="*/ 695554 w 4850918"/>
                <a:gd name="connsiteY75" fmla="*/ 828748 h 5212025"/>
                <a:gd name="connsiteX76" fmla="*/ 687563 w 4850918"/>
                <a:gd name="connsiteY76" fmla="*/ 835014 h 5212025"/>
                <a:gd name="connsiteX77" fmla="*/ 641254 w 4850918"/>
                <a:gd name="connsiteY77" fmla="*/ 871970 h 5212025"/>
                <a:gd name="connsiteX78" fmla="*/ 461013 w 4850918"/>
                <a:gd name="connsiteY78" fmla="*/ 1030147 h 5212025"/>
                <a:gd name="connsiteX79" fmla="*/ 139938 w 4850918"/>
                <a:gd name="connsiteY79" fmla="*/ 1388360 h 5212025"/>
                <a:gd name="connsiteX80" fmla="*/ 3281 w 4850918"/>
                <a:gd name="connsiteY80" fmla="*/ 1587670 h 5212025"/>
                <a:gd name="connsiteX81" fmla="*/ 0 w 4850918"/>
                <a:gd name="connsiteY81" fmla="*/ 1593348 h 5212025"/>
                <a:gd name="connsiteX82" fmla="*/ 0 w 4850918"/>
                <a:gd name="connsiteY82" fmla="*/ 1287136 h 5212025"/>
                <a:gd name="connsiteX83" fmla="*/ 83949 w 4850918"/>
                <a:gd name="connsiteY83" fmla="*/ 1148949 h 5212025"/>
                <a:gd name="connsiteX84" fmla="*/ 2244906 w 4850918"/>
                <a:gd name="connsiteY84" fmla="*/ 0 h 521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4850918" h="5212025">
                  <a:moveTo>
                    <a:pt x="2244906" y="0"/>
                  </a:moveTo>
                  <a:cubicBezTo>
                    <a:pt x="3684206" y="0"/>
                    <a:pt x="4850918" y="1166713"/>
                    <a:pt x="4850918" y="2606013"/>
                  </a:cubicBezTo>
                  <a:cubicBezTo>
                    <a:pt x="4850918" y="4045313"/>
                    <a:pt x="3684206" y="5212025"/>
                    <a:pt x="2244906" y="5212025"/>
                  </a:cubicBezTo>
                  <a:cubicBezTo>
                    <a:pt x="1345344" y="5212025"/>
                    <a:pt x="552260" y="4756278"/>
                    <a:pt x="83949" y="4063077"/>
                  </a:cubicBezTo>
                  <a:lnTo>
                    <a:pt x="0" y="3924890"/>
                  </a:lnTo>
                  <a:lnTo>
                    <a:pt x="0" y="3598606"/>
                  </a:lnTo>
                  <a:lnTo>
                    <a:pt x="15357" y="3619452"/>
                  </a:lnTo>
                  <a:cubicBezTo>
                    <a:pt x="45413" y="3659314"/>
                    <a:pt x="76921" y="3699539"/>
                    <a:pt x="107340" y="3738402"/>
                  </a:cubicBezTo>
                  <a:cubicBezTo>
                    <a:pt x="127316" y="3763917"/>
                    <a:pt x="148019" y="3790250"/>
                    <a:pt x="168177" y="3816401"/>
                  </a:cubicBezTo>
                  <a:cubicBezTo>
                    <a:pt x="189334" y="3843732"/>
                    <a:pt x="217210" y="3879781"/>
                    <a:pt x="245086" y="3916919"/>
                  </a:cubicBezTo>
                  <a:cubicBezTo>
                    <a:pt x="258343" y="3934443"/>
                    <a:pt x="271600" y="3952695"/>
                    <a:pt x="284403" y="3970310"/>
                  </a:cubicBezTo>
                  <a:cubicBezTo>
                    <a:pt x="296571" y="3987018"/>
                    <a:pt x="308102" y="4002908"/>
                    <a:pt x="319634" y="4018253"/>
                  </a:cubicBezTo>
                  <a:lnTo>
                    <a:pt x="319816" y="4018435"/>
                  </a:lnTo>
                  <a:lnTo>
                    <a:pt x="319998" y="4018617"/>
                  </a:lnTo>
                  <a:cubicBezTo>
                    <a:pt x="339883" y="4045948"/>
                    <a:pt x="361131" y="4073370"/>
                    <a:pt x="381652" y="4099884"/>
                  </a:cubicBezTo>
                  <a:lnTo>
                    <a:pt x="393547" y="4115230"/>
                  </a:lnTo>
                  <a:lnTo>
                    <a:pt x="399540" y="4122676"/>
                  </a:lnTo>
                  <a:cubicBezTo>
                    <a:pt x="422604" y="4151187"/>
                    <a:pt x="446303" y="4180698"/>
                    <a:pt x="470547" y="4208756"/>
                  </a:cubicBezTo>
                  <a:cubicBezTo>
                    <a:pt x="523848" y="4271228"/>
                    <a:pt x="578692" y="4330430"/>
                    <a:pt x="633445" y="4384730"/>
                  </a:cubicBezTo>
                  <a:cubicBezTo>
                    <a:pt x="750035" y="4499776"/>
                    <a:pt x="872708" y="4598296"/>
                    <a:pt x="997833" y="4677384"/>
                  </a:cubicBezTo>
                  <a:cubicBezTo>
                    <a:pt x="1068659" y="4721786"/>
                    <a:pt x="1134218" y="4757653"/>
                    <a:pt x="1198505" y="4786982"/>
                  </a:cubicBezTo>
                  <a:lnTo>
                    <a:pt x="1198687" y="4787073"/>
                  </a:lnTo>
                  <a:lnTo>
                    <a:pt x="1198869" y="4787164"/>
                  </a:lnTo>
                  <a:cubicBezTo>
                    <a:pt x="1264246" y="4817945"/>
                    <a:pt x="1335525" y="4845821"/>
                    <a:pt x="1410709" y="4869975"/>
                  </a:cubicBezTo>
                  <a:cubicBezTo>
                    <a:pt x="1479900" y="4892221"/>
                    <a:pt x="1554358" y="4911562"/>
                    <a:pt x="1631902" y="4927271"/>
                  </a:cubicBezTo>
                  <a:cubicBezTo>
                    <a:pt x="1667588" y="4934353"/>
                    <a:pt x="1705452" y="4940709"/>
                    <a:pt x="1744134" y="4946157"/>
                  </a:cubicBezTo>
                  <a:cubicBezTo>
                    <a:pt x="1780454" y="4951243"/>
                    <a:pt x="1818409" y="4955510"/>
                    <a:pt x="1856819" y="4958961"/>
                  </a:cubicBezTo>
                  <a:cubicBezTo>
                    <a:pt x="1930277" y="4965680"/>
                    <a:pt x="2006551" y="4968949"/>
                    <a:pt x="2090089" y="4969130"/>
                  </a:cubicBezTo>
                  <a:lnTo>
                    <a:pt x="2101802" y="4969130"/>
                  </a:lnTo>
                  <a:cubicBezTo>
                    <a:pt x="2106978" y="4969221"/>
                    <a:pt x="2112063" y="4969221"/>
                    <a:pt x="2117238" y="4969221"/>
                  </a:cubicBezTo>
                  <a:cubicBezTo>
                    <a:pt x="2129678" y="4969221"/>
                    <a:pt x="2138940" y="4969130"/>
                    <a:pt x="2147294" y="4968767"/>
                  </a:cubicBezTo>
                  <a:lnTo>
                    <a:pt x="2147566" y="4968767"/>
                  </a:lnTo>
                  <a:lnTo>
                    <a:pt x="2147838" y="4968767"/>
                  </a:lnTo>
                  <a:lnTo>
                    <a:pt x="2176078" y="4968041"/>
                  </a:lnTo>
                  <a:lnTo>
                    <a:pt x="2204499" y="4966588"/>
                  </a:lnTo>
                  <a:cubicBezTo>
                    <a:pt x="2236824" y="4965135"/>
                    <a:pt x="2271238" y="4962138"/>
                    <a:pt x="2315822" y="4956872"/>
                  </a:cubicBezTo>
                  <a:cubicBezTo>
                    <a:pt x="2460651" y="4939166"/>
                    <a:pt x="2605480" y="4900030"/>
                    <a:pt x="2746222" y="4840555"/>
                  </a:cubicBezTo>
                  <a:cubicBezTo>
                    <a:pt x="2810783" y="4813587"/>
                    <a:pt x="2877613" y="4780444"/>
                    <a:pt x="2950617" y="4739220"/>
                  </a:cubicBezTo>
                  <a:cubicBezTo>
                    <a:pt x="3013452" y="4703989"/>
                    <a:pt x="3078285" y="4663492"/>
                    <a:pt x="3148929" y="4615367"/>
                  </a:cubicBezTo>
                  <a:cubicBezTo>
                    <a:pt x="3207042" y="4575777"/>
                    <a:pt x="3268696" y="4531012"/>
                    <a:pt x="3342791" y="4474533"/>
                  </a:cubicBezTo>
                  <a:cubicBezTo>
                    <a:pt x="3375298" y="4449835"/>
                    <a:pt x="3408077" y="4423956"/>
                    <a:pt x="3438496" y="4399894"/>
                  </a:cubicBezTo>
                  <a:lnTo>
                    <a:pt x="3536108" y="4321804"/>
                  </a:lnTo>
                  <a:cubicBezTo>
                    <a:pt x="3591043" y="4278219"/>
                    <a:pt x="3646795" y="4234907"/>
                    <a:pt x="3700641" y="4192956"/>
                  </a:cubicBezTo>
                  <a:cubicBezTo>
                    <a:pt x="3775643" y="4134571"/>
                    <a:pt x="3853279" y="4074187"/>
                    <a:pt x="3927282" y="4014258"/>
                  </a:cubicBezTo>
                  <a:cubicBezTo>
                    <a:pt x="4077741" y="3892493"/>
                    <a:pt x="4186340" y="3793610"/>
                    <a:pt x="4279230" y="3693909"/>
                  </a:cubicBezTo>
                  <a:cubicBezTo>
                    <a:pt x="4335800" y="3632800"/>
                    <a:pt x="4383471" y="3574959"/>
                    <a:pt x="4424785" y="3517209"/>
                  </a:cubicBezTo>
                  <a:cubicBezTo>
                    <a:pt x="4471367" y="3451559"/>
                    <a:pt x="4508959" y="3388725"/>
                    <a:pt x="4539922" y="3324800"/>
                  </a:cubicBezTo>
                  <a:cubicBezTo>
                    <a:pt x="4604664" y="3192774"/>
                    <a:pt x="4645162" y="3047763"/>
                    <a:pt x="4660234" y="2893945"/>
                  </a:cubicBezTo>
                  <a:cubicBezTo>
                    <a:pt x="4663776" y="2857443"/>
                    <a:pt x="4666046" y="2818671"/>
                    <a:pt x="4667045" y="2779081"/>
                  </a:cubicBezTo>
                  <a:lnTo>
                    <a:pt x="4667135" y="2774632"/>
                  </a:lnTo>
                  <a:cubicBezTo>
                    <a:pt x="4667408" y="2756834"/>
                    <a:pt x="4667680" y="2738583"/>
                    <a:pt x="4667408" y="2719787"/>
                  </a:cubicBezTo>
                  <a:cubicBezTo>
                    <a:pt x="4667408" y="2713976"/>
                    <a:pt x="4667317" y="2708256"/>
                    <a:pt x="4667317" y="2702444"/>
                  </a:cubicBezTo>
                  <a:cubicBezTo>
                    <a:pt x="4667317" y="2688188"/>
                    <a:pt x="4667226" y="2673569"/>
                    <a:pt x="4666772" y="2658950"/>
                  </a:cubicBezTo>
                  <a:cubicBezTo>
                    <a:pt x="4665228" y="2576139"/>
                    <a:pt x="4661142" y="2494599"/>
                    <a:pt x="4654787" y="2416691"/>
                  </a:cubicBezTo>
                  <a:cubicBezTo>
                    <a:pt x="4640531" y="2247618"/>
                    <a:pt x="4616014" y="2086263"/>
                    <a:pt x="4581781" y="1936985"/>
                  </a:cubicBezTo>
                  <a:cubicBezTo>
                    <a:pt x="4544280" y="1773814"/>
                    <a:pt x="4494884" y="1618361"/>
                    <a:pt x="4435046" y="1474894"/>
                  </a:cubicBezTo>
                  <a:cubicBezTo>
                    <a:pt x="4419519" y="1437484"/>
                    <a:pt x="4402993" y="1400164"/>
                    <a:pt x="4386104" y="1364116"/>
                  </a:cubicBezTo>
                  <a:cubicBezTo>
                    <a:pt x="4369578" y="1329248"/>
                    <a:pt x="4351236" y="1292837"/>
                    <a:pt x="4331623" y="1255698"/>
                  </a:cubicBezTo>
                  <a:cubicBezTo>
                    <a:pt x="4294757" y="1186054"/>
                    <a:pt x="4252988" y="1116318"/>
                    <a:pt x="4206861" y="1048216"/>
                  </a:cubicBezTo>
                  <a:cubicBezTo>
                    <a:pt x="4117058" y="913920"/>
                    <a:pt x="4012273" y="790612"/>
                    <a:pt x="3895592" y="681922"/>
                  </a:cubicBezTo>
                  <a:cubicBezTo>
                    <a:pt x="3836662" y="627441"/>
                    <a:pt x="3774281" y="576319"/>
                    <a:pt x="3710356" y="530192"/>
                  </a:cubicBezTo>
                  <a:cubicBezTo>
                    <a:pt x="3642437" y="481795"/>
                    <a:pt x="3574335" y="439299"/>
                    <a:pt x="3507777" y="403705"/>
                  </a:cubicBezTo>
                  <a:cubicBezTo>
                    <a:pt x="3371575" y="329974"/>
                    <a:pt x="3222932" y="272406"/>
                    <a:pt x="3065936" y="232543"/>
                  </a:cubicBezTo>
                  <a:cubicBezTo>
                    <a:pt x="2990933" y="213475"/>
                    <a:pt x="2913116" y="198220"/>
                    <a:pt x="2834573" y="187233"/>
                  </a:cubicBezTo>
                  <a:cubicBezTo>
                    <a:pt x="2758208" y="176610"/>
                    <a:pt x="2679756" y="169799"/>
                    <a:pt x="2601212" y="166894"/>
                  </a:cubicBezTo>
                  <a:cubicBezTo>
                    <a:pt x="2567434" y="165441"/>
                    <a:pt x="2533201" y="164715"/>
                    <a:pt x="2499332" y="164715"/>
                  </a:cubicBezTo>
                  <a:cubicBezTo>
                    <a:pt x="2378294" y="164715"/>
                    <a:pt x="2254531" y="173886"/>
                    <a:pt x="2131857" y="192046"/>
                  </a:cubicBezTo>
                  <a:cubicBezTo>
                    <a:pt x="2052043" y="204304"/>
                    <a:pt x="1974407" y="219468"/>
                    <a:pt x="1901130" y="237084"/>
                  </a:cubicBezTo>
                  <a:cubicBezTo>
                    <a:pt x="1822314" y="256334"/>
                    <a:pt x="1746040" y="278035"/>
                    <a:pt x="1674579" y="301553"/>
                  </a:cubicBezTo>
                  <a:cubicBezTo>
                    <a:pt x="1599849" y="326069"/>
                    <a:pt x="1525483" y="353764"/>
                    <a:pt x="1453477" y="383819"/>
                  </a:cubicBezTo>
                  <a:cubicBezTo>
                    <a:pt x="1381199" y="414147"/>
                    <a:pt x="1309011" y="447653"/>
                    <a:pt x="1238821" y="483338"/>
                  </a:cubicBezTo>
                  <a:cubicBezTo>
                    <a:pt x="1097715" y="555162"/>
                    <a:pt x="960695" y="637338"/>
                    <a:pt x="831666" y="727777"/>
                  </a:cubicBezTo>
                  <a:cubicBezTo>
                    <a:pt x="805061" y="746573"/>
                    <a:pt x="770102" y="771543"/>
                    <a:pt x="735416" y="798148"/>
                  </a:cubicBezTo>
                  <a:lnTo>
                    <a:pt x="735234" y="798330"/>
                  </a:lnTo>
                  <a:lnTo>
                    <a:pt x="735053" y="798511"/>
                  </a:lnTo>
                  <a:cubicBezTo>
                    <a:pt x="721796" y="808318"/>
                    <a:pt x="708448" y="818669"/>
                    <a:pt x="695554" y="828748"/>
                  </a:cubicBezTo>
                  <a:lnTo>
                    <a:pt x="687563" y="835014"/>
                  </a:lnTo>
                  <a:cubicBezTo>
                    <a:pt x="670765" y="847817"/>
                    <a:pt x="654784" y="860892"/>
                    <a:pt x="641254" y="871970"/>
                  </a:cubicBezTo>
                  <a:cubicBezTo>
                    <a:pt x="574061" y="926996"/>
                    <a:pt x="515131" y="978753"/>
                    <a:pt x="461013" y="1030147"/>
                  </a:cubicBezTo>
                  <a:cubicBezTo>
                    <a:pt x="343152" y="1141288"/>
                    <a:pt x="235189" y="1261782"/>
                    <a:pt x="139938" y="1388360"/>
                  </a:cubicBezTo>
                  <a:cubicBezTo>
                    <a:pt x="90632" y="1453919"/>
                    <a:pt x="44596" y="1521021"/>
                    <a:pt x="3281" y="1587670"/>
                  </a:cubicBezTo>
                  <a:lnTo>
                    <a:pt x="0" y="1593348"/>
                  </a:lnTo>
                  <a:lnTo>
                    <a:pt x="0" y="1287136"/>
                  </a:lnTo>
                  <a:lnTo>
                    <a:pt x="83949" y="1148949"/>
                  </a:lnTo>
                  <a:cubicBezTo>
                    <a:pt x="552260" y="455747"/>
                    <a:pt x="1345344" y="0"/>
                    <a:pt x="2244906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ED3AF-4F59-809C-EB10-C5D61CE85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GB" sz="1800" b="1" dirty="0">
                <a:solidFill>
                  <a:schemeClr val="tx2"/>
                </a:solidFill>
              </a:rPr>
              <a:t>Motion</a:t>
            </a:r>
            <a:r>
              <a:rPr lang="en-GB" sz="1800" dirty="0">
                <a:solidFill>
                  <a:schemeClr val="tx2"/>
                </a:solidFill>
              </a:rPr>
              <a:t> = the topic being discussed, usually a controversial statement or question with no clear/correct answer</a:t>
            </a:r>
          </a:p>
          <a:p>
            <a:r>
              <a:rPr lang="en-GB" sz="1800" b="1" dirty="0">
                <a:solidFill>
                  <a:schemeClr val="tx2"/>
                </a:solidFill>
              </a:rPr>
              <a:t>Proposition or Affirmative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 b="1" dirty="0">
                <a:solidFill>
                  <a:schemeClr val="tx2"/>
                </a:solidFill>
              </a:rPr>
              <a:t>team </a:t>
            </a:r>
            <a:r>
              <a:rPr lang="en-GB" sz="1800" dirty="0">
                <a:solidFill>
                  <a:schemeClr val="tx2"/>
                </a:solidFill>
              </a:rPr>
              <a:t>= the team that argues FOR the motion (in favour, agree with)</a:t>
            </a:r>
          </a:p>
          <a:p>
            <a:r>
              <a:rPr lang="en-GB" sz="1800" b="1" dirty="0">
                <a:solidFill>
                  <a:schemeClr val="tx2"/>
                </a:solidFill>
              </a:rPr>
              <a:t>Opposition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 b="1" dirty="0">
                <a:solidFill>
                  <a:schemeClr val="tx2"/>
                </a:solidFill>
              </a:rPr>
              <a:t>or Negative team </a:t>
            </a:r>
            <a:r>
              <a:rPr lang="en-GB" sz="1800" dirty="0">
                <a:solidFill>
                  <a:schemeClr val="tx2"/>
                </a:solidFill>
              </a:rPr>
              <a:t>= the team that argues AGAINST the motion (opposed to, disagree with) </a:t>
            </a:r>
          </a:p>
          <a:p>
            <a:r>
              <a:rPr lang="en-GB" sz="1800" b="1" dirty="0">
                <a:solidFill>
                  <a:schemeClr val="tx2"/>
                </a:solidFill>
              </a:rPr>
              <a:t>Rebuttal </a:t>
            </a:r>
            <a:r>
              <a:rPr lang="en-GB" sz="1800" dirty="0">
                <a:solidFill>
                  <a:schemeClr val="tx2"/>
                </a:solidFill>
              </a:rPr>
              <a:t>= a counter-argument, proving someone’s point wrong</a:t>
            </a:r>
            <a:endParaRPr lang="en-GB" sz="1800" b="1" dirty="0">
              <a:solidFill>
                <a:schemeClr val="tx2"/>
              </a:solidFill>
            </a:endParaRPr>
          </a:p>
          <a:p>
            <a:endParaRPr lang="en-AU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05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2EEBE5A-C470-99FC-DA1B-23C6EB953C4A}"/>
              </a:ext>
            </a:extLst>
          </p:cNvPr>
          <p:cNvSpPr txBox="1"/>
          <p:nvPr/>
        </p:nvSpPr>
        <p:spPr>
          <a:xfrm>
            <a:off x="1199626" y="545705"/>
            <a:ext cx="4863517" cy="11237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First Affirmative Speaker</a:t>
            </a:r>
          </a:p>
          <a:p>
            <a:pPr marL="285750" indent="-285750">
              <a:buFontTx/>
              <a:buChar char="-"/>
            </a:pPr>
            <a:r>
              <a:rPr lang="en-GB" sz="1400" dirty="0">
                <a:solidFill>
                  <a:srgbClr val="00B0F0"/>
                </a:solidFill>
              </a:rPr>
              <a:t>Defines the argument &amp; any key terms</a:t>
            </a:r>
          </a:p>
          <a:p>
            <a:pPr marL="285750" indent="-285750">
              <a:buFontTx/>
              <a:buChar char="-"/>
            </a:pPr>
            <a:r>
              <a:rPr lang="en-GB" sz="1400" dirty="0">
                <a:solidFill>
                  <a:srgbClr val="00B0F0"/>
                </a:solidFill>
              </a:rPr>
              <a:t>Introduces their team line</a:t>
            </a:r>
          </a:p>
          <a:p>
            <a:pPr marL="285750" indent="-285750">
              <a:buFontTx/>
              <a:buChar char="-"/>
            </a:pPr>
            <a:r>
              <a:rPr lang="en-AU" sz="1400" dirty="0">
                <a:solidFill>
                  <a:srgbClr val="00B0F0"/>
                </a:solidFill>
              </a:rPr>
              <a:t>Makes 2 main points (supported by evidence)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3357DE-D1D6-CFD0-B4B6-EFF9B6BFFF5E}"/>
              </a:ext>
            </a:extLst>
          </p:cNvPr>
          <p:cNvSpPr txBox="1"/>
          <p:nvPr/>
        </p:nvSpPr>
        <p:spPr>
          <a:xfrm>
            <a:off x="1199626" y="2473676"/>
            <a:ext cx="4863517" cy="88534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Second Affirmative Speaker</a:t>
            </a:r>
          </a:p>
          <a:p>
            <a:pPr marL="285750" indent="-285750">
              <a:buFontTx/>
              <a:buChar char="-"/>
            </a:pPr>
            <a:r>
              <a:rPr lang="en-GB" sz="1400" dirty="0">
                <a:solidFill>
                  <a:srgbClr val="00B0F0"/>
                </a:solidFill>
              </a:rPr>
              <a:t>Rebuts points made by 1</a:t>
            </a:r>
            <a:r>
              <a:rPr lang="en-GB" sz="1400" baseline="30000" dirty="0">
                <a:solidFill>
                  <a:srgbClr val="00B0F0"/>
                </a:solidFill>
              </a:rPr>
              <a:t>st </a:t>
            </a:r>
            <a:r>
              <a:rPr lang="en-GB" sz="1400" dirty="0">
                <a:solidFill>
                  <a:srgbClr val="00B0F0"/>
                </a:solidFill>
              </a:rPr>
              <a:t>negative speaker</a:t>
            </a:r>
          </a:p>
          <a:p>
            <a:pPr marL="285750" indent="-285750">
              <a:buFontTx/>
              <a:buChar char="-"/>
            </a:pPr>
            <a:r>
              <a:rPr lang="en-GB" sz="1400" dirty="0">
                <a:solidFill>
                  <a:srgbClr val="00B0F0"/>
                </a:solidFill>
              </a:rPr>
              <a:t>Makes 2 main points (supported by evidence)</a:t>
            </a:r>
            <a:endParaRPr lang="en-AU" sz="1400" dirty="0">
              <a:solidFill>
                <a:srgbClr val="00B0F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BA785B-395D-D326-D02E-B34BB5BC21B9}"/>
              </a:ext>
            </a:extLst>
          </p:cNvPr>
          <p:cNvSpPr txBox="1"/>
          <p:nvPr/>
        </p:nvSpPr>
        <p:spPr>
          <a:xfrm>
            <a:off x="1199626" y="4478538"/>
            <a:ext cx="4863517" cy="11237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Third Affirmative Speaker</a:t>
            </a:r>
          </a:p>
          <a:p>
            <a:pPr marL="285750" indent="-285750">
              <a:buFontTx/>
              <a:buChar char="-"/>
            </a:pPr>
            <a:r>
              <a:rPr lang="en-GB" sz="1400" dirty="0">
                <a:solidFill>
                  <a:srgbClr val="00B0F0"/>
                </a:solidFill>
              </a:rPr>
              <a:t>Rebuts points made by 2</a:t>
            </a:r>
            <a:r>
              <a:rPr lang="en-GB" sz="1400" baseline="30000" dirty="0">
                <a:solidFill>
                  <a:srgbClr val="00B0F0"/>
                </a:solidFill>
              </a:rPr>
              <a:t>nd</a:t>
            </a:r>
            <a:r>
              <a:rPr lang="en-GB" sz="1400" dirty="0">
                <a:solidFill>
                  <a:srgbClr val="00B0F0"/>
                </a:solidFill>
              </a:rPr>
              <a:t> negative speaker</a:t>
            </a:r>
          </a:p>
          <a:p>
            <a:pPr marL="285750" indent="-285750">
              <a:buFontTx/>
              <a:buChar char="-"/>
            </a:pPr>
            <a:r>
              <a:rPr lang="en-GB" sz="1400" dirty="0">
                <a:solidFill>
                  <a:srgbClr val="00B0F0"/>
                </a:solidFill>
              </a:rPr>
              <a:t>Summarises the debate &amp; why their side has won</a:t>
            </a:r>
          </a:p>
          <a:p>
            <a:pPr marL="285750" indent="-285750">
              <a:buFontTx/>
              <a:buChar char="-"/>
            </a:pPr>
            <a:r>
              <a:rPr lang="en-GB" sz="1400" dirty="0">
                <a:solidFill>
                  <a:srgbClr val="00B0F0"/>
                </a:solidFill>
              </a:rPr>
              <a:t>Doesn’t bring up any new points</a:t>
            </a:r>
            <a:endParaRPr lang="en-AU" sz="1400" dirty="0">
              <a:solidFill>
                <a:srgbClr val="00B0F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923582-A7E8-BB36-5F1E-85A1BF5B7DC7}"/>
              </a:ext>
            </a:extLst>
          </p:cNvPr>
          <p:cNvSpPr txBox="1"/>
          <p:nvPr/>
        </p:nvSpPr>
        <p:spPr>
          <a:xfrm>
            <a:off x="6339980" y="1414894"/>
            <a:ext cx="5018014" cy="11237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First Negative Speaker</a:t>
            </a:r>
          </a:p>
          <a:p>
            <a:pPr marL="285750" indent="-285750">
              <a:buFontTx/>
              <a:buChar char="-"/>
            </a:pPr>
            <a:r>
              <a:rPr lang="en-GB" sz="1400" dirty="0">
                <a:solidFill>
                  <a:schemeClr val="accent2"/>
                </a:solidFill>
              </a:rPr>
              <a:t>Rebuts the points made by 1</a:t>
            </a:r>
            <a:r>
              <a:rPr lang="en-GB" sz="1400" baseline="30000" dirty="0">
                <a:solidFill>
                  <a:schemeClr val="accent2"/>
                </a:solidFill>
              </a:rPr>
              <a:t>st</a:t>
            </a:r>
            <a:r>
              <a:rPr lang="en-GB" sz="1400" dirty="0">
                <a:solidFill>
                  <a:schemeClr val="accent2"/>
                </a:solidFill>
              </a:rPr>
              <a:t> affirmative speaker</a:t>
            </a:r>
          </a:p>
          <a:p>
            <a:pPr marL="285750" indent="-285750">
              <a:buFontTx/>
              <a:buChar char="-"/>
            </a:pPr>
            <a:r>
              <a:rPr lang="en-GB" sz="1400" dirty="0">
                <a:solidFill>
                  <a:schemeClr val="accent2"/>
                </a:solidFill>
              </a:rPr>
              <a:t>Introduces their team line</a:t>
            </a:r>
          </a:p>
          <a:p>
            <a:pPr marL="285750" indent="-285750">
              <a:buFontTx/>
              <a:buChar char="-"/>
            </a:pPr>
            <a:r>
              <a:rPr lang="en-AU" sz="1400" dirty="0">
                <a:solidFill>
                  <a:schemeClr val="accent2"/>
                </a:solidFill>
              </a:rPr>
              <a:t>Makes 2 main points (supported by evidence)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F2B920-A941-A261-0B74-BFD097F38241}"/>
              </a:ext>
            </a:extLst>
          </p:cNvPr>
          <p:cNvSpPr txBox="1"/>
          <p:nvPr/>
        </p:nvSpPr>
        <p:spPr>
          <a:xfrm>
            <a:off x="6339980" y="3425167"/>
            <a:ext cx="5018014" cy="88534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Second Negative Speaker</a:t>
            </a:r>
          </a:p>
          <a:p>
            <a:pPr marL="285750" indent="-285750">
              <a:buFontTx/>
              <a:buChar char="-"/>
            </a:pPr>
            <a:r>
              <a:rPr lang="en-GB" sz="1400" dirty="0">
                <a:solidFill>
                  <a:schemeClr val="accent2"/>
                </a:solidFill>
              </a:rPr>
              <a:t>Rebuts the points made by 2</a:t>
            </a:r>
            <a:r>
              <a:rPr lang="en-GB" sz="1400" baseline="30000" dirty="0">
                <a:solidFill>
                  <a:schemeClr val="accent2"/>
                </a:solidFill>
              </a:rPr>
              <a:t>nd</a:t>
            </a:r>
            <a:r>
              <a:rPr lang="en-GB" sz="1400" dirty="0">
                <a:solidFill>
                  <a:schemeClr val="accent2"/>
                </a:solidFill>
              </a:rPr>
              <a:t> affirmative speaker</a:t>
            </a:r>
          </a:p>
          <a:p>
            <a:pPr marL="285750" indent="-285750">
              <a:buFontTx/>
              <a:buChar char="-"/>
            </a:pPr>
            <a:r>
              <a:rPr lang="en-AU" sz="1400" dirty="0">
                <a:solidFill>
                  <a:schemeClr val="accent2"/>
                </a:solidFill>
              </a:rPr>
              <a:t>Makes 2 main points (supported by evidence)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38D605-4CD1-5DF2-9A88-BBA05889BB65}"/>
              </a:ext>
            </a:extLst>
          </p:cNvPr>
          <p:cNvSpPr txBox="1"/>
          <p:nvPr/>
        </p:nvSpPr>
        <p:spPr>
          <a:xfrm>
            <a:off x="6339980" y="5363887"/>
            <a:ext cx="5018014" cy="88534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Third Negative Speaker</a:t>
            </a:r>
          </a:p>
          <a:p>
            <a:pPr marL="285750" indent="-285750">
              <a:buFontTx/>
              <a:buChar char="-"/>
            </a:pPr>
            <a:r>
              <a:rPr lang="en-GB" sz="1400" dirty="0">
                <a:solidFill>
                  <a:schemeClr val="accent2"/>
                </a:solidFill>
              </a:rPr>
              <a:t>Summarises the debate and why their side has won</a:t>
            </a:r>
          </a:p>
          <a:p>
            <a:pPr marL="285750" indent="-285750">
              <a:buFontTx/>
              <a:buChar char="-"/>
            </a:pPr>
            <a:r>
              <a:rPr lang="en-GB" sz="1400" dirty="0">
                <a:solidFill>
                  <a:schemeClr val="accent2"/>
                </a:solidFill>
              </a:rPr>
              <a:t>Doesn’t bring up or rebut any new points</a:t>
            </a:r>
            <a:endParaRPr lang="en-AU" sz="1400" dirty="0">
              <a:solidFill>
                <a:schemeClr val="accent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810DC9-6844-F0A8-5FE5-434B41AFB75D}"/>
              </a:ext>
            </a:extLst>
          </p:cNvPr>
          <p:cNvSpPr txBox="1"/>
          <p:nvPr/>
        </p:nvSpPr>
        <p:spPr>
          <a:xfrm>
            <a:off x="570447" y="-22547"/>
            <a:ext cx="872455" cy="1037273"/>
          </a:xfrm>
          <a:prstGeom prst="irregularSeal1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  <a:latin typeface="Amasis MT Pro Black" panose="02040A04050005020304" pitchFamily="18" charset="0"/>
              </a:rPr>
              <a:t>1</a:t>
            </a:r>
            <a:endParaRPr lang="en-AU" b="1" dirty="0">
              <a:solidFill>
                <a:srgbClr val="0070C0"/>
              </a:solidFill>
              <a:latin typeface="Amasis MT Pro Black" panose="02040A040500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E2D96E-A682-BD64-DDBF-3D221E1BFE6B}"/>
              </a:ext>
            </a:extLst>
          </p:cNvPr>
          <p:cNvSpPr txBox="1"/>
          <p:nvPr/>
        </p:nvSpPr>
        <p:spPr>
          <a:xfrm>
            <a:off x="561361" y="1918364"/>
            <a:ext cx="872455" cy="1037273"/>
          </a:xfrm>
          <a:prstGeom prst="irregularSeal1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  <a:latin typeface="Amasis MT Pro Black" panose="02040A04050005020304" pitchFamily="18" charset="0"/>
              </a:rPr>
              <a:t>3</a:t>
            </a:r>
            <a:endParaRPr lang="en-AU" b="1" dirty="0">
              <a:solidFill>
                <a:srgbClr val="0070C0"/>
              </a:solidFill>
              <a:latin typeface="Amasis MT Pro Black" panose="02040A040500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0642D3-747A-95D4-25C9-6BED2D1C53B0}"/>
              </a:ext>
            </a:extLst>
          </p:cNvPr>
          <p:cNvSpPr txBox="1"/>
          <p:nvPr/>
        </p:nvSpPr>
        <p:spPr>
          <a:xfrm>
            <a:off x="580936" y="3914337"/>
            <a:ext cx="872455" cy="1037273"/>
          </a:xfrm>
          <a:prstGeom prst="irregularSeal1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  <a:latin typeface="Amasis MT Pro Black" panose="02040A04050005020304" pitchFamily="18" charset="0"/>
              </a:rPr>
              <a:t>5</a:t>
            </a:r>
            <a:endParaRPr lang="en-AU" b="1" dirty="0">
              <a:solidFill>
                <a:srgbClr val="0070C0"/>
              </a:solidFill>
              <a:latin typeface="Amasis MT Pro Black" panose="02040A040500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824B345-AD9D-EFBB-1C92-7EDCCDA16ED8}"/>
              </a:ext>
            </a:extLst>
          </p:cNvPr>
          <p:cNvSpPr txBox="1"/>
          <p:nvPr/>
        </p:nvSpPr>
        <p:spPr>
          <a:xfrm>
            <a:off x="10759582" y="912417"/>
            <a:ext cx="893426" cy="1037273"/>
          </a:xfrm>
          <a:prstGeom prst="sun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Amasis MT Pro Black" panose="02040A04050005020304" pitchFamily="18" charset="0"/>
              </a:rPr>
              <a:t>2</a:t>
            </a:r>
            <a:endParaRPr lang="en-AU" b="1" dirty="0">
              <a:solidFill>
                <a:srgbClr val="FF0000"/>
              </a:solidFill>
              <a:latin typeface="Amasis MT Pro Black" panose="02040A040500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1CB09C4-D536-E2F2-0F34-C18226177DC9}"/>
              </a:ext>
            </a:extLst>
          </p:cNvPr>
          <p:cNvSpPr txBox="1"/>
          <p:nvPr/>
        </p:nvSpPr>
        <p:spPr>
          <a:xfrm>
            <a:off x="10790341" y="3003061"/>
            <a:ext cx="875248" cy="1037273"/>
          </a:xfrm>
          <a:prstGeom prst="sun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Amasis MT Pro Black" panose="02040A04050005020304" pitchFamily="18" charset="0"/>
              </a:rPr>
              <a:t>4</a:t>
            </a:r>
            <a:endParaRPr lang="en-AU" b="1" dirty="0">
              <a:solidFill>
                <a:srgbClr val="FF0000"/>
              </a:solidFill>
              <a:latin typeface="Amasis MT Pro Black" panose="02040A040500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B3E6D72-3CAC-C7FA-B62E-65CC39EAB4C8}"/>
              </a:ext>
            </a:extLst>
          </p:cNvPr>
          <p:cNvSpPr txBox="1"/>
          <p:nvPr/>
        </p:nvSpPr>
        <p:spPr>
          <a:xfrm>
            <a:off x="10831586" y="4924469"/>
            <a:ext cx="875248" cy="1037273"/>
          </a:xfrm>
          <a:prstGeom prst="sun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Amasis MT Pro Black" panose="02040A04050005020304" pitchFamily="18" charset="0"/>
              </a:rPr>
              <a:t>6</a:t>
            </a:r>
            <a:endParaRPr lang="en-AU" b="1" dirty="0">
              <a:solidFill>
                <a:srgbClr val="FF0000"/>
              </a:solidFill>
              <a:latin typeface="Amasis MT Pro Black" panose="02040A04050005020304" pitchFamily="18" charset="0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834B298C-8249-35A6-A6E9-701F555A4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8568" y="171726"/>
            <a:ext cx="5274768" cy="597248"/>
          </a:xfr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anchor="ctr">
            <a:normAutofit/>
          </a:bodyPr>
          <a:lstStyle/>
          <a:p>
            <a:r>
              <a:rPr lang="en-GB" sz="3600" b="1" dirty="0">
                <a:solidFill>
                  <a:schemeClr val="accent4"/>
                </a:solidFill>
                <a:latin typeface="+mn-lt"/>
              </a:rPr>
              <a:t>Format of a Debate</a:t>
            </a:r>
            <a:endParaRPr lang="en-AU" sz="3600" b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7B8C83-3F49-BE80-FF18-200A56FF6C11}"/>
              </a:ext>
            </a:extLst>
          </p:cNvPr>
          <p:cNvSpPr txBox="1">
            <a:spLocks/>
          </p:cNvSpPr>
          <p:nvPr/>
        </p:nvSpPr>
        <p:spPr>
          <a:xfrm>
            <a:off x="-56627" y="5950612"/>
            <a:ext cx="5274768" cy="5972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2400" b="1" dirty="0">
                <a:solidFill>
                  <a:schemeClr val="accent4"/>
                </a:solidFill>
                <a:latin typeface="+mn-lt"/>
              </a:rPr>
              <a:t>All speakers get 5 mins EXACTLY</a:t>
            </a:r>
            <a:endParaRPr lang="en-AU" sz="2400" b="1" dirty="0">
              <a:solidFill>
                <a:schemeClr val="accent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7081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C4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9" name="Rectangle 5128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cxnSp>
        <p:nvCxnSpPr>
          <p:cNvPr id="5131" name="Straight Connector 5130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6C4E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6DEE37A-C995-F653-CD02-6F86AB2FC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77356"/>
            <a:ext cx="9966960" cy="1560320"/>
          </a:xfrm>
        </p:spPr>
        <p:txBody>
          <a:bodyPr>
            <a:normAutofit/>
          </a:bodyPr>
          <a:lstStyle/>
          <a:p>
            <a:r>
              <a:rPr lang="en-AU" sz="5800" dirty="0">
                <a:solidFill>
                  <a:srgbClr val="6C4E46"/>
                </a:solidFill>
              </a:rPr>
              <a:t>Role of Each Speaker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8D6D38-F58E-EAE5-EA26-4AED0562C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799489"/>
            <a:ext cx="8767860" cy="440822"/>
          </a:xfrm>
        </p:spPr>
        <p:txBody>
          <a:bodyPr>
            <a:normAutofit/>
          </a:bodyPr>
          <a:lstStyle/>
          <a:p>
            <a:endParaRPr lang="en-AU" sz="2000" dirty="0">
              <a:solidFill>
                <a:srgbClr val="6C4E46"/>
              </a:solidFill>
            </a:endParaRPr>
          </a:p>
        </p:txBody>
      </p:sp>
      <p:pic>
        <p:nvPicPr>
          <p:cNvPr id="5122" name="Picture 2" descr="The Art of Debating">
            <a:extLst>
              <a:ext uri="{FF2B5EF4-FFF2-40B4-BE49-F238E27FC236}">
                <a16:creationId xmlns:a16="http://schemas.microsoft.com/office/drawing/2014/main" id="{571EC646-DA07-80EB-88C7-64C7E07AB8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99" r="1" b="8179"/>
          <a:stretch/>
        </p:blipFill>
        <p:spPr bwMode="auto">
          <a:xfrm>
            <a:off x="243840" y="256540"/>
            <a:ext cx="11704320" cy="376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519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49CA4A-B153-BD02-71D0-BC13FC442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First Affirmative Speaker</a:t>
            </a:r>
            <a:endParaRPr lang="en-AU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037DE7C-2502-4202-BC88-22901B0DBC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467264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2933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FC69A-1699-8479-3E50-A81878F2E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First Negative Speaker</a:t>
            </a:r>
            <a:endParaRPr lang="en-AU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D5FC6BB-F536-9CF8-607D-05DF3AF474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082396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4396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58DE46-786F-226D-1EF8-F0D62C821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rgbClr val="FFFFFF"/>
                </a:solidFill>
              </a:rPr>
              <a:t>Second Speaker (Affirmative &amp; Negative)</a:t>
            </a:r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A14687C-1C32-ADD5-7F12-CCF37CC2FB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095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7554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58DE46-786F-226D-1EF8-F0D62C821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Third Speaker</a:t>
            </a:r>
            <a:endParaRPr lang="en-AU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A14687C-1C32-ADD5-7F12-CCF37CC2FB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3662124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1932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940</Words>
  <Application>Microsoft Office PowerPoint</Application>
  <PresentationFormat>Widescreen</PresentationFormat>
  <Paragraphs>120</Paragraphs>
  <Slides>18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Amasis MT Pro Black</vt:lpstr>
      <vt:lpstr>Arial</vt:lpstr>
      <vt:lpstr>Calibri</vt:lpstr>
      <vt:lpstr>Calibri Light</vt:lpstr>
      <vt:lpstr>Office Theme</vt:lpstr>
      <vt:lpstr>Debates</vt:lpstr>
      <vt:lpstr>What is a Debate?</vt:lpstr>
      <vt:lpstr>Debating Terms</vt:lpstr>
      <vt:lpstr>Format of a Debate</vt:lpstr>
      <vt:lpstr>Role of Each Speaker</vt:lpstr>
      <vt:lpstr>First Affirmative Speaker</vt:lpstr>
      <vt:lpstr>First Negative Speaker</vt:lpstr>
      <vt:lpstr>Second Speaker (Affirmative &amp; Negative)</vt:lpstr>
      <vt:lpstr>Third Speaker</vt:lpstr>
      <vt:lpstr>Rebuttal</vt:lpstr>
      <vt:lpstr>Planning your Debate</vt:lpstr>
      <vt:lpstr>Debating Basics</vt:lpstr>
      <vt:lpstr>PowerPoint Presentation</vt:lpstr>
      <vt:lpstr>First Affirmative Speaker</vt:lpstr>
      <vt:lpstr>First Negative Speaker</vt:lpstr>
      <vt:lpstr>Second Speaker</vt:lpstr>
      <vt:lpstr>Third Speaker</vt:lpstr>
      <vt:lpstr>Rebuttal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Debate</dc:title>
  <dc:creator>Sarah Burney</dc:creator>
  <cp:lastModifiedBy>Sarah Burney</cp:lastModifiedBy>
  <cp:revision>2</cp:revision>
  <dcterms:created xsi:type="dcterms:W3CDTF">2022-10-18T00:58:11Z</dcterms:created>
  <dcterms:modified xsi:type="dcterms:W3CDTF">2024-10-28T02:31:06Z</dcterms:modified>
</cp:coreProperties>
</file>