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09D78-971F-424E-B7A0-87611D69DB72}" v="9" dt="2025-05-04T09:45:12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8C09D78-971F-424E-B7A0-87611D69DB72}"/>
    <pc:docChg chg="undo redo custSel modSld">
      <pc:chgData name="Sarah Burney" userId="3ff1fe9c-ec4d-4417-af83-dbc6e1aa8c41" providerId="ADAL" clId="{C8C09D78-971F-424E-B7A0-87611D69DB72}" dt="2025-05-04T09:45:12.622" v="2197" actId="14826"/>
      <pc:docMkLst>
        <pc:docMk/>
      </pc:docMkLst>
      <pc:sldChg chg="modSp mod">
        <pc:chgData name="Sarah Burney" userId="3ff1fe9c-ec4d-4417-af83-dbc6e1aa8c41" providerId="ADAL" clId="{C8C09D78-971F-424E-B7A0-87611D69DB72}" dt="2025-05-04T09:45:12.622" v="2197" actId="14826"/>
        <pc:sldMkLst>
          <pc:docMk/>
          <pc:sldMk cId="3502599988" sldId="257"/>
        </pc:sldMkLst>
        <pc:spChg chg="mod">
          <ac:chgData name="Sarah Burney" userId="3ff1fe9c-ec4d-4417-af83-dbc6e1aa8c41" providerId="ADAL" clId="{C8C09D78-971F-424E-B7A0-87611D69DB72}" dt="2025-05-04T09:38:49.977" v="1412" actId="20577"/>
          <ac:spMkLst>
            <pc:docMk/>
            <pc:sldMk cId="3502599988" sldId="257"/>
            <ac:spMk id="2" creationId="{CE802255-0311-4AF9-AB0D-B188A64E769E}"/>
          </ac:spMkLst>
        </pc:spChg>
        <pc:spChg chg="mod">
          <ac:chgData name="Sarah Burney" userId="3ff1fe9c-ec4d-4417-af83-dbc6e1aa8c41" providerId="ADAL" clId="{C8C09D78-971F-424E-B7A0-87611D69DB72}" dt="2025-05-04T09:44:52.030" v="2196" actId="20578"/>
          <ac:spMkLst>
            <pc:docMk/>
            <pc:sldMk cId="3502599988" sldId="257"/>
            <ac:spMk id="3" creationId="{9D08C59E-6073-485C-A13C-B63CC9500816}"/>
          </ac:spMkLst>
        </pc:spChg>
        <pc:picChg chg="mod">
          <ac:chgData name="Sarah Burney" userId="3ff1fe9c-ec4d-4417-af83-dbc6e1aa8c41" providerId="ADAL" clId="{C8C09D78-971F-424E-B7A0-87611D69DB72}" dt="2025-05-04T09:45:12.622" v="2197" actId="14826"/>
          <ac:picMkLst>
            <pc:docMk/>
            <pc:sldMk cId="3502599988" sldId="257"/>
            <ac:picMk id="1026" creationId="{250251D6-3668-4026-BAFA-B09830597AD2}"/>
          </ac:picMkLst>
        </pc:picChg>
      </pc:sldChg>
      <pc:sldChg chg="modSp mod">
        <pc:chgData name="Sarah Burney" userId="3ff1fe9c-ec4d-4417-af83-dbc6e1aa8c41" providerId="ADAL" clId="{C8C09D78-971F-424E-B7A0-87611D69DB72}" dt="2022-05-12T18:55:46.857" v="829" actId="20577"/>
        <pc:sldMkLst>
          <pc:docMk/>
          <pc:sldMk cId="3610452392" sldId="258"/>
        </pc:sldMkLst>
      </pc:sldChg>
      <pc:sldChg chg="addSp delSp modSp mod">
        <pc:chgData name="Sarah Burney" userId="3ff1fe9c-ec4d-4417-af83-dbc6e1aa8c41" providerId="ADAL" clId="{C8C09D78-971F-424E-B7A0-87611D69DB72}" dt="2025-05-04T09:37:44.741" v="1385" actId="20577"/>
        <pc:sldMkLst>
          <pc:docMk/>
          <pc:sldMk cId="3818859280" sldId="261"/>
        </pc:sldMkLst>
        <pc:spChg chg="mod">
          <ac:chgData name="Sarah Burney" userId="3ff1fe9c-ec4d-4417-af83-dbc6e1aa8c41" providerId="ADAL" clId="{C8C09D78-971F-424E-B7A0-87611D69DB72}" dt="2025-05-04T09:31:23.942" v="839" actId="20577"/>
          <ac:spMkLst>
            <pc:docMk/>
            <pc:sldMk cId="3818859280" sldId="261"/>
            <ac:spMk id="2" creationId="{9954A1C7-D77B-4AA4-8B05-543255D0C174}"/>
          </ac:spMkLst>
        </pc:spChg>
        <pc:spChg chg="mod">
          <ac:chgData name="Sarah Burney" userId="3ff1fe9c-ec4d-4417-af83-dbc6e1aa8c41" providerId="ADAL" clId="{C8C09D78-971F-424E-B7A0-87611D69DB72}" dt="2025-05-04T09:37:44.741" v="1385" actId="20577"/>
          <ac:spMkLst>
            <pc:docMk/>
            <pc:sldMk cId="3818859280" sldId="261"/>
            <ac:spMk id="3" creationId="{B91EC582-1F69-470D-8536-91C33259365F}"/>
          </ac:spMkLst>
        </pc:spChg>
        <pc:spChg chg="del">
          <ac:chgData name="Sarah Burney" userId="3ff1fe9c-ec4d-4417-af83-dbc6e1aa8c41" providerId="ADAL" clId="{C8C09D78-971F-424E-B7A0-87611D69DB72}" dt="2025-05-04T09:36:59.912" v="1275" actId="26606"/>
          <ac:spMkLst>
            <pc:docMk/>
            <pc:sldMk cId="3818859280" sldId="261"/>
            <ac:spMk id="135" creationId="{2D86DADD-940E-4CC1-AF60-0D36FB29B105}"/>
          </ac:spMkLst>
        </pc:spChg>
        <pc:spChg chg="add">
          <ac:chgData name="Sarah Burney" userId="3ff1fe9c-ec4d-4417-af83-dbc6e1aa8c41" providerId="ADAL" clId="{C8C09D78-971F-424E-B7A0-87611D69DB72}" dt="2025-05-04T09:36:59.912" v="1275" actId="26606"/>
          <ac:spMkLst>
            <pc:docMk/>
            <pc:sldMk cId="3818859280" sldId="261"/>
            <ac:spMk id="1031" creationId="{2D86DADD-940E-4CC1-AF60-0D36FB29B105}"/>
          </ac:spMkLst>
        </pc:spChg>
        <pc:picChg chg="add">
          <ac:chgData name="Sarah Burney" userId="3ff1fe9c-ec4d-4417-af83-dbc6e1aa8c41" providerId="ADAL" clId="{C8C09D78-971F-424E-B7A0-87611D69DB72}" dt="2025-05-04T09:36:01.756" v="1267"/>
          <ac:picMkLst>
            <pc:docMk/>
            <pc:sldMk cId="3818859280" sldId="261"/>
            <ac:picMk id="4" creationId="{C8E6FC44-F427-F792-5937-7C13F1446C20}"/>
          </ac:picMkLst>
        </pc:picChg>
        <pc:picChg chg="add mod">
          <ac:chgData name="Sarah Burney" userId="3ff1fe9c-ec4d-4417-af83-dbc6e1aa8c41" providerId="ADAL" clId="{C8C09D78-971F-424E-B7A0-87611D69DB72}" dt="2025-05-04T09:36:59.912" v="1275" actId="26606"/>
          <ac:picMkLst>
            <pc:docMk/>
            <pc:sldMk cId="3818859280" sldId="261"/>
            <ac:picMk id="1026" creationId="{5789C919-6853-8236-DB74-4BBA6F4D451B}"/>
          </ac:picMkLst>
        </pc:picChg>
        <pc:picChg chg="del mod">
          <ac:chgData name="Sarah Burney" userId="3ff1fe9c-ec4d-4417-af83-dbc6e1aa8c41" providerId="ADAL" clId="{C8C09D78-971F-424E-B7A0-87611D69DB72}" dt="2025-05-04T09:36:55.798" v="1273" actId="478"/>
          <ac:picMkLst>
            <pc:docMk/>
            <pc:sldMk cId="3818859280" sldId="261"/>
            <ac:picMk id="2050" creationId="{6FC8F7F7-8D13-4580-82C7-CC787154638B}"/>
          </ac:picMkLst>
        </pc:picChg>
        <pc:cxnChg chg="del">
          <ac:chgData name="Sarah Burney" userId="3ff1fe9c-ec4d-4417-af83-dbc6e1aa8c41" providerId="ADAL" clId="{C8C09D78-971F-424E-B7A0-87611D69DB72}" dt="2025-05-04T09:36:59.912" v="1275" actId="26606"/>
          <ac:cxnSpMkLst>
            <pc:docMk/>
            <pc:sldMk cId="3818859280" sldId="261"/>
            <ac:cxnSpMk id="137" creationId="{B32E796E-8D19-4926-B7B8-653B01939010}"/>
          </ac:cxnSpMkLst>
        </pc:cxnChg>
        <pc:cxnChg chg="add">
          <ac:chgData name="Sarah Burney" userId="3ff1fe9c-ec4d-4417-af83-dbc6e1aa8c41" providerId="ADAL" clId="{C8C09D78-971F-424E-B7A0-87611D69DB72}" dt="2025-05-04T09:36:59.912" v="1275" actId="26606"/>
          <ac:cxnSpMkLst>
            <pc:docMk/>
            <pc:sldMk cId="3818859280" sldId="261"/>
            <ac:cxnSpMk id="1033" creationId="{B32E796E-8D19-4926-B7B8-653B01939010}"/>
          </ac:cxnSpMkLst>
        </pc:cxnChg>
      </pc:sldChg>
      <pc:sldChg chg="modSp mod">
        <pc:chgData name="Sarah Burney" userId="3ff1fe9c-ec4d-4417-af83-dbc6e1aa8c41" providerId="ADAL" clId="{C8C09D78-971F-424E-B7A0-87611D69DB72}" dt="2022-04-17T10:04:52.245" v="403" actId="115"/>
        <pc:sldMkLst>
          <pc:docMk/>
          <pc:sldMk cId="4109027170" sldId="266"/>
        </pc:sldMkLst>
      </pc:sldChg>
    </pc:docChg>
  </pc:docChgLst>
  <pc:docChgLst>
    <pc:chgData name="Sarah Burney" userId="3ff1fe9c-ec4d-4417-af83-dbc6e1aa8c41" providerId="ADAL" clId="{86562F21-8D37-434F-8027-E79AA0F68A3A}"/>
    <pc:docChg chg="modSld">
      <pc:chgData name="Sarah Burney" userId="3ff1fe9c-ec4d-4417-af83-dbc6e1aa8c41" providerId="ADAL" clId="{86562F21-8D37-434F-8027-E79AA0F68A3A}" dt="2022-05-12T00:17:35.713" v="1" actId="20577"/>
      <pc:docMkLst>
        <pc:docMk/>
      </pc:docMkLst>
      <pc:sldChg chg="modSp mod">
        <pc:chgData name="Sarah Burney" userId="3ff1fe9c-ec4d-4417-af83-dbc6e1aa8c41" providerId="ADAL" clId="{86562F21-8D37-434F-8027-E79AA0F68A3A}" dt="2022-05-12T00:17:35.713" v="1" actId="20577"/>
        <pc:sldMkLst>
          <pc:docMk/>
          <pc:sldMk cId="361045239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May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May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6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2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Sunday, May 4,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0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Sunday, May 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0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May 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84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96D84-3CFE-4DFA-AAEB-100CC110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0BCB3-244C-4BA4-BC7A-CE8F11182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 fontScale="92500" lnSpcReduction="10000"/>
          </a:bodyPr>
          <a:lstStyle/>
          <a:p>
            <a:r>
              <a:rPr lang="en-AU" sz="6400" dirty="0"/>
              <a:t>Term 2, Week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een leaves on a white and pink pastel surface">
            <a:extLst>
              <a:ext uri="{FF2B5EF4-FFF2-40B4-BE49-F238E27FC236}">
                <a16:creationId xmlns:a16="http://schemas.microsoft.com/office/drawing/2014/main" id="{F8E06797-6673-4472-9244-BA89B3B6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3" b="36809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0A04B5A-D168-4247-87E4-448DE1032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35D86-BBA5-4242-996F-DE03FAD5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 dirty="0"/>
              <a:t>Scintillate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887DCC-7E83-492B-AACD-F7E771102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r="32362" b="1"/>
          <a:stretch/>
        </p:blipFill>
        <p:spPr bwMode="auto">
          <a:xfrm>
            <a:off x="450000" y="2059200"/>
            <a:ext cx="3492000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4708-1CDD-4A5C-8057-FAAEDBA9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800" y="1944000"/>
            <a:ext cx="73800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sparkle; to perform brilliantly or be very lively and clever; to fascinate</a:t>
            </a:r>
          </a:p>
          <a:p>
            <a:endParaRPr lang="en-GB" sz="2400" dirty="0"/>
          </a:p>
          <a:p>
            <a:r>
              <a:rPr lang="en-GB" sz="2400" i="1" dirty="0"/>
              <a:t>Paula is an amazing actress who never fails to </a:t>
            </a:r>
            <a:r>
              <a:rPr lang="en-GB" sz="2400" i="1" u="sng" dirty="0"/>
              <a:t>scintillate</a:t>
            </a:r>
            <a:r>
              <a:rPr lang="en-GB" sz="2400" i="1" dirty="0"/>
              <a:t> the audience.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69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99AC95-9FC1-42BD-A490-2EDBABE7C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F403C-B12E-4CC9-8C17-62769159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7380000" cy="860400"/>
          </a:xfrm>
        </p:spPr>
        <p:txBody>
          <a:bodyPr anchor="b">
            <a:normAutofit/>
          </a:bodyPr>
          <a:lstStyle/>
          <a:p>
            <a:r>
              <a:rPr lang="en-AU" sz="4000" dirty="0"/>
              <a:t>Analogy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7383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EAF6-DF25-43B7-8AB3-4D98D75C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73800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b="1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comparison between two things with similar features, used to explain or make a point</a:t>
            </a:r>
          </a:p>
          <a:p>
            <a:endParaRPr lang="en-GB" sz="2400" dirty="0"/>
          </a:p>
          <a:p>
            <a:r>
              <a:rPr lang="en-GB" sz="2400" i="1" dirty="0"/>
              <a:t>In her </a:t>
            </a:r>
            <a:r>
              <a:rPr lang="en-GB" sz="2400" i="1" u="sng" dirty="0"/>
              <a:t>analogy</a:t>
            </a:r>
            <a:r>
              <a:rPr lang="en-GB" sz="2400" i="1" dirty="0"/>
              <a:t>, the writer compared music to colour.</a:t>
            </a:r>
          </a:p>
          <a:p>
            <a:endParaRPr lang="en-AU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59C4A444-79FC-4D65-AC25-1EF5F376957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588" y="626878"/>
            <a:ext cx="3492000" cy="51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2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02255-0311-4AF9-AB0D-B188A64E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 dirty="0"/>
              <a:t>Justify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0251D6-3668-4026-BAFA-B0983059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r="3489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C59E-6073-485C-A13C-B63CC950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 fontScale="92500" lnSpcReduction="10000"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to make right, to prove that something is true or reasonable</a:t>
            </a:r>
          </a:p>
          <a:p>
            <a:pPr marL="1944" indent="0">
              <a:buNone/>
            </a:pPr>
            <a:endParaRPr lang="en-GB" sz="2400" dirty="0"/>
          </a:p>
          <a:p>
            <a:r>
              <a:rPr lang="en-GB" sz="2400" i="1" dirty="0"/>
              <a:t>You can’t </a:t>
            </a:r>
            <a:r>
              <a:rPr lang="en-GB" sz="2400" i="1" u="sng" dirty="0"/>
              <a:t>justify</a:t>
            </a:r>
            <a:r>
              <a:rPr lang="en-GB" sz="2400" i="1" dirty="0"/>
              <a:t> charging $12 for one carton of eggs. </a:t>
            </a:r>
          </a:p>
          <a:p>
            <a:r>
              <a:rPr lang="en-GB" sz="2400" i="1" dirty="0"/>
              <a:t>He tried to </a:t>
            </a:r>
            <a:r>
              <a:rPr lang="en-GB" sz="2400" i="1" u="sng" dirty="0"/>
              <a:t>justify</a:t>
            </a:r>
            <a:r>
              <a:rPr lang="en-GB" sz="2400" i="1" dirty="0"/>
              <a:t> his actions by saying that he was under pressure.</a:t>
            </a:r>
          </a:p>
          <a:p>
            <a:endParaRPr lang="en-GB" sz="2400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259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D5F73-1B1B-4706-B557-4D51C762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AU" dirty="0"/>
              <a:t>Fortuitous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FF3C-7708-4650-B9A4-ACC1BEA5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 fontScale="77500" lnSpcReduction="20000"/>
          </a:bodyPr>
          <a:lstStyle/>
          <a:p>
            <a:pPr marL="1944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 marL="1944" indent="0">
              <a:buNone/>
            </a:pPr>
            <a:endParaRPr lang="en-GB" sz="2800" b="1" dirty="0"/>
          </a:p>
          <a:p>
            <a:pPr marL="1944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fortunate or lucky; unplanned or happening by chance</a:t>
            </a:r>
          </a:p>
          <a:p>
            <a:endParaRPr lang="en-GB" sz="2800" dirty="0"/>
          </a:p>
          <a:p>
            <a:r>
              <a:rPr lang="en-GB" sz="2800" i="1" dirty="0"/>
              <a:t>Some people believe four-leaf clovers are </a:t>
            </a:r>
            <a:r>
              <a:rPr lang="en-GB" sz="2800" i="1" u="sng" dirty="0"/>
              <a:t>fortuitous</a:t>
            </a:r>
            <a:r>
              <a:rPr lang="en-GB" sz="2800" i="1" dirty="0"/>
              <a:t>. </a:t>
            </a:r>
          </a:p>
          <a:p>
            <a:r>
              <a:rPr lang="en-GB" sz="2800" i="1" dirty="0"/>
              <a:t>It was </a:t>
            </a:r>
            <a:r>
              <a:rPr lang="en-GB" sz="2800" i="1"/>
              <a:t>f</a:t>
            </a:r>
            <a:r>
              <a:rPr lang="en-GB" sz="2800" i="1" u="sng"/>
              <a:t>ortuitous</a:t>
            </a:r>
            <a:r>
              <a:rPr lang="en-GB" sz="2800" i="1"/>
              <a:t> for us that </a:t>
            </a:r>
            <a:r>
              <a:rPr lang="en-GB" sz="2800" i="1" dirty="0"/>
              <a:t>we reached a petrol station just when our car was about to run out of gas.</a:t>
            </a:r>
            <a:endParaRPr lang="en-AU" sz="2800" i="1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441EE5B2-A129-4BCB-A88F-1EE26E8EE1EB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"/>
          <a:stretch/>
        </p:blipFill>
        <p:spPr bwMode="auto">
          <a:xfrm>
            <a:off x="6307308" y="450000"/>
            <a:ext cx="544128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45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FB297-52E9-4641-BCB3-06155D67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/>
              <a:t>Malady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067618-1B54-46A8-A441-CF856087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15199"/>
          <a:stretch>
            <a:fillRect/>
          </a:stretch>
        </p:blipFill>
        <p:spPr bwMode="auto">
          <a:xfrm>
            <a:off x="923488" y="2059200"/>
            <a:ext cx="4483123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6467-49E8-4B8D-A540-6F2601B1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disease or disorder of the body or mind; a serious problem</a:t>
            </a:r>
          </a:p>
          <a:p>
            <a:endParaRPr lang="en-GB" sz="2400" dirty="0"/>
          </a:p>
          <a:p>
            <a:r>
              <a:rPr lang="en-GB" sz="2400" i="1" dirty="0"/>
              <a:t>Depression is a </a:t>
            </a:r>
            <a:r>
              <a:rPr lang="en-GB" sz="2400" i="1" u="sng" dirty="0"/>
              <a:t>malady</a:t>
            </a:r>
            <a:r>
              <a:rPr lang="en-GB" sz="2400" i="1" dirty="0"/>
              <a:t> that can strike even those whose lives seem perfect.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4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7A0A1E-1504-4B05-9042-77FA53EB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56CEB-9EEE-4D9D-A2A3-2F57BF16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7380000" cy="860400"/>
          </a:xfrm>
        </p:spPr>
        <p:txBody>
          <a:bodyPr anchor="b">
            <a:normAutofit/>
          </a:bodyPr>
          <a:lstStyle/>
          <a:p>
            <a:r>
              <a:rPr lang="en-AU" dirty="0"/>
              <a:t>Infirmity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7383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0918-DECE-4E8F-B3E8-E9061BDD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73800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frailness caused by illness or old age; physical weakness.</a:t>
            </a:r>
          </a:p>
          <a:p>
            <a:endParaRPr lang="en-GB" sz="2400" dirty="0"/>
          </a:p>
          <a:p>
            <a:r>
              <a:rPr lang="en-GB" sz="2400" i="1" dirty="0"/>
              <a:t>Bob’s </a:t>
            </a:r>
            <a:r>
              <a:rPr lang="en-GB" sz="2400" i="1" u="sng" dirty="0"/>
              <a:t>infirmity</a:t>
            </a:r>
            <a:r>
              <a:rPr lang="en-GB" sz="2400" i="1" dirty="0"/>
              <a:t> made it impossible for him to go to the meeting on Sundays.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45EB4-D8AC-4977-8915-438AE8A36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0" r="3631"/>
          <a:stretch/>
        </p:blipFill>
        <p:spPr bwMode="auto">
          <a:xfrm>
            <a:off x="8256588" y="450000"/>
            <a:ext cx="3492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8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B18AF-82D9-43BD-9CE3-50AB8D92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/>
              <a:t>Profligate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Global Warming and Violent Behavior – Association for Psychological Science  – APS">
            <a:extLst>
              <a:ext uri="{FF2B5EF4-FFF2-40B4-BE49-F238E27FC236}">
                <a16:creationId xmlns:a16="http://schemas.microsoft.com/office/drawing/2014/main" id="{C108751E-38DC-44C9-9BC5-69DD4A015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-2" b="-2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0B8D-AA28-4AED-B6D1-0E09B250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wild; excessive and without restraint </a:t>
            </a:r>
          </a:p>
          <a:p>
            <a:endParaRPr lang="en-GB" sz="2400" dirty="0"/>
          </a:p>
          <a:p>
            <a:r>
              <a:rPr lang="en-GB" sz="2400" i="1" dirty="0"/>
              <a:t>Our </a:t>
            </a:r>
            <a:r>
              <a:rPr lang="en-GB" sz="2400" i="1" u="sng" dirty="0"/>
              <a:t>profligate</a:t>
            </a:r>
            <a:r>
              <a:rPr lang="en-GB" sz="2400" i="1" dirty="0"/>
              <a:t> consumption of natural resources has caused global warming.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203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D86DADD-940E-4CC1-AF60-0D36FB29B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4A1C7-D77B-4AA4-8B05-543255D0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AU" dirty="0"/>
              <a:t>Omit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EC582-1F69-470D-8536-91C33259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/>
          </a:bodyPr>
          <a:lstStyle/>
          <a:p>
            <a:pPr marL="1944" indent="0">
              <a:lnSpc>
                <a:spcPct val="110000"/>
              </a:lnSpc>
              <a:buNone/>
            </a:pPr>
            <a:r>
              <a:rPr lang="en-GB" b="1" dirty="0"/>
              <a:t>Part of speech: verb</a:t>
            </a:r>
            <a:endParaRPr lang="en-GB" dirty="0"/>
          </a:p>
          <a:p>
            <a:pPr marL="1944" indent="0">
              <a:lnSpc>
                <a:spcPct val="110000"/>
              </a:lnSpc>
              <a:buNone/>
            </a:pPr>
            <a:endParaRPr lang="en-GB" b="1" dirty="0"/>
          </a:p>
          <a:p>
            <a:pPr marL="1944" indent="0">
              <a:lnSpc>
                <a:spcPct val="110000"/>
              </a:lnSpc>
              <a:buNone/>
            </a:pPr>
            <a:r>
              <a:rPr lang="en-GB" b="1" dirty="0"/>
              <a:t>Meaning: </a:t>
            </a:r>
            <a:r>
              <a:rPr lang="en-GB" dirty="0"/>
              <a:t>to leave out or exclude, either deliberately or accidentally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i="1" dirty="0"/>
              <a:t>Please do not omit any details from your report.</a:t>
            </a:r>
          </a:p>
          <a:p>
            <a:pPr>
              <a:lnSpc>
                <a:spcPct val="110000"/>
              </a:lnSpc>
            </a:pPr>
            <a:r>
              <a:rPr lang="en-GB" i="1" dirty="0"/>
              <a:t>She thought I omitted her from the guest list on purpose.</a:t>
            </a:r>
          </a:p>
          <a:p>
            <a:pPr>
              <a:lnSpc>
                <a:spcPct val="110000"/>
              </a:lnSpc>
            </a:pPr>
            <a:endParaRPr lang="en-AU" dirty="0"/>
          </a:p>
        </p:txBody>
      </p:sp>
      <p:pic>
        <p:nvPicPr>
          <p:cNvPr id="1026" name="Picture 2" descr="What? I am not invited?!">
            <a:extLst>
              <a:ext uri="{FF2B5EF4-FFF2-40B4-BE49-F238E27FC236}">
                <a16:creationId xmlns:a16="http://schemas.microsoft.com/office/drawing/2014/main" id="{5789C919-6853-8236-DB74-4BBA6F4D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308" y="1612426"/>
            <a:ext cx="5441280" cy="31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5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7F2DC-4B42-4FD1-BEC4-6EFB4130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AU" sz="6400" dirty="0"/>
              <a:t>Remonstrance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C334CA1-4B6E-4454-A71D-EEDE39E01DFF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442"/>
          <a:stretch/>
        </p:blipFill>
        <p:spPr bwMode="auto">
          <a:xfrm>
            <a:off x="449999" y="2059200"/>
            <a:ext cx="543010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020D-E7F4-429F-B6D2-E1C059708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1944000"/>
            <a:ext cx="5434900" cy="4006800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complaint; a strong protest or criticism.</a:t>
            </a:r>
          </a:p>
          <a:p>
            <a:endParaRPr lang="en-GB" sz="2400" dirty="0"/>
          </a:p>
          <a:p>
            <a:r>
              <a:rPr lang="en-GB" sz="2400" i="1" dirty="0"/>
              <a:t>Donna ignored her mother’s </a:t>
            </a:r>
            <a:r>
              <a:rPr lang="en-GB" sz="2400" i="1" u="sng" dirty="0"/>
              <a:t>remonstrance </a:t>
            </a:r>
            <a:r>
              <a:rPr lang="en-GB" sz="2400" i="1" dirty="0"/>
              <a:t>about the state of her bedroom.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612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425D08-6505-4F53-9B03-D2F289363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33F05-A0C8-49DB-B85B-237B2B9F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AU" sz="3600" dirty="0"/>
              <a:t>Vitiate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BE1E-58B9-45E7-A14B-7DD438BC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 lnSpcReduction="10000"/>
          </a:bodyPr>
          <a:lstStyle/>
          <a:p>
            <a:pPr marL="1944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1944" indent="0">
              <a:buNone/>
            </a:pPr>
            <a:endParaRPr lang="en-GB" sz="2400" dirty="0"/>
          </a:p>
          <a:p>
            <a:pPr marL="1944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destroy or damage something; to spoil or weaken; to reduce in value</a:t>
            </a:r>
          </a:p>
          <a:p>
            <a:endParaRPr lang="en-GB" sz="2400" dirty="0"/>
          </a:p>
          <a:p>
            <a:r>
              <a:rPr lang="en-GB" sz="2400" i="1" dirty="0"/>
              <a:t>Smoking </a:t>
            </a:r>
            <a:r>
              <a:rPr lang="en-GB" sz="2400" i="1" u="sng" dirty="0"/>
              <a:t>vitiates</a:t>
            </a:r>
            <a:r>
              <a:rPr lang="en-GB" sz="2400" i="1" dirty="0"/>
              <a:t> the air and damages people’s lungs.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C04E3-0271-4E9F-86EE-CA56765CA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8"/>
          <a:stretch/>
        </p:blipFill>
        <p:spPr bwMode="auto">
          <a:xfrm>
            <a:off x="6307308" y="450000"/>
            <a:ext cx="544128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87228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LightSeedRightStep">
      <a:dk1>
        <a:srgbClr val="000000"/>
      </a:dk1>
      <a:lt1>
        <a:srgbClr val="FFFFFF"/>
      </a:lt1>
      <a:dk2>
        <a:srgbClr val="2F3920"/>
      </a:dk2>
      <a:lt2>
        <a:srgbClr val="E5E8E2"/>
      </a:lt2>
      <a:accent1>
        <a:srgbClr val="B196C6"/>
      </a:accent1>
      <a:accent2>
        <a:srgbClr val="B87FBA"/>
      </a:accent2>
      <a:accent3>
        <a:srgbClr val="C696B4"/>
      </a:accent3>
      <a:accent4>
        <a:srgbClr val="BA7F8B"/>
      </a:accent4>
      <a:accent5>
        <a:srgbClr val="C39B90"/>
      </a:accent5>
      <a:accent6>
        <a:srgbClr val="B6A17C"/>
      </a:accent6>
      <a:hlink>
        <a:srgbClr val="6E8C55"/>
      </a:hlink>
      <a:folHlink>
        <a:srgbClr val="7F7F7F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368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Bell MT</vt:lpstr>
      <vt:lpstr>Calibri Light</vt:lpstr>
      <vt:lpstr>ThinLineVTI</vt:lpstr>
      <vt:lpstr>Year 9 Vocab</vt:lpstr>
      <vt:lpstr>Justify</vt:lpstr>
      <vt:lpstr>Fortuitous</vt:lpstr>
      <vt:lpstr>Malady</vt:lpstr>
      <vt:lpstr>Infirmity</vt:lpstr>
      <vt:lpstr>Profligate</vt:lpstr>
      <vt:lpstr>Omit</vt:lpstr>
      <vt:lpstr>Remonstrance</vt:lpstr>
      <vt:lpstr>Vitiate</vt:lpstr>
      <vt:lpstr>Scintillate</vt:lpstr>
      <vt:lpstr>Analogy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2022-02-20T15:07:03Z</dcterms:created>
  <dcterms:modified xsi:type="dcterms:W3CDTF">2025-05-04T09:45:21Z</dcterms:modified>
</cp:coreProperties>
</file>