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8" r:id="rId5"/>
    <p:sldId id="264" r:id="rId6"/>
    <p:sldId id="263" r:id="rId7"/>
    <p:sldId id="257" r:id="rId8"/>
    <p:sldId id="266" r:id="rId9"/>
    <p:sldId id="258" r:id="rId10"/>
    <p:sldId id="26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73C1F9-1A64-4494-B082-A05ED6CD8B58}" v="79" dt="2025-05-18T07:47:23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FA73C1F9-1A64-4494-B082-A05ED6CD8B58}"/>
    <pc:docChg chg="undo custSel addSld delSld modSld sldOrd">
      <pc:chgData name="Sarah Burney" userId="3ff1fe9c-ec4d-4417-af83-dbc6e1aa8c41" providerId="ADAL" clId="{FA73C1F9-1A64-4494-B082-A05ED6CD8B58}" dt="2025-05-18T07:47:39.030" v="1918" actId="26606"/>
      <pc:docMkLst>
        <pc:docMk/>
      </pc:docMkLst>
      <pc:sldChg chg="addSp delSp modSp mod setBg addAnim delAnim setClrOvrMap">
        <pc:chgData name="Sarah Burney" userId="3ff1fe9c-ec4d-4417-af83-dbc6e1aa8c41" providerId="ADAL" clId="{FA73C1F9-1A64-4494-B082-A05ED6CD8B58}" dt="2022-04-14T15:44:00.295" v="215" actId="478"/>
        <pc:sldMkLst>
          <pc:docMk/>
          <pc:sldMk cId="2394558195" sldId="256"/>
        </pc:sldMkLst>
      </pc:sldChg>
      <pc:sldChg chg="addSp delSp modSp new mod ord setBg">
        <pc:chgData name="Sarah Burney" userId="3ff1fe9c-ec4d-4417-af83-dbc6e1aa8c41" providerId="ADAL" clId="{FA73C1F9-1A64-4494-B082-A05ED6CD8B58}" dt="2025-05-18T07:44:40.059" v="1898" actId="14826"/>
        <pc:sldMkLst>
          <pc:docMk/>
          <pc:sldMk cId="3397844097" sldId="257"/>
        </pc:sldMkLst>
        <pc:spChg chg="mod">
          <ac:chgData name="Sarah Burney" userId="3ff1fe9c-ec4d-4417-af83-dbc6e1aa8c41" providerId="ADAL" clId="{FA73C1F9-1A64-4494-B082-A05ED6CD8B58}" dt="2025-05-18T07:34:40.698" v="1873" actId="20577"/>
          <ac:spMkLst>
            <pc:docMk/>
            <pc:sldMk cId="3397844097" sldId="257"/>
            <ac:spMk id="3" creationId="{3BCE50C0-C951-4F3C-AA99-B391414302ED}"/>
          </ac:spMkLst>
        </pc:spChg>
        <pc:picChg chg="mod">
          <ac:chgData name="Sarah Burney" userId="3ff1fe9c-ec4d-4417-af83-dbc6e1aa8c41" providerId="ADAL" clId="{FA73C1F9-1A64-4494-B082-A05ED6CD8B58}" dt="2025-05-18T07:44:40.059" v="1898" actId="14826"/>
          <ac:picMkLst>
            <pc:docMk/>
            <pc:sldMk cId="3397844097" sldId="257"/>
            <ac:picMk id="4" creationId="{898B74DA-F2FF-478F-8118-F35398B101C2}"/>
          </ac:picMkLst>
        </pc:picChg>
      </pc:sldChg>
      <pc:sldChg chg="addSp delSp modSp new mod ord setBg">
        <pc:chgData name="Sarah Burney" userId="3ff1fe9c-ec4d-4417-af83-dbc6e1aa8c41" providerId="ADAL" clId="{FA73C1F9-1A64-4494-B082-A05ED6CD8B58}" dt="2022-04-14T16:20:11.685" v="1405" actId="26606"/>
        <pc:sldMkLst>
          <pc:docMk/>
          <pc:sldMk cId="2768951209" sldId="258"/>
        </pc:sldMkLst>
      </pc:sldChg>
      <pc:sldChg chg="addSp delSp modSp add del mod ord setBg delDesignElem">
        <pc:chgData name="Sarah Burney" userId="3ff1fe9c-ec4d-4417-af83-dbc6e1aa8c41" providerId="ADAL" clId="{FA73C1F9-1A64-4494-B082-A05ED6CD8B58}" dt="2022-04-14T16:21:39.102" v="1431" actId="47"/>
        <pc:sldMkLst>
          <pc:docMk/>
          <pc:sldMk cId="817684961" sldId="259"/>
        </pc:sldMkLst>
      </pc:sldChg>
      <pc:sldChg chg="addSp new del">
        <pc:chgData name="Sarah Burney" userId="3ff1fe9c-ec4d-4417-af83-dbc6e1aa8c41" providerId="ADAL" clId="{FA73C1F9-1A64-4494-B082-A05ED6CD8B58}" dt="2022-04-14T15:44:02.596" v="216" actId="47"/>
        <pc:sldMkLst>
          <pc:docMk/>
          <pc:sldMk cId="755624108" sldId="260"/>
        </pc:sldMkLst>
      </pc:sldChg>
      <pc:sldChg chg="new del ord">
        <pc:chgData name="Sarah Burney" userId="3ff1fe9c-ec4d-4417-af83-dbc6e1aa8c41" providerId="ADAL" clId="{FA73C1F9-1A64-4494-B082-A05ED6CD8B58}" dt="2022-04-14T15:45:37.035" v="225" actId="47"/>
        <pc:sldMkLst>
          <pc:docMk/>
          <pc:sldMk cId="2351919072" sldId="260"/>
        </pc:sldMkLst>
      </pc:sldChg>
      <pc:sldChg chg="addSp delSp modSp add del mod ord setBg setClrOvrMap delDesignElem">
        <pc:chgData name="Sarah Burney" userId="3ff1fe9c-ec4d-4417-af83-dbc6e1aa8c41" providerId="ADAL" clId="{FA73C1F9-1A64-4494-B082-A05ED6CD8B58}" dt="2025-05-18T07:47:04.484" v="1912" actId="47"/>
        <pc:sldMkLst>
          <pc:docMk/>
          <pc:sldMk cId="235727126" sldId="261"/>
        </pc:sldMkLst>
        <pc:spChg chg="mod">
          <ac:chgData name="Sarah Burney" userId="3ff1fe9c-ec4d-4417-af83-dbc6e1aa8c41" providerId="ADAL" clId="{FA73C1F9-1A64-4494-B082-A05ED6CD8B58}" dt="2025-05-18T07:45:14.607" v="1908" actId="26606"/>
          <ac:spMkLst>
            <pc:docMk/>
            <pc:sldMk cId="235727126" sldId="261"/>
            <ac:spMk id="2" creationId="{6372C76D-D81E-4666-9847-537A73BB07FF}"/>
          </ac:spMkLst>
        </pc:spChg>
        <pc:spChg chg="mod">
          <ac:chgData name="Sarah Burney" userId="3ff1fe9c-ec4d-4417-af83-dbc6e1aa8c41" providerId="ADAL" clId="{FA73C1F9-1A64-4494-B082-A05ED6CD8B58}" dt="2025-05-18T07:45:44.670" v="1911" actId="403"/>
          <ac:spMkLst>
            <pc:docMk/>
            <pc:sldMk cId="235727126" sldId="261"/>
            <ac:spMk id="3" creationId="{B7D5FDBD-A704-4447-ADD1-4841B67DC5E4}"/>
          </ac:spMkLst>
        </pc:spChg>
        <pc:spChg chg="del">
          <ac:chgData name="Sarah Burney" userId="3ff1fe9c-ec4d-4417-af83-dbc6e1aa8c41" providerId="ADAL" clId="{FA73C1F9-1A64-4494-B082-A05ED6CD8B58}" dt="2025-05-18T07:45:14.607" v="1908" actId="26606"/>
          <ac:spMkLst>
            <pc:docMk/>
            <pc:sldMk cId="235727126" sldId="261"/>
            <ac:spMk id="19" creationId="{4F7EBAE4-9945-4473-9E34-B2C66EA0F03D}"/>
          </ac:spMkLst>
        </pc:spChg>
        <pc:spChg chg="del">
          <ac:chgData name="Sarah Burney" userId="3ff1fe9c-ec4d-4417-af83-dbc6e1aa8c41" providerId="ADAL" clId="{FA73C1F9-1A64-4494-B082-A05ED6CD8B58}" dt="2025-05-18T07:45:14.607" v="1908" actId="26606"/>
          <ac:spMkLst>
            <pc:docMk/>
            <pc:sldMk cId="235727126" sldId="261"/>
            <ac:spMk id="21" creationId="{70BEB1E7-2F88-40BC-B73D-42E5B6F80BFC}"/>
          </ac:spMkLst>
        </pc:spChg>
        <pc:spChg chg="del">
          <ac:chgData name="Sarah Burney" userId="3ff1fe9c-ec4d-4417-af83-dbc6e1aa8c41" providerId="ADAL" clId="{FA73C1F9-1A64-4494-B082-A05ED6CD8B58}" dt="2025-05-18T07:45:14.607" v="1908" actId="26606"/>
          <ac:spMkLst>
            <pc:docMk/>
            <pc:sldMk cId="235727126" sldId="261"/>
            <ac:spMk id="23" creationId="{A7B99495-F43F-4D80-A44F-2CB4764EB90B}"/>
          </ac:spMkLst>
        </pc:spChg>
        <pc:spChg chg="add">
          <ac:chgData name="Sarah Burney" userId="3ff1fe9c-ec4d-4417-af83-dbc6e1aa8c41" providerId="ADAL" clId="{FA73C1F9-1A64-4494-B082-A05ED6CD8B58}" dt="2025-05-18T07:45:14.607" v="1908" actId="26606"/>
          <ac:spMkLst>
            <pc:docMk/>
            <pc:sldMk cId="235727126" sldId="261"/>
            <ac:spMk id="28" creationId="{9AA72BD9-2C5A-4EDC-931F-5AA08EACA0F3}"/>
          </ac:spMkLst>
        </pc:spChg>
        <pc:spChg chg="add">
          <ac:chgData name="Sarah Burney" userId="3ff1fe9c-ec4d-4417-af83-dbc6e1aa8c41" providerId="ADAL" clId="{FA73C1F9-1A64-4494-B082-A05ED6CD8B58}" dt="2025-05-18T07:45:14.607" v="1908" actId="26606"/>
          <ac:spMkLst>
            <pc:docMk/>
            <pc:sldMk cId="235727126" sldId="261"/>
            <ac:spMk id="30" creationId="{DD3981AC-7B61-4947-BCF3-F7AA7FA385B9}"/>
          </ac:spMkLst>
        </pc:spChg>
        <pc:spChg chg="add">
          <ac:chgData name="Sarah Burney" userId="3ff1fe9c-ec4d-4417-af83-dbc6e1aa8c41" providerId="ADAL" clId="{FA73C1F9-1A64-4494-B082-A05ED6CD8B58}" dt="2025-05-18T07:45:14.607" v="1908" actId="26606"/>
          <ac:spMkLst>
            <pc:docMk/>
            <pc:sldMk cId="235727126" sldId="261"/>
            <ac:spMk id="32" creationId="{55D4142C-5077-457F-A6AD-3FECFDB39685}"/>
          </ac:spMkLst>
        </pc:spChg>
        <pc:spChg chg="add">
          <ac:chgData name="Sarah Burney" userId="3ff1fe9c-ec4d-4417-af83-dbc6e1aa8c41" providerId="ADAL" clId="{FA73C1F9-1A64-4494-B082-A05ED6CD8B58}" dt="2025-05-18T07:45:14.607" v="1908" actId="26606"/>
          <ac:spMkLst>
            <pc:docMk/>
            <pc:sldMk cId="235727126" sldId="261"/>
            <ac:spMk id="34" creationId="{7A5F0580-5EE9-419F-96EE-B6529EF6E7D0}"/>
          </ac:spMkLst>
        </pc:spChg>
        <pc:picChg chg="mod ord">
          <ac:chgData name="Sarah Burney" userId="3ff1fe9c-ec4d-4417-af83-dbc6e1aa8c41" providerId="ADAL" clId="{FA73C1F9-1A64-4494-B082-A05ED6CD8B58}" dt="2025-05-18T07:45:14.607" v="1908" actId="26606"/>
          <ac:picMkLst>
            <pc:docMk/>
            <pc:sldMk cId="235727126" sldId="261"/>
            <ac:picMk id="4" creationId="{C59A086F-2834-49EB-82A5-7C2EE9C74BE1}"/>
          </ac:picMkLst>
        </pc:picChg>
      </pc:sldChg>
      <pc:sldChg chg="addSp delSp modSp new mod ord setBg">
        <pc:chgData name="Sarah Burney" userId="3ff1fe9c-ec4d-4417-af83-dbc6e1aa8c41" providerId="ADAL" clId="{FA73C1F9-1A64-4494-B082-A05ED6CD8B58}" dt="2022-04-14T16:24:12.631" v="1445"/>
        <pc:sldMkLst>
          <pc:docMk/>
          <pc:sldMk cId="1176275279" sldId="262"/>
        </pc:sldMkLst>
      </pc:sldChg>
      <pc:sldChg chg="addSp delSp modSp new mod ord setBg setClrOvrMap">
        <pc:chgData name="Sarah Burney" userId="3ff1fe9c-ec4d-4417-af83-dbc6e1aa8c41" providerId="ADAL" clId="{FA73C1F9-1A64-4494-B082-A05ED6CD8B58}" dt="2025-05-18T07:45:01.573" v="1905"/>
        <pc:sldMkLst>
          <pc:docMk/>
          <pc:sldMk cId="3428738592" sldId="263"/>
        </pc:sldMkLst>
      </pc:sldChg>
      <pc:sldChg chg="addSp delSp modSp new mod setBg setClrOvrMap">
        <pc:chgData name="Sarah Burney" userId="3ff1fe9c-ec4d-4417-af83-dbc6e1aa8c41" providerId="ADAL" clId="{FA73C1F9-1A64-4494-B082-A05ED6CD8B58}" dt="2025-05-18T07:44:57.390" v="1903" actId="26606"/>
        <pc:sldMkLst>
          <pc:docMk/>
          <pc:sldMk cId="1946138698" sldId="264"/>
        </pc:sldMkLst>
        <pc:spChg chg="mod ord">
          <ac:chgData name="Sarah Burney" userId="3ff1fe9c-ec4d-4417-af83-dbc6e1aa8c41" providerId="ADAL" clId="{FA73C1F9-1A64-4494-B082-A05ED6CD8B58}" dt="2025-05-18T07:44:57.388" v="1902" actId="26606"/>
          <ac:spMkLst>
            <pc:docMk/>
            <pc:sldMk cId="1946138698" sldId="264"/>
            <ac:spMk id="2" creationId="{E699E34B-C201-41C9-B3FB-B686A56E0704}"/>
          </ac:spMkLst>
        </pc:spChg>
        <pc:spChg chg="mod ord">
          <ac:chgData name="Sarah Burney" userId="3ff1fe9c-ec4d-4417-af83-dbc6e1aa8c41" providerId="ADAL" clId="{FA73C1F9-1A64-4494-B082-A05ED6CD8B58}" dt="2025-05-18T07:44:57.390" v="1903" actId="26606"/>
          <ac:spMkLst>
            <pc:docMk/>
            <pc:sldMk cId="1946138698" sldId="264"/>
            <ac:spMk id="3" creationId="{09ED5DC5-59F9-4ADE-A2B9-752585B8FCD1}"/>
          </ac:spMkLst>
        </pc:spChg>
        <pc:spChg chg="add del">
          <ac:chgData name="Sarah Burney" userId="3ff1fe9c-ec4d-4417-af83-dbc6e1aa8c41" providerId="ADAL" clId="{FA73C1F9-1A64-4494-B082-A05ED6CD8B58}" dt="2025-05-18T07:43:18.751" v="1890" actId="26606"/>
          <ac:spMkLst>
            <pc:docMk/>
            <pc:sldMk cId="1946138698" sldId="264"/>
            <ac:spMk id="28" creationId="{7269EBCC-2006-4BB1-87B8-1E132C787EDF}"/>
          </ac:spMkLst>
        </pc:spChg>
        <pc:spChg chg="add del">
          <ac:chgData name="Sarah Burney" userId="3ff1fe9c-ec4d-4417-af83-dbc6e1aa8c41" providerId="ADAL" clId="{FA73C1F9-1A64-4494-B082-A05ED6CD8B58}" dt="2025-05-18T07:43:18.746" v="1889" actId="26606"/>
          <ac:spMkLst>
            <pc:docMk/>
            <pc:sldMk cId="1946138698" sldId="264"/>
            <ac:spMk id="33" creationId="{3ECBE1F1-D69B-4AFA-ABD5-8E41720EF6DE}"/>
          </ac:spMkLst>
        </pc:spChg>
        <pc:spChg chg="add del">
          <ac:chgData name="Sarah Burney" userId="3ff1fe9c-ec4d-4417-af83-dbc6e1aa8c41" providerId="ADAL" clId="{FA73C1F9-1A64-4494-B082-A05ED6CD8B58}" dt="2025-05-18T07:43:18.746" v="1889" actId="26606"/>
          <ac:spMkLst>
            <pc:docMk/>
            <pc:sldMk cId="1946138698" sldId="264"/>
            <ac:spMk id="35" creationId="{603A6265-E10C-4B85-9C20-E75FCAF9CC63}"/>
          </ac:spMkLst>
        </pc:spChg>
        <pc:spChg chg="add del">
          <ac:chgData name="Sarah Burney" userId="3ff1fe9c-ec4d-4417-af83-dbc6e1aa8c41" providerId="ADAL" clId="{FA73C1F9-1A64-4494-B082-A05ED6CD8B58}" dt="2025-05-18T07:44:57.388" v="1902" actId="26606"/>
          <ac:spMkLst>
            <pc:docMk/>
            <pc:sldMk cId="1946138698" sldId="264"/>
            <ac:spMk id="40" creationId="{AE3A741D-C19B-960A-5803-1C5887147820}"/>
          </ac:spMkLst>
        </pc:spChg>
        <pc:spChg chg="add del">
          <ac:chgData name="Sarah Burney" userId="3ff1fe9c-ec4d-4417-af83-dbc6e1aa8c41" providerId="ADAL" clId="{FA73C1F9-1A64-4494-B082-A05ED6CD8B58}" dt="2025-05-18T07:44:57.388" v="1902" actId="26606"/>
          <ac:spMkLst>
            <pc:docMk/>
            <pc:sldMk cId="1946138698" sldId="264"/>
            <ac:spMk id="41" creationId="{DC39DE25-0E4E-0AA7-0932-1D78C2372786}"/>
          </ac:spMkLst>
        </pc:spChg>
        <pc:spChg chg="add del">
          <ac:chgData name="Sarah Burney" userId="3ff1fe9c-ec4d-4417-af83-dbc6e1aa8c41" providerId="ADAL" clId="{FA73C1F9-1A64-4494-B082-A05ED6CD8B58}" dt="2025-05-18T07:44:57.388" v="1902" actId="26606"/>
          <ac:spMkLst>
            <pc:docMk/>
            <pc:sldMk cId="1946138698" sldId="264"/>
            <ac:spMk id="42" creationId="{8D6EA299-0840-6DEA-E670-C49AEBC87E89}"/>
          </ac:spMkLst>
        </pc:spChg>
        <pc:spChg chg="add del">
          <ac:chgData name="Sarah Burney" userId="3ff1fe9c-ec4d-4417-af83-dbc6e1aa8c41" providerId="ADAL" clId="{FA73C1F9-1A64-4494-B082-A05ED6CD8B58}" dt="2025-05-18T07:44:40.894" v="1899" actId="26606"/>
          <ac:spMkLst>
            <pc:docMk/>
            <pc:sldMk cId="1946138698" sldId="264"/>
            <ac:spMk id="43" creationId="{AE3A741D-C19B-960A-5803-1C5887147820}"/>
          </ac:spMkLst>
        </pc:spChg>
        <pc:spChg chg="add del">
          <ac:chgData name="Sarah Burney" userId="3ff1fe9c-ec4d-4417-af83-dbc6e1aa8c41" providerId="ADAL" clId="{FA73C1F9-1A64-4494-B082-A05ED6CD8B58}" dt="2025-05-18T07:44:40.894" v="1899" actId="26606"/>
          <ac:spMkLst>
            <pc:docMk/>
            <pc:sldMk cId="1946138698" sldId="264"/>
            <ac:spMk id="45" creationId="{9C3A50E9-9119-7BC3-083B-2D84CCC78E47}"/>
          </ac:spMkLst>
        </pc:spChg>
        <pc:spChg chg="add del">
          <ac:chgData name="Sarah Burney" userId="3ff1fe9c-ec4d-4417-af83-dbc6e1aa8c41" providerId="ADAL" clId="{FA73C1F9-1A64-4494-B082-A05ED6CD8B58}" dt="2025-05-18T07:44:40.894" v="1899" actId="26606"/>
          <ac:spMkLst>
            <pc:docMk/>
            <pc:sldMk cId="1946138698" sldId="264"/>
            <ac:spMk id="47" creationId="{DC39DE25-0E4E-0AA7-0932-1D78C2372786}"/>
          </ac:spMkLst>
        </pc:spChg>
        <pc:spChg chg="add del">
          <ac:chgData name="Sarah Burney" userId="3ff1fe9c-ec4d-4417-af83-dbc6e1aa8c41" providerId="ADAL" clId="{FA73C1F9-1A64-4494-B082-A05ED6CD8B58}" dt="2025-05-18T07:44:40.894" v="1899" actId="26606"/>
          <ac:spMkLst>
            <pc:docMk/>
            <pc:sldMk cId="1946138698" sldId="264"/>
            <ac:spMk id="49" creationId="{8D6EA299-0840-6DEA-E670-C49AEBC87E89}"/>
          </ac:spMkLst>
        </pc:spChg>
        <pc:grpChg chg="add del">
          <ac:chgData name="Sarah Burney" userId="3ff1fe9c-ec4d-4417-af83-dbc6e1aa8c41" providerId="ADAL" clId="{FA73C1F9-1A64-4494-B082-A05ED6CD8B58}" dt="2025-05-18T07:44:57.390" v="1903" actId="26606"/>
          <ac:grpSpMkLst>
            <pc:docMk/>
            <pc:sldMk cId="1946138698" sldId="264"/>
            <ac:grpSpMk id="37" creationId="{C54A2A4D-19EF-3552-F383-6AD9587C8AFC}"/>
          </ac:grpSpMkLst>
        </pc:grpChg>
        <pc:grpChg chg="add">
          <ac:chgData name="Sarah Burney" userId="3ff1fe9c-ec4d-4417-af83-dbc6e1aa8c41" providerId="ADAL" clId="{FA73C1F9-1A64-4494-B082-A05ED6CD8B58}" dt="2025-05-18T07:44:57.390" v="1903" actId="26606"/>
          <ac:grpSpMkLst>
            <pc:docMk/>
            <pc:sldMk cId="1946138698" sldId="264"/>
            <ac:grpSpMk id="46" creationId="{442598CC-934A-7BCD-C691-B2FE74CEDE6E}"/>
          </ac:grpSpMkLst>
        </pc:grpChg>
        <pc:picChg chg="mod ord">
          <ac:chgData name="Sarah Burney" userId="3ff1fe9c-ec4d-4417-af83-dbc6e1aa8c41" providerId="ADAL" clId="{FA73C1F9-1A64-4494-B082-A05ED6CD8B58}" dt="2025-05-18T07:44:57.390" v="1903" actId="26606"/>
          <ac:picMkLst>
            <pc:docMk/>
            <pc:sldMk cId="1946138698" sldId="264"/>
            <ac:picMk id="6" creationId="{D6A5A882-9F39-4EBF-A80C-EF185F86A1C0}"/>
          </ac:picMkLst>
        </pc:picChg>
      </pc:sldChg>
      <pc:sldChg chg="addSp delSp modSp new mod ord setBg setClrOvrMap">
        <pc:chgData name="Sarah Burney" userId="3ff1fe9c-ec4d-4417-af83-dbc6e1aa8c41" providerId="ADAL" clId="{FA73C1F9-1A64-4494-B082-A05ED6CD8B58}" dt="2025-05-18T07:34:01.954" v="1839" actId="20577"/>
        <pc:sldMkLst>
          <pc:docMk/>
          <pc:sldMk cId="2508086309" sldId="265"/>
        </pc:sldMkLst>
        <pc:spChg chg="mod">
          <ac:chgData name="Sarah Burney" userId="3ff1fe9c-ec4d-4417-af83-dbc6e1aa8c41" providerId="ADAL" clId="{FA73C1F9-1A64-4494-B082-A05ED6CD8B58}" dt="2025-05-18T07:34:01.954" v="1839" actId="20577"/>
          <ac:spMkLst>
            <pc:docMk/>
            <pc:sldMk cId="2508086309" sldId="265"/>
            <ac:spMk id="3" creationId="{046F4C5B-8D2C-4BF3-A5CF-8959638A7F1A}"/>
          </ac:spMkLst>
        </pc:spChg>
      </pc:sldChg>
      <pc:sldChg chg="addSp delSp modSp new mod ord setBg setClrOvrMap">
        <pc:chgData name="Sarah Burney" userId="3ff1fe9c-ec4d-4417-af83-dbc6e1aa8c41" providerId="ADAL" clId="{FA73C1F9-1A64-4494-B082-A05ED6CD8B58}" dt="2025-05-18T07:45:04.900" v="1907"/>
        <pc:sldMkLst>
          <pc:docMk/>
          <pc:sldMk cId="1465635452" sldId="266"/>
        </pc:sldMkLst>
        <pc:spChg chg="mod ord">
          <ac:chgData name="Sarah Burney" userId="3ff1fe9c-ec4d-4417-af83-dbc6e1aa8c41" providerId="ADAL" clId="{FA73C1F9-1A64-4494-B082-A05ED6CD8B58}" dt="2025-05-18T07:33:22.224" v="1826" actId="26606"/>
          <ac:spMkLst>
            <pc:docMk/>
            <pc:sldMk cId="1465635452" sldId="266"/>
            <ac:spMk id="2" creationId="{BBAAA7B6-CB44-46BB-82F5-23C2E537C244}"/>
          </ac:spMkLst>
        </pc:spChg>
        <pc:spChg chg="mod ord">
          <ac:chgData name="Sarah Burney" userId="3ff1fe9c-ec4d-4417-af83-dbc6e1aa8c41" providerId="ADAL" clId="{FA73C1F9-1A64-4494-B082-A05ED6CD8B58}" dt="2025-05-18T07:33:22.224" v="1826" actId="26606"/>
          <ac:spMkLst>
            <pc:docMk/>
            <pc:sldMk cId="1465635452" sldId="266"/>
            <ac:spMk id="3" creationId="{B1F276B4-888D-43F1-BB98-CEBF9EB88F23}"/>
          </ac:spMkLst>
        </pc:spChg>
        <pc:spChg chg="del">
          <ac:chgData name="Sarah Burney" userId="3ff1fe9c-ec4d-4417-af83-dbc6e1aa8c41" providerId="ADAL" clId="{FA73C1F9-1A64-4494-B082-A05ED6CD8B58}" dt="2025-05-18T07:33:22.224" v="1826" actId="26606"/>
          <ac:spMkLst>
            <pc:docMk/>
            <pc:sldMk cId="1465635452" sldId="266"/>
            <ac:spMk id="135" creationId="{7269EBCC-2006-4BB1-87B8-1E132C787EDF}"/>
          </ac:spMkLst>
        </pc:spChg>
        <pc:spChg chg="add">
          <ac:chgData name="Sarah Burney" userId="3ff1fe9c-ec4d-4417-af83-dbc6e1aa8c41" providerId="ADAL" clId="{FA73C1F9-1A64-4494-B082-A05ED6CD8B58}" dt="2025-05-18T07:33:22.224" v="1826" actId="26606"/>
          <ac:spMkLst>
            <pc:docMk/>
            <pc:sldMk cId="1465635452" sldId="266"/>
            <ac:spMk id="1039" creationId="{891401DC-7AF6-42FA-BE31-CF773B6C8B2E}"/>
          </ac:spMkLst>
        </pc:spChg>
        <pc:spChg chg="add">
          <ac:chgData name="Sarah Burney" userId="3ff1fe9c-ec4d-4417-af83-dbc6e1aa8c41" providerId="ADAL" clId="{FA73C1F9-1A64-4494-B082-A05ED6CD8B58}" dt="2025-05-18T07:33:22.224" v="1826" actId="26606"/>
          <ac:spMkLst>
            <pc:docMk/>
            <pc:sldMk cId="1465635452" sldId="266"/>
            <ac:spMk id="1041" creationId="{2B7203F0-D9CB-4774-B9D4-B3AB625DFBAD}"/>
          </ac:spMkLst>
        </pc:spChg>
        <pc:picChg chg="add mod">
          <ac:chgData name="Sarah Burney" userId="3ff1fe9c-ec4d-4417-af83-dbc6e1aa8c41" providerId="ADAL" clId="{FA73C1F9-1A64-4494-B082-A05ED6CD8B58}" dt="2025-05-18T07:33:22.224" v="1826" actId="26606"/>
          <ac:picMkLst>
            <pc:docMk/>
            <pc:sldMk cId="1465635452" sldId="266"/>
            <ac:picMk id="1026" creationId="{9D174EB4-3680-9F2E-A97F-9E920407DB3F}"/>
          </ac:picMkLst>
        </pc:picChg>
        <pc:picChg chg="add mod ord">
          <ac:chgData name="Sarah Burney" userId="3ff1fe9c-ec4d-4417-af83-dbc6e1aa8c41" providerId="ADAL" clId="{FA73C1F9-1A64-4494-B082-A05ED6CD8B58}" dt="2025-05-18T07:33:22.224" v="1826" actId="26606"/>
          <ac:picMkLst>
            <pc:docMk/>
            <pc:sldMk cId="1465635452" sldId="266"/>
            <ac:picMk id="1028" creationId="{EE3A2D0E-E934-F66D-D39E-DE6A05E07E33}"/>
          </ac:picMkLst>
        </pc:picChg>
        <pc:picChg chg="add mod ord">
          <ac:chgData name="Sarah Burney" userId="3ff1fe9c-ec4d-4417-af83-dbc6e1aa8c41" providerId="ADAL" clId="{FA73C1F9-1A64-4494-B082-A05ED6CD8B58}" dt="2025-05-18T07:33:22.224" v="1826" actId="26606"/>
          <ac:picMkLst>
            <pc:docMk/>
            <pc:sldMk cId="1465635452" sldId="266"/>
            <ac:picMk id="1030" creationId="{BEC9874A-EC72-98AC-697F-B9592D63AA98}"/>
          </ac:picMkLst>
        </pc:picChg>
        <pc:picChg chg="add mod">
          <ac:chgData name="Sarah Burney" userId="3ff1fe9c-ec4d-4417-af83-dbc6e1aa8c41" providerId="ADAL" clId="{FA73C1F9-1A64-4494-B082-A05ED6CD8B58}" dt="2025-05-18T07:33:22.224" v="1826" actId="26606"/>
          <ac:picMkLst>
            <pc:docMk/>
            <pc:sldMk cId="1465635452" sldId="266"/>
            <ac:picMk id="1032" creationId="{62ED5BA9-A0F8-0264-4B42-F52BE7511104}"/>
          </ac:picMkLst>
        </pc:picChg>
        <pc:picChg chg="add mod">
          <ac:chgData name="Sarah Burney" userId="3ff1fe9c-ec4d-4417-af83-dbc6e1aa8c41" providerId="ADAL" clId="{FA73C1F9-1A64-4494-B082-A05ED6CD8B58}" dt="2025-05-18T07:33:22.224" v="1826" actId="26606"/>
          <ac:picMkLst>
            <pc:docMk/>
            <pc:sldMk cId="1465635452" sldId="266"/>
            <ac:picMk id="1034" creationId="{FC4D87A4-E2A0-73D8-69DA-61EF8F725798}"/>
          </ac:picMkLst>
        </pc:picChg>
        <pc:picChg chg="del mod">
          <ac:chgData name="Sarah Burney" userId="3ff1fe9c-ec4d-4417-af83-dbc6e1aa8c41" providerId="ADAL" clId="{FA73C1F9-1A64-4494-B082-A05ED6CD8B58}" dt="2025-05-18T07:33:17.268" v="1825" actId="478"/>
          <ac:picMkLst>
            <pc:docMk/>
            <pc:sldMk cId="1465635452" sldId="266"/>
            <ac:picMk id="6146" creationId="{DBE0CF24-385D-4A65-8156-E4B403910D9F}"/>
          </ac:picMkLst>
        </pc:picChg>
      </pc:sldChg>
      <pc:sldChg chg="addSp modSp new mod ord setBg">
        <pc:chgData name="Sarah Burney" userId="3ff1fe9c-ec4d-4417-af83-dbc6e1aa8c41" providerId="ADAL" clId="{FA73C1F9-1A64-4494-B082-A05ED6CD8B58}" dt="2022-04-14T16:25:48.607" v="1487" actId="20577"/>
        <pc:sldMkLst>
          <pc:docMk/>
          <pc:sldMk cId="2599191199" sldId="267"/>
        </pc:sldMkLst>
      </pc:sldChg>
      <pc:sldChg chg="addSp delSp modSp add mod ord setBg delDesignElem">
        <pc:chgData name="Sarah Burney" userId="3ff1fe9c-ec4d-4417-af83-dbc6e1aa8c41" providerId="ADAL" clId="{FA73C1F9-1A64-4494-B082-A05ED6CD8B58}" dt="2025-05-18T07:43:32.347" v="1892"/>
        <pc:sldMkLst>
          <pc:docMk/>
          <pc:sldMk cId="1426994777" sldId="268"/>
        </pc:sldMkLst>
        <pc:spChg chg="mod">
          <ac:chgData name="Sarah Burney" userId="3ff1fe9c-ec4d-4417-af83-dbc6e1aa8c41" providerId="ADAL" clId="{FA73C1F9-1A64-4494-B082-A05ED6CD8B58}" dt="2025-05-18T07:42:22.372" v="1878" actId="26606"/>
          <ac:spMkLst>
            <pc:docMk/>
            <pc:sldMk cId="1426994777" sldId="268"/>
            <ac:spMk id="2" creationId="{D899B657-6D6C-4C84-93B2-E7738745238C}"/>
          </ac:spMkLst>
        </pc:spChg>
        <pc:spChg chg="mod">
          <ac:chgData name="Sarah Burney" userId="3ff1fe9c-ec4d-4417-af83-dbc6e1aa8c41" providerId="ADAL" clId="{FA73C1F9-1A64-4494-B082-A05ED6CD8B58}" dt="2025-05-18T07:42:55.576" v="1887" actId="403"/>
          <ac:spMkLst>
            <pc:docMk/>
            <pc:sldMk cId="1426994777" sldId="268"/>
            <ac:spMk id="3" creationId="{97FFA644-2353-43B6-8B61-5816CB3A455A}"/>
          </ac:spMkLst>
        </pc:spChg>
        <pc:spChg chg="del">
          <ac:chgData name="Sarah Burney" userId="3ff1fe9c-ec4d-4417-af83-dbc6e1aa8c41" providerId="ADAL" clId="{FA73C1F9-1A64-4494-B082-A05ED6CD8B58}" dt="2025-05-18T07:42:10.336" v="1876"/>
          <ac:spMkLst>
            <pc:docMk/>
            <pc:sldMk cId="1426994777" sldId="268"/>
            <ac:spMk id="1028" creationId="{DF955142-ED30-45FF-AC79-EA514B9BDAE1}"/>
          </ac:spMkLst>
        </pc:spChg>
        <pc:spChg chg="del">
          <ac:chgData name="Sarah Burney" userId="3ff1fe9c-ec4d-4417-af83-dbc6e1aa8c41" providerId="ADAL" clId="{FA73C1F9-1A64-4494-B082-A05ED6CD8B58}" dt="2025-05-18T07:42:10.336" v="1876"/>
          <ac:spMkLst>
            <pc:docMk/>
            <pc:sldMk cId="1426994777" sldId="268"/>
            <ac:spMk id="1029" creationId="{04BA3935-5258-425A-B52A-BBF28BCE0E0F}"/>
          </ac:spMkLst>
        </pc:spChg>
        <pc:spChg chg="del">
          <ac:chgData name="Sarah Burney" userId="3ff1fe9c-ec4d-4417-af83-dbc6e1aa8c41" providerId="ADAL" clId="{FA73C1F9-1A64-4494-B082-A05ED6CD8B58}" dt="2025-05-18T07:42:10.336" v="1876"/>
          <ac:spMkLst>
            <pc:docMk/>
            <pc:sldMk cId="1426994777" sldId="268"/>
            <ac:spMk id="1030" creationId="{CDD1AA99-03AE-49F6-9116-9CA2BBCA0433}"/>
          </ac:spMkLst>
        </pc:spChg>
        <pc:spChg chg="del">
          <ac:chgData name="Sarah Burney" userId="3ff1fe9c-ec4d-4417-af83-dbc6e1aa8c41" providerId="ADAL" clId="{FA73C1F9-1A64-4494-B082-A05ED6CD8B58}" dt="2025-05-18T07:42:10.336" v="1876"/>
          <ac:spMkLst>
            <pc:docMk/>
            <pc:sldMk cId="1426994777" sldId="268"/>
            <ac:spMk id="1031" creationId="{F0090A0D-04AE-42BC-AE85-FA2E647F0DB2}"/>
          </ac:spMkLst>
        </pc:spChg>
        <pc:spChg chg="add">
          <ac:chgData name="Sarah Burney" userId="3ff1fe9c-ec4d-4417-af83-dbc6e1aa8c41" providerId="ADAL" clId="{FA73C1F9-1A64-4494-B082-A05ED6CD8B58}" dt="2025-05-18T07:42:22.372" v="1878" actId="26606"/>
          <ac:spMkLst>
            <pc:docMk/>
            <pc:sldMk cId="1426994777" sldId="268"/>
            <ac:spMk id="1033" creationId="{E30A3A45-140E-431E-AED0-07EF836310B3}"/>
          </ac:spMkLst>
        </pc:spChg>
        <pc:spChg chg="add">
          <ac:chgData name="Sarah Burney" userId="3ff1fe9c-ec4d-4417-af83-dbc6e1aa8c41" providerId="ADAL" clId="{FA73C1F9-1A64-4494-B082-A05ED6CD8B58}" dt="2025-05-18T07:42:22.372" v="1878" actId="26606"/>
          <ac:spMkLst>
            <pc:docMk/>
            <pc:sldMk cId="1426994777" sldId="268"/>
            <ac:spMk id="1034" creationId="{21A75659-5A6F-4F77-9679-678A00B9D8DC}"/>
          </ac:spMkLst>
        </pc:spChg>
        <pc:spChg chg="add">
          <ac:chgData name="Sarah Burney" userId="3ff1fe9c-ec4d-4417-af83-dbc6e1aa8c41" providerId="ADAL" clId="{FA73C1F9-1A64-4494-B082-A05ED6CD8B58}" dt="2025-05-18T07:42:22.372" v="1878" actId="26606"/>
          <ac:spMkLst>
            <pc:docMk/>
            <pc:sldMk cId="1426994777" sldId="268"/>
            <ac:spMk id="1035" creationId="{55D4142C-5077-457F-A6AD-3FECFDB39685}"/>
          </ac:spMkLst>
        </pc:spChg>
        <pc:spChg chg="add">
          <ac:chgData name="Sarah Burney" userId="3ff1fe9c-ec4d-4417-af83-dbc6e1aa8c41" providerId="ADAL" clId="{FA73C1F9-1A64-4494-B082-A05ED6CD8B58}" dt="2025-05-18T07:42:22.372" v="1878" actId="26606"/>
          <ac:spMkLst>
            <pc:docMk/>
            <pc:sldMk cId="1426994777" sldId="268"/>
            <ac:spMk id="1037" creationId="{7A5F0580-5EE9-419F-96EE-B6529EF6E7D0}"/>
          </ac:spMkLst>
        </pc:spChg>
        <pc:grpChg chg="del">
          <ac:chgData name="Sarah Burney" userId="3ff1fe9c-ec4d-4417-af83-dbc6e1aa8c41" providerId="ADAL" clId="{FA73C1F9-1A64-4494-B082-A05ED6CD8B58}" dt="2025-05-18T07:42:10.336" v="1876"/>
          <ac:grpSpMkLst>
            <pc:docMk/>
            <pc:sldMk cId="1426994777" sldId="268"/>
            <ac:grpSpMk id="1032" creationId="{84912FC9-6D3C-4857-AD07-669D24A58B9D}"/>
          </ac:grpSpMkLst>
        </pc:grpChg>
        <pc:picChg chg="mod">
          <ac:chgData name="Sarah Burney" userId="3ff1fe9c-ec4d-4417-af83-dbc6e1aa8c41" providerId="ADAL" clId="{FA73C1F9-1A64-4494-B082-A05ED6CD8B58}" dt="2025-05-18T07:42:22.372" v="1878" actId="26606"/>
          <ac:picMkLst>
            <pc:docMk/>
            <pc:sldMk cId="1426994777" sldId="268"/>
            <ac:picMk id="1026" creationId="{1BDC1CDB-24AA-4109-8F57-5F141054E176}"/>
          </ac:picMkLst>
        </pc:picChg>
      </pc:sldChg>
      <pc:sldChg chg="addSp delSp modSp add del mod ord setBg setClrOvrMap">
        <pc:chgData name="Sarah Burney" userId="3ff1fe9c-ec4d-4417-af83-dbc6e1aa8c41" providerId="ADAL" clId="{FA73C1F9-1A64-4494-B082-A05ED6CD8B58}" dt="2025-05-18T07:41:41.285" v="1874" actId="47"/>
        <pc:sldMkLst>
          <pc:docMk/>
          <pc:sldMk cId="3925123705" sldId="268"/>
        </pc:sldMkLst>
      </pc:sldChg>
      <pc:sldChg chg="addSp delSp modSp add mod setBg delDesignElem">
        <pc:chgData name="Sarah Burney" userId="3ff1fe9c-ec4d-4417-af83-dbc6e1aa8c41" providerId="ADAL" clId="{FA73C1F9-1A64-4494-B082-A05ED6CD8B58}" dt="2025-05-18T07:47:39.030" v="1918" actId="26606"/>
        <pc:sldMkLst>
          <pc:docMk/>
          <pc:sldMk cId="612719081" sldId="269"/>
        </pc:sldMkLst>
        <pc:spChg chg="mod">
          <ac:chgData name="Sarah Burney" userId="3ff1fe9c-ec4d-4417-af83-dbc6e1aa8c41" providerId="ADAL" clId="{FA73C1F9-1A64-4494-B082-A05ED6CD8B58}" dt="2025-05-18T07:47:39.030" v="1918" actId="26606"/>
          <ac:spMkLst>
            <pc:docMk/>
            <pc:sldMk cId="612719081" sldId="269"/>
            <ac:spMk id="2" creationId="{E3735939-FA7E-4475-9FB3-5E9D6D164018}"/>
          </ac:spMkLst>
        </pc:spChg>
        <pc:spChg chg="mod">
          <ac:chgData name="Sarah Burney" userId="3ff1fe9c-ec4d-4417-af83-dbc6e1aa8c41" providerId="ADAL" clId="{FA73C1F9-1A64-4494-B082-A05ED6CD8B58}" dt="2025-05-18T07:47:39.030" v="1918" actId="26606"/>
          <ac:spMkLst>
            <pc:docMk/>
            <pc:sldMk cId="612719081" sldId="269"/>
            <ac:spMk id="3" creationId="{FDBDB67B-B5E4-4E19-A2B5-1FF97088C189}"/>
          </ac:spMkLst>
        </pc:spChg>
        <pc:spChg chg="del">
          <ac:chgData name="Sarah Burney" userId="3ff1fe9c-ec4d-4417-af83-dbc6e1aa8c41" providerId="ADAL" clId="{FA73C1F9-1A64-4494-B082-A05ED6CD8B58}" dt="2025-05-18T07:47:23.228" v="1914"/>
          <ac:spMkLst>
            <pc:docMk/>
            <pc:sldMk cId="612719081" sldId="269"/>
            <ac:spMk id="9" creationId="{46AD51EB-971C-4722-9A98-42EB5ABCADA3}"/>
          </ac:spMkLst>
        </pc:spChg>
        <pc:grpChg chg="add del">
          <ac:chgData name="Sarah Burney" userId="3ff1fe9c-ec4d-4417-af83-dbc6e1aa8c41" providerId="ADAL" clId="{FA73C1F9-1A64-4494-B082-A05ED6CD8B58}" dt="2025-05-18T07:47:39.026" v="1917" actId="26606"/>
          <ac:grpSpMkLst>
            <pc:docMk/>
            <pc:sldMk cId="612719081" sldId="269"/>
            <ac:grpSpMk id="6" creationId="{6258F736-B256-8039-9DC6-F4E49A5C5AD5}"/>
          </ac:grpSpMkLst>
        </pc:grpChg>
        <pc:grpChg chg="del">
          <ac:chgData name="Sarah Burney" userId="3ff1fe9c-ec4d-4417-af83-dbc6e1aa8c41" providerId="ADAL" clId="{FA73C1F9-1A64-4494-B082-A05ED6CD8B58}" dt="2025-05-18T07:47:23.228" v="1914"/>
          <ac:grpSpMkLst>
            <pc:docMk/>
            <pc:sldMk cId="612719081" sldId="269"/>
            <ac:grpSpMk id="11" creationId="{A067C78B-85E8-4F6D-8955-09EB55C84234}"/>
          </ac:grpSpMkLst>
        </pc:grpChg>
        <pc:grpChg chg="add">
          <ac:chgData name="Sarah Burney" userId="3ff1fe9c-ec4d-4417-af83-dbc6e1aa8c41" providerId="ADAL" clId="{FA73C1F9-1A64-4494-B082-A05ED6CD8B58}" dt="2025-05-18T07:47:39.030" v="1918" actId="26606"/>
          <ac:grpSpMkLst>
            <pc:docMk/>
            <pc:sldMk cId="612719081" sldId="269"/>
            <ac:grpSpMk id="12" creationId="{1FD67D68-9B83-C338-8342-3348D8F22347}"/>
          </ac:grpSpMkLst>
        </pc:grpChg>
        <pc:picChg chg="mod">
          <ac:chgData name="Sarah Burney" userId="3ff1fe9c-ec4d-4417-af83-dbc6e1aa8c41" providerId="ADAL" clId="{FA73C1F9-1A64-4494-B082-A05ED6CD8B58}" dt="2025-05-18T07:47:39.030" v="1918" actId="26606"/>
          <ac:picMkLst>
            <pc:docMk/>
            <pc:sldMk cId="612719081" sldId="269"/>
            <ac:picMk id="4" creationId="{C61F2886-26FB-4C4D-84E4-542E22DCC4C9}"/>
          </ac:picMkLst>
        </pc:picChg>
      </pc:sldChg>
      <pc:sldChg chg="add del">
        <pc:chgData name="Sarah Burney" userId="3ff1fe9c-ec4d-4417-af83-dbc6e1aa8c41" providerId="ADAL" clId="{FA73C1F9-1A64-4494-B082-A05ED6CD8B58}" dt="2025-05-18T07:44:42.186" v="1900" actId="2890"/>
        <pc:sldMkLst>
          <pc:docMk/>
          <pc:sldMk cId="2885305732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5E92-82AF-4532-A8D3-EDD6A3F90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BC7BC-3F86-477B-8912-D01C0E5A6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F0F29-F9D3-4550-9054-4E564191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DB7C-69E4-45DF-802E-AB3847F4F77C}" type="datetimeFigureOut">
              <a:rPr lang="en-AU" smtClean="0"/>
              <a:t>18/05/2025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A47CC-5654-4102-A2B8-4821DB8B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A5266-DA8B-46F5-83DC-99CD40BC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B2-0CDB-41D7-916D-E77F479CC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55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A87C-AFD1-4FFC-902B-15DAE032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6BECA-6961-4260-BA00-114AE4B22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E5435-0C66-4785-8786-0A815B291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DB7C-69E4-45DF-802E-AB3847F4F77C}" type="datetimeFigureOut">
              <a:rPr lang="en-AU" smtClean="0"/>
              <a:t>18/05/2025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F7389-1199-4D01-833A-DF851353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91111-5BA9-4DD5-A0E3-6326ADF3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B2-0CDB-41D7-916D-E77F479CC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1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7925E-49FE-437C-BF12-7B7BCFC7B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59E81-3708-40D2-A0E7-F29B21388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CFAB4-8B54-4D36-848F-A4BD3BE3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DB7C-69E4-45DF-802E-AB3847F4F77C}" type="datetimeFigureOut">
              <a:rPr lang="en-AU" smtClean="0"/>
              <a:t>18/05/2025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7EC1D-E76D-4A67-8306-6748761B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005A8-6E74-4A03-81DE-82C4F1FE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B2-0CDB-41D7-916D-E77F479CC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46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AF09-5FA9-4CC6-8CB5-5A8D586A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03DBE-B466-4AE1-B7CF-AA1FCBBC0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7F13F-64AC-409B-BF96-3E3DC78E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DB7C-69E4-45DF-802E-AB3847F4F77C}" type="datetimeFigureOut">
              <a:rPr lang="en-AU" smtClean="0"/>
              <a:t>18/05/2025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9D638-2F3D-4AC6-BCDF-2B4D5711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0CF39-699E-46DC-8EA3-9FE9635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B2-0CDB-41D7-916D-E77F479CC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98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66BC-CA58-4CF0-8FD6-F6AD236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E1931-ADB4-47D0-B55D-2D44AFC52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A7701-909A-4BB6-82CB-70C340E2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DB7C-69E4-45DF-802E-AB3847F4F77C}" type="datetimeFigureOut">
              <a:rPr lang="en-AU" smtClean="0"/>
              <a:t>18/05/2025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5D846-729A-42A9-AB51-0B3FB943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D9870-94D1-4939-A78C-BCD7D6C6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B2-0CDB-41D7-916D-E77F479CC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700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A78C-6AED-4F6F-9077-968097E0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D5FB-69CE-4468-9286-DE0C6BC35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05D2B-65F3-422B-A885-839045B06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0507F-7586-4D4A-83DE-55A08D9C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DB7C-69E4-45DF-802E-AB3847F4F77C}" type="datetimeFigureOut">
              <a:rPr lang="en-AU" smtClean="0"/>
              <a:t>18/05/2025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EC443-7AFE-4B4C-872C-2F6A0240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A641-1CC4-472D-87A2-C24D2936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B2-0CDB-41D7-916D-E77F479CC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93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7ED7-B9D9-4233-8223-59AA4A4B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0394F-72FD-43B8-88EF-1720967E7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25184-966E-47B0-855E-6E43DA493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C94C2-EC24-4964-8075-F244A18FD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F31A9-2BD6-4FC7-B082-DA0C12F4C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A5CD88-5212-4A0A-B598-18E6ACEB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DB7C-69E4-45DF-802E-AB3847F4F77C}" type="datetimeFigureOut">
              <a:rPr lang="en-AU" smtClean="0"/>
              <a:t>18/05/2025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09DFB-4044-42AB-9597-7037C061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35608-1B84-46F3-BA92-546BB80E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B2-0CDB-41D7-916D-E77F479CC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01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1A1C-4D54-4C91-9913-5F5366C9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E6A61-C175-415C-8B0D-DD9B119F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DB7C-69E4-45DF-802E-AB3847F4F77C}" type="datetimeFigureOut">
              <a:rPr lang="en-AU" smtClean="0"/>
              <a:t>18/05/2025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75C92-D51D-4A16-8381-84A4AF77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F0FB6-A3BC-4A6D-9B33-8AEA81FD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B2-0CDB-41D7-916D-E77F479CC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8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E23F8-ADFB-4C57-AF5D-00040537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DB7C-69E4-45DF-802E-AB3847F4F77C}" type="datetimeFigureOut">
              <a:rPr lang="en-AU" smtClean="0"/>
              <a:t>18/05/2025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58001-2CD4-4809-90C1-27A0EB8F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8DBDE-07C3-4294-9BFB-6EAF0A48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B2-0CDB-41D7-916D-E77F479CC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53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491F-491F-4FE8-998D-3A3FFDF6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F9783-04FE-454C-B3BF-3AEF203E1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8650B-1148-49AD-857C-52FE2E7EA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2B685-21C8-48FE-88C4-61E689B3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DB7C-69E4-45DF-802E-AB3847F4F77C}" type="datetimeFigureOut">
              <a:rPr lang="en-AU" smtClean="0"/>
              <a:t>18/05/2025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2CA36-8E6B-43F9-829B-86F68CC1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FF6F4-31E9-4D7E-A36F-711DC453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B2-0CDB-41D7-916D-E77F479CC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05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9169-78D4-4309-8A88-CB51A5DF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92F9C-EEF7-4A88-BF5A-66997EF24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DAB1F-D732-4C2A-9EC9-760B4E855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A76FA-6AAA-4F9D-B65B-2D89D0F2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DB7C-69E4-45DF-802E-AB3847F4F77C}" type="datetimeFigureOut">
              <a:rPr lang="en-AU" smtClean="0"/>
              <a:t>18/05/2025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74831-88D5-497E-86F6-B721D74A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EB85D-5253-4838-96EC-A7F72A13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B2-0CDB-41D7-916D-E77F479CC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50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B9684-F932-496C-A6F8-EFB7D69C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5CDC1-200D-452A-9B4E-2E2B620CF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5B6DD-50E1-40EE-BBE0-4D19069AE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DB7C-69E4-45DF-802E-AB3847F4F77C}" type="datetimeFigureOut">
              <a:rPr lang="en-AU" smtClean="0"/>
              <a:t>18/05/2025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A8F21-E5C4-4CE0-9BC5-31A189A12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C6CCA-9FA5-4AA6-A6C2-A26352B77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D0B2-0CDB-41D7-916D-E77F479CC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11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6" descr="It was so delicious...taste!orchid blooming on the cake - iNEWS">
            <a:extLst>
              <a:ext uri="{FF2B5EF4-FFF2-40B4-BE49-F238E27FC236}">
                <a16:creationId xmlns:a16="http://schemas.microsoft.com/office/drawing/2014/main" id="{0285B32F-82E2-44B0-A92B-FC7E5AC2E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r="993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BDA0C3-5DC6-4114-AD06-E87C32CE2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35" r="9986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63AB6-9EED-4A6E-9929-C42ED1998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en-AU" sz="1600">
                <a:solidFill>
                  <a:srgbClr val="080808"/>
                </a:solidFill>
              </a:rPr>
              <a:t>Term 2, Week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273D1-C243-4187-8ACF-EEF416ACC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AU" sz="2800">
                <a:solidFill>
                  <a:srgbClr val="080808"/>
                </a:solidFill>
              </a:rPr>
              <a:t>Year 9 Vocab</a:t>
            </a:r>
          </a:p>
        </p:txBody>
      </p:sp>
    </p:spTree>
    <p:extLst>
      <p:ext uri="{BB962C8B-B14F-4D97-AF65-F5344CB8AC3E}">
        <p14:creationId xmlns:p14="http://schemas.microsoft.com/office/powerpoint/2010/main" val="239455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5939-FA7E-4475-9FB3-5E9D6D16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n-AU" sz="3200"/>
              <a:t>Redundant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B67B-B5E4-4E19-A2B5-1FF97088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000" b="1"/>
              <a:t>Part of speech: </a:t>
            </a:r>
            <a:r>
              <a:rPr lang="en-AU" sz="2000"/>
              <a:t>adjective</a:t>
            </a:r>
          </a:p>
          <a:p>
            <a:pPr marL="0" indent="0">
              <a:buNone/>
            </a:pPr>
            <a:endParaRPr lang="en-AU" sz="2000"/>
          </a:p>
          <a:p>
            <a:pPr marL="0" indent="0">
              <a:buNone/>
            </a:pPr>
            <a:r>
              <a:rPr lang="en-AU" sz="2000" b="1"/>
              <a:t>Meaning: </a:t>
            </a:r>
            <a:r>
              <a:rPr lang="en-AU" sz="2000"/>
              <a:t>not needed or useful; unnecessary, surplus to requirements</a:t>
            </a:r>
          </a:p>
          <a:p>
            <a:pPr marL="0" indent="0">
              <a:buNone/>
            </a:pPr>
            <a:endParaRPr lang="en-AU" sz="2000"/>
          </a:p>
          <a:p>
            <a:r>
              <a:rPr lang="en-AU" sz="2000" i="1"/>
              <a:t>ATM stands for Automatic Teller Machine, so calling it an “ATM machine” is </a:t>
            </a:r>
            <a:r>
              <a:rPr lang="en-AU" sz="2000" i="1" u="sng"/>
              <a:t>redundant</a:t>
            </a:r>
            <a:r>
              <a:rPr lang="en-AU" sz="2000" i="1"/>
              <a:t>.</a:t>
            </a:r>
          </a:p>
          <a:p>
            <a:r>
              <a:rPr lang="en-AU" sz="2000" i="1"/>
              <a:t>My dad was made </a:t>
            </a:r>
            <a:r>
              <a:rPr lang="en-AU" sz="2000" i="1" u="sng"/>
              <a:t>redundant</a:t>
            </a:r>
            <a:r>
              <a:rPr lang="en-AU" sz="2000" i="1"/>
              <a:t> last week.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F2886-26FB-4C4D-84E4-542E22DCC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895473"/>
            <a:ext cx="5319062" cy="29919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271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B1435-69F1-4CB6-89F5-CEDF79DD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AU" dirty="0"/>
              <a:t>Veracity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F7126-C250-4612-AD10-9A3237E0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truth or accuracy</a:t>
            </a:r>
          </a:p>
          <a:p>
            <a:endParaRPr lang="en-GB" dirty="0"/>
          </a:p>
          <a:p>
            <a:r>
              <a:rPr lang="en-GB" i="1" dirty="0"/>
              <a:t>The penguin doubted the </a:t>
            </a:r>
            <a:r>
              <a:rPr lang="en-GB" i="1" u="sng" dirty="0"/>
              <a:t>veracity</a:t>
            </a:r>
            <a:r>
              <a:rPr lang="en-GB" i="1" dirty="0"/>
              <a:t> of the </a:t>
            </a:r>
            <a:r>
              <a:rPr lang="en-GB" i="1"/>
              <a:t>suspect’s claim.</a:t>
            </a:r>
            <a:endParaRPr lang="en-GB" i="1" dirty="0"/>
          </a:p>
          <a:p>
            <a:endParaRPr lang="en-AU" dirty="0"/>
          </a:p>
        </p:txBody>
      </p:sp>
      <p:pic>
        <p:nvPicPr>
          <p:cNvPr id="7170" name="Picture 2" descr="Suspicious(adj)making you feel that something illegal is happening or that  something is wrong.Suspiciously(adv). Suspicion(n).… | Gut feeling, Share  story, Feelings">
            <a:extLst>
              <a:ext uri="{FF2B5EF4-FFF2-40B4-BE49-F238E27FC236}">
                <a16:creationId xmlns:a16="http://schemas.microsoft.com/office/drawing/2014/main" id="{B8D7D0D7-8206-4F66-B4CE-02B3FA4AD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8" t="164" r="12843" b="-164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19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10E6-EE3D-4AA6-AEC3-F50E00CF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AU" sz="5400"/>
              <a:t>Deposition</a:t>
            </a:r>
          </a:p>
        </p:txBody>
      </p:sp>
      <p:pic>
        <p:nvPicPr>
          <p:cNvPr id="3074" name="Picture 2" descr="4 Tips For Testifying in Court | Attorney at Law Magazine">
            <a:extLst>
              <a:ext uri="{FF2B5EF4-FFF2-40B4-BE49-F238E27FC236}">
                <a16:creationId xmlns:a16="http://schemas.microsoft.com/office/drawing/2014/main" id="{558488D1-BE16-42BC-8CEC-9430F3B38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0" r="28859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DB74-C3D0-484C-ACE5-5226724C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a statement or testimony made in court, under oath </a:t>
            </a:r>
          </a:p>
          <a:p>
            <a:endParaRPr lang="en-GB" sz="2400" dirty="0"/>
          </a:p>
          <a:p>
            <a:r>
              <a:rPr lang="en-GB" sz="2400" i="1" dirty="0"/>
              <a:t>The witness gave a </a:t>
            </a:r>
            <a:r>
              <a:rPr lang="en-GB" sz="2400" i="1" u="sng" dirty="0"/>
              <a:t>deposition</a:t>
            </a:r>
            <a:r>
              <a:rPr lang="en-GB" sz="2400" i="1" dirty="0"/>
              <a:t> about what she had seen that night.</a:t>
            </a:r>
          </a:p>
          <a:p>
            <a:endParaRPr lang="en-AU" sz="24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7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A14C2-1E5C-4BC5-8E63-A859E431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AU"/>
              <a:t>Laconic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F4C5B-8D2C-4BF3-A5CF-8959638A7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adjective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using a minimum of words; concise</a:t>
            </a:r>
          </a:p>
          <a:p>
            <a:endParaRPr lang="en-GB" dirty="0"/>
          </a:p>
          <a:p>
            <a:r>
              <a:rPr lang="en-GB" i="1" dirty="0"/>
              <a:t>When I ask Ben about his day, I usually get a </a:t>
            </a:r>
            <a:r>
              <a:rPr lang="en-GB" i="1" u="sng" dirty="0"/>
              <a:t>laconic</a:t>
            </a:r>
            <a:r>
              <a:rPr lang="en-GB" i="1" dirty="0"/>
              <a:t> reply like “Fine.” </a:t>
            </a:r>
            <a:endParaRPr lang="en-AU" i="1" dirty="0"/>
          </a:p>
        </p:txBody>
      </p:sp>
      <p:pic>
        <p:nvPicPr>
          <p:cNvPr id="4" name="Content Placeholder 2" descr="A child looking at the camera&#10;&#10;Description automatically generated with low confidence">
            <a:extLst>
              <a:ext uri="{FF2B5EF4-FFF2-40B4-BE49-F238E27FC236}">
                <a16:creationId xmlns:a16="http://schemas.microsoft.com/office/drawing/2014/main" id="{83F9F94B-D05A-4ED9-8909-355B93671F10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11248" b="-2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8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5 Things Every Driver Should Avoid Doing in a Brand New Car!">
            <a:extLst>
              <a:ext uri="{FF2B5EF4-FFF2-40B4-BE49-F238E27FC236}">
                <a16:creationId xmlns:a16="http://schemas.microsoft.com/office/drawing/2014/main" id="{1BDC1CDB-24AA-4109-8F57-5F141054E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5645"/>
          <a:stretch>
            <a:fillRect/>
          </a:stretch>
        </p:blipFill>
        <p:spPr bwMode="auto">
          <a:xfrm rot="21600000"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9B657-6D6C-4C84-93B2-E7738745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AU" sz="2800">
                <a:solidFill>
                  <a:schemeClr val="bg1"/>
                </a:solidFill>
              </a:rPr>
              <a:t>Depreciate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A644-2353-43B6-8B61-5816CB3A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Part of speech: </a:t>
            </a:r>
            <a:r>
              <a:rPr lang="en-GB" sz="2000" dirty="0">
                <a:solidFill>
                  <a:schemeClr val="bg1"/>
                </a:solidFill>
              </a:rPr>
              <a:t>verb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Meaning: </a:t>
            </a:r>
            <a:r>
              <a:rPr lang="en-GB" sz="2000" dirty="0">
                <a:solidFill>
                  <a:schemeClr val="bg1"/>
                </a:solidFill>
              </a:rPr>
              <a:t>to decrease in price or value over time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 brand-new car starts to </a:t>
            </a:r>
            <a:r>
              <a:rPr lang="en-GB" sz="2000" u="sng" dirty="0">
                <a:solidFill>
                  <a:schemeClr val="bg1"/>
                </a:solidFill>
              </a:rPr>
              <a:t>depreciate</a:t>
            </a:r>
            <a:r>
              <a:rPr lang="en-GB" sz="2000" dirty="0">
                <a:solidFill>
                  <a:schemeClr val="bg1"/>
                </a:solidFill>
              </a:rPr>
              <a:t> the moment you drive it away from the dealership. </a:t>
            </a:r>
          </a:p>
          <a:p>
            <a:endParaRPr lang="en-A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9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E34B-C201-41C9-B3FB-B686A56E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en-AU" sz="3200"/>
              <a:t>Disdain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5DC5-59F9-4ADE-A2B9-752585B8F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219307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b="1"/>
              <a:t>Part of speech: </a:t>
            </a:r>
            <a:r>
              <a:rPr lang="en-GB" sz="2000"/>
              <a:t>noun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 b="1"/>
              <a:t>Meaning: </a:t>
            </a:r>
            <a:r>
              <a:rPr lang="en-GB" sz="2000"/>
              <a:t>a feeling of scorn or contempt for something worthless</a:t>
            </a:r>
          </a:p>
          <a:p>
            <a:pPr marL="0" indent="0">
              <a:buNone/>
            </a:pPr>
            <a:endParaRPr lang="en-GB" sz="2000"/>
          </a:p>
          <a:p>
            <a:r>
              <a:rPr lang="en-GB" sz="2000" i="1"/>
              <a:t>My dog gave me a look of </a:t>
            </a:r>
            <a:r>
              <a:rPr lang="en-GB" sz="2000" i="1" u="sng"/>
              <a:t>disdain</a:t>
            </a:r>
            <a:r>
              <a:rPr lang="en-GB" sz="2000" i="1"/>
              <a:t> when I offered him some broccoli.</a:t>
            </a:r>
          </a:p>
          <a:p>
            <a:endParaRPr lang="en-AU" sz="2000"/>
          </a:p>
        </p:txBody>
      </p:sp>
      <p:pic>
        <p:nvPicPr>
          <p:cNvPr id="6" name="Picture 10" descr="grossed out cats Archives | 3 Million Dogs">
            <a:extLst>
              <a:ext uri="{FF2B5EF4-FFF2-40B4-BE49-F238E27FC236}">
                <a16:creationId xmlns:a16="http://schemas.microsoft.com/office/drawing/2014/main" id="{D6A5A882-9F39-4EBF-A80C-EF185F86A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1" r="27128" b="-1"/>
          <a:stretch>
            <a:fillRect/>
          </a:stretch>
        </p:blipFill>
        <p:spPr bwMode="auto">
          <a:xfrm>
            <a:off x="7015163" y="877413"/>
            <a:ext cx="430054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42598CC-934A-7BCD-C691-B2FE74C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15162" y="5858828"/>
            <a:ext cx="4300544" cy="123363"/>
            <a:chOff x="7015162" y="5858828"/>
            <a:chExt cx="4300544" cy="12336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ACD0983-348C-E24F-6839-EA2014B9D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1174876-930F-4902-5A02-274205566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613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8DE0-EB97-4C24-B7EA-42235A7D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AU" sz="5400"/>
              <a:t>Discursive</a:t>
            </a:r>
          </a:p>
        </p:txBody>
      </p:sp>
      <p:pic>
        <p:nvPicPr>
          <p:cNvPr id="5122" name="Picture 2" descr="Rambling and Run On Sentences">
            <a:extLst>
              <a:ext uri="{FF2B5EF4-FFF2-40B4-BE49-F238E27FC236}">
                <a16:creationId xmlns:a16="http://schemas.microsoft.com/office/drawing/2014/main" id="{AABF5BA2-1F75-4501-8139-551FFFD04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8" r="3041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67C9-1B28-4D34-A393-45D2CEBA9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moving from topic to topic without any order; rambling</a:t>
            </a:r>
          </a:p>
          <a:p>
            <a:endParaRPr lang="en-GB" sz="2400" dirty="0"/>
          </a:p>
          <a:p>
            <a:r>
              <a:rPr lang="en-GB" sz="2400" i="1" dirty="0"/>
              <a:t>She has such a </a:t>
            </a:r>
            <a:r>
              <a:rPr lang="en-GB" sz="2400" i="1" u="sng" dirty="0"/>
              <a:t>discursive</a:t>
            </a:r>
            <a:r>
              <a:rPr lang="en-GB" sz="2400" i="1" dirty="0"/>
              <a:t> way of speaking that I can never understand what she’s on about.</a:t>
            </a:r>
          </a:p>
          <a:p>
            <a:endParaRPr lang="en-AU" sz="24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3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4702D-235C-4E96-9EF8-D414D35B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AU" dirty="0"/>
              <a:t>Wry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E50C0-C951-4F3C-AA99-B39141430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adjective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showing mocking, grim, or sarcastic humour</a:t>
            </a:r>
          </a:p>
          <a:p>
            <a:endParaRPr lang="en-GB" dirty="0"/>
          </a:p>
          <a:p>
            <a:r>
              <a:rPr lang="en-GB" i="1" dirty="0"/>
              <a:t>When the marquee collapsed on the bride and groom, he gave a </a:t>
            </a:r>
            <a:r>
              <a:rPr lang="en-GB" i="1" u="sng" dirty="0"/>
              <a:t>wry</a:t>
            </a:r>
            <a:r>
              <a:rPr lang="en-GB" i="1" dirty="0"/>
              <a:t> smile.</a:t>
            </a:r>
          </a:p>
          <a:p>
            <a:endParaRPr lang="en-AU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898B74DA-F2FF-478F-8118-F35398B101C2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22248" b="-2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4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100 Awfully Good Examples of Oxymorons">
            <a:extLst>
              <a:ext uri="{FF2B5EF4-FFF2-40B4-BE49-F238E27FC236}">
                <a16:creationId xmlns:a16="http://schemas.microsoft.com/office/drawing/2014/main" id="{9D174EB4-3680-9F2E-A97F-9E920407D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18386" r="76417" b="47930"/>
          <a:stretch/>
        </p:blipFill>
        <p:spPr bwMode="auto">
          <a:xfrm>
            <a:off x="1293972" y="346167"/>
            <a:ext cx="1476369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0 Awfully Good Examples of Oxymorons">
            <a:extLst>
              <a:ext uri="{FF2B5EF4-FFF2-40B4-BE49-F238E27FC236}">
                <a16:creationId xmlns:a16="http://schemas.microsoft.com/office/drawing/2014/main" id="{62ED5BA9-A0F8-0264-4B42-F52BE7511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55298" r="76979" b="9247"/>
          <a:stretch/>
        </p:blipFill>
        <p:spPr bwMode="auto">
          <a:xfrm>
            <a:off x="5406177" y="346167"/>
            <a:ext cx="1207094" cy="1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0 Awfully Good Examples of Oxymorons">
            <a:extLst>
              <a:ext uri="{FF2B5EF4-FFF2-40B4-BE49-F238E27FC236}">
                <a16:creationId xmlns:a16="http://schemas.microsoft.com/office/drawing/2014/main" id="{FC4D87A4-E2A0-73D8-69DA-61EF8F725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6" t="53895" r="20626" b="12421"/>
          <a:stretch/>
        </p:blipFill>
        <p:spPr bwMode="auto">
          <a:xfrm>
            <a:off x="9419526" y="346167"/>
            <a:ext cx="1362657" cy="15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0 Awfully Good Examples of Oxymorons">
            <a:extLst>
              <a:ext uri="{FF2B5EF4-FFF2-40B4-BE49-F238E27FC236}">
                <a16:creationId xmlns:a16="http://schemas.microsoft.com/office/drawing/2014/main" id="{EE3A2D0E-E934-F66D-D39E-DE6A05E07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2" t="54737" r="3247" b="11579"/>
          <a:stretch/>
        </p:blipFill>
        <p:spPr bwMode="auto">
          <a:xfrm>
            <a:off x="1373721" y="2639045"/>
            <a:ext cx="1316870" cy="1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0 Awfully Good Examples of Oxymorons">
            <a:extLst>
              <a:ext uri="{FF2B5EF4-FFF2-40B4-BE49-F238E27FC236}">
                <a16:creationId xmlns:a16="http://schemas.microsoft.com/office/drawing/2014/main" id="{BEC9874A-EC72-98AC-697F-B9592D63A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8" t="18807" r="2016" b="44701"/>
          <a:stretch/>
        </p:blipFill>
        <p:spPr bwMode="auto">
          <a:xfrm>
            <a:off x="1287448" y="4930536"/>
            <a:ext cx="1486252" cy="15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AA7B6-CB44-46BB-82F5-23C2E537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73" y="2892583"/>
            <a:ext cx="6868620" cy="1016898"/>
          </a:xfrm>
        </p:spPr>
        <p:txBody>
          <a:bodyPr>
            <a:normAutofit/>
          </a:bodyPr>
          <a:lstStyle/>
          <a:p>
            <a:r>
              <a:rPr lang="en-AU" sz="4000">
                <a:solidFill>
                  <a:srgbClr val="FFFFFF"/>
                </a:solidFill>
              </a:rPr>
              <a:t>Oxymoron</a:t>
            </a:r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276B4-888D-43F1-BB98-CEBF9EB88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180" y="4101152"/>
            <a:ext cx="6868620" cy="2075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>
                <a:solidFill>
                  <a:srgbClr val="FFFFFF"/>
                </a:solidFill>
              </a:rPr>
              <a:t>Part of speech: </a:t>
            </a:r>
            <a:r>
              <a:rPr lang="en-GB" sz="1600">
                <a:solidFill>
                  <a:srgbClr val="FFFFFF"/>
                </a:solidFill>
              </a:rPr>
              <a:t>noun</a:t>
            </a:r>
          </a:p>
          <a:p>
            <a:pPr marL="0" indent="0">
              <a:buNone/>
            </a:pPr>
            <a:endParaRPr lang="en-GB" sz="16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b="1">
                <a:solidFill>
                  <a:srgbClr val="FFFFFF"/>
                </a:solidFill>
              </a:rPr>
              <a:t>Meaning: </a:t>
            </a:r>
            <a:r>
              <a:rPr lang="en-GB" sz="1600">
                <a:solidFill>
                  <a:srgbClr val="FFFFFF"/>
                </a:solidFill>
              </a:rPr>
              <a:t>a figure of speech that combines two opposite or contradicting ideas.</a:t>
            </a:r>
          </a:p>
          <a:p>
            <a:endParaRPr lang="en-GB" sz="1600">
              <a:solidFill>
                <a:srgbClr val="FFFFFF"/>
              </a:solidFill>
            </a:endParaRPr>
          </a:p>
          <a:p>
            <a:r>
              <a:rPr lang="en-GB" sz="1600" i="1">
                <a:solidFill>
                  <a:srgbClr val="FFFFFF"/>
                </a:solidFill>
              </a:rPr>
              <a:t>The phrase “a deafening silence” is an </a:t>
            </a:r>
            <a:r>
              <a:rPr lang="en-GB" sz="1600" i="1" u="sng">
                <a:solidFill>
                  <a:srgbClr val="FFFFFF"/>
                </a:solidFill>
              </a:rPr>
              <a:t>oxymoron</a:t>
            </a:r>
            <a:r>
              <a:rPr lang="en-GB" sz="1600" i="1">
                <a:solidFill>
                  <a:srgbClr val="FFFFFF"/>
                </a:solidFill>
              </a:rPr>
              <a:t>.</a:t>
            </a:r>
          </a:p>
          <a:p>
            <a:r>
              <a:rPr lang="en-GB" sz="1600" i="1">
                <a:solidFill>
                  <a:srgbClr val="FFFFFF"/>
                </a:solidFill>
              </a:rPr>
              <a:t>You can’t say she made a deliberate mistake, that’s an </a:t>
            </a:r>
            <a:r>
              <a:rPr lang="en-GB" sz="1600" i="1" u="sng">
                <a:solidFill>
                  <a:srgbClr val="FFFFFF"/>
                </a:solidFill>
              </a:rPr>
              <a:t>oxymoron</a:t>
            </a:r>
            <a:r>
              <a:rPr lang="en-GB" sz="1600" i="1">
                <a:solidFill>
                  <a:srgbClr val="FFFFFF"/>
                </a:solidFill>
              </a:rPr>
              <a:t>!</a:t>
            </a:r>
          </a:p>
          <a:p>
            <a:endParaRPr lang="en-GB" sz="1600" i="1">
              <a:solidFill>
                <a:srgbClr val="FFFFFF"/>
              </a:solidFill>
            </a:endParaRPr>
          </a:p>
          <a:p>
            <a:endParaRPr lang="en-AU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35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E988E-FA7D-49E2-9537-FDF095DB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AU"/>
              <a:t>Epigram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BFB7-58E8-45C0-8417-B3B9615AB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/>
              <a:t>Part of speech: </a:t>
            </a:r>
            <a:r>
              <a:rPr lang="en-GB" sz="2600" dirty="0"/>
              <a:t>noun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b="1" dirty="0"/>
              <a:t>Meaning: </a:t>
            </a:r>
            <a:r>
              <a:rPr lang="en-GB" sz="2600" dirty="0"/>
              <a:t>a witty saying; an idea expressed in a clever or amusing way.</a:t>
            </a:r>
          </a:p>
          <a:p>
            <a:endParaRPr lang="en-GB" sz="2600" dirty="0"/>
          </a:p>
          <a:p>
            <a:r>
              <a:rPr lang="en-GB" sz="2600" i="1" dirty="0"/>
              <a:t>The writer Oscar Wilde was known for </a:t>
            </a:r>
            <a:r>
              <a:rPr lang="en-GB" sz="2600" i="1" u="sng" dirty="0"/>
              <a:t>epigrams</a:t>
            </a:r>
            <a:r>
              <a:rPr lang="en-GB" sz="2600" i="1" dirty="0"/>
              <a:t> such as “I can resist everything except temptation.” </a:t>
            </a:r>
          </a:p>
          <a:p>
            <a:endParaRPr lang="en-AU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8B523-9D43-4C74-B815-1FB5B19FE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95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353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Year 9 Vocab</vt:lpstr>
      <vt:lpstr>Deposition</vt:lpstr>
      <vt:lpstr>Laconic</vt:lpstr>
      <vt:lpstr>Depreciate</vt:lpstr>
      <vt:lpstr>Disdain</vt:lpstr>
      <vt:lpstr>Discursive</vt:lpstr>
      <vt:lpstr>Wry</vt:lpstr>
      <vt:lpstr>Oxymoron</vt:lpstr>
      <vt:lpstr>Epigram</vt:lpstr>
      <vt:lpstr>Redundant</vt:lpstr>
      <vt:lpstr>Veracity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2022-04-14T15:14:06Z</dcterms:created>
  <dcterms:modified xsi:type="dcterms:W3CDTF">2025-05-18T07:47:41Z</dcterms:modified>
</cp:coreProperties>
</file>