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43E5C9-38A9-4A5F-98C8-42E9C59754CB}" v="1" dt="2025-06-01T23:43:48.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40" y="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5F96B2AC-74B2-4978-9345-576547839B37}"/>
    <pc:docChg chg="custSel modSld">
      <pc:chgData name="Sarah Burney" userId="3ff1fe9c-ec4d-4417-af83-dbc6e1aa8c41" providerId="ADAL" clId="{5F96B2AC-74B2-4978-9345-576547839B37}" dt="2023-05-16T15:00:17.301" v="383" actId="20577"/>
      <pc:docMkLst>
        <pc:docMk/>
      </pc:docMkLst>
      <pc:sldChg chg="modSp mod">
        <pc:chgData name="Sarah Burney" userId="3ff1fe9c-ec4d-4417-af83-dbc6e1aa8c41" providerId="ADAL" clId="{5F96B2AC-74B2-4978-9345-576547839B37}" dt="2023-05-16T15:00:17.301" v="383" actId="20577"/>
        <pc:sldMkLst>
          <pc:docMk/>
          <pc:sldMk cId="0" sldId="259"/>
        </pc:sldMkLst>
      </pc:sldChg>
    </pc:docChg>
  </pc:docChgLst>
  <pc:docChgLst>
    <pc:chgData name="Sarah Burney" userId="3ff1fe9c-ec4d-4417-af83-dbc6e1aa8c41" providerId="ADAL" clId="{BC5EACC0-3D86-426A-AFCD-F696103D8CE2}"/>
    <pc:docChg chg="custSel modSld">
      <pc:chgData name="Sarah Burney" userId="3ff1fe9c-ec4d-4417-af83-dbc6e1aa8c41" providerId="ADAL" clId="{BC5EACC0-3D86-426A-AFCD-F696103D8CE2}" dt="2025-04-28T04:51:24.828" v="25" actId="20577"/>
      <pc:docMkLst>
        <pc:docMk/>
      </pc:docMkLst>
      <pc:sldChg chg="modSp mod">
        <pc:chgData name="Sarah Burney" userId="3ff1fe9c-ec4d-4417-af83-dbc6e1aa8c41" providerId="ADAL" clId="{BC5EACC0-3D86-426A-AFCD-F696103D8CE2}" dt="2025-04-28T04:51:24.828" v="25" actId="20577"/>
        <pc:sldMkLst>
          <pc:docMk/>
          <pc:sldMk cId="0" sldId="259"/>
        </pc:sldMkLst>
        <pc:spChg chg="mod">
          <ac:chgData name="Sarah Burney" userId="3ff1fe9c-ec4d-4417-af83-dbc6e1aa8c41" providerId="ADAL" clId="{BC5EACC0-3D86-426A-AFCD-F696103D8CE2}" dt="2025-04-28T04:51:24.828" v="25" actId="20577"/>
          <ac:spMkLst>
            <pc:docMk/>
            <pc:sldMk cId="0" sldId="259"/>
            <ac:spMk id="12291" creationId="{EF27FC74-A0E7-495B-94DF-B682EA1E3A84}"/>
          </ac:spMkLst>
        </pc:spChg>
      </pc:sldChg>
    </pc:docChg>
  </pc:docChgLst>
  <pc:docChgLst>
    <pc:chgData name="Sarah Burney" userId="3ff1fe9c-ec4d-4417-af83-dbc6e1aa8c41" providerId="ADAL" clId="{6843E5C9-38A9-4A5F-98C8-42E9C59754CB}"/>
    <pc:docChg chg="custSel modSld">
      <pc:chgData name="Sarah Burney" userId="3ff1fe9c-ec4d-4417-af83-dbc6e1aa8c41" providerId="ADAL" clId="{6843E5C9-38A9-4A5F-98C8-42E9C59754CB}" dt="2025-06-02T00:02:44.881" v="1306" actId="20577"/>
      <pc:docMkLst>
        <pc:docMk/>
      </pc:docMkLst>
      <pc:sldChg chg="modSp mod">
        <pc:chgData name="Sarah Burney" userId="3ff1fe9c-ec4d-4417-af83-dbc6e1aa8c41" providerId="ADAL" clId="{6843E5C9-38A9-4A5F-98C8-42E9C59754CB}" dt="2025-06-02T00:02:11.395" v="1284" actId="20577"/>
        <pc:sldMkLst>
          <pc:docMk/>
          <pc:sldMk cId="0" sldId="257"/>
        </pc:sldMkLst>
        <pc:spChg chg="mod">
          <ac:chgData name="Sarah Burney" userId="3ff1fe9c-ec4d-4417-af83-dbc6e1aa8c41" providerId="ADAL" clId="{6843E5C9-38A9-4A5F-98C8-42E9C59754CB}" dt="2025-06-01T23:42:10.154" v="17" actId="14100"/>
          <ac:spMkLst>
            <pc:docMk/>
            <pc:sldMk cId="0" sldId="257"/>
            <ac:spMk id="8194" creationId="{4B36DF14-7748-46B6-A7D7-12AD3AE8BD8C}"/>
          </ac:spMkLst>
        </pc:spChg>
        <pc:spChg chg="mod">
          <ac:chgData name="Sarah Burney" userId="3ff1fe9c-ec4d-4417-af83-dbc6e1aa8c41" providerId="ADAL" clId="{6843E5C9-38A9-4A5F-98C8-42E9C59754CB}" dt="2025-06-02T00:02:11.395" v="1284" actId="20577"/>
          <ac:spMkLst>
            <pc:docMk/>
            <pc:sldMk cId="0" sldId="257"/>
            <ac:spMk id="8195" creationId="{FCA899A1-08F1-41FE-8182-A13E1C40EFB0}"/>
          </ac:spMkLst>
        </pc:spChg>
      </pc:sldChg>
      <pc:sldChg chg="modSp mod">
        <pc:chgData name="Sarah Burney" userId="3ff1fe9c-ec4d-4417-af83-dbc6e1aa8c41" providerId="ADAL" clId="{6843E5C9-38A9-4A5F-98C8-42E9C59754CB}" dt="2025-06-01T23:41:14.681" v="8" actId="14100"/>
        <pc:sldMkLst>
          <pc:docMk/>
          <pc:sldMk cId="0" sldId="258"/>
        </pc:sldMkLst>
        <pc:spChg chg="mod">
          <ac:chgData name="Sarah Burney" userId="3ff1fe9c-ec4d-4417-af83-dbc6e1aa8c41" providerId="ADAL" clId="{6843E5C9-38A9-4A5F-98C8-42E9C59754CB}" dt="2025-06-01T23:41:14.681" v="8" actId="14100"/>
          <ac:spMkLst>
            <pc:docMk/>
            <pc:sldMk cId="0" sldId="258"/>
            <ac:spMk id="10242" creationId="{25AF3F8C-6EDB-4BC2-98E6-6912778663CB}"/>
          </ac:spMkLst>
        </pc:spChg>
        <pc:spChg chg="mod">
          <ac:chgData name="Sarah Burney" userId="3ff1fe9c-ec4d-4417-af83-dbc6e1aa8c41" providerId="ADAL" clId="{6843E5C9-38A9-4A5F-98C8-42E9C59754CB}" dt="2025-06-01T23:41:09.937" v="7" actId="403"/>
          <ac:spMkLst>
            <pc:docMk/>
            <pc:sldMk cId="0" sldId="258"/>
            <ac:spMk id="10243" creationId="{43561064-D6D3-4AA8-80BF-BE0307F81285}"/>
          </ac:spMkLst>
        </pc:spChg>
      </pc:sldChg>
      <pc:sldChg chg="modSp mod">
        <pc:chgData name="Sarah Burney" userId="3ff1fe9c-ec4d-4417-af83-dbc6e1aa8c41" providerId="ADAL" clId="{6843E5C9-38A9-4A5F-98C8-42E9C59754CB}" dt="2025-06-02T00:02:44.881" v="1306" actId="20577"/>
        <pc:sldMkLst>
          <pc:docMk/>
          <pc:sldMk cId="0" sldId="259"/>
        </pc:sldMkLst>
        <pc:spChg chg="mod">
          <ac:chgData name="Sarah Burney" userId="3ff1fe9c-ec4d-4417-af83-dbc6e1aa8c41" providerId="ADAL" clId="{6843E5C9-38A9-4A5F-98C8-42E9C59754CB}" dt="2025-06-01T23:41:23.740" v="9" actId="14100"/>
          <ac:spMkLst>
            <pc:docMk/>
            <pc:sldMk cId="0" sldId="259"/>
            <ac:spMk id="12290" creationId="{E130B43B-D246-4CE7-B50F-BC641B2BBECF}"/>
          </ac:spMkLst>
        </pc:spChg>
        <pc:spChg chg="mod">
          <ac:chgData name="Sarah Burney" userId="3ff1fe9c-ec4d-4417-af83-dbc6e1aa8c41" providerId="ADAL" clId="{6843E5C9-38A9-4A5F-98C8-42E9C59754CB}" dt="2025-06-02T00:02:44.881" v="1306" actId="20577"/>
          <ac:spMkLst>
            <pc:docMk/>
            <pc:sldMk cId="0" sldId="259"/>
            <ac:spMk id="12291" creationId="{EF27FC74-A0E7-495B-94DF-B682EA1E3A84}"/>
          </ac:spMkLst>
        </pc:spChg>
      </pc:sldChg>
      <pc:sldChg chg="modSp mod">
        <pc:chgData name="Sarah Burney" userId="3ff1fe9c-ec4d-4417-af83-dbc6e1aa8c41" providerId="ADAL" clId="{6843E5C9-38A9-4A5F-98C8-42E9C59754CB}" dt="2025-06-01T23:41:59.594" v="16" actId="27636"/>
        <pc:sldMkLst>
          <pc:docMk/>
          <pc:sldMk cId="0" sldId="260"/>
        </pc:sldMkLst>
        <pc:spChg chg="mod">
          <ac:chgData name="Sarah Burney" userId="3ff1fe9c-ec4d-4417-af83-dbc6e1aa8c41" providerId="ADAL" clId="{6843E5C9-38A9-4A5F-98C8-42E9C59754CB}" dt="2025-06-01T23:41:59.594" v="16" actId="27636"/>
          <ac:spMkLst>
            <pc:docMk/>
            <pc:sldMk cId="0" sldId="260"/>
            <ac:spMk id="14339" creationId="{3903B74C-0991-4DEC-865A-D4F57B068DE3}"/>
          </ac:spMkLst>
        </pc:spChg>
      </pc:sldChg>
      <pc:sldChg chg="modSp mod">
        <pc:chgData name="Sarah Burney" userId="3ff1fe9c-ec4d-4417-af83-dbc6e1aa8c41" providerId="ADAL" clId="{6843E5C9-38A9-4A5F-98C8-42E9C59754CB}" dt="2025-06-01T23:42:37.008" v="26" actId="27636"/>
        <pc:sldMkLst>
          <pc:docMk/>
          <pc:sldMk cId="0" sldId="261"/>
        </pc:sldMkLst>
        <pc:spChg chg="mod">
          <ac:chgData name="Sarah Burney" userId="3ff1fe9c-ec4d-4417-af83-dbc6e1aa8c41" providerId="ADAL" clId="{6843E5C9-38A9-4A5F-98C8-42E9C59754CB}" dt="2025-06-01T23:42:37.008" v="26" actId="27636"/>
          <ac:spMkLst>
            <pc:docMk/>
            <pc:sldMk cId="0" sldId="261"/>
            <ac:spMk id="16387" creationId="{EBD6163A-DB2B-4C4B-BFE3-7FA5609978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00682AB-876B-42C0-B266-1887221871C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075" name="Rectangle 3">
            <a:extLst>
              <a:ext uri="{FF2B5EF4-FFF2-40B4-BE49-F238E27FC236}">
                <a16:creationId xmlns:a16="http://schemas.microsoft.com/office/drawing/2014/main" id="{B69FCA96-2F60-416D-BE91-66B3150C410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3076" name="Rectangle 4">
            <a:extLst>
              <a:ext uri="{FF2B5EF4-FFF2-40B4-BE49-F238E27FC236}">
                <a16:creationId xmlns:a16="http://schemas.microsoft.com/office/drawing/2014/main" id="{D0B1BF4E-6F8C-4468-A7A5-2D26F93C111D}"/>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84B51D31-50D6-4C61-9FAF-D3976FC1FBA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47E82A96-8CD1-4BA7-AB6C-0E9AF25FE39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3079" name="Rectangle 7">
            <a:extLst>
              <a:ext uri="{FF2B5EF4-FFF2-40B4-BE49-F238E27FC236}">
                <a16:creationId xmlns:a16="http://schemas.microsoft.com/office/drawing/2014/main" id="{8D93938A-FF16-4E46-BCAA-0653EEF8E56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80A9524-AE9E-41C4-BECC-65638B8C59C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654A1C-5138-4B1C-A8C5-15C5B24D586E}"/>
              </a:ext>
            </a:extLst>
          </p:cNvPr>
          <p:cNvSpPr>
            <a:spLocks noGrp="1" noChangeArrowheads="1"/>
          </p:cNvSpPr>
          <p:nvPr>
            <p:ph type="sldNum" sz="quarter" idx="5"/>
          </p:nvPr>
        </p:nvSpPr>
        <p:spPr>
          <a:ln/>
        </p:spPr>
        <p:txBody>
          <a:bodyPr/>
          <a:lstStyle/>
          <a:p>
            <a:fld id="{CFBD04A5-20C0-47A0-AD71-B7C136F761AD}" type="slidenum">
              <a:rPr lang="en-US" altLang="en-US"/>
              <a:pPr/>
              <a:t>1</a:t>
            </a:fld>
            <a:endParaRPr lang="en-US" altLang="en-US"/>
          </a:p>
        </p:txBody>
      </p:sp>
      <p:sp>
        <p:nvSpPr>
          <p:cNvPr id="4098" name="Rectangle 2">
            <a:extLst>
              <a:ext uri="{FF2B5EF4-FFF2-40B4-BE49-F238E27FC236}">
                <a16:creationId xmlns:a16="http://schemas.microsoft.com/office/drawing/2014/main" id="{E06667B1-2746-4532-9B41-1DFCB20152BB}"/>
              </a:ext>
            </a:extLst>
          </p:cNvPr>
          <p:cNvSpPr>
            <a:spLocks noGrp="1" noRot="1" noChangeAspect="1" noChangeArrowheads="1" noTextEdit="1"/>
          </p:cNvSpPr>
          <p:nvPr>
            <p:ph type="sldImg"/>
          </p:nvPr>
        </p:nvSpPr>
        <p:spPr>
          <a:xfrm>
            <a:off x="381000" y="685800"/>
            <a:ext cx="6096000" cy="3429000"/>
          </a:xfrm>
          <a:ln/>
        </p:spPr>
      </p:sp>
      <p:sp>
        <p:nvSpPr>
          <p:cNvPr id="4099" name="Rectangle 3">
            <a:extLst>
              <a:ext uri="{FF2B5EF4-FFF2-40B4-BE49-F238E27FC236}">
                <a16:creationId xmlns:a16="http://schemas.microsoft.com/office/drawing/2014/main" id="{173B8129-7B62-43F3-9DA4-7BEEDE55510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C25D84-3C98-41F1-8FD2-11321FD69235}"/>
              </a:ext>
            </a:extLst>
          </p:cNvPr>
          <p:cNvSpPr>
            <a:spLocks noGrp="1" noChangeArrowheads="1"/>
          </p:cNvSpPr>
          <p:nvPr>
            <p:ph type="sldNum" sz="quarter" idx="5"/>
          </p:nvPr>
        </p:nvSpPr>
        <p:spPr>
          <a:ln/>
        </p:spPr>
        <p:txBody>
          <a:bodyPr/>
          <a:lstStyle/>
          <a:p>
            <a:fld id="{1840AF75-4593-442E-AE81-FB762DCF4D80}" type="slidenum">
              <a:rPr lang="en-US" altLang="en-US"/>
              <a:pPr/>
              <a:t>2</a:t>
            </a:fld>
            <a:endParaRPr lang="en-US" altLang="en-US"/>
          </a:p>
        </p:txBody>
      </p:sp>
      <p:sp>
        <p:nvSpPr>
          <p:cNvPr id="9218" name="Rectangle 2">
            <a:extLst>
              <a:ext uri="{FF2B5EF4-FFF2-40B4-BE49-F238E27FC236}">
                <a16:creationId xmlns:a16="http://schemas.microsoft.com/office/drawing/2014/main" id="{B1316E5D-9EA9-4C80-9641-6679E4CE3CD7}"/>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913CF652-F347-46D6-BAD5-9579510209D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FBDB5D-B637-44C6-9917-034632400608}"/>
              </a:ext>
            </a:extLst>
          </p:cNvPr>
          <p:cNvSpPr>
            <a:spLocks noGrp="1" noChangeArrowheads="1"/>
          </p:cNvSpPr>
          <p:nvPr>
            <p:ph type="sldNum" sz="quarter" idx="5"/>
          </p:nvPr>
        </p:nvSpPr>
        <p:spPr>
          <a:ln/>
        </p:spPr>
        <p:txBody>
          <a:bodyPr/>
          <a:lstStyle/>
          <a:p>
            <a:fld id="{CACDD3F2-1386-4900-9021-8FDF486A15DC}" type="slidenum">
              <a:rPr lang="en-US" altLang="en-US"/>
              <a:pPr/>
              <a:t>3</a:t>
            </a:fld>
            <a:endParaRPr lang="en-US" altLang="en-US"/>
          </a:p>
        </p:txBody>
      </p:sp>
      <p:sp>
        <p:nvSpPr>
          <p:cNvPr id="11266" name="Rectangle 2">
            <a:extLst>
              <a:ext uri="{FF2B5EF4-FFF2-40B4-BE49-F238E27FC236}">
                <a16:creationId xmlns:a16="http://schemas.microsoft.com/office/drawing/2014/main" id="{F3BBF118-55D8-486D-80CE-80B6346BB5CD}"/>
              </a:ext>
            </a:extLst>
          </p:cNvPr>
          <p:cNvSpPr>
            <a:spLocks noGrp="1" noRot="1" noChangeAspect="1" noChangeArrowheads="1" noTextEdit="1"/>
          </p:cNvSpPr>
          <p:nvPr>
            <p:ph type="sldImg"/>
          </p:nvPr>
        </p:nvSpPr>
        <p:spPr>
          <a:xfrm>
            <a:off x="381000" y="685800"/>
            <a:ext cx="6096000" cy="3429000"/>
          </a:xfrm>
          <a:ln/>
        </p:spPr>
      </p:sp>
      <p:sp>
        <p:nvSpPr>
          <p:cNvPr id="11267" name="Rectangle 3">
            <a:extLst>
              <a:ext uri="{FF2B5EF4-FFF2-40B4-BE49-F238E27FC236}">
                <a16:creationId xmlns:a16="http://schemas.microsoft.com/office/drawing/2014/main" id="{20A8A56A-7DD5-4EFD-84C1-52C5BD9B1CE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7CD353-5F0E-4BC1-BB67-624E46B374E6}"/>
              </a:ext>
            </a:extLst>
          </p:cNvPr>
          <p:cNvSpPr>
            <a:spLocks noGrp="1" noChangeArrowheads="1"/>
          </p:cNvSpPr>
          <p:nvPr>
            <p:ph type="sldNum" sz="quarter" idx="5"/>
          </p:nvPr>
        </p:nvSpPr>
        <p:spPr>
          <a:ln/>
        </p:spPr>
        <p:txBody>
          <a:bodyPr/>
          <a:lstStyle/>
          <a:p>
            <a:fld id="{62833DAD-CC4B-4FC6-87C8-DF4761F0E1DE}" type="slidenum">
              <a:rPr lang="en-US" altLang="en-US"/>
              <a:pPr/>
              <a:t>4</a:t>
            </a:fld>
            <a:endParaRPr lang="en-US" altLang="en-US"/>
          </a:p>
        </p:txBody>
      </p:sp>
      <p:sp>
        <p:nvSpPr>
          <p:cNvPr id="13314" name="Rectangle 2">
            <a:extLst>
              <a:ext uri="{FF2B5EF4-FFF2-40B4-BE49-F238E27FC236}">
                <a16:creationId xmlns:a16="http://schemas.microsoft.com/office/drawing/2014/main" id="{7831A372-B185-4454-92DF-9B9CDDC6EC9D}"/>
              </a:ext>
            </a:extLst>
          </p:cNvPr>
          <p:cNvSpPr>
            <a:spLocks noGrp="1" noRot="1" noChangeAspect="1" noChangeArrowheads="1" noTextEdit="1"/>
          </p:cNvSpPr>
          <p:nvPr>
            <p:ph type="sldImg"/>
          </p:nvPr>
        </p:nvSpPr>
        <p:spPr>
          <a:xfrm>
            <a:off x="381000" y="685800"/>
            <a:ext cx="6096000" cy="3429000"/>
          </a:xfrm>
          <a:ln/>
        </p:spPr>
      </p:sp>
      <p:sp>
        <p:nvSpPr>
          <p:cNvPr id="13315" name="Rectangle 3">
            <a:extLst>
              <a:ext uri="{FF2B5EF4-FFF2-40B4-BE49-F238E27FC236}">
                <a16:creationId xmlns:a16="http://schemas.microsoft.com/office/drawing/2014/main" id="{27AF9A68-387E-4B60-9DB3-F3ED9438C3F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3D5A56-6FDA-4F56-A534-A9C1D9FAE3AA}"/>
              </a:ext>
            </a:extLst>
          </p:cNvPr>
          <p:cNvSpPr>
            <a:spLocks noGrp="1" noChangeArrowheads="1"/>
          </p:cNvSpPr>
          <p:nvPr>
            <p:ph type="sldNum" sz="quarter" idx="5"/>
          </p:nvPr>
        </p:nvSpPr>
        <p:spPr>
          <a:ln/>
        </p:spPr>
        <p:txBody>
          <a:bodyPr/>
          <a:lstStyle/>
          <a:p>
            <a:fld id="{D895FE87-1848-47E1-86D0-7872C1A27A57}" type="slidenum">
              <a:rPr lang="en-US" altLang="en-US"/>
              <a:pPr/>
              <a:t>5</a:t>
            </a:fld>
            <a:endParaRPr lang="en-US" altLang="en-US"/>
          </a:p>
        </p:txBody>
      </p:sp>
      <p:sp>
        <p:nvSpPr>
          <p:cNvPr id="15362" name="Rectangle 2">
            <a:extLst>
              <a:ext uri="{FF2B5EF4-FFF2-40B4-BE49-F238E27FC236}">
                <a16:creationId xmlns:a16="http://schemas.microsoft.com/office/drawing/2014/main" id="{991C029D-A940-43CA-B376-54E4558D31FE}"/>
              </a:ext>
            </a:extLst>
          </p:cNvPr>
          <p:cNvSpPr>
            <a:spLocks noGrp="1" noRot="1" noChangeAspect="1" noChangeArrowheads="1" noTextEdit="1"/>
          </p:cNvSpPr>
          <p:nvPr>
            <p:ph type="sldImg"/>
          </p:nvPr>
        </p:nvSpPr>
        <p:spPr>
          <a:xfrm>
            <a:off x="381000" y="685800"/>
            <a:ext cx="6096000" cy="3429000"/>
          </a:xfrm>
          <a:ln/>
        </p:spPr>
      </p:sp>
      <p:sp>
        <p:nvSpPr>
          <p:cNvPr id="15363" name="Rectangle 3">
            <a:extLst>
              <a:ext uri="{FF2B5EF4-FFF2-40B4-BE49-F238E27FC236}">
                <a16:creationId xmlns:a16="http://schemas.microsoft.com/office/drawing/2014/main" id="{2033BD52-8751-489F-BCC6-B135477183F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90D550-9E9A-4D9B-B705-CBD04DFC1859}"/>
              </a:ext>
            </a:extLst>
          </p:cNvPr>
          <p:cNvSpPr>
            <a:spLocks noGrp="1" noChangeArrowheads="1"/>
          </p:cNvSpPr>
          <p:nvPr>
            <p:ph type="sldNum" sz="quarter" idx="5"/>
          </p:nvPr>
        </p:nvSpPr>
        <p:spPr>
          <a:ln/>
        </p:spPr>
        <p:txBody>
          <a:bodyPr/>
          <a:lstStyle/>
          <a:p>
            <a:fld id="{51410A68-B9C6-4928-A7A9-AC53D20A09E1}" type="slidenum">
              <a:rPr lang="en-US" altLang="en-US"/>
              <a:pPr/>
              <a:t>6</a:t>
            </a:fld>
            <a:endParaRPr lang="en-US" altLang="en-US"/>
          </a:p>
        </p:txBody>
      </p:sp>
      <p:sp>
        <p:nvSpPr>
          <p:cNvPr id="17410" name="Rectangle 2">
            <a:extLst>
              <a:ext uri="{FF2B5EF4-FFF2-40B4-BE49-F238E27FC236}">
                <a16:creationId xmlns:a16="http://schemas.microsoft.com/office/drawing/2014/main" id="{1C0AD74E-1B6B-4057-9D19-8956F3A19F32}"/>
              </a:ext>
            </a:extLst>
          </p:cNvPr>
          <p:cNvSpPr>
            <a:spLocks noGrp="1" noRot="1" noChangeAspect="1" noChangeArrowheads="1" noTextEdit="1"/>
          </p:cNvSpPr>
          <p:nvPr>
            <p:ph type="sldImg"/>
          </p:nvPr>
        </p:nvSpPr>
        <p:spPr>
          <a:xfrm>
            <a:off x="381000" y="685800"/>
            <a:ext cx="6096000" cy="3429000"/>
          </a:xfrm>
          <a:ln/>
        </p:spPr>
      </p:sp>
      <p:sp>
        <p:nvSpPr>
          <p:cNvPr id="17411" name="Rectangle 3">
            <a:extLst>
              <a:ext uri="{FF2B5EF4-FFF2-40B4-BE49-F238E27FC236}">
                <a16:creationId xmlns:a16="http://schemas.microsoft.com/office/drawing/2014/main" id="{7B94A7D9-A826-4D6B-81EB-EBDB55CCC2AE}"/>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33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15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endParaRPr lang="en-US" alt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lt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6CF81AA6-B8F6-4D10-8AE1-3581C9BED4BC}" type="slidenum">
              <a:rPr lang="en-US" altLang="en-US" smtClean="0"/>
              <a:pPr/>
              <a:t>‹#›</a:t>
            </a:fld>
            <a:endParaRPr lang="en-US" altLang="en-US"/>
          </a:p>
        </p:txBody>
      </p:sp>
    </p:spTree>
    <p:extLst>
      <p:ext uri="{BB962C8B-B14F-4D97-AF65-F5344CB8AC3E}">
        <p14:creationId xmlns:p14="http://schemas.microsoft.com/office/powerpoint/2010/main" val="40154868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25155ECD-E2E3-4C82-B725-4631247BAB70}" type="slidenum">
              <a:rPr lang="en-US" altLang="en-US" smtClean="0"/>
              <a:pPr/>
              <a:t>‹#›</a:t>
            </a:fld>
            <a:endParaRPr lang="en-US" altLang="en-US"/>
          </a:p>
        </p:txBody>
      </p:sp>
    </p:spTree>
    <p:extLst>
      <p:ext uri="{BB962C8B-B14F-4D97-AF65-F5344CB8AC3E}">
        <p14:creationId xmlns:p14="http://schemas.microsoft.com/office/powerpoint/2010/main" val="200200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25155ECD-E2E3-4C82-B725-4631247BAB70}" type="slidenum">
              <a:rPr lang="en-US" altLang="en-US" smtClean="0"/>
              <a:pPr/>
              <a:t>‹#›</a:t>
            </a:fld>
            <a:endParaRPr lang="en-US" altLang="en-US"/>
          </a:p>
        </p:txBody>
      </p:sp>
    </p:spTree>
    <p:extLst>
      <p:ext uri="{BB962C8B-B14F-4D97-AF65-F5344CB8AC3E}">
        <p14:creationId xmlns:p14="http://schemas.microsoft.com/office/powerpoint/2010/main" val="115255895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3" y="365761"/>
            <a:ext cx="10895107"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25155ECD-E2E3-4C82-B725-4631247BAB70}" type="slidenum">
              <a:rPr lang="en-US" altLang="en-US" smtClean="0"/>
              <a:pPr/>
              <a:t>‹#›</a:t>
            </a:fld>
            <a:endParaRPr lang="en-US" altLang="en-US"/>
          </a:p>
        </p:txBody>
      </p:sp>
    </p:spTree>
    <p:extLst>
      <p:ext uri="{BB962C8B-B14F-4D97-AF65-F5344CB8AC3E}">
        <p14:creationId xmlns:p14="http://schemas.microsoft.com/office/powerpoint/2010/main" val="334868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1" y="1709740"/>
            <a:ext cx="10515600" cy="2852737"/>
          </a:xfrm>
        </p:spPr>
        <p:txBody>
          <a:bodyPr anchor="b"/>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1" y="4589465"/>
            <a:ext cx="10515600"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C7E088AA-2156-41CC-B733-B4179CE986AB}" type="slidenum">
              <a:rPr lang="en-US" altLang="en-US" smtClean="0"/>
              <a:pPr/>
              <a:t>‹#›</a:t>
            </a:fld>
            <a:endParaRPr lang="en-US" altLang="en-US"/>
          </a:p>
        </p:txBody>
      </p:sp>
    </p:spTree>
    <p:extLst>
      <p:ext uri="{BB962C8B-B14F-4D97-AF65-F5344CB8AC3E}">
        <p14:creationId xmlns:p14="http://schemas.microsoft.com/office/powerpoint/2010/main" val="336051695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3" y="365761"/>
            <a:ext cx="10895107"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1"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25155ECD-E2E3-4C82-B725-4631247BAB70}" type="slidenum">
              <a:rPr lang="en-US" altLang="en-US" smtClean="0"/>
              <a:pPr/>
              <a:t>‹#›</a:t>
            </a:fld>
            <a:endParaRPr lang="en-US" altLang="en-US"/>
          </a:p>
        </p:txBody>
      </p:sp>
    </p:spTree>
    <p:extLst>
      <p:ext uri="{BB962C8B-B14F-4D97-AF65-F5344CB8AC3E}">
        <p14:creationId xmlns:p14="http://schemas.microsoft.com/office/powerpoint/2010/main" val="107419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5" y="365127"/>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8" y="1752600"/>
            <a:ext cx="5532319" cy="823912"/>
          </a:xfrm>
        </p:spPr>
        <p:txBody>
          <a:bodyPr anchor="b"/>
          <a:lstStyle>
            <a:lvl1pPr marL="0" indent="0">
              <a:buNone/>
              <a:defRPr sz="1800" b="0" i="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8" y="2667001"/>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7" cy="823912"/>
          </a:xfrm>
        </p:spPr>
        <p:txBody>
          <a:bodyPr anchor="b"/>
          <a:lstStyle>
            <a:lvl1pPr marL="0" indent="0">
              <a:buNone/>
              <a:defRPr sz="1800" b="0" i="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7001"/>
            <a:ext cx="556110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25155ECD-E2E3-4C82-B725-4631247BAB70}" type="slidenum">
              <a:rPr lang="en-US" altLang="en-US" smtClean="0"/>
              <a:pPr/>
              <a:t>‹#›</a:t>
            </a:fld>
            <a:endParaRPr lang="en-US" altLang="en-US"/>
          </a:p>
        </p:txBody>
      </p:sp>
    </p:spTree>
    <p:extLst>
      <p:ext uri="{BB962C8B-B14F-4D97-AF65-F5344CB8AC3E}">
        <p14:creationId xmlns:p14="http://schemas.microsoft.com/office/powerpoint/2010/main" val="382847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5" y="365761"/>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7"/>
            <a:ext cx="2921715" cy="365125"/>
          </a:xfrm>
        </p:spPr>
        <p:txBody>
          <a:bodyPr/>
          <a:lstStyle/>
          <a:p>
            <a:endParaRPr lang="en-US" alt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47B379A0-E81F-462E-9E07-5760A8DF8217}" type="slidenum">
              <a:rPr lang="en-US" altLang="en-US" smtClean="0"/>
              <a:pPr/>
              <a:t>‹#›</a:t>
            </a:fld>
            <a:endParaRPr lang="en-US" altLang="en-US"/>
          </a:p>
        </p:txBody>
      </p:sp>
    </p:spTree>
    <p:extLst>
      <p:ext uri="{BB962C8B-B14F-4D97-AF65-F5344CB8AC3E}">
        <p14:creationId xmlns:p14="http://schemas.microsoft.com/office/powerpoint/2010/main" val="212478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223526EB-EE16-47A4-B373-6ADA7D91D782}" type="slidenum">
              <a:rPr lang="en-US" altLang="en-US" smtClean="0"/>
              <a:pPr/>
              <a:t>‹#›</a:t>
            </a:fld>
            <a:endParaRPr lang="en-US" altLang="en-US"/>
          </a:p>
        </p:txBody>
      </p:sp>
    </p:spTree>
    <p:extLst>
      <p:ext uri="{BB962C8B-B14F-4D97-AF65-F5344CB8AC3E}">
        <p14:creationId xmlns:p14="http://schemas.microsoft.com/office/powerpoint/2010/main" val="49881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25155ECD-E2E3-4C82-B725-4631247BAB70}" type="slidenum">
              <a:rPr lang="en-US" altLang="en-US" smtClean="0"/>
              <a:pPr/>
              <a:t>‹#›</a:t>
            </a:fld>
            <a:endParaRPr lang="en-US" altLang="en-US"/>
          </a:p>
        </p:txBody>
      </p:sp>
    </p:spTree>
    <p:extLst>
      <p:ext uri="{BB962C8B-B14F-4D97-AF65-F5344CB8AC3E}">
        <p14:creationId xmlns:p14="http://schemas.microsoft.com/office/powerpoint/2010/main" val="415451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032FB25F-1495-49B3-BC29-F9CE01A298F1}" type="slidenum">
              <a:rPr lang="en-US" altLang="en-US" smtClean="0"/>
              <a:pPr/>
              <a:t>‹#›</a:t>
            </a:fld>
            <a:endParaRPr lang="en-US" altLang="en-US"/>
          </a:p>
        </p:txBody>
      </p:sp>
    </p:spTree>
    <p:extLst>
      <p:ext uri="{BB962C8B-B14F-4D97-AF65-F5344CB8AC3E}">
        <p14:creationId xmlns:p14="http://schemas.microsoft.com/office/powerpoint/2010/main" val="73472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5" y="425452"/>
            <a:ext cx="1127461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5" y="1949451"/>
            <a:ext cx="11274612"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5" y="6416677"/>
            <a:ext cx="2743200" cy="365125"/>
          </a:xfrm>
          <a:prstGeom prst="rect">
            <a:avLst/>
          </a:prstGeom>
        </p:spPr>
        <p:txBody>
          <a:bodyPr vert="horz" lIns="91440" tIns="45720" rIns="91440" bIns="45720" rtlCol="0" anchor="ctr"/>
          <a:lstStyle>
            <a:lvl1pPr algn="l">
              <a:defRPr sz="675">
                <a:solidFill>
                  <a:schemeClr val="tx1">
                    <a:alpha val="60000"/>
                  </a:schemeClr>
                </a:solidFill>
                <a:latin typeface="+mn-lt"/>
              </a:defRPr>
            </a:lvl1pPr>
          </a:lstStyle>
          <a:p>
            <a:endParaRPr lang="en-US" altLang="en-US"/>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7"/>
            <a:ext cx="4114800" cy="365125"/>
          </a:xfrm>
          <a:prstGeom prst="rect">
            <a:avLst/>
          </a:prstGeom>
        </p:spPr>
        <p:txBody>
          <a:bodyPr vert="horz" lIns="91440" tIns="45720" rIns="91440" bIns="45720" rtlCol="0" anchor="ctr"/>
          <a:lstStyle>
            <a:lvl1pPr algn="ctr">
              <a:defRPr sz="675">
                <a:solidFill>
                  <a:schemeClr val="tx1">
                    <a:alpha val="60000"/>
                  </a:schemeClr>
                </a:solidFill>
                <a:latin typeface="+mn-lt"/>
              </a:defRPr>
            </a:lvl1pPr>
          </a:lstStyle>
          <a:p>
            <a:endParaRPr lang="en-US" altLang="en-US"/>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7" y="6416677"/>
            <a:ext cx="2743200" cy="365125"/>
          </a:xfrm>
          <a:prstGeom prst="rect">
            <a:avLst/>
          </a:prstGeom>
        </p:spPr>
        <p:txBody>
          <a:bodyPr vert="horz" lIns="91440" tIns="45720" rIns="91440" bIns="45720" rtlCol="0" anchor="ctr"/>
          <a:lstStyle>
            <a:lvl1pPr algn="r">
              <a:defRPr sz="675">
                <a:solidFill>
                  <a:schemeClr val="tx1">
                    <a:alpha val="60000"/>
                  </a:schemeClr>
                </a:solidFill>
                <a:latin typeface="+mn-lt"/>
              </a:defRPr>
            </a:lvl1pPr>
          </a:lstStyle>
          <a:p>
            <a:fld id="{25155ECD-E2E3-4C82-B725-4631247BAB70}" type="slidenum">
              <a:rPr lang="en-US" altLang="en-US" smtClean="0"/>
              <a:pPr/>
              <a:t>‹#›</a:t>
            </a:fld>
            <a:endParaRPr lang="en-US" altLang="en-US"/>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1" y="0"/>
            <a:ext cx="3654612" cy="4575348"/>
          </a:xfrm>
          <a:prstGeom prst="rect">
            <a:avLst/>
          </a:prstGeom>
        </p:spPr>
      </p:pic>
    </p:spTree>
    <p:extLst>
      <p:ext uri="{BB962C8B-B14F-4D97-AF65-F5344CB8AC3E}">
        <p14:creationId xmlns:p14="http://schemas.microsoft.com/office/powerpoint/2010/main" val="233389992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685800" rtl="0" eaLnBrk="1" latinLnBrk="0" hangingPunct="1">
        <a:lnSpc>
          <a:spcPct val="100000"/>
        </a:lnSpc>
        <a:spcBef>
          <a:spcPct val="0"/>
        </a:spcBef>
        <a:buNone/>
        <a:defRPr sz="3300" b="0"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accent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Clr>
          <a:schemeClr val="accent1"/>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5" name="Rectangle 74">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053" name="Picture 2052" descr="Abstract architecture">
            <a:extLst>
              <a:ext uri="{FF2B5EF4-FFF2-40B4-BE49-F238E27FC236}">
                <a16:creationId xmlns:a16="http://schemas.microsoft.com/office/drawing/2014/main" id="{72881F21-6B80-46AF-94A0-07832DDE5205}"/>
              </a:ext>
            </a:extLst>
          </p:cNvPr>
          <p:cNvPicPr>
            <a:picLocks noChangeAspect="1"/>
          </p:cNvPicPr>
          <p:nvPr/>
        </p:nvPicPr>
        <p:blipFill rotWithShape="1">
          <a:blip r:embed="rId3">
            <a:alphaModFix amt="60000"/>
          </a:blip>
          <a:srcRect r="-1" b="14768"/>
          <a:stretch/>
        </p:blipFill>
        <p:spPr>
          <a:xfrm>
            <a:off x="3048" y="10"/>
            <a:ext cx="12188952" cy="6856614"/>
          </a:xfrm>
          <a:prstGeom prst="rect">
            <a:avLst/>
          </a:prstGeom>
        </p:spPr>
      </p:pic>
      <p:grpSp>
        <p:nvGrpSpPr>
          <p:cNvPr id="77" name="Group 76">
            <a:extLst>
              <a:ext uri="{FF2B5EF4-FFF2-40B4-BE49-F238E27FC236}">
                <a16:creationId xmlns:a16="http://schemas.microsoft.com/office/drawing/2014/main" id="{B9632603-447F-4389-863D-9820DB9915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78" name="Picture 77">
              <a:extLst>
                <a:ext uri="{FF2B5EF4-FFF2-40B4-BE49-F238E27FC236}">
                  <a16:creationId xmlns:a16="http://schemas.microsoft.com/office/drawing/2014/main" id="{354F4BB5-9639-4525-A748-2B2D8FDB10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79" name="Picture 78">
              <a:extLst>
                <a:ext uri="{FF2B5EF4-FFF2-40B4-BE49-F238E27FC236}">
                  <a16:creationId xmlns:a16="http://schemas.microsoft.com/office/drawing/2014/main" id="{4D9AF55E-83EF-4A42-A236-590299A7B9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2050" name="Rectangle 2">
            <a:extLst>
              <a:ext uri="{FF2B5EF4-FFF2-40B4-BE49-F238E27FC236}">
                <a16:creationId xmlns:a16="http://schemas.microsoft.com/office/drawing/2014/main" id="{240FC90C-29F5-4C3F-A12B-BA25F59E1D46}"/>
              </a:ext>
            </a:extLst>
          </p:cNvPr>
          <p:cNvSpPr>
            <a:spLocks noGrp="1" noChangeArrowheads="1"/>
          </p:cNvSpPr>
          <p:nvPr>
            <p:ph type="ctrTitle"/>
          </p:nvPr>
        </p:nvSpPr>
        <p:spPr>
          <a:xfrm>
            <a:off x="996275" y="744909"/>
            <a:ext cx="10190071" cy="3145855"/>
          </a:xfrm>
        </p:spPr>
        <p:txBody>
          <a:bodyPr anchor="b">
            <a:normAutofit/>
          </a:bodyPr>
          <a:lstStyle/>
          <a:p>
            <a:r>
              <a:rPr lang="en-US" altLang="en-US" sz="5200">
                <a:solidFill>
                  <a:srgbClr val="FFFFFF"/>
                </a:solidFill>
              </a:rPr>
              <a:t>Idioms </a:t>
            </a:r>
          </a:p>
        </p:txBody>
      </p:sp>
      <p:sp>
        <p:nvSpPr>
          <p:cNvPr id="2051" name="Rectangle 3">
            <a:extLst>
              <a:ext uri="{FF2B5EF4-FFF2-40B4-BE49-F238E27FC236}">
                <a16:creationId xmlns:a16="http://schemas.microsoft.com/office/drawing/2014/main" id="{08C338CC-7905-4D3C-ABAC-766C871D80FA}"/>
              </a:ext>
            </a:extLst>
          </p:cNvPr>
          <p:cNvSpPr>
            <a:spLocks noGrp="1" noChangeArrowheads="1"/>
          </p:cNvSpPr>
          <p:nvPr>
            <p:ph type="subTitle" idx="1"/>
          </p:nvPr>
        </p:nvSpPr>
        <p:spPr>
          <a:xfrm>
            <a:off x="1218708" y="4069780"/>
            <a:ext cx="9781327" cy="2056617"/>
          </a:xfrm>
        </p:spPr>
        <p:txBody>
          <a:bodyPr anchor="t">
            <a:normAutofit/>
          </a:bodyPr>
          <a:lstStyle/>
          <a:p>
            <a:r>
              <a:rPr lang="en-US" altLang="en-US" sz="2200">
                <a:solidFill>
                  <a:srgbClr val="FFFFFF"/>
                </a:solidFill>
              </a:rPr>
              <a:t>Year 8 Vocab – Term 2, Week 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2" name="Rectangle 14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4" name="Rectangle 143">
            <a:extLst>
              <a:ext uri="{FF2B5EF4-FFF2-40B4-BE49-F238E27FC236}">
                <a16:creationId xmlns:a16="http://schemas.microsoft.com/office/drawing/2014/main" id="{C2D5331B-6E57-4C50-8FBB-4317812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194" name="Rectangle 2">
            <a:extLst>
              <a:ext uri="{FF2B5EF4-FFF2-40B4-BE49-F238E27FC236}">
                <a16:creationId xmlns:a16="http://schemas.microsoft.com/office/drawing/2014/main" id="{4B36DF14-7748-46B6-A7D7-12AD3AE8BD8C}"/>
              </a:ext>
            </a:extLst>
          </p:cNvPr>
          <p:cNvSpPr>
            <a:spLocks noGrp="1" noChangeArrowheads="1"/>
          </p:cNvSpPr>
          <p:nvPr>
            <p:ph type="title"/>
          </p:nvPr>
        </p:nvSpPr>
        <p:spPr>
          <a:xfrm>
            <a:off x="6400800" y="461339"/>
            <a:ext cx="5332506" cy="1291261"/>
          </a:xfrm>
        </p:spPr>
        <p:txBody>
          <a:bodyPr>
            <a:normAutofit/>
          </a:bodyPr>
          <a:lstStyle/>
          <a:p>
            <a:r>
              <a:rPr lang="en-US" altLang="en-US" dirty="0">
                <a:solidFill>
                  <a:srgbClr val="FFFFFF"/>
                </a:solidFill>
              </a:rPr>
              <a:t>Beat around the bush</a:t>
            </a:r>
          </a:p>
        </p:txBody>
      </p:sp>
      <p:pic>
        <p:nvPicPr>
          <p:cNvPr id="8199" name="Picture 7" descr="How to Plant a Dwarf Boxwood Hedge">
            <a:extLst>
              <a:ext uri="{FF2B5EF4-FFF2-40B4-BE49-F238E27FC236}">
                <a16:creationId xmlns:a16="http://schemas.microsoft.com/office/drawing/2014/main" id="{4516C9AE-C716-4333-9092-19C1155C2A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76" r="33527"/>
          <a:stretch/>
        </p:blipFill>
        <p:spPr bwMode="auto">
          <a:xfrm>
            <a:off x="-1" y="10"/>
            <a:ext cx="598598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46" name="Group 145">
            <a:extLst>
              <a:ext uri="{FF2B5EF4-FFF2-40B4-BE49-F238E27FC236}">
                <a16:creationId xmlns:a16="http://schemas.microsoft.com/office/drawing/2014/main" id="{E4A40E9D-B0FA-4A78-B58C-87A64C4FD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727783" y="5080"/>
            <a:ext cx="3464215" cy="4598234"/>
            <a:chOff x="8059620" y="41922"/>
            <a:chExt cx="3997615" cy="6816077"/>
          </a:xfrm>
        </p:grpSpPr>
        <p:pic>
          <p:nvPicPr>
            <p:cNvPr id="147" name="Picture 146">
              <a:extLst>
                <a:ext uri="{FF2B5EF4-FFF2-40B4-BE49-F238E27FC236}">
                  <a16:creationId xmlns:a16="http://schemas.microsoft.com/office/drawing/2014/main" id="{5CEBF341-3BD6-4B3B-9B47-1FCC74EB70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48" name="Picture 147">
              <a:extLst>
                <a:ext uri="{FF2B5EF4-FFF2-40B4-BE49-F238E27FC236}">
                  <a16:creationId xmlns:a16="http://schemas.microsoft.com/office/drawing/2014/main" id="{3078DAA6-6247-4C19-B6CD-81D79702EC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8195" name="Rectangle 3">
            <a:extLst>
              <a:ext uri="{FF2B5EF4-FFF2-40B4-BE49-F238E27FC236}">
                <a16:creationId xmlns:a16="http://schemas.microsoft.com/office/drawing/2014/main" id="{FCA899A1-08F1-41FE-8182-A13E1C40EFB0}"/>
              </a:ext>
            </a:extLst>
          </p:cNvPr>
          <p:cNvSpPr>
            <a:spLocks noGrp="1" noChangeArrowheads="1"/>
          </p:cNvSpPr>
          <p:nvPr>
            <p:ph idx="1"/>
          </p:nvPr>
        </p:nvSpPr>
        <p:spPr>
          <a:xfrm>
            <a:off x="6400812" y="1752600"/>
            <a:ext cx="5332164" cy="4262013"/>
          </a:xfrm>
        </p:spPr>
        <p:txBody>
          <a:bodyPr>
            <a:normAutofit/>
          </a:bodyPr>
          <a:lstStyle/>
          <a:p>
            <a:pPr>
              <a:lnSpc>
                <a:spcPct val="100000"/>
              </a:lnSpc>
            </a:pPr>
            <a:r>
              <a:rPr lang="en-US" altLang="en-US" sz="2000" dirty="0">
                <a:solidFill>
                  <a:srgbClr val="FFFFFF"/>
                </a:solidFill>
              </a:rPr>
              <a:t>“Stop </a:t>
            </a:r>
            <a:r>
              <a:rPr lang="en-US" altLang="en-US" sz="2000" i="1" dirty="0">
                <a:solidFill>
                  <a:srgbClr val="FFFFFF"/>
                </a:solidFill>
              </a:rPr>
              <a:t>beating around the bush</a:t>
            </a:r>
            <a:r>
              <a:rPr lang="en-US" altLang="en-US" sz="2000" dirty="0">
                <a:solidFill>
                  <a:srgbClr val="FFFFFF"/>
                </a:solidFill>
              </a:rPr>
              <a:t> and tell me what’s really going on.”</a:t>
            </a:r>
          </a:p>
          <a:p>
            <a:pPr>
              <a:lnSpc>
                <a:spcPct val="100000"/>
              </a:lnSpc>
            </a:pPr>
            <a:endParaRPr lang="en-US" altLang="en-US" sz="2000" dirty="0">
              <a:solidFill>
                <a:srgbClr val="FFFFFF"/>
              </a:solidFill>
            </a:endParaRPr>
          </a:p>
          <a:p>
            <a:pPr>
              <a:lnSpc>
                <a:spcPct val="100000"/>
              </a:lnSpc>
            </a:pPr>
            <a:r>
              <a:rPr lang="en-US" altLang="en-US" sz="2000" u="sng" dirty="0">
                <a:solidFill>
                  <a:srgbClr val="FFFFFF"/>
                </a:solidFill>
              </a:rPr>
              <a:t>Meaning</a:t>
            </a:r>
            <a:r>
              <a:rPr lang="en-US" altLang="en-US" sz="2000" dirty="0">
                <a:solidFill>
                  <a:srgbClr val="FFFFFF"/>
                </a:solidFill>
              </a:rPr>
              <a:t>: to avoid answering a question; approach something in a roundabout way</a:t>
            </a:r>
          </a:p>
          <a:p>
            <a:pPr>
              <a:lnSpc>
                <a:spcPct val="100000"/>
              </a:lnSpc>
            </a:pPr>
            <a:r>
              <a:rPr lang="en-US" altLang="en-US" sz="2000" u="sng" dirty="0">
                <a:solidFill>
                  <a:srgbClr val="FFFFFF"/>
                </a:solidFill>
              </a:rPr>
              <a:t>Origin</a:t>
            </a:r>
            <a:r>
              <a:rPr lang="en-US" altLang="en-US" sz="2000" dirty="0">
                <a:solidFill>
                  <a:srgbClr val="FFFFFF"/>
                </a:solidFill>
              </a:rPr>
              <a:t>: Medieval hunters would employ servants to scare prey (such as foxes or wild boar) out of the bushes with sticks. The servants had to be careful not to get too close, or the animals might attack them, so they would beat around the bushes instead of right on top of them.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3" name="Rectangle 192">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94" name="Group 193">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95" name="Picture 194">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96" name="Picture 195">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242" name="Rectangle 2">
            <a:extLst>
              <a:ext uri="{FF2B5EF4-FFF2-40B4-BE49-F238E27FC236}">
                <a16:creationId xmlns:a16="http://schemas.microsoft.com/office/drawing/2014/main" id="{25AF3F8C-6EDB-4BC2-98E6-6912778663CB}"/>
              </a:ext>
            </a:extLst>
          </p:cNvPr>
          <p:cNvSpPr>
            <a:spLocks noGrp="1" noChangeArrowheads="1"/>
          </p:cNvSpPr>
          <p:nvPr>
            <p:ph type="title"/>
          </p:nvPr>
        </p:nvSpPr>
        <p:spPr>
          <a:xfrm>
            <a:off x="838200" y="586992"/>
            <a:ext cx="5638800" cy="1546607"/>
          </a:xfrm>
        </p:spPr>
        <p:txBody>
          <a:bodyPr>
            <a:normAutofit/>
          </a:bodyPr>
          <a:lstStyle/>
          <a:p>
            <a:r>
              <a:rPr lang="en-US" altLang="en-US" dirty="0"/>
              <a:t>Chew the fat</a:t>
            </a:r>
          </a:p>
        </p:txBody>
      </p:sp>
      <p:sp>
        <p:nvSpPr>
          <p:cNvPr id="10243" name="Rectangle 3">
            <a:extLst>
              <a:ext uri="{FF2B5EF4-FFF2-40B4-BE49-F238E27FC236}">
                <a16:creationId xmlns:a16="http://schemas.microsoft.com/office/drawing/2014/main" id="{43561064-D6D3-4AA8-80BF-BE0307F81285}"/>
              </a:ext>
            </a:extLst>
          </p:cNvPr>
          <p:cNvSpPr>
            <a:spLocks noGrp="1" noChangeArrowheads="1"/>
          </p:cNvSpPr>
          <p:nvPr>
            <p:ph idx="1"/>
          </p:nvPr>
        </p:nvSpPr>
        <p:spPr>
          <a:xfrm>
            <a:off x="838201" y="2133600"/>
            <a:ext cx="5257800" cy="4146766"/>
          </a:xfrm>
        </p:spPr>
        <p:txBody>
          <a:bodyPr anchor="ctr">
            <a:normAutofit/>
          </a:bodyPr>
          <a:lstStyle/>
          <a:p>
            <a:pPr marL="0" indent="0">
              <a:buNone/>
            </a:pPr>
            <a:r>
              <a:rPr lang="en-US" altLang="en-US" sz="2400" dirty="0"/>
              <a:t>“Jenny and I stayed up all night just </a:t>
            </a:r>
            <a:r>
              <a:rPr lang="en-US" altLang="en-US" sz="2400" i="1" dirty="0"/>
              <a:t>chewing the fat</a:t>
            </a:r>
            <a:r>
              <a:rPr lang="en-US" altLang="en-US" sz="2400" dirty="0"/>
              <a:t>.”</a:t>
            </a:r>
          </a:p>
          <a:p>
            <a:pPr>
              <a:buFont typeface="Wingdings" panose="05000000000000000000" pitchFamily="2" charset="2"/>
              <a:buNone/>
            </a:pPr>
            <a:endParaRPr lang="en-US" altLang="en-US" sz="2400" dirty="0"/>
          </a:p>
          <a:p>
            <a:r>
              <a:rPr lang="en-US" altLang="en-US" sz="2400" u="sng" dirty="0"/>
              <a:t>Meaning</a:t>
            </a:r>
            <a:r>
              <a:rPr lang="en-US" altLang="en-US" sz="2400" dirty="0"/>
              <a:t>: chatting in a relaxed way</a:t>
            </a:r>
          </a:p>
          <a:p>
            <a:r>
              <a:rPr lang="en-US" altLang="en-US" sz="2400" u="sng" dirty="0"/>
              <a:t>Origin</a:t>
            </a:r>
            <a:r>
              <a:rPr lang="en-US" altLang="en-US" sz="2400" dirty="0"/>
              <a:t>: Sometimes the action of talking looks like chewing. If you have ever tried to chew a piece of fat, you know it takes a lot of chewing.  </a:t>
            </a:r>
          </a:p>
        </p:txBody>
      </p:sp>
      <p:pic>
        <p:nvPicPr>
          <p:cNvPr id="2" name="Picture 1">
            <a:extLst>
              <a:ext uri="{FF2B5EF4-FFF2-40B4-BE49-F238E27FC236}">
                <a16:creationId xmlns:a16="http://schemas.microsoft.com/office/drawing/2014/main" id="{B5ABA48B-624E-4D7B-B754-04F31BA2DBBD}"/>
              </a:ext>
            </a:extLst>
          </p:cNvPr>
          <p:cNvPicPr>
            <a:picLocks noChangeAspect="1"/>
          </p:cNvPicPr>
          <p:nvPr/>
        </p:nvPicPr>
        <p:blipFill rotWithShape="1">
          <a:blip r:embed="rId5"/>
          <a:srcRect l="28167" r="11591" b="2"/>
          <a:stretch/>
        </p:blipFill>
        <p:spPr>
          <a:xfrm>
            <a:off x="6861048" y="1"/>
            <a:ext cx="5330952"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8" name="Rectangle 137">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0" name="Rectangle 139">
            <a:extLst>
              <a:ext uri="{FF2B5EF4-FFF2-40B4-BE49-F238E27FC236}">
                <a16:creationId xmlns:a16="http://schemas.microsoft.com/office/drawing/2014/main" id="{C2D5331B-6E57-4C50-8FBB-4317812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290" name="Rectangle 2">
            <a:extLst>
              <a:ext uri="{FF2B5EF4-FFF2-40B4-BE49-F238E27FC236}">
                <a16:creationId xmlns:a16="http://schemas.microsoft.com/office/drawing/2014/main" id="{E130B43B-D246-4CE7-B50F-BC641B2BBECF}"/>
              </a:ext>
            </a:extLst>
          </p:cNvPr>
          <p:cNvSpPr>
            <a:spLocks noGrp="1" noChangeArrowheads="1"/>
          </p:cNvSpPr>
          <p:nvPr>
            <p:ph type="title"/>
          </p:nvPr>
        </p:nvSpPr>
        <p:spPr>
          <a:xfrm>
            <a:off x="6400800" y="461339"/>
            <a:ext cx="5332506" cy="1133674"/>
          </a:xfrm>
        </p:spPr>
        <p:txBody>
          <a:bodyPr>
            <a:normAutofit/>
          </a:bodyPr>
          <a:lstStyle/>
          <a:p>
            <a:r>
              <a:rPr lang="en-US" altLang="en-US" dirty="0">
                <a:solidFill>
                  <a:srgbClr val="FFFFFF"/>
                </a:solidFill>
              </a:rPr>
              <a:t>Dog-eat-dog world</a:t>
            </a:r>
          </a:p>
        </p:txBody>
      </p:sp>
      <p:pic>
        <p:nvPicPr>
          <p:cNvPr id="2" name="Picture 1">
            <a:extLst>
              <a:ext uri="{FF2B5EF4-FFF2-40B4-BE49-F238E27FC236}">
                <a16:creationId xmlns:a16="http://schemas.microsoft.com/office/drawing/2014/main" id="{BA00F321-E263-41C1-9768-D09A6DE4D2C7}"/>
              </a:ext>
            </a:extLst>
          </p:cNvPr>
          <p:cNvPicPr>
            <a:picLocks noChangeAspect="1"/>
          </p:cNvPicPr>
          <p:nvPr/>
        </p:nvPicPr>
        <p:blipFill rotWithShape="1">
          <a:blip r:embed="rId3"/>
          <a:srcRect l="25833" r="25069"/>
          <a:stretch/>
        </p:blipFill>
        <p:spPr>
          <a:xfrm>
            <a:off x="-1" y="10"/>
            <a:ext cx="5985983" cy="6857990"/>
          </a:xfrm>
          <a:prstGeom prst="rect">
            <a:avLst/>
          </a:prstGeom>
        </p:spPr>
      </p:pic>
      <p:grpSp>
        <p:nvGrpSpPr>
          <p:cNvPr id="142" name="Group 141">
            <a:extLst>
              <a:ext uri="{FF2B5EF4-FFF2-40B4-BE49-F238E27FC236}">
                <a16:creationId xmlns:a16="http://schemas.microsoft.com/office/drawing/2014/main" id="{E4A40E9D-B0FA-4A78-B58C-87A64C4FD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727783" y="5080"/>
            <a:ext cx="3464215" cy="4598234"/>
            <a:chOff x="8059620" y="41922"/>
            <a:chExt cx="3997615" cy="6816077"/>
          </a:xfrm>
        </p:grpSpPr>
        <p:pic>
          <p:nvPicPr>
            <p:cNvPr id="143" name="Picture 142">
              <a:extLst>
                <a:ext uri="{FF2B5EF4-FFF2-40B4-BE49-F238E27FC236}">
                  <a16:creationId xmlns:a16="http://schemas.microsoft.com/office/drawing/2014/main" id="{5CEBF341-3BD6-4B3B-9B47-1FCC74EB70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44" name="Picture 143">
              <a:extLst>
                <a:ext uri="{FF2B5EF4-FFF2-40B4-BE49-F238E27FC236}">
                  <a16:creationId xmlns:a16="http://schemas.microsoft.com/office/drawing/2014/main" id="{3078DAA6-6247-4C19-B6CD-81D79702EC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12291" name="Rectangle 3">
            <a:extLst>
              <a:ext uri="{FF2B5EF4-FFF2-40B4-BE49-F238E27FC236}">
                <a16:creationId xmlns:a16="http://schemas.microsoft.com/office/drawing/2014/main" id="{EF27FC74-A0E7-495B-94DF-B682EA1E3A84}"/>
              </a:ext>
            </a:extLst>
          </p:cNvPr>
          <p:cNvSpPr>
            <a:spLocks noGrp="1" noChangeArrowheads="1"/>
          </p:cNvSpPr>
          <p:nvPr>
            <p:ph idx="1"/>
          </p:nvPr>
        </p:nvSpPr>
        <p:spPr>
          <a:xfrm>
            <a:off x="6400812" y="1752600"/>
            <a:ext cx="5332164" cy="4262013"/>
          </a:xfrm>
        </p:spPr>
        <p:txBody>
          <a:bodyPr>
            <a:normAutofit lnSpcReduction="10000"/>
          </a:bodyPr>
          <a:lstStyle/>
          <a:p>
            <a:pPr marL="0" indent="0">
              <a:lnSpc>
                <a:spcPct val="100000"/>
              </a:lnSpc>
              <a:buNone/>
            </a:pPr>
            <a:r>
              <a:rPr lang="en-US" altLang="en-US" sz="2000" dirty="0">
                <a:solidFill>
                  <a:srgbClr val="FFFFFF"/>
                </a:solidFill>
              </a:rPr>
              <a:t>“Rosie had no idea that when she left high school that it was such a </a:t>
            </a:r>
            <a:r>
              <a:rPr lang="en-US" altLang="en-US" sz="2000" i="1" dirty="0">
                <a:solidFill>
                  <a:srgbClr val="FFFFFF"/>
                </a:solidFill>
              </a:rPr>
              <a:t>dog-eat-dog world.”</a:t>
            </a:r>
          </a:p>
          <a:p>
            <a:pPr>
              <a:lnSpc>
                <a:spcPct val="100000"/>
              </a:lnSpc>
              <a:buFont typeface="Wingdings" panose="05000000000000000000" pitchFamily="2" charset="2"/>
              <a:buNone/>
            </a:pPr>
            <a:endParaRPr lang="en-US" altLang="en-US" sz="2000" i="1" u="sng" dirty="0">
              <a:solidFill>
                <a:srgbClr val="FFFFFF"/>
              </a:solidFill>
            </a:endParaRPr>
          </a:p>
          <a:p>
            <a:pPr>
              <a:lnSpc>
                <a:spcPct val="100000"/>
              </a:lnSpc>
            </a:pPr>
            <a:r>
              <a:rPr lang="en-US" altLang="en-US" sz="2000" u="sng" dirty="0">
                <a:solidFill>
                  <a:srgbClr val="FFFFFF"/>
                </a:solidFill>
              </a:rPr>
              <a:t>Meaning</a:t>
            </a:r>
            <a:r>
              <a:rPr lang="en-US" altLang="en-US" sz="2000" dirty="0">
                <a:solidFill>
                  <a:srgbClr val="FFFFFF"/>
                </a:solidFill>
              </a:rPr>
              <a:t>: life is harsh and full of fierce competition. Everyone is out for their own </a:t>
            </a:r>
            <a:r>
              <a:rPr lang="en-US" altLang="en-US" sz="2000">
                <a:solidFill>
                  <a:srgbClr val="FFFFFF"/>
                </a:solidFill>
              </a:rPr>
              <a:t>personal gain.</a:t>
            </a:r>
            <a:endParaRPr lang="en-US" altLang="en-US" sz="2000" dirty="0">
              <a:solidFill>
                <a:srgbClr val="FFFFFF"/>
              </a:solidFill>
            </a:endParaRPr>
          </a:p>
          <a:p>
            <a:pPr>
              <a:lnSpc>
                <a:spcPct val="100000"/>
              </a:lnSpc>
            </a:pPr>
            <a:r>
              <a:rPr lang="en-US" altLang="en-US" sz="2000" u="sng" dirty="0">
                <a:solidFill>
                  <a:srgbClr val="FFFFFF"/>
                </a:solidFill>
              </a:rPr>
              <a:t>Origin</a:t>
            </a:r>
            <a:r>
              <a:rPr lang="en-US" altLang="en-US" sz="2000" dirty="0">
                <a:solidFill>
                  <a:srgbClr val="FFFFFF"/>
                </a:solidFill>
              </a:rPr>
              <a:t>: An ancient Latin proverb stated “dog does not eat dog”. But in the early 1900s there was such brutal competition in the business world, with people willing to destroy others to get ahead, that people started using the proverb in reverse – “dog DOES eat dog” to express their shock.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0" name="Rectangle 7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81" name="Group 80">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82" name="Picture 81">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83" name="Picture 82">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4338" name="Rectangle 2">
            <a:extLst>
              <a:ext uri="{FF2B5EF4-FFF2-40B4-BE49-F238E27FC236}">
                <a16:creationId xmlns:a16="http://schemas.microsoft.com/office/drawing/2014/main" id="{3FE1AA26-0534-4070-887F-50C050A4FF10}"/>
              </a:ext>
            </a:extLst>
          </p:cNvPr>
          <p:cNvSpPr>
            <a:spLocks noGrp="1" noChangeArrowheads="1"/>
          </p:cNvSpPr>
          <p:nvPr>
            <p:ph type="title"/>
          </p:nvPr>
        </p:nvSpPr>
        <p:spPr>
          <a:xfrm>
            <a:off x="5638800" y="586992"/>
            <a:ext cx="5867400" cy="1664573"/>
          </a:xfrm>
        </p:spPr>
        <p:txBody>
          <a:bodyPr>
            <a:normAutofit/>
          </a:bodyPr>
          <a:lstStyle/>
          <a:p>
            <a:r>
              <a:rPr lang="en-US" altLang="en-US" dirty="0"/>
              <a:t>Eleventh hour</a:t>
            </a:r>
          </a:p>
        </p:txBody>
      </p:sp>
      <p:pic>
        <p:nvPicPr>
          <p:cNvPr id="2" name="Picture 1">
            <a:extLst>
              <a:ext uri="{FF2B5EF4-FFF2-40B4-BE49-F238E27FC236}">
                <a16:creationId xmlns:a16="http://schemas.microsoft.com/office/drawing/2014/main" id="{140249C9-3364-4315-A8FC-6BBE945CA966}"/>
              </a:ext>
            </a:extLst>
          </p:cNvPr>
          <p:cNvPicPr>
            <a:picLocks noChangeAspect="1"/>
          </p:cNvPicPr>
          <p:nvPr/>
        </p:nvPicPr>
        <p:blipFill>
          <a:blip r:embed="rId5"/>
          <a:stretch>
            <a:fillRect/>
          </a:stretch>
        </p:blipFill>
        <p:spPr>
          <a:xfrm>
            <a:off x="846367" y="613741"/>
            <a:ext cx="4244770" cy="5716862"/>
          </a:xfrm>
          <a:prstGeom prst="rect">
            <a:avLst/>
          </a:prstGeom>
        </p:spPr>
      </p:pic>
      <p:sp>
        <p:nvSpPr>
          <p:cNvPr id="14339" name="Rectangle 3">
            <a:extLst>
              <a:ext uri="{FF2B5EF4-FFF2-40B4-BE49-F238E27FC236}">
                <a16:creationId xmlns:a16="http://schemas.microsoft.com/office/drawing/2014/main" id="{3903B74C-0991-4DEC-865A-D4F57B068DE3}"/>
              </a:ext>
            </a:extLst>
          </p:cNvPr>
          <p:cNvSpPr>
            <a:spLocks noGrp="1" noChangeArrowheads="1"/>
          </p:cNvSpPr>
          <p:nvPr>
            <p:ph idx="1"/>
          </p:nvPr>
        </p:nvSpPr>
        <p:spPr>
          <a:xfrm>
            <a:off x="5638860" y="2411653"/>
            <a:ext cx="5867022" cy="3928822"/>
          </a:xfrm>
        </p:spPr>
        <p:txBody>
          <a:bodyPr>
            <a:normAutofit lnSpcReduction="10000"/>
          </a:bodyPr>
          <a:lstStyle/>
          <a:p>
            <a:pPr marL="0" indent="0">
              <a:buNone/>
            </a:pPr>
            <a:r>
              <a:rPr lang="en-US" altLang="en-US" sz="2400" dirty="0"/>
              <a:t>“Rocco waited until the </a:t>
            </a:r>
            <a:r>
              <a:rPr lang="en-US" altLang="en-US" sz="2400" i="1" dirty="0"/>
              <a:t>eleventh hour</a:t>
            </a:r>
            <a:r>
              <a:rPr lang="en-US" altLang="en-US" sz="2400" dirty="0"/>
              <a:t> to start working on his research paper.”</a:t>
            </a:r>
          </a:p>
          <a:p>
            <a:pPr marL="0" indent="0">
              <a:buNone/>
            </a:pPr>
            <a:endParaRPr lang="en-US" altLang="en-US" sz="2400" dirty="0"/>
          </a:p>
          <a:p>
            <a:r>
              <a:rPr lang="en-US" altLang="en-US" sz="2400" u="sng" dirty="0"/>
              <a:t>Meaning</a:t>
            </a:r>
            <a:r>
              <a:rPr lang="en-US" altLang="en-US" sz="2400" dirty="0"/>
              <a:t>: at the latest possible time, right before the deadline</a:t>
            </a:r>
          </a:p>
          <a:p>
            <a:r>
              <a:rPr lang="en-US" altLang="en-US" sz="2400" u="sng" dirty="0"/>
              <a:t>Origin</a:t>
            </a:r>
            <a:r>
              <a:rPr lang="en-US" altLang="en-US" sz="2400" dirty="0"/>
              <a:t>: The day ends at midnight (the twelfth hour).  If you procrastinate, you might wait till the day is just about over, or the eleventh hour.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8" name="Rectangle 137">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0" name="Group 139">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141" name="Picture 140">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2" name="Picture 141">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6386" name="Rectangle 2">
            <a:extLst>
              <a:ext uri="{FF2B5EF4-FFF2-40B4-BE49-F238E27FC236}">
                <a16:creationId xmlns:a16="http://schemas.microsoft.com/office/drawing/2014/main" id="{224FC8FA-A8D3-46F0-84D3-7D3FDF9362F5}"/>
              </a:ext>
            </a:extLst>
          </p:cNvPr>
          <p:cNvSpPr>
            <a:spLocks noGrp="1" noChangeArrowheads="1"/>
          </p:cNvSpPr>
          <p:nvPr>
            <p:ph type="title"/>
          </p:nvPr>
        </p:nvSpPr>
        <p:spPr>
          <a:xfrm>
            <a:off x="5638800" y="586992"/>
            <a:ext cx="5867400" cy="1664573"/>
          </a:xfrm>
        </p:spPr>
        <p:txBody>
          <a:bodyPr>
            <a:normAutofit/>
          </a:bodyPr>
          <a:lstStyle/>
          <a:p>
            <a:r>
              <a:rPr lang="en-US" altLang="en-US"/>
              <a:t>In the limelight</a:t>
            </a:r>
          </a:p>
        </p:txBody>
      </p:sp>
      <p:pic>
        <p:nvPicPr>
          <p:cNvPr id="2" name="Picture 1">
            <a:extLst>
              <a:ext uri="{FF2B5EF4-FFF2-40B4-BE49-F238E27FC236}">
                <a16:creationId xmlns:a16="http://schemas.microsoft.com/office/drawing/2014/main" id="{F7E4FD3C-689C-48D0-B52F-988DCB797924}"/>
              </a:ext>
            </a:extLst>
          </p:cNvPr>
          <p:cNvPicPr>
            <a:picLocks noChangeAspect="1"/>
          </p:cNvPicPr>
          <p:nvPr/>
        </p:nvPicPr>
        <p:blipFill rotWithShape="1">
          <a:blip r:embed="rId5"/>
          <a:srcRect l="16703" t="-26" r="42080" b="26"/>
          <a:stretch/>
        </p:blipFill>
        <p:spPr>
          <a:xfrm>
            <a:off x="1197084" y="613741"/>
            <a:ext cx="3543336" cy="5716862"/>
          </a:xfrm>
          <a:prstGeom prst="rect">
            <a:avLst/>
          </a:prstGeom>
        </p:spPr>
      </p:pic>
      <p:sp>
        <p:nvSpPr>
          <p:cNvPr id="16387" name="Rectangle 3">
            <a:extLst>
              <a:ext uri="{FF2B5EF4-FFF2-40B4-BE49-F238E27FC236}">
                <a16:creationId xmlns:a16="http://schemas.microsoft.com/office/drawing/2014/main" id="{EBD6163A-DB2B-4C4B-BFE3-7FA560997882}"/>
              </a:ext>
            </a:extLst>
          </p:cNvPr>
          <p:cNvSpPr>
            <a:spLocks noGrp="1" noChangeArrowheads="1"/>
          </p:cNvSpPr>
          <p:nvPr>
            <p:ph idx="1"/>
          </p:nvPr>
        </p:nvSpPr>
        <p:spPr>
          <a:xfrm>
            <a:off x="5638860" y="2411653"/>
            <a:ext cx="5867022" cy="3928822"/>
          </a:xfrm>
        </p:spPr>
        <p:txBody>
          <a:bodyPr>
            <a:normAutofit fontScale="92500" lnSpcReduction="10000"/>
          </a:bodyPr>
          <a:lstStyle/>
          <a:p>
            <a:pPr marL="0" indent="0">
              <a:buNone/>
            </a:pPr>
            <a:r>
              <a:rPr lang="en-US" altLang="en-US" sz="2400" dirty="0"/>
              <a:t>“Addie is always telling jokes because she loves to be </a:t>
            </a:r>
            <a:r>
              <a:rPr lang="en-US" altLang="en-US" sz="2400" i="1" dirty="0"/>
              <a:t>in the limelight</a:t>
            </a:r>
            <a:r>
              <a:rPr lang="en-US" altLang="en-US" sz="2400" dirty="0"/>
              <a:t>.”</a:t>
            </a:r>
          </a:p>
          <a:p>
            <a:endParaRPr lang="en-US" altLang="en-US" sz="2400" dirty="0"/>
          </a:p>
          <a:p>
            <a:r>
              <a:rPr lang="en-US" altLang="en-US" sz="2400" u="sng" dirty="0"/>
              <a:t>Meaning</a:t>
            </a:r>
            <a:r>
              <a:rPr lang="en-US" altLang="en-US" sz="2400" dirty="0"/>
              <a:t>:  at the center of attention</a:t>
            </a:r>
          </a:p>
          <a:p>
            <a:r>
              <a:rPr lang="en-US" altLang="en-US" sz="2400" u="sng" dirty="0"/>
              <a:t>Origin</a:t>
            </a:r>
            <a:r>
              <a:rPr lang="en-US" altLang="en-US" sz="2400" dirty="0"/>
              <a:t>: In theaters in the 1800’s, the spotlight was created by heating lime (calcium oxide) until it produced a brilliant white light. A lens would direct the light onto the actors. The limelight is like a spotlight without electricity.</a:t>
            </a:r>
          </a:p>
        </p:txBody>
      </p:sp>
    </p:spTree>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Dappled</Template>
  <TotalTime>280</TotalTime>
  <Words>394</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Avenir Next LT Pro</vt:lpstr>
      <vt:lpstr>AvenirNext LT Pro Medium</vt:lpstr>
      <vt:lpstr>Calibri</vt:lpstr>
      <vt:lpstr>Sabon Next LT</vt:lpstr>
      <vt:lpstr>Wingdings</vt:lpstr>
      <vt:lpstr>DappledVTI</vt:lpstr>
      <vt:lpstr>Idioms </vt:lpstr>
      <vt:lpstr>Beat around the bush</vt:lpstr>
      <vt:lpstr>Chew the fat</vt:lpstr>
      <vt:lpstr>Dog-eat-dog world</vt:lpstr>
      <vt:lpstr>Eleventh hour</vt:lpstr>
      <vt:lpstr>In the limelight</vt:lpstr>
    </vt:vector>
  </TitlesOfParts>
  <Company>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Idioms</dc:title>
  <dc:creator>Mary</dc:creator>
  <cp:lastModifiedBy>Sarah Burney</cp:lastModifiedBy>
  <cp:revision>31</cp:revision>
  <dcterms:created xsi:type="dcterms:W3CDTF">2009-03-31T01:53:57Z</dcterms:created>
  <dcterms:modified xsi:type="dcterms:W3CDTF">2025-06-02T00:02:51Z</dcterms:modified>
</cp:coreProperties>
</file>