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AE0E4-875F-4664-8CD4-D7214E2AD130}" v="1" dt="2025-07-27T13:43:36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AA49B787-E779-4095-91BB-086C8815F8E8}"/>
    <pc:docChg chg="custSel modSld">
      <pc:chgData name="Sarah Burney" userId="3ff1fe9c-ec4d-4417-af83-dbc6e1aa8c41" providerId="ADAL" clId="{AA49B787-E779-4095-91BB-086C8815F8E8}" dt="2024-08-04T23:42:24.898" v="27" actId="20577"/>
      <pc:docMkLst>
        <pc:docMk/>
      </pc:docMkLst>
      <pc:sldChg chg="modSp mod">
        <pc:chgData name="Sarah Burney" userId="3ff1fe9c-ec4d-4417-af83-dbc6e1aa8c41" providerId="ADAL" clId="{AA49B787-E779-4095-91BB-086C8815F8E8}" dt="2024-08-04T23:42:24.898" v="27" actId="20577"/>
        <pc:sldMkLst>
          <pc:docMk/>
          <pc:sldMk cId="1243465233" sldId="263"/>
        </pc:sldMkLst>
      </pc:sldChg>
    </pc:docChg>
  </pc:docChgLst>
  <pc:docChgLst>
    <pc:chgData name="Sarah Burney" userId="3ff1fe9c-ec4d-4417-af83-dbc6e1aa8c41" providerId="ADAL" clId="{C82AE0E4-875F-4664-8CD4-D7214E2AD130}"/>
    <pc:docChg chg="custSel addSld delSld modSld">
      <pc:chgData name="Sarah Burney" userId="3ff1fe9c-ec4d-4417-af83-dbc6e1aa8c41" providerId="ADAL" clId="{C82AE0E4-875F-4664-8CD4-D7214E2AD130}" dt="2025-07-27T13:44:24.727" v="1296" actId="26606"/>
      <pc:docMkLst>
        <pc:docMk/>
      </pc:docMkLst>
      <pc:sldChg chg="modSp mod">
        <pc:chgData name="Sarah Burney" userId="3ff1fe9c-ec4d-4417-af83-dbc6e1aa8c41" providerId="ADAL" clId="{C82AE0E4-875F-4664-8CD4-D7214E2AD130}" dt="2022-05-29T12:11:52.806" v="23" actId="114"/>
        <pc:sldMkLst>
          <pc:docMk/>
          <pc:sldMk cId="2901323214" sldId="257"/>
        </pc:sldMkLst>
      </pc:sldChg>
      <pc:sldChg chg="modSp mod">
        <pc:chgData name="Sarah Burney" userId="3ff1fe9c-ec4d-4417-af83-dbc6e1aa8c41" providerId="ADAL" clId="{C82AE0E4-875F-4664-8CD4-D7214E2AD130}" dt="2022-05-29T12:18:06.001" v="893" actId="115"/>
        <pc:sldMkLst>
          <pc:docMk/>
          <pc:sldMk cId="2691716816" sldId="258"/>
        </pc:sldMkLst>
      </pc:sldChg>
      <pc:sldChg chg="modSp mod">
        <pc:chgData name="Sarah Burney" userId="3ff1fe9c-ec4d-4417-af83-dbc6e1aa8c41" providerId="ADAL" clId="{C82AE0E4-875F-4664-8CD4-D7214E2AD130}" dt="2022-05-29T12:12:54.772" v="105" actId="20577"/>
        <pc:sldMkLst>
          <pc:docMk/>
          <pc:sldMk cId="3867552291" sldId="259"/>
        </pc:sldMkLst>
      </pc:sldChg>
      <pc:sldChg chg="modSp mod">
        <pc:chgData name="Sarah Burney" userId="3ff1fe9c-ec4d-4417-af83-dbc6e1aa8c41" providerId="ADAL" clId="{C82AE0E4-875F-4664-8CD4-D7214E2AD130}" dt="2022-05-29T12:13:14.966" v="129" actId="114"/>
        <pc:sldMkLst>
          <pc:docMk/>
          <pc:sldMk cId="3869463590" sldId="260"/>
        </pc:sldMkLst>
      </pc:sldChg>
      <pc:sldChg chg="modSp mod">
        <pc:chgData name="Sarah Burney" userId="3ff1fe9c-ec4d-4417-af83-dbc6e1aa8c41" providerId="ADAL" clId="{C82AE0E4-875F-4664-8CD4-D7214E2AD130}" dt="2022-05-29T12:18:54.887" v="982" actId="114"/>
        <pc:sldMkLst>
          <pc:docMk/>
          <pc:sldMk cId="505229952" sldId="261"/>
        </pc:sldMkLst>
      </pc:sldChg>
      <pc:sldChg chg="modSp mod">
        <pc:chgData name="Sarah Burney" userId="3ff1fe9c-ec4d-4417-af83-dbc6e1aa8c41" providerId="ADAL" clId="{C82AE0E4-875F-4664-8CD4-D7214E2AD130}" dt="2022-05-29T12:19:25.960" v="1053" actId="114"/>
        <pc:sldMkLst>
          <pc:docMk/>
          <pc:sldMk cId="287923596" sldId="262"/>
        </pc:sldMkLst>
      </pc:sldChg>
      <pc:sldChg chg="modSp mod">
        <pc:chgData name="Sarah Burney" userId="3ff1fe9c-ec4d-4417-af83-dbc6e1aa8c41" providerId="ADAL" clId="{C82AE0E4-875F-4664-8CD4-D7214E2AD130}" dt="2022-05-29T12:12:47.781" v="96" actId="20577"/>
        <pc:sldMkLst>
          <pc:docMk/>
          <pc:sldMk cId="1243465233" sldId="263"/>
        </pc:sldMkLst>
      </pc:sldChg>
      <pc:sldChg chg="modSp del mod">
        <pc:chgData name="Sarah Burney" userId="3ff1fe9c-ec4d-4417-af83-dbc6e1aa8c41" providerId="ADAL" clId="{C82AE0E4-875F-4664-8CD4-D7214E2AD130}" dt="2025-07-27T13:41:50.541" v="1265" actId="47"/>
        <pc:sldMkLst>
          <pc:docMk/>
          <pc:sldMk cId="4107113283" sldId="264"/>
        </pc:sldMkLst>
      </pc:sldChg>
      <pc:sldChg chg="modSp mod">
        <pc:chgData name="Sarah Burney" userId="3ff1fe9c-ec4d-4417-af83-dbc6e1aa8c41" providerId="ADAL" clId="{C82AE0E4-875F-4664-8CD4-D7214E2AD130}" dt="2022-05-29T12:20:43.128" v="1232" actId="114"/>
        <pc:sldMkLst>
          <pc:docMk/>
          <pc:sldMk cId="3251558107" sldId="265"/>
        </pc:sldMkLst>
      </pc:sldChg>
      <pc:sldChg chg="modSp mod">
        <pc:chgData name="Sarah Burney" userId="3ff1fe9c-ec4d-4417-af83-dbc6e1aa8c41" providerId="ADAL" clId="{C82AE0E4-875F-4664-8CD4-D7214E2AD130}" dt="2022-05-29T12:21:09.137" v="1264" actId="114"/>
        <pc:sldMkLst>
          <pc:docMk/>
          <pc:sldMk cId="1364741040" sldId="266"/>
        </pc:sldMkLst>
      </pc:sldChg>
      <pc:sldChg chg="addSp delSp modSp add mod setBg delDesignElem">
        <pc:chgData name="Sarah Burney" userId="3ff1fe9c-ec4d-4417-af83-dbc6e1aa8c41" providerId="ADAL" clId="{C82AE0E4-875F-4664-8CD4-D7214E2AD130}" dt="2025-07-27T13:44:24.727" v="1296" actId="26606"/>
        <pc:sldMkLst>
          <pc:docMk/>
          <pc:sldMk cId="858766420" sldId="267"/>
        </pc:sldMkLst>
        <pc:spChg chg="mod">
          <ac:chgData name="Sarah Burney" userId="3ff1fe9c-ec4d-4417-af83-dbc6e1aa8c41" providerId="ADAL" clId="{C82AE0E4-875F-4664-8CD4-D7214E2AD130}" dt="2025-07-27T13:44:24.727" v="1296" actId="26606"/>
          <ac:spMkLst>
            <pc:docMk/>
            <pc:sldMk cId="858766420" sldId="267"/>
            <ac:spMk id="2" creationId="{73904B0A-21CB-4474-9FD2-AF278D7D671F}"/>
          </ac:spMkLst>
        </pc:spChg>
        <pc:spChg chg="mod">
          <ac:chgData name="Sarah Burney" userId="3ff1fe9c-ec4d-4417-af83-dbc6e1aa8c41" providerId="ADAL" clId="{C82AE0E4-875F-4664-8CD4-D7214E2AD130}" dt="2025-07-27T13:44:24.727" v="1296" actId="26606"/>
          <ac:spMkLst>
            <pc:docMk/>
            <pc:sldMk cId="858766420" sldId="267"/>
            <ac:spMk id="3" creationId="{84BA0FA5-EB81-4A7C-ABCB-F846D522DA83}"/>
          </ac:spMkLst>
        </pc:spChg>
        <pc:spChg chg="add">
          <ac:chgData name="Sarah Burney" userId="3ff1fe9c-ec4d-4417-af83-dbc6e1aa8c41" providerId="ADAL" clId="{C82AE0E4-875F-4664-8CD4-D7214E2AD130}" dt="2025-07-27T13:44:24.727" v="1296" actId="26606"/>
          <ac:spMkLst>
            <pc:docMk/>
            <pc:sldMk cId="858766420" sldId="267"/>
            <ac:spMk id="4102" creationId="{BB4ECDFC-8958-4B83-B01F-58AEFB867BAF}"/>
          </ac:spMkLst>
        </pc:spChg>
        <pc:spChg chg="add">
          <ac:chgData name="Sarah Burney" userId="3ff1fe9c-ec4d-4417-af83-dbc6e1aa8c41" providerId="ADAL" clId="{C82AE0E4-875F-4664-8CD4-D7214E2AD130}" dt="2025-07-27T13:44:24.727" v="1296" actId="26606"/>
          <ac:spMkLst>
            <pc:docMk/>
            <pc:sldMk cId="858766420" sldId="267"/>
            <ac:spMk id="4103" creationId="{C1D68778-F94A-4C5B-9118-3B992BB975DD}"/>
          </ac:spMkLst>
        </pc:spChg>
        <pc:spChg chg="del">
          <ac:chgData name="Sarah Burney" userId="3ff1fe9c-ec4d-4417-af83-dbc6e1aa8c41" providerId="ADAL" clId="{C82AE0E4-875F-4664-8CD4-D7214E2AD130}" dt="2025-07-27T13:43:36.827" v="1267"/>
          <ac:spMkLst>
            <pc:docMk/>
            <pc:sldMk cId="858766420" sldId="267"/>
            <ac:spMk id="4105" creationId="{12609869-9E80-471B-A487-A53288E0E791}"/>
          </ac:spMkLst>
        </pc:spChg>
        <pc:spChg chg="del">
          <ac:chgData name="Sarah Burney" userId="3ff1fe9c-ec4d-4417-af83-dbc6e1aa8c41" providerId="ADAL" clId="{C82AE0E4-875F-4664-8CD4-D7214E2AD130}" dt="2025-07-27T13:43:36.827" v="1267"/>
          <ac:spMkLst>
            <pc:docMk/>
            <pc:sldMk cId="858766420" sldId="267"/>
            <ac:spMk id="4106" creationId="{30563404-8DA1-408B-B56C-EF5733DAA74A}"/>
          </ac:spMkLst>
        </pc:spChg>
        <pc:spChg chg="del">
          <ac:chgData name="Sarah Burney" userId="3ff1fe9c-ec4d-4417-af83-dbc6e1aa8c41" providerId="ADAL" clId="{C82AE0E4-875F-4664-8CD4-D7214E2AD130}" dt="2025-07-27T13:43:36.827" v="1267"/>
          <ac:spMkLst>
            <pc:docMk/>
            <pc:sldMk cId="858766420" sldId="267"/>
            <ac:spMk id="4107" creationId="{931CC731-E2EC-4834-B848-101CC27566E7}"/>
          </ac:spMkLst>
        </pc:spChg>
        <pc:grpChg chg="add">
          <ac:chgData name="Sarah Burney" userId="3ff1fe9c-ec4d-4417-af83-dbc6e1aa8c41" providerId="ADAL" clId="{C82AE0E4-875F-4664-8CD4-D7214E2AD130}" dt="2025-07-27T13:44:24.727" v="1296" actId="26606"/>
          <ac:grpSpMkLst>
            <pc:docMk/>
            <pc:sldMk cId="858766420" sldId="267"/>
            <ac:grpSpMk id="4109" creationId="{B29252B9-8F48-4CC0-A640-09C8A8C24E31}"/>
          </ac:grpSpMkLst>
        </pc:grpChg>
        <pc:picChg chg="mod">
          <ac:chgData name="Sarah Burney" userId="3ff1fe9c-ec4d-4417-af83-dbc6e1aa8c41" providerId="ADAL" clId="{C82AE0E4-875F-4664-8CD4-D7214E2AD130}" dt="2025-07-27T13:44:24.727" v="1296" actId="26606"/>
          <ac:picMkLst>
            <pc:docMk/>
            <pc:sldMk cId="858766420" sldId="267"/>
            <ac:picMk id="4100" creationId="{E3F234B7-EED9-4597-8014-A5970D631830}"/>
          </ac:picMkLst>
        </pc:picChg>
      </pc:sldChg>
    </pc:docChg>
  </pc:docChgLst>
  <pc:docChgLst>
    <pc:chgData name="Sarah Burney" userId="11b09efd01d8afd9" providerId="LiveId" clId="{19EBF521-8FF8-445E-97CA-0B0F6C410C66}"/>
    <pc:docChg chg="undo custSel modSld">
      <pc:chgData name="Sarah Burney" userId="11b09efd01d8afd9" providerId="LiveId" clId="{19EBF521-8FF8-445E-97CA-0B0F6C410C66}" dt="2021-07-24T08:50:02.499" v="358" actId="20577"/>
      <pc:docMkLst>
        <pc:docMk/>
      </pc:docMkLst>
      <pc:sldChg chg="modSp mod">
        <pc:chgData name="Sarah Burney" userId="11b09efd01d8afd9" providerId="LiveId" clId="{19EBF521-8FF8-445E-97CA-0B0F6C410C66}" dt="2021-07-24T07:35:37.503" v="103" actId="20577"/>
        <pc:sldMkLst>
          <pc:docMk/>
          <pc:sldMk cId="2691716816" sldId="258"/>
        </pc:sldMkLst>
      </pc:sldChg>
      <pc:sldChg chg="modSp mod">
        <pc:chgData name="Sarah Burney" userId="11b09efd01d8afd9" providerId="LiveId" clId="{19EBF521-8FF8-445E-97CA-0B0F6C410C66}" dt="2021-07-24T08:47:41.800" v="345" actId="20577"/>
        <pc:sldMkLst>
          <pc:docMk/>
          <pc:sldMk cId="3867552291" sldId="259"/>
        </pc:sldMkLst>
      </pc:sldChg>
      <pc:sldChg chg="modSp mod">
        <pc:chgData name="Sarah Burney" userId="11b09efd01d8afd9" providerId="LiveId" clId="{19EBF521-8FF8-445E-97CA-0B0F6C410C66}" dt="2021-07-24T08:50:02.499" v="358" actId="20577"/>
        <pc:sldMkLst>
          <pc:docMk/>
          <pc:sldMk cId="287923596" sldId="262"/>
        </pc:sldMkLst>
      </pc:sldChg>
      <pc:sldChg chg="addSp delSp modSp mod">
        <pc:chgData name="Sarah Burney" userId="11b09efd01d8afd9" providerId="LiveId" clId="{19EBF521-8FF8-445E-97CA-0B0F6C410C66}" dt="2021-07-24T07:35:17.155" v="93" actId="403"/>
        <pc:sldMkLst>
          <pc:docMk/>
          <pc:sldMk cId="1243465233" sldId="263"/>
        </pc:sldMkLst>
      </pc:sldChg>
      <pc:sldChg chg="addSp delSp modSp mod">
        <pc:chgData name="Sarah Burney" userId="11b09efd01d8afd9" providerId="LiveId" clId="{19EBF521-8FF8-445E-97CA-0B0F6C410C66}" dt="2021-07-24T07:37:11.734" v="132" actId="14100"/>
        <pc:sldMkLst>
          <pc:docMk/>
          <pc:sldMk cId="4107113283" sldId="264"/>
        </pc:sldMkLst>
      </pc:sldChg>
      <pc:sldChg chg="modSp mod">
        <pc:chgData name="Sarah Burney" userId="11b09efd01d8afd9" providerId="LiveId" clId="{19EBF521-8FF8-445E-97CA-0B0F6C410C66}" dt="2021-07-24T07:39:46.628" v="336" actId="5793"/>
        <pc:sldMkLst>
          <pc:docMk/>
          <pc:sldMk cId="3251558107" sldId="265"/>
        </pc:sldMkLst>
      </pc:sldChg>
      <pc:sldChg chg="modSp mod">
        <pc:chgData name="Sarah Burney" userId="11b09efd01d8afd9" providerId="LiveId" clId="{19EBF521-8FF8-445E-97CA-0B0F6C410C66}" dt="2021-07-24T07:40:12.803" v="339" actId="14100"/>
        <pc:sldMkLst>
          <pc:docMk/>
          <pc:sldMk cId="136474104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5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7/27/2025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07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Close up image of leaf ridges">
            <a:extLst>
              <a:ext uri="{FF2B5EF4-FFF2-40B4-BE49-F238E27FC236}">
                <a16:creationId xmlns:a16="http://schemas.microsoft.com/office/drawing/2014/main" id="{AF4D85F8-E301-4FD2-8607-2A208B4BD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826" b="39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BE5B6-05E4-430F-8E4B-C1806E2C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3688205"/>
            <a:ext cx="8731683" cy="1160465"/>
          </a:xfrm>
        </p:spPr>
        <p:txBody>
          <a:bodyPr anchor="b">
            <a:normAutofit/>
          </a:bodyPr>
          <a:lstStyle/>
          <a:p>
            <a:pPr algn="l"/>
            <a:r>
              <a:rPr lang="en-AU" sz="6000" dirty="0">
                <a:solidFill>
                  <a:srgbClr val="FFFFFF"/>
                </a:solidFill>
              </a:rPr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CD296-7188-4636-B2B9-B4506044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5121835"/>
            <a:ext cx="8731683" cy="615577"/>
          </a:xfrm>
        </p:spPr>
        <p:txBody>
          <a:bodyPr anchor="t">
            <a:normAutofit/>
          </a:bodyPr>
          <a:lstStyle/>
          <a:p>
            <a:pPr algn="l"/>
            <a:r>
              <a:rPr lang="en-AU" sz="2200" dirty="0">
                <a:solidFill>
                  <a:srgbClr val="FFFFFF"/>
                </a:solidFill>
              </a:rPr>
              <a:t>Term 3, Week 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B4AA1-39C7-4954-A509-7333981E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802674"/>
          </a:xfrm>
        </p:spPr>
        <p:txBody>
          <a:bodyPr anchor="b">
            <a:normAutofit/>
          </a:bodyPr>
          <a:lstStyle/>
          <a:p>
            <a:r>
              <a:rPr lang="en-AU" sz="4400" dirty="0"/>
              <a:t>Nuance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FA1B-1B8F-4FBE-9ECA-D2F10A0D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79915"/>
            <a:ext cx="4606280" cy="35970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tiny, subtle variation; a small difference that is hard to notice</a:t>
            </a:r>
          </a:p>
          <a:p>
            <a:endParaRPr lang="en-GB" sz="2400" b="1" dirty="0"/>
          </a:p>
          <a:p>
            <a:r>
              <a:rPr lang="en-GB" sz="2400" i="1" dirty="0"/>
              <a:t>Because he’s a chef, he obsesses over every </a:t>
            </a:r>
            <a:r>
              <a:rPr lang="en-GB" sz="2400" i="1" u="sng" dirty="0"/>
              <a:t>nuance</a:t>
            </a:r>
            <a:r>
              <a:rPr lang="en-GB" sz="2400" i="1" dirty="0"/>
              <a:t> of flavour.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AF94802-21BD-47F3-ABBE-EDD00ABE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1" r="21484" b="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474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1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04B0A-21CB-4474-9FD2-AF278D7D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AU" sz="4400"/>
              <a:t>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0FA5-EB81-4A7C-ABCB-F846D522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a conclusion that is based on evidence or reasoning; an educated guess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It was pretty easy to make an </a:t>
            </a:r>
            <a:r>
              <a:rPr lang="en-AU" sz="1800" i="1" u="sng" dirty="0"/>
              <a:t>inference</a:t>
            </a:r>
            <a:r>
              <a:rPr lang="en-AU" sz="1800" i="1" dirty="0"/>
              <a:t> about what he was getting for Christmas.</a:t>
            </a:r>
          </a:p>
        </p:txBody>
      </p:sp>
      <p:grpSp>
        <p:nvGrpSpPr>
          <p:cNvPr id="410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4110" name="Oval 410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Oval 411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Oval 411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Oval 411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Oval 411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10 Christmas Cycling Gifts for Him – Road Cycling | Cyclestore Blog">
            <a:extLst>
              <a:ext uri="{FF2B5EF4-FFF2-40B4-BE49-F238E27FC236}">
                <a16:creationId xmlns:a16="http://schemas.microsoft.com/office/drawing/2014/main" id="{E3F234B7-EED9-4597-8014-A5970D63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r="19070" b="1"/>
          <a:stretch>
            <a:fillRect/>
          </a:stretch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6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9114B-7DFA-40C8-86E0-BB0A4941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149531"/>
          </a:xfrm>
        </p:spPr>
        <p:txBody>
          <a:bodyPr anchor="b">
            <a:normAutofit/>
          </a:bodyPr>
          <a:lstStyle/>
          <a:p>
            <a:r>
              <a:rPr lang="en-AU" sz="4400" dirty="0"/>
              <a:t>Chide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DF7C-F4AF-4F64-BEC0-CDB643DE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53505"/>
            <a:ext cx="4606280" cy="40234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scold or tell off; to express disapproval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The boss had to </a:t>
            </a:r>
            <a:r>
              <a:rPr lang="en-GB" sz="2400" i="1" u="sng" dirty="0"/>
              <a:t>chide</a:t>
            </a:r>
            <a:r>
              <a:rPr lang="en-GB" sz="2400" i="1" dirty="0"/>
              <a:t> Andy when he was late for work three times in a row.</a:t>
            </a:r>
          </a:p>
          <a:p>
            <a:endParaRPr lang="en-AU" sz="1800" dirty="0"/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7AEF2D-0684-4FEF-AAD1-76B7A162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7" r="17740" b="-1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132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30456D-43C0-469A-8A5F-EFD61DCEB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E55DA-BD2B-4E6F-A0DF-F6F8B7AFB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2EDB3-118E-48A2-925A-42B6E876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358" y="777240"/>
            <a:ext cx="5049402" cy="2493876"/>
          </a:xfrm>
        </p:spPr>
        <p:txBody>
          <a:bodyPr anchor="b">
            <a:normAutofit/>
          </a:bodyPr>
          <a:lstStyle/>
          <a:p>
            <a:r>
              <a:rPr lang="en-AU" sz="4400"/>
              <a:t>Importune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14E52A7E-D14B-4665-A982-36A1E572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50" y="433212"/>
            <a:ext cx="2249928" cy="2249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EDF75AED-D188-48BA-B1ED-FED81521A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82868" y="310026"/>
            <a:ext cx="2210470" cy="6016634"/>
            <a:chOff x="2882868" y="310026"/>
            <a:chExt cx="2210470" cy="601663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62A60-C1C1-4C93-B065-2A3761B37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85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BA9690-91E7-464D-977B-ED254722E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79971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FA2A56-17A7-4CCE-9070-B5D98CE0E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82868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66807F-38A6-4DF4-9E4B-B5F740D96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09603" y="735547"/>
              <a:ext cx="466441" cy="4664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3">
            <a:extLst>
              <a:ext uri="{FF2B5EF4-FFF2-40B4-BE49-F238E27FC236}">
                <a16:creationId xmlns:a16="http://schemas.microsoft.com/office/drawing/2014/main" id="{B82F73F8-AE36-4658-ADE1-9E56256FF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392" y="284085"/>
            <a:ext cx="1571298" cy="15712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F06BFBA-4D90-4D74-9853-F1E504061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696" y="284084"/>
            <a:ext cx="1571299" cy="1571299"/>
          </a:xfrm>
          <a:prstGeom prst="rect">
            <a:avLst/>
          </a:prstGeom>
        </p:spPr>
      </p:pic>
      <p:sp>
        <p:nvSpPr>
          <p:cNvPr id="25" name="Oval 1">
            <a:extLst>
              <a:ext uri="{FF2B5EF4-FFF2-40B4-BE49-F238E27FC236}">
                <a16:creationId xmlns:a16="http://schemas.microsoft.com/office/drawing/2014/main" id="{C016CF18-8176-46FE-A2E3-D7A23177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50" y="4296175"/>
            <a:ext cx="1996328" cy="1996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g looking at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33102C4-9B1E-4709-A278-26489F623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4" t="-22" r="16818" b="25"/>
          <a:stretch/>
        </p:blipFill>
        <p:spPr>
          <a:xfrm>
            <a:off x="1958441" y="1917249"/>
            <a:ext cx="3592919" cy="359291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8A58F6A-0145-417A-9CF6-AD4198648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118" y="433212"/>
            <a:ext cx="2288059" cy="228805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D4E3174-E6D1-4DF1-8E44-1E44417B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992" y="4296175"/>
            <a:ext cx="1958942" cy="1958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003B1-0282-462C-A26A-B7865BE42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358" y="3428999"/>
            <a:ext cx="5049402" cy="274796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beg or pester someone by repeatedly asking</a:t>
            </a:r>
          </a:p>
          <a:p>
            <a:endParaRPr lang="en-GB" sz="2400" b="1" dirty="0"/>
          </a:p>
          <a:p>
            <a:r>
              <a:rPr lang="en-GB" sz="2400" i="1" dirty="0"/>
              <a:t>Bosco continued to </a:t>
            </a:r>
            <a:r>
              <a:rPr lang="en-GB" sz="2400" i="1" u="sng" dirty="0"/>
              <a:t>importune</a:t>
            </a:r>
            <a:r>
              <a:rPr lang="en-GB" sz="2400" i="1" dirty="0"/>
              <a:t> me while I tried to eat dinner.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86755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9285D-19B9-4ED1-93E1-DAA5883C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541417"/>
          </a:xfrm>
        </p:spPr>
        <p:txBody>
          <a:bodyPr anchor="b">
            <a:normAutofit/>
          </a:bodyPr>
          <a:lstStyle/>
          <a:p>
            <a:r>
              <a:rPr lang="en-AU" sz="4400" dirty="0"/>
              <a:t>Condescend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A1A3-032B-4060-8C5A-6DD71CA8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628901"/>
            <a:ext cx="4606280" cy="354806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to </a:t>
            </a:r>
            <a:r>
              <a:rPr lang="en-GB" sz="2800"/>
              <a:t>act superior; </a:t>
            </a:r>
            <a:r>
              <a:rPr lang="en-GB" sz="2800" dirty="0"/>
              <a:t>to show that you think you’re better or smarter</a:t>
            </a:r>
          </a:p>
          <a:p>
            <a:endParaRPr lang="en-GB" sz="2800" b="1" dirty="0"/>
          </a:p>
          <a:p>
            <a:r>
              <a:rPr lang="en-GB" sz="2800" i="1" dirty="0"/>
              <a:t>You should never </a:t>
            </a:r>
            <a:r>
              <a:rPr lang="en-GB" sz="2800" i="1" u="sng" dirty="0"/>
              <a:t>condescend</a:t>
            </a:r>
            <a:r>
              <a:rPr lang="en-GB" sz="2800" i="1" dirty="0"/>
              <a:t> to people while trying to teach them something.</a:t>
            </a:r>
            <a:endParaRPr lang="en-AU" sz="2800" i="1" dirty="0"/>
          </a:p>
        </p:txBody>
      </p:sp>
      <p:grpSp>
        <p:nvGrpSpPr>
          <p:cNvPr id="77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I Have Neither The Time Nor The Crayons To Explain This To You&amp;quot; Kids  T-Shirt by tispy | Redbubble">
            <a:extLst>
              <a:ext uri="{FF2B5EF4-FFF2-40B4-BE49-F238E27FC236}">
                <a16:creationId xmlns:a16="http://schemas.microsoft.com/office/drawing/2014/main" id="{B1A0C2B5-1895-4290-BEBA-C47A2E51D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2002" r="3985" b="28540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6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EC027-018D-462D-8A63-CC4364D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1802674"/>
          </a:xfrm>
        </p:spPr>
        <p:txBody>
          <a:bodyPr anchor="b">
            <a:normAutofit/>
          </a:bodyPr>
          <a:lstStyle/>
          <a:p>
            <a:r>
              <a:rPr lang="en-AU" sz="4400" dirty="0"/>
              <a:t>Audacious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7917-F5AC-4C64-920C-54F97A3D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906487"/>
            <a:ext cx="6168331" cy="3270476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	</a:t>
            </a:r>
          </a:p>
          <a:p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extremely bold and daring; cheeky</a:t>
            </a:r>
          </a:p>
          <a:p>
            <a:endParaRPr lang="en-GB" sz="2800" b="1" dirty="0"/>
          </a:p>
          <a:p>
            <a:r>
              <a:rPr lang="en-GB" sz="2800" i="1" dirty="0"/>
              <a:t>When embarking on an </a:t>
            </a:r>
            <a:r>
              <a:rPr lang="en-GB" sz="2800" i="1" u="sng" dirty="0"/>
              <a:t>audacious</a:t>
            </a:r>
            <a:r>
              <a:rPr lang="en-GB" sz="2800" i="1" dirty="0"/>
              <a:t> crime, a duck needs a willing accomplice.</a:t>
            </a:r>
            <a:endParaRPr lang="en-AU" sz="2800" i="1" dirty="0"/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F92035-7517-46A0-A5C0-5475E4FC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5" t="-119" r="16084" b="119"/>
          <a:stretch/>
        </p:blipFill>
        <p:spPr>
          <a:xfrm>
            <a:off x="7181870" y="262980"/>
            <a:ext cx="3486122" cy="348612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58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F778-CD15-4A49-852D-A5B19B92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6765026" cy="1432560"/>
          </a:xfrm>
        </p:spPr>
        <p:txBody>
          <a:bodyPr anchor="b">
            <a:normAutofit/>
          </a:bodyPr>
          <a:lstStyle/>
          <a:p>
            <a:r>
              <a:rPr lang="en-AU" sz="4400" dirty="0"/>
              <a:t>Servile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FCC1-CAB3-4E78-86BF-EBCCD627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40001"/>
            <a:ext cx="6765026" cy="3636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too eager to serve or please others; overly submissive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i="1" dirty="0"/>
              <a:t>The waiter acted so </a:t>
            </a:r>
            <a:r>
              <a:rPr lang="en-GB" sz="2800" i="1" u="sng" dirty="0"/>
              <a:t>servile</a:t>
            </a:r>
            <a:r>
              <a:rPr lang="en-GB" sz="2800" i="1" dirty="0"/>
              <a:t> that it made me cringe.</a:t>
            </a:r>
          </a:p>
          <a:p>
            <a:endParaRPr lang="en-AU" sz="1800" dirty="0"/>
          </a:p>
        </p:txBody>
      </p:sp>
      <p:grpSp>
        <p:nvGrpSpPr>
          <p:cNvPr id="17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03CD5F-6CD1-44B0-8606-F116B464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3" t="-440" r="40374" b="44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171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77889169-379D-4FD8-915F-A11C1EC5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215B73D-D047-4FE7-9B7F-1C897694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6C7E-1B3E-4743-995E-EFDC8871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1783610"/>
          </a:xfrm>
        </p:spPr>
        <p:txBody>
          <a:bodyPr anchor="b">
            <a:normAutofit/>
          </a:bodyPr>
          <a:lstStyle/>
          <a:p>
            <a:r>
              <a:rPr lang="en-AU" sz="4400"/>
              <a:t>Prudent</a:t>
            </a:r>
          </a:p>
        </p:txBody>
      </p:sp>
      <p:grpSp>
        <p:nvGrpSpPr>
          <p:cNvPr id="29" name="decorative circles">
            <a:extLst>
              <a:ext uri="{FF2B5EF4-FFF2-40B4-BE49-F238E27FC236}">
                <a16:creationId xmlns:a16="http://schemas.microsoft.com/office/drawing/2014/main" id="{D25992B3-326F-4D73-95CD-6F59E814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D5FEA64E-D98F-4C1C-B7BC-3AD23816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35EC959F-E421-470F-BD07-E31C685A4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2E29517A-D10E-4DC3-A81A-03A0A97E9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24DEF73F-0189-4B17-B271-10BEC471B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F74C9235-7157-48A1-9283-66FAAE5F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EF76350F-FBF0-4328-AA60-4990DACCD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1">
            <a:extLst>
              <a:ext uri="{FF2B5EF4-FFF2-40B4-BE49-F238E27FC236}">
                <a16:creationId xmlns:a16="http://schemas.microsoft.com/office/drawing/2014/main" id="{6859B3BF-E9F2-4912-A417-7D3FD77BE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2">
            <a:extLst>
              <a:ext uri="{FF2B5EF4-FFF2-40B4-BE49-F238E27FC236}">
                <a16:creationId xmlns:a16="http://schemas.microsoft.com/office/drawing/2014/main" id="{B93890BA-3DA0-4FE5-95C0-FB4DD439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0B6C5D7A-F5E9-44AE-9B0E-DA0C97A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09EF-A167-4D57-BFF9-883AAD4E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674217"/>
            <a:ext cx="6168331" cy="35027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wise; showing care or thought for the future; sensible in handling practical matters</a:t>
            </a:r>
          </a:p>
          <a:p>
            <a:endParaRPr lang="en-GB" sz="2400" b="1" dirty="0"/>
          </a:p>
          <a:p>
            <a:r>
              <a:rPr lang="en-GB" sz="2400" i="1" dirty="0"/>
              <a:t>If you have a family history of skin cancer, it would be </a:t>
            </a:r>
            <a:r>
              <a:rPr lang="en-GB" sz="2400" i="1" u="sng" dirty="0"/>
              <a:t>prudent</a:t>
            </a:r>
            <a:r>
              <a:rPr lang="en-GB" sz="2400" i="1" dirty="0"/>
              <a:t> to wear a hat and sunscreen at the beach. </a:t>
            </a:r>
            <a:endParaRPr lang="en-AU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0F289-D3AC-4DDB-A549-7413E689B0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8" r="5482" b="3"/>
          <a:stretch/>
        </p:blipFill>
        <p:spPr>
          <a:xfrm>
            <a:off x="8137628" y="2865926"/>
            <a:ext cx="4054372" cy="3992074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2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BE84-EC6B-4AE0-85AB-3B6ED09D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970721"/>
          </a:xfrm>
        </p:spPr>
        <p:txBody>
          <a:bodyPr anchor="b">
            <a:normAutofit/>
          </a:bodyPr>
          <a:lstStyle/>
          <a:p>
            <a:r>
              <a:rPr lang="en-AU" sz="4400" dirty="0"/>
              <a:t>Venture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D7E8-C358-4066-A96B-DE246BD1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971801"/>
            <a:ext cx="4606280" cy="32051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bravely begin something risky</a:t>
            </a:r>
          </a:p>
          <a:p>
            <a:endParaRPr lang="en-GB" sz="2400" b="1" dirty="0"/>
          </a:p>
          <a:p>
            <a:r>
              <a:rPr lang="en-GB" sz="2400" i="1" dirty="0"/>
              <a:t>We shall now </a:t>
            </a:r>
            <a:r>
              <a:rPr lang="en-GB" sz="2400" i="1" u="sng" dirty="0"/>
              <a:t>venture</a:t>
            </a:r>
            <a:r>
              <a:rPr lang="en-GB" sz="2400" i="1" dirty="0"/>
              <a:t> into this enormous dark cave.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C11B334-D676-4675-B394-98475B8A4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0" r="26131" b="2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2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1A975-58CB-4412-A06A-A9FDC2CD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2493876"/>
          </a:xfrm>
        </p:spPr>
        <p:txBody>
          <a:bodyPr anchor="b">
            <a:normAutofit/>
          </a:bodyPr>
          <a:lstStyle/>
          <a:p>
            <a:r>
              <a:rPr lang="en-AU" sz="4400"/>
              <a:t>Allude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F6B6-EFAC-48F0-9637-27D72936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428999"/>
            <a:ext cx="6168331" cy="274796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suggest or hint; to refer to something in an indirect way</a:t>
            </a:r>
          </a:p>
          <a:p>
            <a:endParaRPr lang="en-GB" sz="2400" b="1" dirty="0"/>
          </a:p>
          <a:p>
            <a:r>
              <a:rPr lang="en-GB" sz="2400" i="1" dirty="0"/>
              <a:t>I tried to </a:t>
            </a:r>
            <a:r>
              <a:rPr lang="en-GB" sz="2400" i="1" u="sng" dirty="0"/>
              <a:t>allude</a:t>
            </a:r>
            <a:r>
              <a:rPr lang="en-GB" sz="2400" i="1" dirty="0"/>
              <a:t> to the incident at the playground without explaining exactly what happened.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9B6D8B-FF53-41A5-A7CF-C6A6E1C7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5" r="-3" b="18670"/>
          <a:stretch/>
        </p:blipFill>
        <p:spPr>
          <a:xfrm>
            <a:off x="7181870" y="262980"/>
            <a:ext cx="3486122" cy="348612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23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810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2F3920"/>
      </a:dk2>
      <a:lt2>
        <a:srgbClr val="E8E2E4"/>
      </a:lt2>
      <a:accent1>
        <a:srgbClr val="20B786"/>
      </a:accent1>
      <a:accent2>
        <a:srgbClr val="14BB3F"/>
      </a:accent2>
      <a:accent3>
        <a:srgbClr val="3ABA21"/>
      </a:accent3>
      <a:accent4>
        <a:srgbClr val="6FB213"/>
      </a:accent4>
      <a:accent5>
        <a:srgbClr val="A4A51D"/>
      </a:accent5>
      <a:accent6>
        <a:srgbClr val="D58717"/>
      </a:accent6>
      <a:hlink>
        <a:srgbClr val="79892D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344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AvenirNext LT Pro Medium</vt:lpstr>
      <vt:lpstr>Calibri</vt:lpstr>
      <vt:lpstr>Gill Sans Nova</vt:lpstr>
      <vt:lpstr>ConfettiVTI</vt:lpstr>
      <vt:lpstr>Year 8 English: Vocab</vt:lpstr>
      <vt:lpstr>Chide</vt:lpstr>
      <vt:lpstr>Importune</vt:lpstr>
      <vt:lpstr>Condescend</vt:lpstr>
      <vt:lpstr>Audacious</vt:lpstr>
      <vt:lpstr>Servile</vt:lpstr>
      <vt:lpstr>Prudent</vt:lpstr>
      <vt:lpstr>Venture</vt:lpstr>
      <vt:lpstr>Allude</vt:lpstr>
      <vt:lpstr>Nuance</vt:lpstr>
      <vt:lpstr>Inference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9</cp:revision>
  <dcterms:created xsi:type="dcterms:W3CDTF">2021-07-23T05:20:34Z</dcterms:created>
  <dcterms:modified xsi:type="dcterms:W3CDTF">2025-07-27T13:44:34Z</dcterms:modified>
</cp:coreProperties>
</file>