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0" r:id="rId5"/>
    <p:sldId id="257" r:id="rId6"/>
    <p:sldId id="265" r:id="rId7"/>
    <p:sldId id="264" r:id="rId8"/>
    <p:sldId id="266" r:id="rId9"/>
    <p:sldId id="269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383D1-B6F2-452F-A398-D9D8C7B145AD}" v="5" dt="2025-08-17T14:31:28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5F7E4120-AC14-4D91-90BE-8CA151B592A0}"/>
    <pc:docChg chg="custSel modSld">
      <pc:chgData name="Sarah Burney" userId="3ff1fe9c-ec4d-4417-af83-dbc6e1aa8c41" providerId="ADAL" clId="{5F7E4120-AC14-4D91-90BE-8CA151B592A0}" dt="2023-08-21T04:33:34.092" v="63" actId="20577"/>
      <pc:docMkLst>
        <pc:docMk/>
      </pc:docMkLst>
      <pc:sldChg chg="modSp mod">
        <pc:chgData name="Sarah Burney" userId="3ff1fe9c-ec4d-4417-af83-dbc6e1aa8c41" providerId="ADAL" clId="{5F7E4120-AC14-4D91-90BE-8CA151B592A0}" dt="2023-08-21T04:33:34.092" v="63" actId="20577"/>
        <pc:sldMkLst>
          <pc:docMk/>
          <pc:sldMk cId="3584507256" sldId="262"/>
        </pc:sldMkLst>
      </pc:sldChg>
    </pc:docChg>
  </pc:docChgLst>
  <pc:docChgLst>
    <pc:chgData name="Sarah Burney" userId="3ff1fe9c-ec4d-4417-af83-dbc6e1aa8c41" providerId="ADAL" clId="{565F83EE-9785-4C22-876C-5D3265D063B5}"/>
    <pc:docChg chg="modSld">
      <pc:chgData name="Sarah Burney" userId="3ff1fe9c-ec4d-4417-af83-dbc6e1aa8c41" providerId="ADAL" clId="{565F83EE-9785-4C22-876C-5D3265D063B5}" dt="2022-08-22T04:33:25.257" v="20" actId="20577"/>
      <pc:docMkLst>
        <pc:docMk/>
      </pc:docMkLst>
      <pc:sldChg chg="modSp mod">
        <pc:chgData name="Sarah Burney" userId="3ff1fe9c-ec4d-4417-af83-dbc6e1aa8c41" providerId="ADAL" clId="{565F83EE-9785-4C22-876C-5D3265D063B5}" dt="2022-08-22T04:33:25.257" v="20" actId="20577"/>
        <pc:sldMkLst>
          <pc:docMk/>
          <pc:sldMk cId="4128229992" sldId="258"/>
        </pc:sldMkLst>
      </pc:sldChg>
    </pc:docChg>
  </pc:docChgLst>
  <pc:docChgLst>
    <pc:chgData name="Sarah Burney" userId="11b09efd01d8afd9" providerId="LiveId" clId="{D739CAB2-98DC-4903-96C7-C91320BDF5FB}"/>
    <pc:docChg chg="undo custSel modSld sldOrd">
      <pc:chgData name="Sarah Burney" userId="11b09efd01d8afd9" providerId="LiveId" clId="{D739CAB2-98DC-4903-96C7-C91320BDF5FB}" dt="2021-07-24T08:58:14.417" v="103" actId="20577"/>
      <pc:docMkLst>
        <pc:docMk/>
      </pc:docMkLst>
      <pc:sldChg chg="modSp mod">
        <pc:chgData name="Sarah Burney" userId="11b09efd01d8afd9" providerId="LiveId" clId="{D739CAB2-98DC-4903-96C7-C91320BDF5FB}" dt="2021-07-24T08:56:29.515" v="71" actId="20577"/>
        <pc:sldMkLst>
          <pc:docMk/>
          <pc:sldMk cId="4128229992" sldId="258"/>
        </pc:sldMkLst>
      </pc:sldChg>
      <pc:sldChg chg="ord">
        <pc:chgData name="Sarah Burney" userId="11b09efd01d8afd9" providerId="LiveId" clId="{D739CAB2-98DC-4903-96C7-C91320BDF5FB}" dt="2021-07-24T07:42:35.656" v="1"/>
        <pc:sldMkLst>
          <pc:docMk/>
          <pc:sldMk cId="3039227062" sldId="261"/>
        </pc:sldMkLst>
      </pc:sldChg>
      <pc:sldChg chg="addSp delSp modSp mod">
        <pc:chgData name="Sarah Burney" userId="11b09efd01d8afd9" providerId="LiveId" clId="{D739CAB2-98DC-4903-96C7-C91320BDF5FB}" dt="2021-07-24T07:43:54.404" v="22" actId="27636"/>
        <pc:sldMkLst>
          <pc:docMk/>
          <pc:sldMk cId="3584507256" sldId="262"/>
        </pc:sldMkLst>
      </pc:sldChg>
      <pc:sldChg chg="modSp mod">
        <pc:chgData name="Sarah Burney" userId="11b09efd01d8afd9" providerId="LiveId" clId="{D739CAB2-98DC-4903-96C7-C91320BDF5FB}" dt="2021-07-24T08:58:14.417" v="103" actId="20577"/>
        <pc:sldMkLst>
          <pc:docMk/>
          <pc:sldMk cId="1909110847" sldId="263"/>
        </pc:sldMkLst>
      </pc:sldChg>
      <pc:sldChg chg="modSp mod">
        <pc:chgData name="Sarah Burney" userId="11b09efd01d8afd9" providerId="LiveId" clId="{D739CAB2-98DC-4903-96C7-C91320BDF5FB}" dt="2021-07-24T07:45:00.611" v="52" actId="27636"/>
        <pc:sldMkLst>
          <pc:docMk/>
          <pc:sldMk cId="2578041790" sldId="264"/>
        </pc:sldMkLst>
      </pc:sldChg>
      <pc:sldChg chg="modSp mod ord">
        <pc:chgData name="Sarah Burney" userId="11b09efd01d8afd9" providerId="LiveId" clId="{D739CAB2-98DC-4903-96C7-C91320BDF5FB}" dt="2021-07-24T07:42:50.907" v="12" actId="20577"/>
        <pc:sldMkLst>
          <pc:docMk/>
          <pc:sldMk cId="393227813" sldId="265"/>
        </pc:sldMkLst>
      </pc:sldChg>
      <pc:sldChg chg="modSp mod">
        <pc:chgData name="Sarah Burney" userId="11b09efd01d8afd9" providerId="LiveId" clId="{D739CAB2-98DC-4903-96C7-C91320BDF5FB}" dt="2021-07-24T07:44:43" v="47" actId="14100"/>
        <pc:sldMkLst>
          <pc:docMk/>
          <pc:sldMk cId="535583875" sldId="266"/>
        </pc:sldMkLst>
      </pc:sldChg>
    </pc:docChg>
  </pc:docChgLst>
  <pc:docChgLst>
    <pc:chgData name="Sarah Burney" userId="3ff1fe9c-ec4d-4417-af83-dbc6e1aa8c41" providerId="ADAL" clId="{826383D1-B6F2-452F-A398-D9D8C7B145AD}"/>
    <pc:docChg chg="undo custSel addSld delSld modSld sldOrd">
      <pc:chgData name="Sarah Burney" userId="3ff1fe9c-ec4d-4417-af83-dbc6e1aa8c41" providerId="ADAL" clId="{826383D1-B6F2-452F-A398-D9D8C7B145AD}" dt="2025-08-17T15:11:59.612" v="2476" actId="20577"/>
      <pc:docMkLst>
        <pc:docMk/>
      </pc:docMkLst>
      <pc:sldChg chg="modSp mod">
        <pc:chgData name="Sarah Burney" userId="3ff1fe9c-ec4d-4417-af83-dbc6e1aa8c41" providerId="ADAL" clId="{826383D1-B6F2-452F-A398-D9D8C7B145AD}" dt="2025-08-17T14:06:45.443" v="1094" actId="20577"/>
        <pc:sldMkLst>
          <pc:docMk/>
          <pc:sldMk cId="2608294575" sldId="256"/>
        </pc:sldMkLst>
        <pc:spChg chg="mod">
          <ac:chgData name="Sarah Burney" userId="3ff1fe9c-ec4d-4417-af83-dbc6e1aa8c41" providerId="ADAL" clId="{826383D1-B6F2-452F-A398-D9D8C7B145AD}" dt="2025-08-17T14:06:45.443" v="1094" actId="20577"/>
          <ac:spMkLst>
            <pc:docMk/>
            <pc:sldMk cId="2608294575" sldId="256"/>
            <ac:spMk id="2" creationId="{E49E10DA-8199-4CF0-AA4B-0CDB7E80D27B}"/>
          </ac:spMkLst>
        </pc:spChg>
      </pc:sldChg>
      <pc:sldChg chg="modSp mod ord">
        <pc:chgData name="Sarah Burney" userId="3ff1fe9c-ec4d-4417-af83-dbc6e1aa8c41" providerId="ADAL" clId="{826383D1-B6F2-452F-A398-D9D8C7B145AD}" dt="2025-08-17T14:04:24.701" v="1043" actId="20577"/>
        <pc:sldMkLst>
          <pc:docMk/>
          <pc:sldMk cId="3440728961" sldId="257"/>
        </pc:sldMkLst>
        <pc:spChg chg="mod">
          <ac:chgData name="Sarah Burney" userId="3ff1fe9c-ec4d-4417-af83-dbc6e1aa8c41" providerId="ADAL" clId="{826383D1-B6F2-452F-A398-D9D8C7B145AD}" dt="2025-08-17T14:04:24.701" v="1043" actId="20577"/>
          <ac:spMkLst>
            <pc:docMk/>
            <pc:sldMk cId="3440728961" sldId="257"/>
            <ac:spMk id="3" creationId="{0589D215-D429-4A1C-9EFC-239F444F07F1}"/>
          </ac:spMkLst>
        </pc:spChg>
      </pc:sldChg>
      <pc:sldChg chg="modSp del mod">
        <pc:chgData name="Sarah Burney" userId="3ff1fe9c-ec4d-4417-af83-dbc6e1aa8c41" providerId="ADAL" clId="{826383D1-B6F2-452F-A398-D9D8C7B145AD}" dt="2025-08-17T14:03:50.939" v="1019" actId="47"/>
        <pc:sldMkLst>
          <pc:docMk/>
          <pc:sldMk cId="4128229992" sldId="258"/>
        </pc:sldMkLst>
      </pc:sldChg>
      <pc:sldChg chg="modSp mod">
        <pc:chgData name="Sarah Burney" userId="3ff1fe9c-ec4d-4417-af83-dbc6e1aa8c41" providerId="ADAL" clId="{826383D1-B6F2-452F-A398-D9D8C7B145AD}" dt="2022-05-29T12:30:06.116" v="32" actId="114"/>
        <pc:sldMkLst>
          <pc:docMk/>
          <pc:sldMk cId="670895474" sldId="259"/>
        </pc:sldMkLst>
      </pc:sldChg>
      <pc:sldChg chg="modSp mod">
        <pc:chgData name="Sarah Burney" userId="3ff1fe9c-ec4d-4417-af83-dbc6e1aa8c41" providerId="ADAL" clId="{826383D1-B6F2-452F-A398-D9D8C7B145AD}" dt="2025-08-17T15:11:59.612" v="2476" actId="20577"/>
        <pc:sldMkLst>
          <pc:docMk/>
          <pc:sldMk cId="3291084327" sldId="260"/>
        </pc:sldMkLst>
        <pc:spChg chg="mod">
          <ac:chgData name="Sarah Burney" userId="3ff1fe9c-ec4d-4417-af83-dbc6e1aa8c41" providerId="ADAL" clId="{826383D1-B6F2-452F-A398-D9D8C7B145AD}" dt="2025-08-17T15:11:59.612" v="2476" actId="20577"/>
          <ac:spMkLst>
            <pc:docMk/>
            <pc:sldMk cId="3291084327" sldId="260"/>
            <ac:spMk id="3" creationId="{B2A94C14-B1E0-4AC4-8111-8740BB764BEA}"/>
          </ac:spMkLst>
        </pc:spChg>
      </pc:sldChg>
      <pc:sldChg chg="modSp del mod">
        <pc:chgData name="Sarah Burney" userId="3ff1fe9c-ec4d-4417-af83-dbc6e1aa8c41" providerId="ADAL" clId="{826383D1-B6F2-452F-A398-D9D8C7B145AD}" dt="2025-08-17T14:03:52.167" v="1021" actId="47"/>
        <pc:sldMkLst>
          <pc:docMk/>
          <pc:sldMk cId="3039227062" sldId="261"/>
        </pc:sldMkLst>
      </pc:sldChg>
      <pc:sldChg chg="modSp del mod">
        <pc:chgData name="Sarah Burney" userId="3ff1fe9c-ec4d-4417-af83-dbc6e1aa8c41" providerId="ADAL" clId="{826383D1-B6F2-452F-A398-D9D8C7B145AD}" dt="2025-08-17T14:03:51.452" v="1020" actId="47"/>
        <pc:sldMkLst>
          <pc:docMk/>
          <pc:sldMk cId="3584507256" sldId="262"/>
        </pc:sldMkLst>
      </pc:sldChg>
      <pc:sldChg chg="modSp mod ord">
        <pc:chgData name="Sarah Burney" userId="3ff1fe9c-ec4d-4417-af83-dbc6e1aa8c41" providerId="ADAL" clId="{826383D1-B6F2-452F-A398-D9D8C7B145AD}" dt="2025-08-17T13:59:06.483" v="848"/>
        <pc:sldMkLst>
          <pc:docMk/>
          <pc:sldMk cId="1909110847" sldId="263"/>
        </pc:sldMkLst>
      </pc:sldChg>
      <pc:sldChg chg="addSp delSp modSp mod ord">
        <pc:chgData name="Sarah Burney" userId="3ff1fe9c-ec4d-4417-af83-dbc6e1aa8c41" providerId="ADAL" clId="{826383D1-B6F2-452F-A398-D9D8C7B145AD}" dt="2025-08-17T14:09:05.889" v="1236" actId="20577"/>
        <pc:sldMkLst>
          <pc:docMk/>
          <pc:sldMk cId="2578041790" sldId="264"/>
        </pc:sldMkLst>
        <pc:spChg chg="mod">
          <ac:chgData name="Sarah Burney" userId="3ff1fe9c-ec4d-4417-af83-dbc6e1aa8c41" providerId="ADAL" clId="{826383D1-B6F2-452F-A398-D9D8C7B145AD}" dt="2025-08-17T14:07:24.283" v="1112" actId="20577"/>
          <ac:spMkLst>
            <pc:docMk/>
            <pc:sldMk cId="2578041790" sldId="264"/>
            <ac:spMk id="2" creationId="{27C4DF0A-FCB6-42C0-A024-CECEA7330502}"/>
          </ac:spMkLst>
        </pc:spChg>
        <pc:spChg chg="mod">
          <ac:chgData name="Sarah Burney" userId="3ff1fe9c-ec4d-4417-af83-dbc6e1aa8c41" providerId="ADAL" clId="{826383D1-B6F2-452F-A398-D9D8C7B145AD}" dt="2025-08-17T14:09:05.889" v="1236" actId="20577"/>
          <ac:spMkLst>
            <pc:docMk/>
            <pc:sldMk cId="2578041790" sldId="264"/>
            <ac:spMk id="3" creationId="{646B10BE-A99D-4FB3-85C8-F1CBC8E65915}"/>
          </ac:spMkLst>
        </pc:spChg>
        <pc:spChg chg="del">
          <ac:chgData name="Sarah Burney" userId="3ff1fe9c-ec4d-4417-af83-dbc6e1aa8c41" providerId="ADAL" clId="{826383D1-B6F2-452F-A398-D9D8C7B145AD}" dt="2025-08-17T14:03:59.322" v="1022" actId="26606"/>
          <ac:spMkLst>
            <pc:docMk/>
            <pc:sldMk cId="2578041790" sldId="264"/>
            <ac:spMk id="9" creationId="{32768DCD-B824-413A-B330-8D57ADB3724C}"/>
          </ac:spMkLst>
        </pc:spChg>
        <pc:spChg chg="del">
          <ac:chgData name="Sarah Burney" userId="3ff1fe9c-ec4d-4417-af83-dbc6e1aa8c41" providerId="ADAL" clId="{826383D1-B6F2-452F-A398-D9D8C7B145AD}" dt="2025-08-17T14:03:59.322" v="1022" actId="26606"/>
          <ac:spMkLst>
            <pc:docMk/>
            <pc:sldMk cId="2578041790" sldId="264"/>
            <ac:spMk id="11" creationId="{19F9CD66-32FC-448F-B4C5-67D17508A226}"/>
          </ac:spMkLst>
        </pc:spChg>
        <pc:spChg chg="add">
          <ac:chgData name="Sarah Burney" userId="3ff1fe9c-ec4d-4417-af83-dbc6e1aa8c41" providerId="ADAL" clId="{826383D1-B6F2-452F-A398-D9D8C7B145AD}" dt="2025-08-17T14:03:59.322" v="1022" actId="26606"/>
          <ac:spMkLst>
            <pc:docMk/>
            <pc:sldMk cId="2578041790" sldId="264"/>
            <ac:spMk id="16" creationId="{32768DCD-B824-413A-B330-8D57ADB3724C}"/>
          </ac:spMkLst>
        </pc:spChg>
        <pc:picChg chg="mod">
          <ac:chgData name="Sarah Burney" userId="3ff1fe9c-ec4d-4417-af83-dbc6e1aa8c41" providerId="ADAL" clId="{826383D1-B6F2-452F-A398-D9D8C7B145AD}" dt="2025-08-17T14:03:59.322" v="1022" actId="26606"/>
          <ac:picMkLst>
            <pc:docMk/>
            <pc:sldMk cId="2578041790" sldId="264"/>
            <ac:picMk id="4" creationId="{398115D1-657C-4622-9B18-E9652FC8EE16}"/>
          </ac:picMkLst>
        </pc:picChg>
      </pc:sldChg>
      <pc:sldChg chg="addSp delSp modSp mod ord">
        <pc:chgData name="Sarah Burney" userId="3ff1fe9c-ec4d-4417-af83-dbc6e1aa8c41" providerId="ADAL" clId="{826383D1-B6F2-452F-A398-D9D8C7B145AD}" dt="2025-08-17T14:06:27.797" v="1093" actId="403"/>
        <pc:sldMkLst>
          <pc:docMk/>
          <pc:sldMk cId="393227813" sldId="265"/>
        </pc:sldMkLst>
        <pc:spChg chg="mod">
          <ac:chgData name="Sarah Burney" userId="3ff1fe9c-ec4d-4417-af83-dbc6e1aa8c41" providerId="ADAL" clId="{826383D1-B6F2-452F-A398-D9D8C7B145AD}" dt="2025-08-17T14:05:44.518" v="1049" actId="26606"/>
          <ac:spMkLst>
            <pc:docMk/>
            <pc:sldMk cId="393227813" sldId="265"/>
            <ac:spMk id="2" creationId="{69A7535A-5CD4-4C2B-AFBD-B7C3BD407721}"/>
          </ac:spMkLst>
        </pc:spChg>
        <pc:spChg chg="mod ord">
          <ac:chgData name="Sarah Burney" userId="3ff1fe9c-ec4d-4417-af83-dbc6e1aa8c41" providerId="ADAL" clId="{826383D1-B6F2-452F-A398-D9D8C7B145AD}" dt="2025-08-17T14:06:27.797" v="1093" actId="403"/>
          <ac:spMkLst>
            <pc:docMk/>
            <pc:sldMk cId="393227813" sldId="265"/>
            <ac:spMk id="3" creationId="{9CA1DB61-7624-457E-96E3-43BCAEF999A9}"/>
          </ac:spMkLst>
        </pc:spChg>
        <pc:spChg chg="del">
          <ac:chgData name="Sarah Burney" userId="3ff1fe9c-ec4d-4417-af83-dbc6e1aa8c41" providerId="ADAL" clId="{826383D1-B6F2-452F-A398-D9D8C7B145AD}" dt="2025-08-17T14:05:44.518" v="1049" actId="26606"/>
          <ac:spMkLst>
            <pc:docMk/>
            <pc:sldMk cId="393227813" sldId="265"/>
            <ac:spMk id="9" creationId="{32768DCD-B824-413A-B330-8D57ADB3724C}"/>
          </ac:spMkLst>
        </pc:spChg>
        <pc:spChg chg="del">
          <ac:chgData name="Sarah Burney" userId="3ff1fe9c-ec4d-4417-af83-dbc6e1aa8c41" providerId="ADAL" clId="{826383D1-B6F2-452F-A398-D9D8C7B145AD}" dt="2025-08-17T14:05:44.518" v="1049" actId="26606"/>
          <ac:spMkLst>
            <pc:docMk/>
            <pc:sldMk cId="393227813" sldId="265"/>
            <ac:spMk id="11" creationId="{19F9CD66-32FC-448F-B4C5-67D17508A226}"/>
          </ac:spMkLst>
        </pc:spChg>
        <pc:spChg chg="add">
          <ac:chgData name="Sarah Burney" userId="3ff1fe9c-ec4d-4417-af83-dbc6e1aa8c41" providerId="ADAL" clId="{826383D1-B6F2-452F-A398-D9D8C7B145AD}" dt="2025-08-17T14:05:44.518" v="1049" actId="26606"/>
          <ac:spMkLst>
            <pc:docMk/>
            <pc:sldMk cId="393227813" sldId="265"/>
            <ac:spMk id="2055" creationId="{19B36E71-93BD-4984-AC9C-CC9FB9CC06D6}"/>
          </ac:spMkLst>
        </pc:spChg>
        <pc:spChg chg="add">
          <ac:chgData name="Sarah Burney" userId="3ff1fe9c-ec4d-4417-af83-dbc6e1aa8c41" providerId="ADAL" clId="{826383D1-B6F2-452F-A398-D9D8C7B145AD}" dt="2025-08-17T14:05:44.518" v="1049" actId="26606"/>
          <ac:spMkLst>
            <pc:docMk/>
            <pc:sldMk cId="393227813" sldId="265"/>
            <ac:spMk id="2057" creationId="{1566AC62-7AC7-4ED5-A03D-E28AC560E482}"/>
          </ac:spMkLst>
        </pc:spChg>
        <pc:picChg chg="del">
          <ac:chgData name="Sarah Burney" userId="3ff1fe9c-ec4d-4417-af83-dbc6e1aa8c41" providerId="ADAL" clId="{826383D1-B6F2-452F-A398-D9D8C7B145AD}" dt="2025-08-17T14:05:09.176" v="1047" actId="478"/>
          <ac:picMkLst>
            <pc:docMk/>
            <pc:sldMk cId="393227813" sldId="265"/>
            <ac:picMk id="4" creationId="{A6DD0223-9A52-4F4E-857A-643849A2818F}"/>
          </ac:picMkLst>
        </pc:picChg>
        <pc:picChg chg="add mod">
          <ac:chgData name="Sarah Burney" userId="3ff1fe9c-ec4d-4417-af83-dbc6e1aa8c41" providerId="ADAL" clId="{826383D1-B6F2-452F-A398-D9D8C7B145AD}" dt="2025-08-17T14:05:44.518" v="1049" actId="26606"/>
          <ac:picMkLst>
            <pc:docMk/>
            <pc:sldMk cId="393227813" sldId="265"/>
            <ac:picMk id="2050" creationId="{B38D82A6-E5AC-074F-4C93-F7FFCF6435EF}"/>
          </ac:picMkLst>
        </pc:picChg>
      </pc:sldChg>
      <pc:sldChg chg="addSp delSp modSp mod ord">
        <pc:chgData name="Sarah Burney" userId="3ff1fe9c-ec4d-4417-af83-dbc6e1aa8c41" providerId="ADAL" clId="{826383D1-B6F2-452F-A398-D9D8C7B145AD}" dt="2025-08-17T14:32:10.299" v="2455" actId="403"/>
        <pc:sldMkLst>
          <pc:docMk/>
          <pc:sldMk cId="535583875" sldId="266"/>
        </pc:sldMkLst>
        <pc:spChg chg="mod">
          <ac:chgData name="Sarah Burney" userId="3ff1fe9c-ec4d-4417-af83-dbc6e1aa8c41" providerId="ADAL" clId="{826383D1-B6F2-452F-A398-D9D8C7B145AD}" dt="2025-08-17T14:32:03.397" v="2453" actId="14100"/>
          <ac:spMkLst>
            <pc:docMk/>
            <pc:sldMk cId="535583875" sldId="266"/>
            <ac:spMk id="2" creationId="{7F144A0C-ECC8-48C9-9013-3266D4DFC19A}"/>
          </ac:spMkLst>
        </pc:spChg>
        <pc:spChg chg="mod">
          <ac:chgData name="Sarah Burney" userId="3ff1fe9c-ec4d-4417-af83-dbc6e1aa8c41" providerId="ADAL" clId="{826383D1-B6F2-452F-A398-D9D8C7B145AD}" dt="2025-08-17T14:32:10.299" v="2455" actId="403"/>
          <ac:spMkLst>
            <pc:docMk/>
            <pc:sldMk cId="535583875" sldId="266"/>
            <ac:spMk id="3" creationId="{3F652589-AE37-4A0D-BC33-5480A80C2CD6}"/>
          </ac:spMkLst>
        </pc:spChg>
        <pc:spChg chg="del">
          <ac:chgData name="Sarah Burney" userId="3ff1fe9c-ec4d-4417-af83-dbc6e1aa8c41" providerId="ADAL" clId="{826383D1-B6F2-452F-A398-D9D8C7B145AD}" dt="2025-08-17T14:02:51.999" v="981" actId="26606"/>
          <ac:spMkLst>
            <pc:docMk/>
            <pc:sldMk cId="535583875" sldId="266"/>
            <ac:spMk id="9" creationId="{32768DCD-B824-413A-B330-8D57ADB3724C}"/>
          </ac:spMkLst>
        </pc:spChg>
        <pc:spChg chg="del">
          <ac:chgData name="Sarah Burney" userId="3ff1fe9c-ec4d-4417-af83-dbc6e1aa8c41" providerId="ADAL" clId="{826383D1-B6F2-452F-A398-D9D8C7B145AD}" dt="2025-08-17T14:02:51.999" v="981" actId="26606"/>
          <ac:spMkLst>
            <pc:docMk/>
            <pc:sldMk cId="535583875" sldId="266"/>
            <ac:spMk id="11" creationId="{19F9CD66-32FC-448F-B4C5-67D17508A226}"/>
          </ac:spMkLst>
        </pc:spChg>
        <pc:spChg chg="add">
          <ac:chgData name="Sarah Burney" userId="3ff1fe9c-ec4d-4417-af83-dbc6e1aa8c41" providerId="ADAL" clId="{826383D1-B6F2-452F-A398-D9D8C7B145AD}" dt="2025-08-17T14:02:51.999" v="981" actId="26606"/>
          <ac:spMkLst>
            <pc:docMk/>
            <pc:sldMk cId="535583875" sldId="266"/>
            <ac:spMk id="1031" creationId="{32768DCD-B824-413A-B330-8D57ADB3724C}"/>
          </ac:spMkLst>
        </pc:spChg>
        <pc:spChg chg="add">
          <ac:chgData name="Sarah Burney" userId="3ff1fe9c-ec4d-4417-af83-dbc6e1aa8c41" providerId="ADAL" clId="{826383D1-B6F2-452F-A398-D9D8C7B145AD}" dt="2025-08-17T14:02:51.999" v="981" actId="26606"/>
          <ac:spMkLst>
            <pc:docMk/>
            <pc:sldMk cId="535583875" sldId="266"/>
            <ac:spMk id="1033" creationId="{19F9CD66-32FC-448F-B4C5-67D17508A226}"/>
          </ac:spMkLst>
        </pc:spChg>
        <pc:picChg chg="del">
          <ac:chgData name="Sarah Burney" userId="3ff1fe9c-ec4d-4417-af83-dbc6e1aa8c41" providerId="ADAL" clId="{826383D1-B6F2-452F-A398-D9D8C7B145AD}" dt="2025-08-17T14:02:46.752" v="979" actId="478"/>
          <ac:picMkLst>
            <pc:docMk/>
            <pc:sldMk cId="535583875" sldId="266"/>
            <ac:picMk id="4" creationId="{0D3D6763-E433-4124-897F-6E7D77BBA858}"/>
          </ac:picMkLst>
        </pc:picChg>
        <pc:picChg chg="add mod">
          <ac:chgData name="Sarah Burney" userId="3ff1fe9c-ec4d-4417-af83-dbc6e1aa8c41" providerId="ADAL" clId="{826383D1-B6F2-452F-A398-D9D8C7B145AD}" dt="2025-08-17T14:02:51.999" v="981" actId="26606"/>
          <ac:picMkLst>
            <pc:docMk/>
            <pc:sldMk cId="535583875" sldId="266"/>
            <ac:picMk id="1026" creationId="{956E9366-3065-D15E-2E40-2F7A6D90AD2D}"/>
          </ac:picMkLst>
        </pc:picChg>
      </pc:sldChg>
      <pc:sldChg chg="addSp delSp modSp new mod ord setBg">
        <pc:chgData name="Sarah Burney" userId="3ff1fe9c-ec4d-4417-af83-dbc6e1aa8c41" providerId="ADAL" clId="{826383D1-B6F2-452F-A398-D9D8C7B145AD}" dt="2025-08-17T14:32:44.637" v="2461"/>
        <pc:sldMkLst>
          <pc:docMk/>
          <pc:sldMk cId="674409833" sldId="267"/>
        </pc:sldMkLst>
        <pc:spChg chg="mod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2" creationId="{F8078E8C-BA6B-F9A2-EA74-D8D0215B9FC4}"/>
          </ac:spMkLst>
        </pc:spChg>
        <pc:spChg chg="mod">
          <ac:chgData name="Sarah Burney" userId="3ff1fe9c-ec4d-4417-af83-dbc6e1aa8c41" providerId="ADAL" clId="{826383D1-B6F2-452F-A398-D9D8C7B145AD}" dt="2025-08-17T14:29:19.172" v="2270" actId="20577"/>
          <ac:spMkLst>
            <pc:docMk/>
            <pc:sldMk cId="674409833" sldId="267"/>
            <ac:spMk id="3" creationId="{BDFFFF8F-0664-88FA-E67A-3D663279CA10}"/>
          </ac:spMkLst>
        </pc:spChg>
        <pc:spChg chg="add del">
          <ac:chgData name="Sarah Burney" userId="3ff1fe9c-ec4d-4417-af83-dbc6e1aa8c41" providerId="ADAL" clId="{826383D1-B6F2-452F-A398-D9D8C7B145AD}" dt="2025-08-17T14:21:24.983" v="1902" actId="26606"/>
          <ac:spMkLst>
            <pc:docMk/>
            <pc:sldMk cId="674409833" sldId="267"/>
            <ac:spMk id="9" creationId="{19B36E71-93BD-4984-AC9C-CC9FB9CC06D6}"/>
          </ac:spMkLst>
        </pc:spChg>
        <pc:spChg chg="add">
          <ac:chgData name="Sarah Burney" userId="3ff1fe9c-ec4d-4417-af83-dbc6e1aa8c41" providerId="ADAL" clId="{826383D1-B6F2-452F-A398-D9D8C7B145AD}" dt="2025-08-17T14:21:10.626" v="1900" actId="26606"/>
          <ac:spMkLst>
            <pc:docMk/>
            <pc:sldMk cId="674409833" sldId="267"/>
            <ac:spMk id="11" creationId="{3A767031-C99F-4567-B7D9-353331C77909}"/>
          </ac:spMkLst>
        </pc:spChg>
        <pc:spChg chg="add">
          <ac:chgData name="Sarah Burney" userId="3ff1fe9c-ec4d-4417-af83-dbc6e1aa8c41" providerId="ADAL" clId="{826383D1-B6F2-452F-A398-D9D8C7B145AD}" dt="2025-08-17T14:21:10.626" v="1900" actId="26606"/>
          <ac:spMkLst>
            <pc:docMk/>
            <pc:sldMk cId="674409833" sldId="267"/>
            <ac:spMk id="13" creationId="{63FEDEE9-12A6-4011-A532-8071D6086BF8}"/>
          </ac:spMkLst>
        </pc:spChg>
        <pc:spChg chg="add del">
          <ac:chgData name="Sarah Burney" userId="3ff1fe9c-ec4d-4417-af83-dbc6e1aa8c41" providerId="ADAL" clId="{826383D1-B6F2-452F-A398-D9D8C7B145AD}" dt="2025-08-17T14:21:24.983" v="1902" actId="26606"/>
          <ac:spMkLst>
            <pc:docMk/>
            <pc:sldMk cId="674409833" sldId="267"/>
            <ac:spMk id="15" creationId="{57C37CE9-19CE-49DF-A887-2214EBB1F097}"/>
          </ac:spMkLst>
        </pc:spChg>
        <pc:spChg chg="add del">
          <ac:chgData name="Sarah Burney" userId="3ff1fe9c-ec4d-4417-af83-dbc6e1aa8c41" providerId="ADAL" clId="{826383D1-B6F2-452F-A398-D9D8C7B145AD}" dt="2025-08-17T14:21:24.983" v="1902" actId="26606"/>
          <ac:spMkLst>
            <pc:docMk/>
            <pc:sldMk cId="674409833" sldId="267"/>
            <ac:spMk id="17" creationId="{7EF84E8E-7E93-4DEE-BCFB-2AE29098B5C3}"/>
          </ac:spMkLst>
        </pc:spChg>
        <pc:spChg chg="add del">
          <ac:chgData name="Sarah Burney" userId="3ff1fe9c-ec4d-4417-af83-dbc6e1aa8c41" providerId="ADAL" clId="{826383D1-B6F2-452F-A398-D9D8C7B145AD}" dt="2025-08-17T14:21:24.983" v="1902" actId="26606"/>
          <ac:spMkLst>
            <pc:docMk/>
            <pc:sldMk cId="674409833" sldId="267"/>
            <ac:spMk id="19" creationId="{9046502B-E9B6-4225-B8EE-BC5D644686B0}"/>
          </ac:spMkLst>
        </pc:spChg>
        <pc:spChg chg="add del">
          <ac:chgData name="Sarah Burney" userId="3ff1fe9c-ec4d-4417-af83-dbc6e1aa8c41" providerId="ADAL" clId="{826383D1-B6F2-452F-A398-D9D8C7B145AD}" dt="2025-08-17T14:21:24.983" v="1902" actId="26606"/>
          <ac:spMkLst>
            <pc:docMk/>
            <pc:sldMk cId="674409833" sldId="267"/>
            <ac:spMk id="21" creationId="{2D500B59-4CB5-4E11-9A7B-D19B4BA14B58}"/>
          </ac:spMkLst>
        </pc:spChg>
        <pc:spChg chg="add">
          <ac:chgData name="Sarah Burney" userId="3ff1fe9c-ec4d-4417-af83-dbc6e1aa8c41" providerId="ADAL" clId="{826383D1-B6F2-452F-A398-D9D8C7B145AD}" dt="2025-08-17T14:21:24.983" v="1902" actId="26606"/>
          <ac:spMkLst>
            <pc:docMk/>
            <pc:sldMk cId="674409833" sldId="267"/>
            <ac:spMk id="26" creationId="{32768DCD-B824-413A-B330-8D57ADB3724C}"/>
          </ac:spMkLst>
        </pc:spChg>
        <pc:spChg chg="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28" creationId="{96E45848-BEDA-4F24-9C4E-DA2120958262}"/>
          </ac:spMkLst>
        </pc:spChg>
        <pc:spChg chg="add 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30" creationId="{B2BB8117-A903-442C-9223-A4FEB85C3271}"/>
          </ac:spMkLst>
        </pc:spChg>
        <pc:spChg chg="add 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32" creationId="{C59300B8-3117-43F8-9F8E-68DB9F002F92}"/>
          </ac:spMkLst>
        </pc:spChg>
        <pc:spChg chg="add 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34" creationId="{1AFAE680-42C1-4104-B74F-B0A8F1FB264A}"/>
          </ac:spMkLst>
        </pc:spChg>
        <pc:spChg chg="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36" creationId="{828A8BA9-B3FE-4C96-A0A1-72A0D2C85578}"/>
          </ac:spMkLst>
        </pc:spChg>
        <pc:spChg chg="add 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38" creationId="{16272B6F-135F-45E6-8F46-83B32059F20C}"/>
          </ac:spMkLst>
        </pc:spChg>
        <pc:spChg chg="del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40" creationId="{19F9CD66-32FC-448F-B4C5-67D17508A226}"/>
          </ac:spMkLst>
        </pc:spChg>
        <pc:spChg chg="add">
          <ac:chgData name="Sarah Burney" userId="3ff1fe9c-ec4d-4417-af83-dbc6e1aa8c41" providerId="ADAL" clId="{826383D1-B6F2-452F-A398-D9D8C7B145AD}" dt="2025-08-17T14:21:46.556" v="1906" actId="26606"/>
          <ac:spMkLst>
            <pc:docMk/>
            <pc:sldMk cId="674409833" sldId="267"/>
            <ac:spMk id="45" creationId="{32768DCD-B824-413A-B330-8D57ADB3724C}"/>
          </ac:spMkLst>
        </pc:spChg>
        <pc:picChg chg="add">
          <ac:chgData name="Sarah Burney" userId="3ff1fe9c-ec4d-4417-af83-dbc6e1aa8c41" providerId="ADAL" clId="{826383D1-B6F2-452F-A398-D9D8C7B145AD}" dt="2025-08-17T14:21:10.626" v="1900" actId="26606"/>
          <ac:picMkLst>
            <pc:docMk/>
            <pc:sldMk cId="674409833" sldId="267"/>
            <ac:picMk id="5" creationId="{0EB12242-01B2-F64E-DCDF-DE0B952D312F}"/>
          </ac:picMkLst>
        </pc:picChg>
      </pc:sldChg>
      <pc:sldChg chg="addSp delSp modSp new mod ord setBg">
        <pc:chgData name="Sarah Burney" userId="3ff1fe9c-ec4d-4417-af83-dbc6e1aa8c41" providerId="ADAL" clId="{826383D1-B6F2-452F-A398-D9D8C7B145AD}" dt="2025-08-17T14:28:52.679" v="2266"/>
        <pc:sldMkLst>
          <pc:docMk/>
          <pc:sldMk cId="3176858173" sldId="268"/>
        </pc:sldMkLst>
        <pc:spChg chg="mod">
          <ac:chgData name="Sarah Burney" userId="3ff1fe9c-ec4d-4417-af83-dbc6e1aa8c41" providerId="ADAL" clId="{826383D1-B6F2-452F-A398-D9D8C7B145AD}" dt="2025-08-17T14:28:44.413" v="2262" actId="26606"/>
          <ac:spMkLst>
            <pc:docMk/>
            <pc:sldMk cId="3176858173" sldId="268"/>
            <ac:spMk id="2" creationId="{51CD844A-0F51-1BE8-BD0B-CB5A7BB46D0A}"/>
          </ac:spMkLst>
        </pc:spChg>
        <pc:spChg chg="mod">
          <ac:chgData name="Sarah Burney" userId="3ff1fe9c-ec4d-4417-af83-dbc6e1aa8c41" providerId="ADAL" clId="{826383D1-B6F2-452F-A398-D9D8C7B145AD}" dt="2025-08-17T14:28:44.413" v="2262" actId="26606"/>
          <ac:spMkLst>
            <pc:docMk/>
            <pc:sldMk cId="3176858173" sldId="268"/>
            <ac:spMk id="3" creationId="{0ED67407-1E6F-1B65-45EF-79F1551B785B}"/>
          </ac:spMkLst>
        </pc:spChg>
        <pc:spChg chg="add del">
          <ac:chgData name="Sarah Burney" userId="3ff1fe9c-ec4d-4417-af83-dbc6e1aa8c41" providerId="ADAL" clId="{826383D1-B6F2-452F-A398-D9D8C7B145AD}" dt="2025-08-17T14:28:44.408" v="2261" actId="26606"/>
          <ac:spMkLst>
            <pc:docMk/>
            <pc:sldMk cId="3176858173" sldId="268"/>
            <ac:spMk id="3079" creationId="{32768DCD-B824-413A-B330-8D57ADB3724C}"/>
          </ac:spMkLst>
        </pc:spChg>
        <pc:spChg chg="add del">
          <ac:chgData name="Sarah Burney" userId="3ff1fe9c-ec4d-4417-af83-dbc6e1aa8c41" providerId="ADAL" clId="{826383D1-B6F2-452F-A398-D9D8C7B145AD}" dt="2025-08-17T14:28:44.408" v="2261" actId="26606"/>
          <ac:spMkLst>
            <pc:docMk/>
            <pc:sldMk cId="3176858173" sldId="268"/>
            <ac:spMk id="3081" creationId="{19F9CD66-32FC-448F-B4C5-67D17508A226}"/>
          </ac:spMkLst>
        </pc:spChg>
        <pc:spChg chg="add">
          <ac:chgData name="Sarah Burney" userId="3ff1fe9c-ec4d-4417-af83-dbc6e1aa8c41" providerId="ADAL" clId="{826383D1-B6F2-452F-A398-D9D8C7B145AD}" dt="2025-08-17T14:28:44.413" v="2262" actId="26606"/>
          <ac:spMkLst>
            <pc:docMk/>
            <pc:sldMk cId="3176858173" sldId="268"/>
            <ac:spMk id="3083" creationId="{32768DCD-B824-413A-B330-8D57ADB3724C}"/>
          </ac:spMkLst>
        </pc:spChg>
        <pc:spChg chg="add">
          <ac:chgData name="Sarah Burney" userId="3ff1fe9c-ec4d-4417-af83-dbc6e1aa8c41" providerId="ADAL" clId="{826383D1-B6F2-452F-A398-D9D8C7B145AD}" dt="2025-08-17T14:28:44.413" v="2262" actId="26606"/>
          <ac:spMkLst>
            <pc:docMk/>
            <pc:sldMk cId="3176858173" sldId="268"/>
            <ac:spMk id="3084" creationId="{19F9CD66-32FC-448F-B4C5-67D17508A226}"/>
          </ac:spMkLst>
        </pc:spChg>
        <pc:picChg chg="add mod">
          <ac:chgData name="Sarah Burney" userId="3ff1fe9c-ec4d-4417-af83-dbc6e1aa8c41" providerId="ADAL" clId="{826383D1-B6F2-452F-A398-D9D8C7B145AD}" dt="2025-08-17T14:28:44.413" v="2262" actId="26606"/>
          <ac:picMkLst>
            <pc:docMk/>
            <pc:sldMk cId="3176858173" sldId="268"/>
            <ac:picMk id="3074" creationId="{23E7FE3C-2085-3A87-03B8-C9AA4C7FF81A}"/>
          </ac:picMkLst>
        </pc:picChg>
      </pc:sldChg>
      <pc:sldChg chg="addSp delSp modSp new mod ord setBg">
        <pc:chgData name="Sarah Burney" userId="3ff1fe9c-ec4d-4417-af83-dbc6e1aa8c41" providerId="ADAL" clId="{826383D1-B6F2-452F-A398-D9D8C7B145AD}" dt="2025-08-17T14:32:34.080" v="2459" actId="14100"/>
        <pc:sldMkLst>
          <pc:docMk/>
          <pc:sldMk cId="533442666" sldId="269"/>
        </pc:sldMkLst>
        <pc:spChg chg="mod">
          <ac:chgData name="Sarah Burney" userId="3ff1fe9c-ec4d-4417-af83-dbc6e1aa8c41" providerId="ADAL" clId="{826383D1-B6F2-452F-A398-D9D8C7B145AD}" dt="2025-08-17T14:32:23.736" v="2456" actId="26606"/>
          <ac:spMkLst>
            <pc:docMk/>
            <pc:sldMk cId="533442666" sldId="269"/>
            <ac:spMk id="2" creationId="{F3073893-675C-6F82-C901-BA3D2237C765}"/>
          </ac:spMkLst>
        </pc:spChg>
        <pc:spChg chg="mod ord">
          <ac:chgData name="Sarah Burney" userId="3ff1fe9c-ec4d-4417-af83-dbc6e1aa8c41" providerId="ADAL" clId="{826383D1-B6F2-452F-A398-D9D8C7B145AD}" dt="2025-08-17T14:32:34.080" v="2459" actId="14100"/>
          <ac:spMkLst>
            <pc:docMk/>
            <pc:sldMk cId="533442666" sldId="269"/>
            <ac:spMk id="3" creationId="{858285AF-D113-EC2E-2184-502171CCAADE}"/>
          </ac:spMkLst>
        </pc:spChg>
        <pc:spChg chg="add del">
          <ac:chgData name="Sarah Burney" userId="3ff1fe9c-ec4d-4417-af83-dbc6e1aa8c41" providerId="ADAL" clId="{826383D1-B6F2-452F-A398-D9D8C7B145AD}" dt="2025-08-17T14:32:23.736" v="2456" actId="26606"/>
          <ac:spMkLst>
            <pc:docMk/>
            <pc:sldMk cId="533442666" sldId="269"/>
            <ac:spMk id="4103" creationId="{19B36E71-93BD-4984-AC9C-CC9FB9CC06D6}"/>
          </ac:spMkLst>
        </pc:spChg>
        <pc:spChg chg="add del">
          <ac:chgData name="Sarah Burney" userId="3ff1fe9c-ec4d-4417-af83-dbc6e1aa8c41" providerId="ADAL" clId="{826383D1-B6F2-452F-A398-D9D8C7B145AD}" dt="2025-08-17T14:32:23.736" v="2456" actId="26606"/>
          <ac:spMkLst>
            <pc:docMk/>
            <pc:sldMk cId="533442666" sldId="269"/>
            <ac:spMk id="4105" creationId="{1566AC62-7AC7-4ED5-A03D-E28AC560E482}"/>
          </ac:spMkLst>
        </pc:spChg>
        <pc:spChg chg="add">
          <ac:chgData name="Sarah Burney" userId="3ff1fe9c-ec4d-4417-af83-dbc6e1aa8c41" providerId="ADAL" clId="{826383D1-B6F2-452F-A398-D9D8C7B145AD}" dt="2025-08-17T14:32:23.736" v="2456" actId="26606"/>
          <ac:spMkLst>
            <pc:docMk/>
            <pc:sldMk cId="533442666" sldId="269"/>
            <ac:spMk id="4110" creationId="{19B36E71-93BD-4984-AC9C-CC9FB9CC06D6}"/>
          </ac:spMkLst>
        </pc:spChg>
        <pc:picChg chg="add mod">
          <ac:chgData name="Sarah Burney" userId="3ff1fe9c-ec4d-4417-af83-dbc6e1aa8c41" providerId="ADAL" clId="{826383D1-B6F2-452F-A398-D9D8C7B145AD}" dt="2025-08-17T14:32:23.736" v="2456" actId="26606"/>
          <ac:picMkLst>
            <pc:docMk/>
            <pc:sldMk cId="533442666" sldId="269"/>
            <ac:picMk id="4098" creationId="{FB61EC33-BEE3-A9EA-E49C-2A9EE6B701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E10DA-8199-4CF0-AA4B-0CDB7E80D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33601"/>
            <a:ext cx="4800600" cy="3766268"/>
          </a:xfrm>
        </p:spPr>
        <p:txBody>
          <a:bodyPr anchor="t">
            <a:normAutofit/>
          </a:bodyPr>
          <a:lstStyle/>
          <a:p>
            <a:pPr algn="l"/>
            <a:r>
              <a:rPr lang="en-AU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Year 8 English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75BD2-919D-43B0-920E-9008DBB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>
            <a:normAutofit/>
          </a:bodyPr>
          <a:lstStyle/>
          <a:p>
            <a:pPr algn="l"/>
            <a:r>
              <a:rPr lang="en-AU" sz="2200" dirty="0">
                <a:solidFill>
                  <a:schemeClr val="tx2">
                    <a:alpha val="60000"/>
                  </a:schemeClr>
                </a:solidFill>
              </a:rPr>
              <a:t>Term 3, Week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ildflowers in a meadow with a sunrise">
            <a:extLst>
              <a:ext uri="{FF2B5EF4-FFF2-40B4-BE49-F238E27FC236}">
                <a16:creationId xmlns:a16="http://schemas.microsoft.com/office/drawing/2014/main" id="{FBB44527-EA22-4FC2-BD1C-31F455A7B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9884" r="11567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ame 3083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D844A-0F51-1BE8-BD0B-CB5A7BB4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en-AU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Endemic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67407-1E6F-1B65-45EF-79F1551B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>
            <a:normAutofit/>
          </a:bodyPr>
          <a:lstStyle/>
          <a:p>
            <a:r>
              <a:rPr lang="en-AU" sz="18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AU" sz="1800" dirty="0">
                <a:solidFill>
                  <a:schemeClr val="tx2">
                    <a:alpha val="60000"/>
                  </a:schemeClr>
                </a:solidFill>
              </a:rPr>
              <a:t>adjective</a:t>
            </a:r>
          </a:p>
          <a:p>
            <a:r>
              <a:rPr lang="en-AU" sz="18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AU" sz="1800" dirty="0">
                <a:solidFill>
                  <a:schemeClr val="tx2">
                    <a:alpha val="60000"/>
                  </a:schemeClr>
                </a:solidFill>
              </a:rPr>
              <a:t>regularly occurring in a certain area or native to that place.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AU" sz="1800" dirty="0">
                <a:solidFill>
                  <a:schemeClr val="tx2">
                    <a:alpha val="60000"/>
                  </a:schemeClr>
                </a:solidFill>
              </a:rPr>
              <a:t>Kangaroos are </a:t>
            </a:r>
            <a:r>
              <a:rPr lang="en-AU" sz="1800" u="sng" dirty="0">
                <a:solidFill>
                  <a:schemeClr val="tx2">
                    <a:alpha val="60000"/>
                  </a:schemeClr>
                </a:solidFill>
              </a:rPr>
              <a:t>endemic</a:t>
            </a:r>
            <a:r>
              <a:rPr lang="en-AU" sz="1800" dirty="0">
                <a:solidFill>
                  <a:schemeClr val="tx2">
                    <a:alpha val="60000"/>
                  </a:schemeClr>
                </a:solidFill>
              </a:rPr>
              <a:t> to Australia</a:t>
            </a:r>
          </a:p>
          <a:p>
            <a:r>
              <a:rPr lang="en-GB" sz="1800" dirty="0">
                <a:solidFill>
                  <a:schemeClr val="tx2">
                    <a:alpha val="60000"/>
                  </a:schemeClr>
                </a:solidFill>
              </a:rPr>
              <a:t>Malaria is </a:t>
            </a:r>
            <a:r>
              <a:rPr lang="en-GB" sz="1800" u="sng" dirty="0">
                <a:solidFill>
                  <a:schemeClr val="tx2">
                    <a:alpha val="60000"/>
                  </a:schemeClr>
                </a:solidFill>
              </a:rPr>
              <a:t>endemic</a:t>
            </a:r>
            <a:r>
              <a:rPr lang="en-GB" sz="1800" dirty="0">
                <a:solidFill>
                  <a:schemeClr val="tx2">
                    <a:alpha val="60000"/>
                  </a:schemeClr>
                </a:solidFill>
              </a:rPr>
              <a:t> in some tropical countries.</a:t>
            </a:r>
          </a:p>
          <a:p>
            <a:r>
              <a:rPr lang="en-GB" sz="1800" dirty="0">
                <a:solidFill>
                  <a:schemeClr val="tx2">
                    <a:alpha val="60000"/>
                  </a:schemeClr>
                </a:solidFill>
              </a:rPr>
              <a:t>Traffic congestion is </a:t>
            </a:r>
            <a:r>
              <a:rPr lang="en-GB" sz="1800" u="sng" dirty="0">
                <a:solidFill>
                  <a:schemeClr val="tx2">
                    <a:alpha val="60000"/>
                  </a:schemeClr>
                </a:solidFill>
              </a:rPr>
              <a:t>endemic</a:t>
            </a:r>
            <a:r>
              <a:rPr lang="en-GB" sz="1800" dirty="0">
                <a:solidFill>
                  <a:schemeClr val="tx2">
                    <a:alpha val="60000"/>
                  </a:schemeClr>
                </a:solidFill>
              </a:rPr>
              <a:t> in large cities.</a:t>
            </a:r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3074" name="Picture 2" descr="What Causes Traffic Congestion? | Geotab">
            <a:extLst>
              <a:ext uri="{FF2B5EF4-FFF2-40B4-BE49-F238E27FC236}">
                <a16:creationId xmlns:a16="http://schemas.microsoft.com/office/drawing/2014/main" id="{23E7FE3C-2085-3A87-03B8-C9AA4C7F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r="44153"/>
          <a:stretch>
            <a:fillRect/>
          </a:stretch>
        </p:blipFill>
        <p:spPr bwMode="auto">
          <a:xfrm>
            <a:off x="7236477" y="488577"/>
            <a:ext cx="4465948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5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78E8C-BA6B-F9A2-EA74-D8D0215B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2076450"/>
          </a:xfrm>
        </p:spPr>
        <p:txBody>
          <a:bodyPr anchor="b">
            <a:normAutofit/>
          </a:bodyPr>
          <a:lstStyle/>
          <a:p>
            <a:r>
              <a:rPr lang="en-AU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Delineate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FF8F-0664-88FA-E67A-3D663279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4362974" cy="29860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7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AU" sz="1700" dirty="0">
                <a:solidFill>
                  <a:schemeClr val="tx2">
                    <a:alpha val="60000"/>
                  </a:schemeClr>
                </a:solidFill>
              </a:rPr>
              <a:t>verb</a:t>
            </a:r>
          </a:p>
          <a:p>
            <a:pPr>
              <a:lnSpc>
                <a:spcPct val="100000"/>
              </a:lnSpc>
            </a:pPr>
            <a:r>
              <a:rPr lang="en-AU" sz="17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AU" sz="1700" dirty="0">
                <a:solidFill>
                  <a:schemeClr val="tx2">
                    <a:alpha val="60000"/>
                  </a:schemeClr>
                </a:solidFill>
              </a:rPr>
              <a:t>to describe, explain, or show something clearly and in detail</a:t>
            </a:r>
          </a:p>
          <a:p>
            <a:pPr>
              <a:lnSpc>
                <a:spcPct val="100000"/>
              </a:lnSpc>
            </a:pPr>
            <a:endParaRPr lang="en-AU" sz="17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AU" sz="1700" i="1" dirty="0">
                <a:solidFill>
                  <a:schemeClr val="tx2">
                    <a:alpha val="60000"/>
                  </a:schemeClr>
                </a:solidFill>
              </a:rPr>
              <a:t>In his essay, he </a:t>
            </a:r>
            <a:r>
              <a:rPr lang="en-AU" sz="1700" i="1" u="sng" dirty="0">
                <a:solidFill>
                  <a:schemeClr val="tx2">
                    <a:alpha val="60000"/>
                  </a:schemeClr>
                </a:solidFill>
              </a:rPr>
              <a:t>delineated</a:t>
            </a:r>
            <a:r>
              <a:rPr lang="en-AU" sz="1700" i="1" dirty="0">
                <a:solidFill>
                  <a:schemeClr val="tx2">
                    <a:alpha val="60000"/>
                  </a:schemeClr>
                </a:solidFill>
              </a:rPr>
              <a:t> the causes and effects of climate change.</a:t>
            </a:r>
          </a:p>
          <a:p>
            <a:pPr>
              <a:lnSpc>
                <a:spcPct val="100000"/>
              </a:lnSpc>
            </a:pPr>
            <a:r>
              <a:rPr lang="en-AU" sz="1700" i="1" dirty="0">
                <a:solidFill>
                  <a:schemeClr val="tx2">
                    <a:alpha val="60000"/>
                  </a:schemeClr>
                </a:solidFill>
              </a:rPr>
              <a:t>The map needs to clearly </a:t>
            </a:r>
            <a:r>
              <a:rPr lang="en-AU" sz="1700" i="1" u="sng" dirty="0">
                <a:solidFill>
                  <a:schemeClr val="tx2">
                    <a:alpha val="60000"/>
                  </a:schemeClr>
                </a:solidFill>
              </a:rPr>
              <a:t>delineate</a:t>
            </a:r>
            <a:r>
              <a:rPr lang="en-AU" sz="1700" i="1" dirty="0">
                <a:solidFill>
                  <a:schemeClr val="tx2">
                    <a:alpha val="60000"/>
                  </a:schemeClr>
                </a:solidFill>
              </a:rPr>
              <a:t> the borders between countries.</a:t>
            </a:r>
          </a:p>
        </p:txBody>
      </p:sp>
      <p:pic>
        <p:nvPicPr>
          <p:cNvPr id="5" name="Picture 4" descr="World map made out of post-its">
            <a:extLst>
              <a:ext uri="{FF2B5EF4-FFF2-40B4-BE49-F238E27FC236}">
                <a16:creationId xmlns:a16="http://schemas.microsoft.com/office/drawing/2014/main" id="{0EB12242-01B2-F64E-DCDF-DE0B952D31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rcRect l="23300" r="17476"/>
          <a:stretch>
            <a:fillRect/>
          </a:stretch>
        </p:blipFill>
        <p:spPr>
          <a:xfrm>
            <a:off x="6505680" y="486561"/>
            <a:ext cx="5196962" cy="58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6A094-A38E-4ACD-B82A-7FDDF834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216478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Notorious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B7C-745B-486B-A41A-012A0C6FD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83971"/>
            <a:ext cx="4581526" cy="3792991"/>
          </a:xfrm>
        </p:spPr>
        <p:txBody>
          <a:bodyPr>
            <a:normAutofit lnSpcReduction="10000"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adjective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famous for something bad</a:t>
            </a:r>
          </a:p>
          <a:p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Tourists should avoid this area as it is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notorious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for crime and pickpocketing.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BF2A4-B55B-44CF-AEF8-23D83A88F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0" r="27473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4A1DE-E7CF-42E8-AFE9-1E4040DF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477735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Contraband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075F-4575-479C-BEFD-C50B6DAF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051"/>
            <a:ext cx="4362974" cy="3490911"/>
          </a:xfrm>
        </p:spPr>
        <p:txBody>
          <a:bodyPr>
            <a:normAutofit fontScale="92500" lnSpcReduction="10000"/>
          </a:bodyPr>
          <a:lstStyle/>
          <a:p>
            <a:pPr marL="228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noun</a:t>
            </a:r>
          </a:p>
          <a:p>
            <a:pPr marL="228600" indent="0">
              <a:lnSpc>
                <a:spcPct val="100000"/>
              </a:lnSpc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goods that have been taken between countries illegally</a:t>
            </a:r>
          </a:p>
          <a:p>
            <a:pPr>
              <a:lnSpc>
                <a:spcPct val="100000"/>
              </a:lnSpc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At the airport, bags are inspected for any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contraband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items.</a:t>
            </a:r>
          </a:p>
          <a:p>
            <a:pPr>
              <a:lnSpc>
                <a:spcPct val="100000"/>
              </a:lnSpc>
            </a:pPr>
            <a:endParaRPr lang="en-AU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A4C1-6004-49DA-8C5E-CB206583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4634" r="25781" b="-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D7C8B-78DF-451B-85AB-114C8A87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971549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Defray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4C14-B1E0-4AC4-8111-8740BB76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9671"/>
            <a:ext cx="4581526" cy="3907291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verb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to provide money to cover costs or expenses</a:t>
            </a:r>
          </a:p>
          <a:p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Please donate to help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defray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the costs of running the animal shelter.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99B25-286D-4A0A-93C9-3B6D403C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0" r="17755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49A4E-678E-4572-8556-60759F07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004206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Covert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D215-D429-4A1C-9EFC-239F444F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357"/>
            <a:ext cx="4362974" cy="3972605"/>
          </a:xfrm>
        </p:spPr>
        <p:txBody>
          <a:bodyPr>
            <a:normAutofit fontScale="92500"/>
          </a:bodyPr>
          <a:lstStyle/>
          <a:p>
            <a:pPr marL="228600" indent="0">
              <a:buNone/>
            </a:pPr>
            <a:r>
              <a:rPr lang="en-GB" sz="26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600" dirty="0">
                <a:solidFill>
                  <a:schemeClr val="tx2">
                    <a:alpha val="60000"/>
                  </a:schemeClr>
                </a:solidFill>
              </a:rPr>
              <a:t>adjective	</a:t>
            </a:r>
          </a:p>
          <a:p>
            <a:pPr marL="228600" indent="0">
              <a:buNone/>
            </a:pPr>
            <a:r>
              <a:rPr lang="en-GB" sz="26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600" dirty="0">
                <a:solidFill>
                  <a:schemeClr val="tx2">
                    <a:alpha val="60000"/>
                  </a:schemeClr>
                </a:solidFill>
              </a:rPr>
              <a:t>hidden or disguised; secret</a:t>
            </a:r>
          </a:p>
          <a:p>
            <a:pPr marL="228600" indent="0">
              <a:buNone/>
            </a:pPr>
            <a:endParaRPr lang="en-GB" sz="26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600" i="1" dirty="0">
                <a:solidFill>
                  <a:schemeClr val="tx2">
                    <a:alpha val="60000"/>
                  </a:schemeClr>
                </a:solidFill>
              </a:rPr>
              <a:t>The spy went hoped his enemies would not discover his </a:t>
            </a:r>
            <a:r>
              <a:rPr lang="en-GB" sz="2600" i="1" u="sng" dirty="0">
                <a:solidFill>
                  <a:schemeClr val="tx2">
                    <a:alpha val="60000"/>
                  </a:schemeClr>
                </a:solidFill>
              </a:rPr>
              <a:t>covert</a:t>
            </a:r>
            <a:r>
              <a:rPr lang="en-GB" sz="2600" i="1" dirty="0">
                <a:solidFill>
                  <a:schemeClr val="tx2">
                    <a:alpha val="60000"/>
                  </a:schemeClr>
                </a:solidFill>
              </a:rPr>
              <a:t> plans.</a:t>
            </a:r>
          </a:p>
          <a:p>
            <a:endParaRPr lang="en-AU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C1372-E2EF-4881-BFDF-BEA8603A0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3816" r="3908" b="7724"/>
          <a:stretch/>
        </p:blipFill>
        <p:spPr>
          <a:xfrm>
            <a:off x="6264276" y="486561"/>
            <a:ext cx="5438366" cy="58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ame 2056">
            <a:extLst>
              <a:ext uri="{FF2B5EF4-FFF2-40B4-BE49-F238E27FC236}">
                <a16:creationId xmlns:a16="http://schemas.microsoft.com/office/drawing/2014/main" id="{1566AC62-7AC7-4ED5-A03D-E28AC560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7535A-5CD4-4C2B-AFBD-B7C3BD40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Camaraderie </a:t>
            </a:r>
          </a:p>
        </p:txBody>
      </p:sp>
      <p:pic>
        <p:nvPicPr>
          <p:cNvPr id="2050" name="Picture 2" descr="How to Plan a Camping Trip with Friends: A Clear and Confident Guide -  Everbeam">
            <a:extLst>
              <a:ext uri="{FF2B5EF4-FFF2-40B4-BE49-F238E27FC236}">
                <a16:creationId xmlns:a16="http://schemas.microsoft.com/office/drawing/2014/main" id="{B38D82A6-E5AC-074F-4C93-F7FFCF64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0" r="1" b="23030"/>
          <a:stretch>
            <a:fillRect/>
          </a:stretch>
        </p:blipFill>
        <p:spPr bwMode="auto">
          <a:xfrm>
            <a:off x="490506" y="487252"/>
            <a:ext cx="11211919" cy="31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DB61-7624-457E-96E3-43BCAEF99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3893770"/>
            <a:ext cx="6964679" cy="2319306"/>
          </a:xfrm>
        </p:spPr>
        <p:txBody>
          <a:bodyPr anchor="t">
            <a:normAutofit/>
          </a:bodyPr>
          <a:lstStyle/>
          <a:p>
            <a:pPr marL="22860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1600" dirty="0">
                <a:solidFill>
                  <a:schemeClr val="tx2">
                    <a:alpha val="60000"/>
                  </a:schemeClr>
                </a:solidFill>
              </a:rPr>
              <a:t>noun</a:t>
            </a:r>
          </a:p>
          <a:p>
            <a:pPr marL="228600" indent="0">
              <a:lnSpc>
                <a:spcPct val="100000"/>
              </a:lnSpc>
              <a:buNone/>
            </a:pPr>
            <a:endParaRPr lang="en-GB" sz="16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1600" dirty="0">
                <a:solidFill>
                  <a:schemeClr val="tx2">
                    <a:alpha val="60000"/>
                  </a:schemeClr>
                </a:solidFill>
              </a:rPr>
              <a:t>friendly warmth or loyalty between people who spend a lot of time together</a:t>
            </a:r>
          </a:p>
          <a:p>
            <a:pPr marL="228600" indent="0">
              <a:lnSpc>
                <a:spcPct val="100000"/>
              </a:lnSpc>
              <a:buNone/>
            </a:pPr>
            <a:endParaRPr lang="en-GB" sz="16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i="1" dirty="0">
                <a:solidFill>
                  <a:schemeClr val="tx2">
                    <a:alpha val="60000"/>
                  </a:schemeClr>
                </a:solidFill>
              </a:rPr>
              <a:t>Camping trips are a great way to develop </a:t>
            </a:r>
            <a:r>
              <a:rPr lang="en-GB" sz="1600" i="1" u="sng" dirty="0">
                <a:solidFill>
                  <a:schemeClr val="tx2">
                    <a:alpha val="60000"/>
                  </a:schemeClr>
                </a:solidFill>
              </a:rPr>
              <a:t>camaraderie</a:t>
            </a:r>
            <a:r>
              <a:rPr lang="en-GB" sz="1600" i="1" dirty="0">
                <a:solidFill>
                  <a:schemeClr val="tx2">
                    <a:alpha val="6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AU" sz="1300" dirty="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4DF0A-FCB6-42C0-A024-CECEA733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2076450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Lichen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10BE-A99D-4FB3-85C8-F1CBC8E6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4362974" cy="2986087"/>
          </a:xfrm>
        </p:spPr>
        <p:txBody>
          <a:bodyPr>
            <a:normAutofit/>
          </a:bodyPr>
          <a:lstStyle/>
          <a:p>
            <a:pPr marL="228600" indent="0">
              <a:lnSpc>
                <a:spcPct val="100000"/>
              </a:lnSpc>
              <a:buNone/>
            </a:pPr>
            <a:r>
              <a:rPr lang="en-GB" sz="1900" b="1" dirty="0">
                <a:solidFill>
                  <a:schemeClr val="tx2">
                    <a:alpha val="60000"/>
                  </a:schemeClr>
                </a:solidFill>
              </a:rPr>
              <a:t>Part of Speech</a:t>
            </a:r>
            <a:r>
              <a:rPr lang="en-GB" sz="1900" dirty="0">
                <a:solidFill>
                  <a:schemeClr val="tx2">
                    <a:alpha val="60000"/>
                  </a:schemeClr>
                </a:solidFill>
              </a:rPr>
              <a:t>: noun</a:t>
            </a:r>
          </a:p>
          <a:p>
            <a:pPr marL="228600" indent="0">
              <a:lnSpc>
                <a:spcPct val="100000"/>
              </a:lnSpc>
              <a:buNone/>
            </a:pPr>
            <a:r>
              <a:rPr lang="en-GB" sz="1900" b="1" dirty="0" err="1">
                <a:solidFill>
                  <a:schemeClr val="tx2">
                    <a:alpha val="60000"/>
                  </a:schemeClr>
                </a:solidFill>
              </a:rPr>
              <a:t>Prounounced</a:t>
            </a:r>
            <a:r>
              <a:rPr lang="en-GB" sz="1900" b="1" dirty="0">
                <a:solidFill>
                  <a:schemeClr val="tx2">
                    <a:alpha val="60000"/>
                  </a:schemeClr>
                </a:solidFill>
              </a:rPr>
              <a:t>: </a:t>
            </a:r>
            <a:r>
              <a:rPr lang="en-GB" sz="1900" dirty="0">
                <a:solidFill>
                  <a:schemeClr val="tx2">
                    <a:alpha val="60000"/>
                  </a:schemeClr>
                </a:solidFill>
              </a:rPr>
              <a:t>LIE-</a:t>
            </a:r>
            <a:r>
              <a:rPr lang="en-GB" sz="1900" dirty="0" err="1">
                <a:solidFill>
                  <a:schemeClr val="tx2">
                    <a:alpha val="60000"/>
                  </a:schemeClr>
                </a:solidFill>
              </a:rPr>
              <a:t>kn</a:t>
            </a:r>
            <a:endParaRPr lang="en-GB" sz="1900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19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1900" dirty="0">
                <a:solidFill>
                  <a:schemeClr val="tx2">
                    <a:alpha val="60000"/>
                  </a:schemeClr>
                </a:solidFill>
              </a:rPr>
              <a:t>a type of flat plant-like  growth that spreads over rocks, walls and trees.</a:t>
            </a:r>
          </a:p>
          <a:p>
            <a:pPr marL="228600" indent="0">
              <a:lnSpc>
                <a:spcPct val="100000"/>
              </a:lnSpc>
              <a:buNone/>
            </a:pPr>
            <a:endParaRPr lang="en-GB" sz="19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900" i="1" u="sng" dirty="0">
                <a:solidFill>
                  <a:schemeClr val="tx2">
                    <a:alpha val="60000"/>
                  </a:schemeClr>
                </a:solidFill>
              </a:rPr>
              <a:t>Lichen</a:t>
            </a:r>
            <a:r>
              <a:rPr lang="en-GB" sz="1900" i="1" dirty="0">
                <a:solidFill>
                  <a:schemeClr val="tx2">
                    <a:alpha val="60000"/>
                  </a:schemeClr>
                </a:solidFill>
              </a:rPr>
              <a:t> is not technically a plant or a fungus.</a:t>
            </a:r>
          </a:p>
          <a:p>
            <a:pPr>
              <a:lnSpc>
                <a:spcPct val="100000"/>
              </a:lnSpc>
            </a:pPr>
            <a:endParaRPr lang="en-AU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115D1-657C-4622-9B18-E9652FC8E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7010" r="10050"/>
          <a:stretch/>
        </p:blipFill>
        <p:spPr>
          <a:xfrm>
            <a:off x="6097696" y="486561"/>
            <a:ext cx="5604946" cy="58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ame 103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4A0C-ECC8-48C9-9013-3266D4D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920749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Placate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2589-AE37-4A0D-BC33-5480A80C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561"/>
            <a:ext cx="4581526" cy="3982402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GB" sz="20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000" dirty="0">
                <a:solidFill>
                  <a:schemeClr val="tx2">
                    <a:alpha val="60000"/>
                  </a:schemeClr>
                </a:solidFill>
              </a:rPr>
              <a:t>verb</a:t>
            </a:r>
          </a:p>
          <a:p>
            <a:pPr marL="228600" indent="0">
              <a:buNone/>
            </a:pPr>
            <a:r>
              <a:rPr lang="en-GB" sz="20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000" dirty="0">
                <a:solidFill>
                  <a:schemeClr val="tx2">
                    <a:alpha val="60000"/>
                  </a:schemeClr>
                </a:solidFill>
              </a:rPr>
              <a:t>to make someone less angry by doing or saying something to please them</a:t>
            </a:r>
          </a:p>
          <a:p>
            <a:pPr marL="228600" indent="0">
              <a:buNone/>
            </a:pPr>
            <a:endParaRPr lang="en-GB" sz="2000" b="1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000" i="1" dirty="0">
                <a:solidFill>
                  <a:schemeClr val="tx2">
                    <a:alpha val="60000"/>
                  </a:schemeClr>
                </a:solidFill>
              </a:rPr>
              <a:t>The manager tried to </a:t>
            </a:r>
            <a:r>
              <a:rPr lang="en-GB" sz="2000" i="1" u="sng" dirty="0">
                <a:solidFill>
                  <a:schemeClr val="tx2">
                    <a:alpha val="60000"/>
                  </a:schemeClr>
                </a:solidFill>
              </a:rPr>
              <a:t>placate</a:t>
            </a:r>
            <a:r>
              <a:rPr lang="en-GB" sz="2000" i="1" dirty="0">
                <a:solidFill>
                  <a:schemeClr val="tx2">
                    <a:alpha val="60000"/>
                  </a:schemeClr>
                </a:solidFill>
              </a:rPr>
              <a:t> the customer by giving her a full refund.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26" name="Picture 2" descr="Difficult customers are on the rise. How organizations can help workers  deal with them">
            <a:extLst>
              <a:ext uri="{FF2B5EF4-FFF2-40B4-BE49-F238E27FC236}">
                <a16:creationId xmlns:a16="http://schemas.microsoft.com/office/drawing/2014/main" id="{956E9366-3065-D15E-2E40-2F7A6D90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893" y="2090314"/>
            <a:ext cx="5022907" cy="26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8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73893-675C-6F82-C901-BA3D2237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4437"/>
            <a:ext cx="5257800" cy="2248253"/>
          </a:xfrm>
        </p:spPr>
        <p:txBody>
          <a:bodyPr anchor="t">
            <a:normAutofit/>
          </a:bodyPr>
          <a:lstStyle/>
          <a:p>
            <a:r>
              <a:rPr lang="en-AU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Incentive</a:t>
            </a:r>
          </a:p>
        </p:txBody>
      </p:sp>
      <p:pic>
        <p:nvPicPr>
          <p:cNvPr id="4098" name="Picture 2" descr="A messy room is a sign of depression for teens">
            <a:extLst>
              <a:ext uri="{FF2B5EF4-FFF2-40B4-BE49-F238E27FC236}">
                <a16:creationId xmlns:a16="http://schemas.microsoft.com/office/drawing/2014/main" id="{FB61EC33-BEE3-A9EA-E49C-2A9EE6B70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r="1" b="19682"/>
          <a:stretch>
            <a:fillRect/>
          </a:stretch>
        </p:blipFill>
        <p:spPr bwMode="auto">
          <a:xfrm>
            <a:off x="478172" y="444617"/>
            <a:ext cx="11157358" cy="31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85AF-D113-EC2E-2184-502171CC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3934437"/>
            <a:ext cx="7848599" cy="23647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8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AU" sz="1800" dirty="0">
                <a:solidFill>
                  <a:schemeClr val="tx2">
                    <a:alpha val="60000"/>
                  </a:schemeClr>
                </a:solidFill>
              </a:rPr>
              <a:t>noun</a:t>
            </a:r>
          </a:p>
          <a:p>
            <a:pPr>
              <a:lnSpc>
                <a:spcPct val="100000"/>
              </a:lnSpc>
            </a:pPr>
            <a:r>
              <a:rPr lang="en-AU" sz="18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AU" sz="1800" dirty="0">
                <a:solidFill>
                  <a:schemeClr val="tx2">
                    <a:alpha val="60000"/>
                  </a:schemeClr>
                </a:solidFill>
              </a:rPr>
              <a:t>a thing that motivates or encourages someone to do something.</a:t>
            </a:r>
          </a:p>
          <a:p>
            <a:pPr>
              <a:lnSpc>
                <a:spcPct val="100000"/>
              </a:lnSpc>
            </a:pPr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AU" sz="1800" i="1" dirty="0">
                <a:solidFill>
                  <a:schemeClr val="tx2">
                    <a:alpha val="60000"/>
                  </a:schemeClr>
                </a:solidFill>
              </a:rPr>
              <a:t>If you want me to clean my room, you’d better offer me a good </a:t>
            </a:r>
            <a:r>
              <a:rPr lang="en-AU" sz="1800" i="1" u="sng" dirty="0">
                <a:solidFill>
                  <a:schemeClr val="tx2">
                    <a:alpha val="60000"/>
                  </a:schemeClr>
                </a:solidFill>
              </a:rPr>
              <a:t>incentive</a:t>
            </a:r>
            <a:r>
              <a:rPr lang="en-AU" sz="1800" i="1" dirty="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44266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1B302C"/>
      </a:dk2>
      <a:lt2>
        <a:srgbClr val="F2F0F3"/>
      </a:lt2>
      <a:accent1>
        <a:srgbClr val="74AF45"/>
      </a:accent1>
      <a:accent2>
        <a:srgbClr val="9AA938"/>
      </a:accent2>
      <a:accent3>
        <a:srgbClr val="BD9D4A"/>
      </a:accent3>
      <a:accent4>
        <a:srgbClr val="B15F3B"/>
      </a:accent4>
      <a:accent5>
        <a:srgbClr val="C34D5A"/>
      </a:accent5>
      <a:accent6>
        <a:srgbClr val="B13B7A"/>
      </a:accent6>
      <a:hlink>
        <a:srgbClr val="C2504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343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Sabon Next LT</vt:lpstr>
      <vt:lpstr>Wingdings</vt:lpstr>
      <vt:lpstr>LuminousVTI</vt:lpstr>
      <vt:lpstr>Year 8 English Vocab</vt:lpstr>
      <vt:lpstr>Notorious </vt:lpstr>
      <vt:lpstr>Contraband</vt:lpstr>
      <vt:lpstr>Defray</vt:lpstr>
      <vt:lpstr>Covert</vt:lpstr>
      <vt:lpstr>Camaraderie </vt:lpstr>
      <vt:lpstr>Lichen</vt:lpstr>
      <vt:lpstr>Placate</vt:lpstr>
      <vt:lpstr>Incentive</vt:lpstr>
      <vt:lpstr>Endemic</vt:lpstr>
      <vt:lpstr>Delineate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8</cp:revision>
  <dcterms:created xsi:type="dcterms:W3CDTF">2021-07-23T08:45:43Z</dcterms:created>
  <dcterms:modified xsi:type="dcterms:W3CDTF">2025-08-17T15:12:06Z</dcterms:modified>
</cp:coreProperties>
</file>