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3" r:id="rId3"/>
    <p:sldId id="266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C4A99-54C3-4C96-9242-1559DBAA724B}" v="19" dt="2025-08-24T15:10:33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75C4A99-54C3-4C96-9242-1559DBAA724B}"/>
    <pc:docChg chg="undo custSel addSld delSld modSld sldOrd">
      <pc:chgData name="Sarah Burney" userId="3ff1fe9c-ec4d-4417-af83-dbc6e1aa8c41" providerId="ADAL" clId="{175C4A99-54C3-4C96-9242-1559DBAA724B}" dt="2025-08-24T15:22:32.375" v="5031" actId="20577"/>
      <pc:docMkLst>
        <pc:docMk/>
      </pc:docMkLst>
      <pc:sldChg chg="modSp del mod">
        <pc:chgData name="Sarah Burney" userId="3ff1fe9c-ec4d-4417-af83-dbc6e1aa8c41" providerId="ADAL" clId="{175C4A99-54C3-4C96-9242-1559DBAA724B}" dt="2025-08-24T11:05:29.881" v="374" actId="47"/>
        <pc:sldMkLst>
          <pc:docMk/>
          <pc:sldMk cId="4294030513" sldId="257"/>
        </pc:sldMkLst>
      </pc:sldChg>
      <pc:sldChg chg="modSp del mod">
        <pc:chgData name="Sarah Burney" userId="3ff1fe9c-ec4d-4417-af83-dbc6e1aa8c41" providerId="ADAL" clId="{175C4A99-54C3-4C96-9242-1559DBAA724B}" dt="2025-08-24T11:05:29.881" v="374" actId="47"/>
        <pc:sldMkLst>
          <pc:docMk/>
          <pc:sldMk cId="1341789727" sldId="258"/>
        </pc:sldMkLst>
      </pc:sldChg>
      <pc:sldChg chg="modSp del mod">
        <pc:chgData name="Sarah Burney" userId="3ff1fe9c-ec4d-4417-af83-dbc6e1aa8c41" providerId="ADAL" clId="{175C4A99-54C3-4C96-9242-1559DBAA724B}" dt="2025-08-24T11:05:29.881" v="374" actId="47"/>
        <pc:sldMkLst>
          <pc:docMk/>
          <pc:sldMk cId="1944862322" sldId="259"/>
        </pc:sldMkLst>
      </pc:sldChg>
      <pc:sldChg chg="modSp del mod">
        <pc:chgData name="Sarah Burney" userId="3ff1fe9c-ec4d-4417-af83-dbc6e1aa8c41" providerId="ADAL" clId="{175C4A99-54C3-4C96-9242-1559DBAA724B}" dt="2025-08-24T11:05:29.881" v="374" actId="47"/>
        <pc:sldMkLst>
          <pc:docMk/>
          <pc:sldMk cId="3266056676" sldId="260"/>
        </pc:sldMkLst>
      </pc:sldChg>
      <pc:sldChg chg="modSp del mod ord">
        <pc:chgData name="Sarah Burney" userId="3ff1fe9c-ec4d-4417-af83-dbc6e1aa8c41" providerId="ADAL" clId="{175C4A99-54C3-4C96-9242-1559DBAA724B}" dt="2025-08-24T11:05:29.881" v="374" actId="47"/>
        <pc:sldMkLst>
          <pc:docMk/>
          <pc:sldMk cId="432440307" sldId="261"/>
        </pc:sldMkLst>
      </pc:sldChg>
      <pc:sldChg chg="modSp del mod">
        <pc:chgData name="Sarah Burney" userId="3ff1fe9c-ec4d-4417-af83-dbc6e1aa8c41" providerId="ADAL" clId="{175C4A99-54C3-4C96-9242-1559DBAA724B}" dt="2025-08-24T11:05:29.881" v="374" actId="47"/>
        <pc:sldMkLst>
          <pc:docMk/>
          <pc:sldMk cId="3626085223" sldId="262"/>
        </pc:sldMkLst>
      </pc:sldChg>
      <pc:sldChg chg="modSp mod ord">
        <pc:chgData name="Sarah Burney" userId="3ff1fe9c-ec4d-4417-af83-dbc6e1aa8c41" providerId="ADAL" clId="{175C4A99-54C3-4C96-9242-1559DBAA724B}" dt="2025-08-24T15:16:25.218" v="4966" actId="20577"/>
        <pc:sldMkLst>
          <pc:docMk/>
          <pc:sldMk cId="1242563018" sldId="263"/>
        </pc:sldMkLst>
        <pc:spChg chg="mod">
          <ac:chgData name="Sarah Burney" userId="3ff1fe9c-ec4d-4417-af83-dbc6e1aa8c41" providerId="ADAL" clId="{175C4A99-54C3-4C96-9242-1559DBAA724B}" dt="2025-08-24T15:16:25.218" v="4966" actId="20577"/>
          <ac:spMkLst>
            <pc:docMk/>
            <pc:sldMk cId="1242563018" sldId="263"/>
            <ac:spMk id="3" creationId="{66E6643E-54A8-4165-8351-F31D19474CA0}"/>
          </ac:spMkLst>
        </pc:spChg>
      </pc:sldChg>
      <pc:sldChg chg="modSp mod ord">
        <pc:chgData name="Sarah Burney" userId="3ff1fe9c-ec4d-4417-af83-dbc6e1aa8c41" providerId="ADAL" clId="{175C4A99-54C3-4C96-9242-1559DBAA724B}" dt="2025-08-24T15:16:46.247" v="4979" actId="20577"/>
        <pc:sldMkLst>
          <pc:docMk/>
          <pc:sldMk cId="1967642288" sldId="264"/>
        </pc:sldMkLst>
        <pc:spChg chg="mod">
          <ac:chgData name="Sarah Burney" userId="3ff1fe9c-ec4d-4417-af83-dbc6e1aa8c41" providerId="ADAL" clId="{175C4A99-54C3-4C96-9242-1559DBAA724B}" dt="2025-08-24T15:16:46.247" v="4979" actId="20577"/>
          <ac:spMkLst>
            <pc:docMk/>
            <pc:sldMk cId="1967642288" sldId="264"/>
            <ac:spMk id="3" creationId="{4B35E0FA-1CA7-400D-AF84-E7FD13639DA8}"/>
          </ac:spMkLst>
        </pc:spChg>
        <pc:picChg chg="mod">
          <ac:chgData name="Sarah Burney" userId="3ff1fe9c-ec4d-4417-af83-dbc6e1aa8c41" providerId="ADAL" clId="{175C4A99-54C3-4C96-9242-1559DBAA724B}" dt="2025-08-24T11:55:32.557" v="3536" actId="14826"/>
          <ac:picMkLst>
            <pc:docMk/>
            <pc:sldMk cId="1967642288" sldId="264"/>
            <ac:picMk id="4" creationId="{EF4F4EC5-8153-4A40-B24D-BC6177E1CCEB}"/>
          </ac:picMkLst>
        </pc:picChg>
      </pc:sldChg>
      <pc:sldChg chg="modSp mod ord">
        <pc:chgData name="Sarah Burney" userId="3ff1fe9c-ec4d-4417-af83-dbc6e1aa8c41" providerId="ADAL" clId="{175C4A99-54C3-4C96-9242-1559DBAA724B}" dt="2025-08-24T15:19:57.471" v="5028" actId="20577"/>
        <pc:sldMkLst>
          <pc:docMk/>
          <pc:sldMk cId="1069047676" sldId="265"/>
        </pc:sldMkLst>
        <pc:spChg chg="mod">
          <ac:chgData name="Sarah Burney" userId="3ff1fe9c-ec4d-4417-af83-dbc6e1aa8c41" providerId="ADAL" clId="{175C4A99-54C3-4C96-9242-1559DBAA724B}" dt="2025-08-24T15:19:57.471" v="5028" actId="20577"/>
          <ac:spMkLst>
            <pc:docMk/>
            <pc:sldMk cId="1069047676" sldId="265"/>
            <ac:spMk id="3" creationId="{CD23A138-C315-4263-AC38-EE273AEB23DA}"/>
          </ac:spMkLst>
        </pc:spChg>
      </pc:sldChg>
      <pc:sldChg chg="modSp mod ord">
        <pc:chgData name="Sarah Burney" userId="3ff1fe9c-ec4d-4417-af83-dbc6e1aa8c41" providerId="ADAL" clId="{175C4A99-54C3-4C96-9242-1559DBAA724B}" dt="2025-08-24T11:23:09.194" v="1530" actId="20577"/>
        <pc:sldMkLst>
          <pc:docMk/>
          <pc:sldMk cId="4058828858" sldId="266"/>
        </pc:sldMkLst>
        <pc:spChg chg="mod">
          <ac:chgData name="Sarah Burney" userId="3ff1fe9c-ec4d-4417-af83-dbc6e1aa8c41" providerId="ADAL" clId="{175C4A99-54C3-4C96-9242-1559DBAA724B}" dt="2025-08-24T11:23:09.194" v="1530" actId="20577"/>
          <ac:spMkLst>
            <pc:docMk/>
            <pc:sldMk cId="4058828858" sldId="266"/>
            <ac:spMk id="3" creationId="{ED27D34D-23D5-4119-8450-8EB6D0EC7F52}"/>
          </ac:spMkLst>
        </pc:spChg>
      </pc:sldChg>
      <pc:sldChg chg="addSp delSp modSp new mod setBg">
        <pc:chgData name="Sarah Burney" userId="3ff1fe9c-ec4d-4417-af83-dbc6e1aa8c41" providerId="ADAL" clId="{175C4A99-54C3-4C96-9242-1559DBAA724B}" dt="2025-08-24T11:36:57.938" v="2665" actId="20577"/>
        <pc:sldMkLst>
          <pc:docMk/>
          <pc:sldMk cId="807847834" sldId="267"/>
        </pc:sldMkLst>
        <pc:spChg chg="mod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2" creationId="{2D44FDE0-D80E-A2DC-36D7-080E7259E7FB}"/>
          </ac:spMkLst>
        </pc:spChg>
        <pc:spChg chg="mod ord">
          <ac:chgData name="Sarah Burney" userId="3ff1fe9c-ec4d-4417-af83-dbc6e1aa8c41" providerId="ADAL" clId="{175C4A99-54C3-4C96-9242-1559DBAA724B}" dt="2025-08-24T11:36:57.938" v="2665" actId="20577"/>
          <ac:spMkLst>
            <pc:docMk/>
            <pc:sldMk cId="807847834" sldId="267"/>
            <ac:spMk id="3" creationId="{55BC8DCB-9D0F-4CB9-FAC0-F812DFAC31BB}"/>
          </ac:spMkLst>
        </pc:spChg>
        <pc:spChg chg="add del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4103" creationId="{8108D317-7CBD-4897-BD1F-959436D2A3BE}"/>
          </ac:spMkLst>
        </pc:spChg>
        <pc:spChg chg="add del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4105" creationId="{D6297641-8B9F-4767-9606-8A11313227BF}"/>
          </ac:spMkLst>
        </pc:spChg>
        <pc:spChg chg="add del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4107" creationId="{D8F3CA65-EA00-46B4-9616-39E6853F7BED}"/>
          </ac:spMkLst>
        </pc:spChg>
        <pc:spChg chg="add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4112" creationId="{F94AA2BD-2E3F-4B1D-8127-5744B8115311}"/>
          </ac:spMkLst>
        </pc:spChg>
        <pc:spChg chg="add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4114" creationId="{4BD02261-2DC8-4AA8-9E16-7751AE892445}"/>
          </ac:spMkLst>
        </pc:spChg>
        <pc:spChg chg="add">
          <ac:chgData name="Sarah Burney" userId="3ff1fe9c-ec4d-4417-af83-dbc6e1aa8c41" providerId="ADAL" clId="{175C4A99-54C3-4C96-9242-1559DBAA724B}" dt="2025-08-24T11:36:03.452" v="2599" actId="26606"/>
          <ac:spMkLst>
            <pc:docMk/>
            <pc:sldMk cId="807847834" sldId="267"/>
            <ac:spMk id="4116" creationId="{3D752CF2-2291-40B5-B462-C17B174C10BC}"/>
          </ac:spMkLst>
        </pc:spChg>
        <pc:picChg chg="add mod ord">
          <ac:chgData name="Sarah Burney" userId="3ff1fe9c-ec4d-4417-af83-dbc6e1aa8c41" providerId="ADAL" clId="{175C4A99-54C3-4C96-9242-1559DBAA724B}" dt="2025-08-24T11:36:03.452" v="2599" actId="26606"/>
          <ac:picMkLst>
            <pc:docMk/>
            <pc:sldMk cId="807847834" sldId="267"/>
            <ac:picMk id="4098" creationId="{68C865E1-9BA0-F7F6-2ED9-EC19A877A0AE}"/>
          </ac:picMkLst>
        </pc:picChg>
      </pc:sldChg>
      <pc:sldChg chg="addSp modSp new mod setBg">
        <pc:chgData name="Sarah Burney" userId="3ff1fe9c-ec4d-4417-af83-dbc6e1aa8c41" providerId="ADAL" clId="{175C4A99-54C3-4C96-9242-1559DBAA724B}" dt="2025-08-24T11:56:13.002" v="3545" actId="20577"/>
        <pc:sldMkLst>
          <pc:docMk/>
          <pc:sldMk cId="888903942" sldId="268"/>
        </pc:sldMkLst>
        <pc:spChg chg="mod">
          <ac:chgData name="Sarah Burney" userId="3ff1fe9c-ec4d-4417-af83-dbc6e1aa8c41" providerId="ADAL" clId="{175C4A99-54C3-4C96-9242-1559DBAA724B}" dt="2025-08-24T11:38:31.260" v="2739" actId="26606"/>
          <ac:spMkLst>
            <pc:docMk/>
            <pc:sldMk cId="888903942" sldId="268"/>
            <ac:spMk id="2" creationId="{D574179B-A9EB-DDE4-988B-FEE51EE621D0}"/>
          </ac:spMkLst>
        </pc:spChg>
        <pc:spChg chg="mod ord">
          <ac:chgData name="Sarah Burney" userId="3ff1fe9c-ec4d-4417-af83-dbc6e1aa8c41" providerId="ADAL" clId="{175C4A99-54C3-4C96-9242-1559DBAA724B}" dt="2025-08-24T11:56:13.002" v="3545" actId="20577"/>
          <ac:spMkLst>
            <pc:docMk/>
            <pc:sldMk cId="888903942" sldId="268"/>
            <ac:spMk id="3" creationId="{F434B4CF-96BC-5970-487E-7FB835ED5F1B}"/>
          </ac:spMkLst>
        </pc:spChg>
        <pc:spChg chg="add">
          <ac:chgData name="Sarah Burney" userId="3ff1fe9c-ec4d-4417-af83-dbc6e1aa8c41" providerId="ADAL" clId="{175C4A99-54C3-4C96-9242-1559DBAA724B}" dt="2025-08-24T11:38:31.260" v="2739" actId="26606"/>
          <ac:spMkLst>
            <pc:docMk/>
            <pc:sldMk cId="888903942" sldId="268"/>
            <ac:spMk id="5127" creationId="{4E2ED6F9-63C3-4A8D-9BB4-1EA62533B672}"/>
          </ac:spMkLst>
        </pc:spChg>
        <pc:spChg chg="add">
          <ac:chgData name="Sarah Burney" userId="3ff1fe9c-ec4d-4417-af83-dbc6e1aa8c41" providerId="ADAL" clId="{175C4A99-54C3-4C96-9242-1559DBAA724B}" dt="2025-08-24T11:38:31.260" v="2739" actId="26606"/>
          <ac:spMkLst>
            <pc:docMk/>
            <pc:sldMk cId="888903942" sldId="268"/>
            <ac:spMk id="5129" creationId="{6D72081E-AD41-4FBB-B02B-698A68DBCA5E}"/>
          </ac:spMkLst>
        </pc:spChg>
        <pc:spChg chg="add">
          <ac:chgData name="Sarah Burney" userId="3ff1fe9c-ec4d-4417-af83-dbc6e1aa8c41" providerId="ADAL" clId="{175C4A99-54C3-4C96-9242-1559DBAA724B}" dt="2025-08-24T11:38:31.260" v="2739" actId="26606"/>
          <ac:spMkLst>
            <pc:docMk/>
            <pc:sldMk cId="888903942" sldId="268"/>
            <ac:spMk id="5131" creationId="{716248AD-805F-41BF-9B57-FC53E5B32F98}"/>
          </ac:spMkLst>
        </pc:spChg>
        <pc:spChg chg="add">
          <ac:chgData name="Sarah Burney" userId="3ff1fe9c-ec4d-4417-af83-dbc6e1aa8c41" providerId="ADAL" clId="{175C4A99-54C3-4C96-9242-1559DBAA724B}" dt="2025-08-24T11:38:31.260" v="2739" actId="26606"/>
          <ac:spMkLst>
            <pc:docMk/>
            <pc:sldMk cId="888903942" sldId="268"/>
            <ac:spMk id="5133" creationId="{1F82758F-B2B3-4F0A-BB90-4BFFEDD166D6}"/>
          </ac:spMkLst>
        </pc:spChg>
        <pc:picChg chg="add mod">
          <ac:chgData name="Sarah Burney" userId="3ff1fe9c-ec4d-4417-af83-dbc6e1aa8c41" providerId="ADAL" clId="{175C4A99-54C3-4C96-9242-1559DBAA724B}" dt="2025-08-24T11:38:31.260" v="2739" actId="26606"/>
          <ac:picMkLst>
            <pc:docMk/>
            <pc:sldMk cId="888903942" sldId="268"/>
            <ac:picMk id="5122" creationId="{A2110105-97D8-6FFF-E0B1-EDE7826E8054}"/>
          </ac:picMkLst>
        </pc:picChg>
      </pc:sldChg>
      <pc:sldChg chg="addSp delSp modSp new mod ord setBg">
        <pc:chgData name="Sarah Burney" userId="3ff1fe9c-ec4d-4417-af83-dbc6e1aa8c41" providerId="ADAL" clId="{175C4A99-54C3-4C96-9242-1559DBAA724B}" dt="2025-08-24T15:05:57.517" v="4340" actId="20577"/>
        <pc:sldMkLst>
          <pc:docMk/>
          <pc:sldMk cId="3851697268" sldId="269"/>
        </pc:sldMkLst>
        <pc:spChg chg="mod">
          <ac:chgData name="Sarah Burney" userId="3ff1fe9c-ec4d-4417-af83-dbc6e1aa8c41" providerId="ADAL" clId="{175C4A99-54C3-4C96-9242-1559DBAA724B}" dt="2025-08-24T15:03:59.758" v="4270" actId="26606"/>
          <ac:spMkLst>
            <pc:docMk/>
            <pc:sldMk cId="3851697268" sldId="269"/>
            <ac:spMk id="2" creationId="{69DBB948-E5AE-64A0-9FE6-F7E8FAA6B6DC}"/>
          </ac:spMkLst>
        </pc:spChg>
        <pc:spChg chg="mod">
          <ac:chgData name="Sarah Burney" userId="3ff1fe9c-ec4d-4417-af83-dbc6e1aa8c41" providerId="ADAL" clId="{175C4A99-54C3-4C96-9242-1559DBAA724B}" dt="2025-08-24T15:05:57.517" v="4340" actId="20577"/>
          <ac:spMkLst>
            <pc:docMk/>
            <pc:sldMk cId="3851697268" sldId="269"/>
            <ac:spMk id="3" creationId="{0C6C53BC-C76B-E5F7-7A2B-9D0A1E791C0B}"/>
          </ac:spMkLst>
        </pc:spChg>
        <pc:spChg chg="add">
          <ac:chgData name="Sarah Burney" userId="3ff1fe9c-ec4d-4417-af83-dbc6e1aa8c41" providerId="ADAL" clId="{175C4A99-54C3-4C96-9242-1559DBAA724B}" dt="2025-08-24T11:12:02.888" v="515"/>
          <ac:spMkLst>
            <pc:docMk/>
            <pc:sldMk cId="3851697268" sldId="269"/>
            <ac:spMk id="4" creationId="{AE6EDEB1-7AB7-4AF5-1592-194FF0DB0825}"/>
          </ac:spMkLst>
        </pc:spChg>
        <pc:spChg chg="add del">
          <ac:chgData name="Sarah Burney" userId="3ff1fe9c-ec4d-4417-af83-dbc6e1aa8c41" providerId="ADAL" clId="{175C4A99-54C3-4C96-9242-1559DBAA724B}" dt="2025-08-24T11:45:00.133" v="2975" actId="26606"/>
          <ac:spMkLst>
            <pc:docMk/>
            <pc:sldMk cId="3851697268" sldId="269"/>
            <ac:spMk id="1032" creationId="{5DF40726-9B19-4165-9C26-757D16E19E23}"/>
          </ac:spMkLst>
        </pc:spChg>
        <pc:spChg chg="add del">
          <ac:chgData name="Sarah Burney" userId="3ff1fe9c-ec4d-4417-af83-dbc6e1aa8c41" providerId="ADAL" clId="{175C4A99-54C3-4C96-9242-1559DBAA724B}" dt="2025-08-24T11:45:00.133" v="2975" actId="26606"/>
          <ac:spMkLst>
            <pc:docMk/>
            <pc:sldMk cId="3851697268" sldId="269"/>
            <ac:spMk id="1034" creationId="{2089CB41-F399-4AEB-980C-5BFB1049CBED}"/>
          </ac:spMkLst>
        </pc:spChg>
        <pc:spChg chg="add del">
          <ac:chgData name="Sarah Burney" userId="3ff1fe9c-ec4d-4417-af83-dbc6e1aa8c41" providerId="ADAL" clId="{175C4A99-54C3-4C96-9242-1559DBAA724B}" dt="2025-08-24T11:45:00.133" v="2975" actId="26606"/>
          <ac:spMkLst>
            <pc:docMk/>
            <pc:sldMk cId="3851697268" sldId="269"/>
            <ac:spMk id="1036" creationId="{1BFC967B-3DD6-463D-9DB9-6E4419AE0DAA}"/>
          </ac:spMkLst>
        </pc:spChg>
        <pc:spChg chg="add del">
          <ac:chgData name="Sarah Burney" userId="3ff1fe9c-ec4d-4417-af83-dbc6e1aa8c41" providerId="ADAL" clId="{175C4A99-54C3-4C96-9242-1559DBAA724B}" dt="2025-08-24T11:45:01.696" v="2977" actId="26606"/>
          <ac:spMkLst>
            <pc:docMk/>
            <pc:sldMk cId="3851697268" sldId="269"/>
            <ac:spMk id="1038" creationId="{2A865FE3-5FC9-4049-87CF-30019C46C0F5}"/>
          </ac:spMkLst>
        </pc:spChg>
        <pc:spChg chg="add del">
          <ac:chgData name="Sarah Burney" userId="3ff1fe9c-ec4d-4417-af83-dbc6e1aa8c41" providerId="ADAL" clId="{175C4A99-54C3-4C96-9242-1559DBAA724B}" dt="2025-08-24T11:45:01.696" v="2977" actId="26606"/>
          <ac:spMkLst>
            <pc:docMk/>
            <pc:sldMk cId="3851697268" sldId="269"/>
            <ac:spMk id="1039" creationId="{2C9A9DA9-7DC8-488B-A882-123947B0F3D9}"/>
          </ac:spMkLst>
        </pc:spChg>
        <pc:spChg chg="add del">
          <ac:chgData name="Sarah Burney" userId="3ff1fe9c-ec4d-4417-af83-dbc6e1aa8c41" providerId="ADAL" clId="{175C4A99-54C3-4C96-9242-1559DBAA724B}" dt="2025-08-24T11:45:01.696" v="2977" actId="26606"/>
          <ac:spMkLst>
            <pc:docMk/>
            <pc:sldMk cId="3851697268" sldId="269"/>
            <ac:spMk id="1040" creationId="{57F6BDD4-E066-4008-8011-6CC31AEB4556}"/>
          </ac:spMkLst>
        </pc:spChg>
        <pc:spChg chg="add del">
          <ac:chgData name="Sarah Burney" userId="3ff1fe9c-ec4d-4417-af83-dbc6e1aa8c41" providerId="ADAL" clId="{175C4A99-54C3-4C96-9242-1559DBAA724B}" dt="2025-08-24T11:45:01.696" v="2977" actId="26606"/>
          <ac:spMkLst>
            <pc:docMk/>
            <pc:sldMk cId="3851697268" sldId="269"/>
            <ac:spMk id="1041" creationId="{2711A8FB-68FC-45FC-B01E-38F809E2D439}"/>
          </ac:spMkLst>
        </pc:spChg>
        <pc:spChg chg="add del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43" creationId="{2C9A9DA9-7DC8-488B-A882-123947B0F3D9}"/>
          </ac:spMkLst>
        </pc:spChg>
        <pc:spChg chg="add del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44" creationId="{57F6BDD4-E066-4008-8011-6CC31AEB4556}"/>
          </ac:spMkLst>
        </pc:spChg>
        <pc:spChg chg="add del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45" creationId="{2711A8FB-68FC-45FC-B01E-38F809E2D439}"/>
          </ac:spMkLst>
        </pc:spChg>
        <pc:spChg chg="add del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46" creationId="{2A865FE3-5FC9-4049-87CF-30019C46C0F5}"/>
          </ac:spMkLst>
        </pc:spChg>
        <pc:spChg chg="add del">
          <ac:chgData name="Sarah Burney" userId="3ff1fe9c-ec4d-4417-af83-dbc6e1aa8c41" providerId="ADAL" clId="{175C4A99-54C3-4C96-9242-1559DBAA724B}" dt="2025-08-24T15:03:59.758" v="4270" actId="26606"/>
          <ac:spMkLst>
            <pc:docMk/>
            <pc:sldMk cId="3851697268" sldId="269"/>
            <ac:spMk id="1051" creationId="{F94AA2BD-2E3F-4B1D-8127-5744B8115311}"/>
          </ac:spMkLst>
        </pc:spChg>
        <pc:spChg chg="add del">
          <ac:chgData name="Sarah Burney" userId="3ff1fe9c-ec4d-4417-af83-dbc6e1aa8c41" providerId="ADAL" clId="{175C4A99-54C3-4C96-9242-1559DBAA724B}" dt="2025-08-24T15:03:59.758" v="4270" actId="26606"/>
          <ac:spMkLst>
            <pc:docMk/>
            <pc:sldMk cId="3851697268" sldId="269"/>
            <ac:spMk id="1053" creationId="{4BD02261-2DC8-4AA8-9E16-7751AE892445}"/>
          </ac:spMkLst>
        </pc:spChg>
        <pc:spChg chg="add del">
          <ac:chgData name="Sarah Burney" userId="3ff1fe9c-ec4d-4417-af83-dbc6e1aa8c41" providerId="ADAL" clId="{175C4A99-54C3-4C96-9242-1559DBAA724B}" dt="2025-08-24T15:03:59.758" v="4270" actId="26606"/>
          <ac:spMkLst>
            <pc:docMk/>
            <pc:sldMk cId="3851697268" sldId="269"/>
            <ac:spMk id="1055" creationId="{3D752CF2-2291-40B5-B462-C17B174C10BC}"/>
          </ac:spMkLst>
        </pc:spChg>
        <pc:spChg chg="add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57" creationId="{2A865FE3-5FC9-4049-87CF-30019C46C0F5}"/>
          </ac:spMkLst>
        </pc:spChg>
        <pc:spChg chg="add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58" creationId="{2C9A9DA9-7DC8-488B-A882-123947B0F3D9}"/>
          </ac:spMkLst>
        </pc:spChg>
        <pc:spChg chg="add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59" creationId="{57F6BDD4-E066-4008-8011-6CC31AEB4556}"/>
          </ac:spMkLst>
        </pc:spChg>
        <pc:spChg chg="add">
          <ac:chgData name="Sarah Burney" userId="3ff1fe9c-ec4d-4417-af83-dbc6e1aa8c41" providerId="ADAL" clId="{175C4A99-54C3-4C96-9242-1559DBAA724B}" dt="2025-08-24T15:03:59.764" v="4271" actId="26606"/>
          <ac:spMkLst>
            <pc:docMk/>
            <pc:sldMk cId="3851697268" sldId="269"/>
            <ac:spMk id="1060" creationId="{2711A8FB-68FC-45FC-B01E-38F809E2D439}"/>
          </ac:spMkLst>
        </pc:spChg>
        <pc:picChg chg="add mod">
          <ac:chgData name="Sarah Burney" userId="3ff1fe9c-ec4d-4417-af83-dbc6e1aa8c41" providerId="ADAL" clId="{175C4A99-54C3-4C96-9242-1559DBAA724B}" dt="2025-08-24T15:05:09.754" v="4272" actId="14826"/>
          <ac:picMkLst>
            <pc:docMk/>
            <pc:sldMk cId="3851697268" sldId="269"/>
            <ac:picMk id="1027" creationId="{E4A98E66-AF83-436A-6B7D-373B8459ED8D}"/>
          </ac:picMkLst>
        </pc:picChg>
      </pc:sldChg>
      <pc:sldChg chg="addSp delSp modSp new mod setBg">
        <pc:chgData name="Sarah Burney" userId="3ff1fe9c-ec4d-4417-af83-dbc6e1aa8c41" providerId="ADAL" clId="{175C4A99-54C3-4C96-9242-1559DBAA724B}" dt="2025-08-24T15:22:32.375" v="5031" actId="20577"/>
        <pc:sldMkLst>
          <pc:docMk/>
          <pc:sldMk cId="3656749844" sldId="270"/>
        </pc:sldMkLst>
        <pc:spChg chg="mod">
          <ac:chgData name="Sarah Burney" userId="3ff1fe9c-ec4d-4417-af83-dbc6e1aa8c41" providerId="ADAL" clId="{175C4A99-54C3-4C96-9242-1559DBAA724B}" dt="2025-08-24T15:10:40.591" v="4576" actId="26606"/>
          <ac:spMkLst>
            <pc:docMk/>
            <pc:sldMk cId="3656749844" sldId="270"/>
            <ac:spMk id="2" creationId="{562FF297-D649-47DC-283C-B5DE9D2C5BE0}"/>
          </ac:spMkLst>
        </pc:spChg>
        <pc:spChg chg="mod ord">
          <ac:chgData name="Sarah Burney" userId="3ff1fe9c-ec4d-4417-af83-dbc6e1aa8c41" providerId="ADAL" clId="{175C4A99-54C3-4C96-9242-1559DBAA724B}" dt="2025-08-24T15:22:32.375" v="5031" actId="20577"/>
          <ac:spMkLst>
            <pc:docMk/>
            <pc:sldMk cId="3656749844" sldId="270"/>
            <ac:spMk id="3" creationId="{BB05E0DF-8201-930B-BC12-8919A785ACDE}"/>
          </ac:spMkLst>
        </pc:spChg>
        <pc:spChg chg="add del">
          <ac:chgData name="Sarah Burney" userId="3ff1fe9c-ec4d-4417-af83-dbc6e1aa8c41" providerId="ADAL" clId="{175C4A99-54C3-4C96-9242-1559DBAA724B}" dt="2025-08-24T15:10:39.035" v="4573" actId="26606"/>
          <ac:spMkLst>
            <pc:docMk/>
            <pc:sldMk cId="3656749844" sldId="270"/>
            <ac:spMk id="6151" creationId="{2C9A9DA9-7DC8-488B-A882-123947B0F3D9}"/>
          </ac:spMkLst>
        </pc:spChg>
        <pc:spChg chg="add del">
          <ac:chgData name="Sarah Burney" userId="3ff1fe9c-ec4d-4417-af83-dbc6e1aa8c41" providerId="ADAL" clId="{175C4A99-54C3-4C96-9242-1559DBAA724B}" dt="2025-08-24T15:10:39.035" v="4573" actId="26606"/>
          <ac:spMkLst>
            <pc:docMk/>
            <pc:sldMk cId="3656749844" sldId="270"/>
            <ac:spMk id="6153" creationId="{57F6BDD4-E066-4008-8011-6CC31AEB4556}"/>
          </ac:spMkLst>
        </pc:spChg>
        <pc:spChg chg="add del">
          <ac:chgData name="Sarah Burney" userId="3ff1fe9c-ec4d-4417-af83-dbc6e1aa8c41" providerId="ADAL" clId="{175C4A99-54C3-4C96-9242-1559DBAA724B}" dt="2025-08-24T15:10:39.035" v="4573" actId="26606"/>
          <ac:spMkLst>
            <pc:docMk/>
            <pc:sldMk cId="3656749844" sldId="270"/>
            <ac:spMk id="6155" creationId="{2711A8FB-68FC-45FC-B01E-38F809E2D439}"/>
          </ac:spMkLst>
        </pc:spChg>
        <pc:spChg chg="add del">
          <ac:chgData name="Sarah Burney" userId="3ff1fe9c-ec4d-4417-af83-dbc6e1aa8c41" providerId="ADAL" clId="{175C4A99-54C3-4C96-9242-1559DBAA724B}" dt="2025-08-24T15:10:39.035" v="4573" actId="26606"/>
          <ac:spMkLst>
            <pc:docMk/>
            <pc:sldMk cId="3656749844" sldId="270"/>
            <ac:spMk id="6157" creationId="{2A865FE3-5FC9-4049-87CF-30019C46C0F5}"/>
          </ac:spMkLst>
        </pc:spChg>
        <pc:spChg chg="add del">
          <ac:chgData name="Sarah Burney" userId="3ff1fe9c-ec4d-4417-af83-dbc6e1aa8c41" providerId="ADAL" clId="{175C4A99-54C3-4C96-9242-1559DBAA724B}" dt="2025-08-24T15:10:40.586" v="4575" actId="26606"/>
          <ac:spMkLst>
            <pc:docMk/>
            <pc:sldMk cId="3656749844" sldId="270"/>
            <ac:spMk id="6159" creationId="{F94AA2BD-2E3F-4B1D-8127-5744B8115311}"/>
          </ac:spMkLst>
        </pc:spChg>
        <pc:spChg chg="add del">
          <ac:chgData name="Sarah Burney" userId="3ff1fe9c-ec4d-4417-af83-dbc6e1aa8c41" providerId="ADAL" clId="{175C4A99-54C3-4C96-9242-1559DBAA724B}" dt="2025-08-24T15:10:40.586" v="4575" actId="26606"/>
          <ac:spMkLst>
            <pc:docMk/>
            <pc:sldMk cId="3656749844" sldId="270"/>
            <ac:spMk id="6160" creationId="{4BD02261-2DC8-4AA8-9E16-7751AE892445}"/>
          </ac:spMkLst>
        </pc:spChg>
        <pc:spChg chg="add del">
          <ac:chgData name="Sarah Burney" userId="3ff1fe9c-ec4d-4417-af83-dbc6e1aa8c41" providerId="ADAL" clId="{175C4A99-54C3-4C96-9242-1559DBAA724B}" dt="2025-08-24T15:10:40.586" v="4575" actId="26606"/>
          <ac:spMkLst>
            <pc:docMk/>
            <pc:sldMk cId="3656749844" sldId="270"/>
            <ac:spMk id="6161" creationId="{3D752CF2-2291-40B5-B462-C17B174C10BC}"/>
          </ac:spMkLst>
        </pc:spChg>
        <pc:spChg chg="add">
          <ac:chgData name="Sarah Burney" userId="3ff1fe9c-ec4d-4417-af83-dbc6e1aa8c41" providerId="ADAL" clId="{175C4A99-54C3-4C96-9242-1559DBAA724B}" dt="2025-08-24T15:10:40.591" v="4576" actId="26606"/>
          <ac:spMkLst>
            <pc:docMk/>
            <pc:sldMk cId="3656749844" sldId="270"/>
            <ac:spMk id="6163" creationId="{84ECDE7A-6944-466D-8FFE-149A29BA6BAE}"/>
          </ac:spMkLst>
        </pc:spChg>
        <pc:spChg chg="add">
          <ac:chgData name="Sarah Burney" userId="3ff1fe9c-ec4d-4417-af83-dbc6e1aa8c41" providerId="ADAL" clId="{175C4A99-54C3-4C96-9242-1559DBAA724B}" dt="2025-08-24T15:10:40.591" v="4576" actId="26606"/>
          <ac:spMkLst>
            <pc:docMk/>
            <pc:sldMk cId="3656749844" sldId="270"/>
            <ac:spMk id="6164" creationId="{B3420082-9415-44EC-802E-C77D71D59C57}"/>
          </ac:spMkLst>
        </pc:spChg>
        <pc:spChg chg="add">
          <ac:chgData name="Sarah Burney" userId="3ff1fe9c-ec4d-4417-af83-dbc6e1aa8c41" providerId="ADAL" clId="{175C4A99-54C3-4C96-9242-1559DBAA724B}" dt="2025-08-24T15:10:40.591" v="4576" actId="26606"/>
          <ac:spMkLst>
            <pc:docMk/>
            <pc:sldMk cId="3656749844" sldId="270"/>
            <ac:spMk id="6165" creationId="{55A52C45-1FCB-4636-A80F-2849B8226C01}"/>
          </ac:spMkLst>
        </pc:spChg>
        <pc:spChg chg="add">
          <ac:chgData name="Sarah Burney" userId="3ff1fe9c-ec4d-4417-af83-dbc6e1aa8c41" providerId="ADAL" clId="{175C4A99-54C3-4C96-9242-1559DBAA724B}" dt="2025-08-24T15:10:40.591" v="4576" actId="26606"/>
          <ac:spMkLst>
            <pc:docMk/>
            <pc:sldMk cId="3656749844" sldId="270"/>
            <ac:spMk id="6166" creationId="{768EB4DD-3704-43AD-92B3-C4E0C6EA92CB}"/>
          </ac:spMkLst>
        </pc:spChg>
        <pc:picChg chg="add mod">
          <ac:chgData name="Sarah Burney" userId="3ff1fe9c-ec4d-4417-af83-dbc6e1aa8c41" providerId="ADAL" clId="{175C4A99-54C3-4C96-9242-1559DBAA724B}" dt="2025-08-24T15:10:40.591" v="4576" actId="26606"/>
          <ac:picMkLst>
            <pc:docMk/>
            <pc:sldMk cId="3656749844" sldId="270"/>
            <ac:picMk id="6146" creationId="{ADAF010B-E465-D6C4-DF31-D620711636A0}"/>
          </ac:picMkLst>
        </pc:picChg>
      </pc:sldChg>
      <pc:sldChg chg="addSp modSp new mod setBg">
        <pc:chgData name="Sarah Burney" userId="3ff1fe9c-ec4d-4417-af83-dbc6e1aa8c41" providerId="ADAL" clId="{175C4A99-54C3-4C96-9242-1559DBAA724B}" dt="2025-08-24T11:22:03.621" v="1296" actId="26606"/>
        <pc:sldMkLst>
          <pc:docMk/>
          <pc:sldMk cId="3620958409" sldId="271"/>
        </pc:sldMkLst>
        <pc:spChg chg="mod">
          <ac:chgData name="Sarah Burney" userId="3ff1fe9c-ec4d-4417-af83-dbc6e1aa8c41" providerId="ADAL" clId="{175C4A99-54C3-4C96-9242-1559DBAA724B}" dt="2025-08-24T11:22:03.621" v="1296" actId="26606"/>
          <ac:spMkLst>
            <pc:docMk/>
            <pc:sldMk cId="3620958409" sldId="271"/>
            <ac:spMk id="2" creationId="{36EC297B-C2B6-768D-5C15-4C43212D9818}"/>
          </ac:spMkLst>
        </pc:spChg>
        <pc:spChg chg="mod ord">
          <ac:chgData name="Sarah Burney" userId="3ff1fe9c-ec4d-4417-af83-dbc6e1aa8c41" providerId="ADAL" clId="{175C4A99-54C3-4C96-9242-1559DBAA724B}" dt="2025-08-24T11:22:03.621" v="1296" actId="26606"/>
          <ac:spMkLst>
            <pc:docMk/>
            <pc:sldMk cId="3620958409" sldId="271"/>
            <ac:spMk id="3" creationId="{32B4B584-D278-D3E6-9F83-D53B7E8F3D43}"/>
          </ac:spMkLst>
        </pc:spChg>
        <pc:spChg chg="add">
          <ac:chgData name="Sarah Burney" userId="3ff1fe9c-ec4d-4417-af83-dbc6e1aa8c41" providerId="ADAL" clId="{175C4A99-54C3-4C96-9242-1559DBAA724B}" dt="2025-08-24T11:22:03.621" v="1296" actId="26606"/>
          <ac:spMkLst>
            <pc:docMk/>
            <pc:sldMk cId="3620958409" sldId="271"/>
            <ac:spMk id="3079" creationId="{8108D317-7CBD-4897-BD1F-959436D2A3BE}"/>
          </ac:spMkLst>
        </pc:spChg>
        <pc:spChg chg="add">
          <ac:chgData name="Sarah Burney" userId="3ff1fe9c-ec4d-4417-af83-dbc6e1aa8c41" providerId="ADAL" clId="{175C4A99-54C3-4C96-9242-1559DBAA724B}" dt="2025-08-24T11:22:03.621" v="1296" actId="26606"/>
          <ac:spMkLst>
            <pc:docMk/>
            <pc:sldMk cId="3620958409" sldId="271"/>
            <ac:spMk id="3081" creationId="{D6297641-8B9F-4767-9606-8A11313227BF}"/>
          </ac:spMkLst>
        </pc:spChg>
        <pc:spChg chg="add">
          <ac:chgData name="Sarah Burney" userId="3ff1fe9c-ec4d-4417-af83-dbc6e1aa8c41" providerId="ADAL" clId="{175C4A99-54C3-4C96-9242-1559DBAA724B}" dt="2025-08-24T11:22:03.621" v="1296" actId="26606"/>
          <ac:spMkLst>
            <pc:docMk/>
            <pc:sldMk cId="3620958409" sldId="271"/>
            <ac:spMk id="3083" creationId="{D8F3CA65-EA00-46B4-9616-39E6853F7BED}"/>
          </ac:spMkLst>
        </pc:spChg>
        <pc:picChg chg="add mod">
          <ac:chgData name="Sarah Burney" userId="3ff1fe9c-ec4d-4417-af83-dbc6e1aa8c41" providerId="ADAL" clId="{175C4A99-54C3-4C96-9242-1559DBAA724B}" dt="2025-08-24T11:22:03.621" v="1296" actId="26606"/>
          <ac:picMkLst>
            <pc:docMk/>
            <pc:sldMk cId="3620958409" sldId="271"/>
            <ac:picMk id="3074" creationId="{51C893B1-8FA1-C293-EF23-7D76E7231B9A}"/>
          </ac:picMkLst>
        </pc:picChg>
      </pc:sldChg>
      <pc:sldChg chg="addSp delSp modSp new mod setBg">
        <pc:chgData name="Sarah Burney" userId="3ff1fe9c-ec4d-4417-af83-dbc6e1aa8c41" providerId="ADAL" clId="{175C4A99-54C3-4C96-9242-1559DBAA724B}" dt="2025-08-24T12:07:40.378" v="4110" actId="26606"/>
        <pc:sldMkLst>
          <pc:docMk/>
          <pc:sldMk cId="3693989635" sldId="272"/>
        </pc:sldMkLst>
        <pc:spChg chg="add del mod">
          <ac:chgData name="Sarah Burney" userId="3ff1fe9c-ec4d-4417-af83-dbc6e1aa8c41" providerId="ADAL" clId="{175C4A99-54C3-4C96-9242-1559DBAA724B}" dt="2025-08-24T12:07:40.378" v="4110" actId="26606"/>
          <ac:spMkLst>
            <pc:docMk/>
            <pc:sldMk cId="3693989635" sldId="272"/>
            <ac:spMk id="2" creationId="{4006CD8C-F87A-D26B-B420-8B1F03EB72EA}"/>
          </ac:spMkLst>
        </pc:spChg>
        <pc:spChg chg="mod ord">
          <ac:chgData name="Sarah Burney" userId="3ff1fe9c-ec4d-4417-af83-dbc6e1aa8c41" providerId="ADAL" clId="{175C4A99-54C3-4C96-9242-1559DBAA724B}" dt="2025-08-24T12:07:40.378" v="4110" actId="26606"/>
          <ac:spMkLst>
            <pc:docMk/>
            <pc:sldMk cId="3693989635" sldId="272"/>
            <ac:spMk id="3" creationId="{668440DE-38C0-86BB-E2BD-295DA9BBE4CD}"/>
          </ac:spMkLst>
        </pc:spChg>
        <pc:spChg chg="add mod">
          <ac:chgData name="Sarah Burney" userId="3ff1fe9c-ec4d-4417-af83-dbc6e1aa8c41" providerId="ADAL" clId="{175C4A99-54C3-4C96-9242-1559DBAA724B}" dt="2025-08-24T11:14:03.871" v="575"/>
          <ac:spMkLst>
            <pc:docMk/>
            <pc:sldMk cId="3693989635" sldId="272"/>
            <ac:spMk id="4" creationId="{07321F4C-C575-E7F3-B302-3B2EB318F39D}"/>
          </ac:spMkLst>
        </pc:spChg>
        <pc:spChg chg="add del">
          <ac:chgData name="Sarah Burney" userId="3ff1fe9c-ec4d-4417-af83-dbc6e1aa8c41" providerId="ADAL" clId="{175C4A99-54C3-4C96-9242-1559DBAA724B}" dt="2025-08-24T12:07:40.372" v="4109" actId="26606"/>
          <ac:spMkLst>
            <pc:docMk/>
            <pc:sldMk cId="3693989635" sldId="272"/>
            <ac:spMk id="2056" creationId="{F94AA2BD-2E3F-4B1D-8127-5744B8115311}"/>
          </ac:spMkLst>
        </pc:spChg>
        <pc:spChg chg="add del">
          <ac:chgData name="Sarah Burney" userId="3ff1fe9c-ec4d-4417-af83-dbc6e1aa8c41" providerId="ADAL" clId="{175C4A99-54C3-4C96-9242-1559DBAA724B}" dt="2025-08-24T12:07:40.372" v="4109" actId="26606"/>
          <ac:spMkLst>
            <pc:docMk/>
            <pc:sldMk cId="3693989635" sldId="272"/>
            <ac:spMk id="2058" creationId="{4BD02261-2DC8-4AA8-9E16-7751AE892445}"/>
          </ac:spMkLst>
        </pc:spChg>
        <pc:spChg chg="add del">
          <ac:chgData name="Sarah Burney" userId="3ff1fe9c-ec4d-4417-af83-dbc6e1aa8c41" providerId="ADAL" clId="{175C4A99-54C3-4C96-9242-1559DBAA724B}" dt="2025-08-24T12:07:40.372" v="4109" actId="26606"/>
          <ac:spMkLst>
            <pc:docMk/>
            <pc:sldMk cId="3693989635" sldId="272"/>
            <ac:spMk id="2060" creationId="{3D752CF2-2291-40B5-B462-C17B174C10BC}"/>
          </ac:spMkLst>
        </pc:spChg>
        <pc:spChg chg="add">
          <ac:chgData name="Sarah Burney" userId="3ff1fe9c-ec4d-4417-af83-dbc6e1aa8c41" providerId="ADAL" clId="{175C4A99-54C3-4C96-9242-1559DBAA724B}" dt="2025-08-24T12:07:40.378" v="4110" actId="26606"/>
          <ac:spMkLst>
            <pc:docMk/>
            <pc:sldMk cId="3693989635" sldId="272"/>
            <ac:spMk id="2062" creationId="{768EB4DD-3704-43AD-92B3-C4E0C6EA92CB}"/>
          </ac:spMkLst>
        </pc:spChg>
        <pc:spChg chg="add">
          <ac:chgData name="Sarah Burney" userId="3ff1fe9c-ec4d-4417-af83-dbc6e1aa8c41" providerId="ADAL" clId="{175C4A99-54C3-4C96-9242-1559DBAA724B}" dt="2025-08-24T12:07:40.378" v="4110" actId="26606"/>
          <ac:spMkLst>
            <pc:docMk/>
            <pc:sldMk cId="3693989635" sldId="272"/>
            <ac:spMk id="2063" creationId="{84ECDE7A-6944-466D-8FFE-149A29BA6BAE}"/>
          </ac:spMkLst>
        </pc:spChg>
        <pc:spChg chg="add">
          <ac:chgData name="Sarah Burney" userId="3ff1fe9c-ec4d-4417-af83-dbc6e1aa8c41" providerId="ADAL" clId="{175C4A99-54C3-4C96-9242-1559DBAA724B}" dt="2025-08-24T12:07:40.378" v="4110" actId="26606"/>
          <ac:spMkLst>
            <pc:docMk/>
            <pc:sldMk cId="3693989635" sldId="272"/>
            <ac:spMk id="2064" creationId="{B3420082-9415-44EC-802E-C77D71D59C57}"/>
          </ac:spMkLst>
        </pc:spChg>
        <pc:spChg chg="add">
          <ac:chgData name="Sarah Burney" userId="3ff1fe9c-ec4d-4417-af83-dbc6e1aa8c41" providerId="ADAL" clId="{175C4A99-54C3-4C96-9242-1559DBAA724B}" dt="2025-08-24T12:07:40.378" v="4110" actId="26606"/>
          <ac:spMkLst>
            <pc:docMk/>
            <pc:sldMk cId="3693989635" sldId="272"/>
            <ac:spMk id="2065" creationId="{55A52C45-1FCB-4636-A80F-2849B8226C01}"/>
          </ac:spMkLst>
        </pc:spChg>
        <pc:picChg chg="add mod">
          <ac:chgData name="Sarah Burney" userId="3ff1fe9c-ec4d-4417-af83-dbc6e1aa8c41" providerId="ADAL" clId="{175C4A99-54C3-4C96-9242-1559DBAA724B}" dt="2025-08-24T12:07:40.378" v="4110" actId="26606"/>
          <ac:picMkLst>
            <pc:docMk/>
            <pc:sldMk cId="3693989635" sldId="272"/>
            <ac:picMk id="2051" creationId="{4C2F082B-002C-3395-3A19-B3C0401705CD}"/>
          </ac:picMkLst>
        </pc:picChg>
      </pc:sldChg>
    </pc:docChg>
  </pc:docChgLst>
  <pc:docChgLst>
    <pc:chgData name="Sarah Burney" userId="11b09efd01d8afd9" providerId="LiveId" clId="{0CFC7CD3-C034-4220-9D46-E0B95E9BC833}"/>
    <pc:docChg chg="undo custSel modSld sldOrd">
      <pc:chgData name="Sarah Burney" userId="11b09efd01d8afd9" providerId="LiveId" clId="{0CFC7CD3-C034-4220-9D46-E0B95E9BC833}" dt="2021-07-24T07:46:19.864" v="2167" actId="115"/>
      <pc:docMkLst>
        <pc:docMk/>
      </pc:docMkLst>
      <pc:sldChg chg="addSp modSp mod setBg">
        <pc:chgData name="Sarah Burney" userId="11b09efd01d8afd9" providerId="LiveId" clId="{0CFC7CD3-C034-4220-9D46-E0B95E9BC833}" dt="2021-07-24T07:45:31.299" v="2165" actId="20577"/>
        <pc:sldMkLst>
          <pc:docMk/>
          <pc:sldMk cId="4294030513" sldId="257"/>
        </pc:sldMkLst>
      </pc:sldChg>
      <pc:sldChg chg="addSp delSp modSp mod setBg">
        <pc:chgData name="Sarah Burney" userId="11b09efd01d8afd9" providerId="LiveId" clId="{0CFC7CD3-C034-4220-9D46-E0B95E9BC833}" dt="2021-07-23T16:38:43.983" v="205" actId="403"/>
        <pc:sldMkLst>
          <pc:docMk/>
          <pc:sldMk cId="1341789727" sldId="258"/>
        </pc:sldMkLst>
      </pc:sldChg>
      <pc:sldChg chg="addSp modSp mod setBg">
        <pc:chgData name="Sarah Burney" userId="11b09efd01d8afd9" providerId="LiveId" clId="{0CFC7CD3-C034-4220-9D46-E0B95E9BC833}" dt="2021-07-23T16:42:46.496" v="502" actId="27636"/>
        <pc:sldMkLst>
          <pc:docMk/>
          <pc:sldMk cId="1944862322" sldId="259"/>
        </pc:sldMkLst>
      </pc:sldChg>
      <pc:sldChg chg="addSp modSp mod ord setBg">
        <pc:chgData name="Sarah Burney" userId="11b09efd01d8afd9" providerId="LiveId" clId="{0CFC7CD3-C034-4220-9D46-E0B95E9BC833}" dt="2021-07-23T16:45:30.181" v="771"/>
        <pc:sldMkLst>
          <pc:docMk/>
          <pc:sldMk cId="3266056676" sldId="260"/>
        </pc:sldMkLst>
      </pc:sldChg>
      <pc:sldChg chg="addSp modSp mod setBg">
        <pc:chgData name="Sarah Burney" userId="11b09efd01d8afd9" providerId="LiveId" clId="{0CFC7CD3-C034-4220-9D46-E0B95E9BC833}" dt="2021-07-23T16:49:19.426" v="979" actId="403"/>
        <pc:sldMkLst>
          <pc:docMk/>
          <pc:sldMk cId="432440307" sldId="261"/>
        </pc:sldMkLst>
      </pc:sldChg>
      <pc:sldChg chg="addSp modSp mod setBg">
        <pc:chgData name="Sarah Burney" userId="11b09efd01d8afd9" providerId="LiveId" clId="{0CFC7CD3-C034-4220-9D46-E0B95E9BC833}" dt="2021-07-24T07:46:06.886" v="2166" actId="115"/>
        <pc:sldMkLst>
          <pc:docMk/>
          <pc:sldMk cId="3626085223" sldId="262"/>
        </pc:sldMkLst>
      </pc:sldChg>
      <pc:sldChg chg="addSp delSp modSp mod ord setBg">
        <pc:chgData name="Sarah Burney" userId="11b09efd01d8afd9" providerId="LiveId" clId="{0CFC7CD3-C034-4220-9D46-E0B95E9BC833}" dt="2021-07-23T16:57:14.173" v="1507"/>
        <pc:sldMkLst>
          <pc:docMk/>
          <pc:sldMk cId="1242563018" sldId="263"/>
        </pc:sldMkLst>
      </pc:sldChg>
      <pc:sldChg chg="addSp modSp mod ord setBg">
        <pc:chgData name="Sarah Burney" userId="11b09efd01d8afd9" providerId="LiveId" clId="{0CFC7CD3-C034-4220-9D46-E0B95E9BC833}" dt="2021-07-23T16:59:42.927" v="1695" actId="403"/>
        <pc:sldMkLst>
          <pc:docMk/>
          <pc:sldMk cId="1967642288" sldId="264"/>
        </pc:sldMkLst>
      </pc:sldChg>
      <pc:sldChg chg="addSp modSp mod setBg">
        <pc:chgData name="Sarah Burney" userId="11b09efd01d8afd9" providerId="LiveId" clId="{0CFC7CD3-C034-4220-9D46-E0B95E9BC833}" dt="2021-07-24T07:46:19.864" v="2167" actId="115"/>
        <pc:sldMkLst>
          <pc:docMk/>
          <pc:sldMk cId="1069047676" sldId="265"/>
        </pc:sldMkLst>
      </pc:sldChg>
      <pc:sldChg chg="addSp modSp mod ord setBg">
        <pc:chgData name="Sarah Burney" userId="11b09efd01d8afd9" providerId="LiveId" clId="{0CFC7CD3-C034-4220-9D46-E0B95E9BC833}" dt="2021-07-23T17:05:17.565" v="2159"/>
        <pc:sldMkLst>
          <pc:docMk/>
          <pc:sldMk cId="4058828858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osty autumn leaves background">
            <a:extLst>
              <a:ext uri="{FF2B5EF4-FFF2-40B4-BE49-F238E27FC236}">
                <a16:creationId xmlns:a16="http://schemas.microsoft.com/office/drawing/2014/main" id="{BABEE9FD-76AA-4934-8751-D212A29A3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3" b="46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7C8F2-5F96-4CF5-8931-58D5F370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AU" sz="6600" dirty="0"/>
              <a:t>Year 8 English: Vocab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B66D8-913D-4246-B9E9-18AFEF17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AU" dirty="0"/>
              <a:t>Term 3, Week 5</a:t>
            </a:r>
          </a:p>
        </p:txBody>
      </p:sp>
    </p:spTree>
    <p:extLst>
      <p:ext uri="{BB962C8B-B14F-4D97-AF65-F5344CB8AC3E}">
        <p14:creationId xmlns:p14="http://schemas.microsoft.com/office/powerpoint/2010/main" val="164515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C297B-C2B6-768D-5C15-4C43212D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AU" sz="3200"/>
              <a:t>Antagonise</a:t>
            </a:r>
          </a:p>
        </p:txBody>
      </p:sp>
      <p:pic>
        <p:nvPicPr>
          <p:cNvPr id="3074" name="Picture 2" descr="4,900+ Teenager Arguing With Parents Stock Photos, Pictures &amp; Royalty-Free  Images - iStock">
            <a:extLst>
              <a:ext uri="{FF2B5EF4-FFF2-40B4-BE49-F238E27FC236}">
                <a16:creationId xmlns:a16="http://schemas.microsoft.com/office/drawing/2014/main" id="{51C893B1-8FA1-C293-EF23-7D76E723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25310" b="-1"/>
          <a:stretch>
            <a:fillRect/>
          </a:stretch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4B584-D278-D3E6-9F83-D53B7E8F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en-AU" sz="1700" b="1" dirty="0"/>
              <a:t>Part of speech: </a:t>
            </a:r>
            <a:r>
              <a:rPr lang="en-AU" sz="1700" dirty="0"/>
              <a:t>verb</a:t>
            </a:r>
          </a:p>
          <a:p>
            <a:r>
              <a:rPr lang="en-AU" sz="1700" b="1" dirty="0"/>
              <a:t>Meaning: </a:t>
            </a:r>
            <a:r>
              <a:rPr lang="en-AU" sz="1700" dirty="0"/>
              <a:t>to make someone angry or upset, or to make them your enemy</a:t>
            </a:r>
          </a:p>
          <a:p>
            <a:endParaRPr lang="en-AU" sz="1700" b="1" dirty="0"/>
          </a:p>
          <a:p>
            <a:r>
              <a:rPr lang="en-AU" sz="1700" i="1" dirty="0"/>
              <a:t>She didn’t want to </a:t>
            </a:r>
            <a:r>
              <a:rPr lang="en-AU" sz="1700" i="1" u="sng" dirty="0"/>
              <a:t>antagonise</a:t>
            </a:r>
            <a:r>
              <a:rPr lang="en-AU" sz="1700" i="1" dirty="0"/>
              <a:t> her parents, so she kept quiet instead of answering back.</a:t>
            </a:r>
          </a:p>
          <a:p>
            <a:r>
              <a:rPr lang="en-AU" sz="1700" i="1" dirty="0"/>
              <a:t>The last thing we want is to </a:t>
            </a:r>
            <a:r>
              <a:rPr lang="en-AU" sz="1700" i="1" u="sng" dirty="0"/>
              <a:t>antagonise</a:t>
            </a:r>
            <a:r>
              <a:rPr lang="en-AU" sz="1700" i="1" dirty="0"/>
              <a:t> the Chinese government.</a:t>
            </a:r>
          </a:p>
        </p:txBody>
      </p:sp>
    </p:spTree>
    <p:extLst>
      <p:ext uri="{BB962C8B-B14F-4D97-AF65-F5344CB8AC3E}">
        <p14:creationId xmlns:p14="http://schemas.microsoft.com/office/powerpoint/2010/main" val="362095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6CD8C-F87A-D26B-B420-8B1F03E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AU"/>
              <a:t>Egalitarian</a:t>
            </a:r>
            <a:endParaRPr lang="en-AU" dirty="0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 descr="Egalitarianism Images – Browse 6,603 Stock Photos, Vectors, and Video |  Adobe Stock">
            <a:extLst>
              <a:ext uri="{FF2B5EF4-FFF2-40B4-BE49-F238E27FC236}">
                <a16:creationId xmlns:a16="http://schemas.microsoft.com/office/drawing/2014/main" id="{4C2F082B-002C-3395-3A19-B3C04017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r="5059" b="1"/>
          <a:stretch>
            <a:fillRect/>
          </a:stretch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40DE-38C0-86BB-E2BD-295DA9BB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AU" sz="1800" b="1"/>
              <a:t>Part of speech: </a:t>
            </a:r>
            <a:r>
              <a:rPr lang="en-AU" sz="1800"/>
              <a:t>adjective</a:t>
            </a:r>
          </a:p>
          <a:p>
            <a:r>
              <a:rPr lang="en-AU" sz="1800" b="1"/>
              <a:t>Meaning: </a:t>
            </a:r>
            <a:r>
              <a:rPr lang="en-AU" sz="1800"/>
              <a:t>based on the principle that all people are equal and deserve the same rights and opportunities.</a:t>
            </a:r>
          </a:p>
          <a:p>
            <a:endParaRPr lang="en-AU" sz="1800" b="1"/>
          </a:p>
          <a:p>
            <a:r>
              <a:rPr lang="en-AU" sz="1800" i="1"/>
              <a:t>I think we should fight for a fairer, more </a:t>
            </a:r>
            <a:r>
              <a:rPr lang="en-AU" sz="1800" i="1" u="sng"/>
              <a:t>egalitarian</a:t>
            </a:r>
            <a:r>
              <a:rPr lang="en-AU" sz="1800" i="1"/>
              <a:t> society.</a:t>
            </a:r>
          </a:p>
        </p:txBody>
      </p:sp>
    </p:spTree>
    <p:extLst>
      <p:ext uri="{BB962C8B-B14F-4D97-AF65-F5344CB8AC3E}">
        <p14:creationId xmlns:p14="http://schemas.microsoft.com/office/powerpoint/2010/main" val="36939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3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9" name="Rectangle 13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C6DC4-9974-4AEB-928E-695394CD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en-AU" sz="3200"/>
              <a:t>Credibility</a:t>
            </a:r>
          </a:p>
        </p:txBody>
      </p:sp>
      <p:pic>
        <p:nvPicPr>
          <p:cNvPr id="3076" name="Picture 4" descr="The Boy who Cried Wolf | Crying painting, Childrens books illustrations,  Children illustration">
            <a:extLst>
              <a:ext uri="{FF2B5EF4-FFF2-40B4-BE49-F238E27FC236}">
                <a16:creationId xmlns:a16="http://schemas.microsoft.com/office/drawing/2014/main" id="{9D5B61E0-629F-48B3-8A3F-0018E597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78" y="630936"/>
            <a:ext cx="4011747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14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643E-54A8-4165-8351-F31D1947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the quality of being believable, trustworthy, or convincing. </a:t>
            </a:r>
          </a:p>
          <a:p>
            <a:endParaRPr lang="en-GB" b="1" dirty="0"/>
          </a:p>
          <a:p>
            <a:r>
              <a:rPr lang="en-GB" i="1" dirty="0"/>
              <a:t>The boy lost all </a:t>
            </a:r>
            <a:r>
              <a:rPr lang="en-GB" i="1" u="sng" dirty="0"/>
              <a:t>credibility</a:t>
            </a:r>
            <a:r>
              <a:rPr lang="en-GB" i="1" dirty="0"/>
              <a:t> when he cried ‘wolf’ for the third time.</a:t>
            </a:r>
          </a:p>
          <a:p>
            <a:r>
              <a:rPr lang="en-GB" i="1" dirty="0"/>
              <a:t>The scientist gained a lot of </a:t>
            </a:r>
            <a:r>
              <a:rPr lang="en-GB" i="1" u="sng" dirty="0"/>
              <a:t>credibility</a:t>
            </a:r>
            <a:r>
              <a:rPr lang="en-GB" i="1" dirty="0"/>
              <a:t> when his research was shown to be accurate.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425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519 Cutting Grass Scissors Stock Photos, Pictures &amp;amp; Royalty-Free Images -  iStock">
            <a:extLst>
              <a:ext uri="{FF2B5EF4-FFF2-40B4-BE49-F238E27FC236}">
                <a16:creationId xmlns:a16="http://schemas.microsoft.com/office/drawing/2014/main" id="{C637073C-83DB-4568-BCDA-FF2CB9064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1" b="1022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0286E-35CD-410D-8FAA-30BD99D0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Scrupulous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D34D-23D5-4119-8450-8EB6D0EC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722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careful, thorough and attentive to detail; being careful to be honest and correct</a:t>
            </a:r>
          </a:p>
          <a:p>
            <a:r>
              <a:rPr lang="en-GB" sz="2000" i="1" dirty="0"/>
              <a:t>Dad has always been </a:t>
            </a:r>
            <a:r>
              <a:rPr lang="en-GB" sz="2000" i="1" u="sng" dirty="0"/>
              <a:t>scrupulous</a:t>
            </a:r>
            <a:r>
              <a:rPr lang="en-GB" sz="2000" i="1" dirty="0"/>
              <a:t> about cutting the lawn.</a:t>
            </a:r>
          </a:p>
          <a:p>
            <a:r>
              <a:rPr lang="en-GB" sz="2000" i="1" dirty="0"/>
              <a:t>After she received a formal warning, she tried to be </a:t>
            </a:r>
            <a:r>
              <a:rPr lang="en-GB" sz="2000" i="1" u="sng" dirty="0"/>
              <a:t>scrupulous</a:t>
            </a:r>
            <a:r>
              <a:rPr lang="en-GB" sz="2000" i="1" dirty="0"/>
              <a:t> in her behaviour at work.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405882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E5F76-F4B5-4E99-A22A-0B0503B0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AU" dirty="0"/>
              <a:t>Remorse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F4EC5-8153-4A40-B24D-BC6177E1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6" b="19266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E0FA-1CA7-400D-AF84-E7FD1363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deep and painful regret</a:t>
            </a:r>
          </a:p>
          <a:p>
            <a:endParaRPr lang="en-GB" sz="2000" b="1" dirty="0"/>
          </a:p>
          <a:p>
            <a:r>
              <a:rPr lang="en-GB" sz="2000" i="1" dirty="0"/>
              <a:t>She was full of </a:t>
            </a:r>
            <a:r>
              <a:rPr lang="en-GB" sz="2000" i="1" u="sng" dirty="0"/>
              <a:t>remorse</a:t>
            </a:r>
            <a:r>
              <a:rPr lang="en-GB" sz="2000" i="1" dirty="0"/>
              <a:t> after she lost her diamond ring at the beach.</a:t>
            </a:r>
          </a:p>
          <a:p>
            <a:r>
              <a:rPr lang="en-GB" sz="2000" i="1" dirty="0"/>
              <a:t>He felt no </a:t>
            </a:r>
            <a:r>
              <a:rPr lang="en-GB" sz="2000" i="1" u="sng" dirty="0"/>
              <a:t>remorse</a:t>
            </a:r>
            <a:r>
              <a:rPr lang="en-GB" sz="2000" i="1" dirty="0"/>
              <a:t> about being rude to the scam caller.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96764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LEGO Group reveals new Typewriter set based on winning fan design -  About us - LEGO.com AU">
            <a:extLst>
              <a:ext uri="{FF2B5EF4-FFF2-40B4-BE49-F238E27FC236}">
                <a16:creationId xmlns:a16="http://schemas.microsoft.com/office/drawing/2014/main" id="{56695C2D-A1DE-4FF7-BBA7-C9F9B4BDB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4" b="6671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596F3-EC6D-4BD0-8B0E-5E47A8B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Defunct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A138-C315-4263-AC38-EE273AEB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52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no longer in use; not working or existing anymore</a:t>
            </a:r>
          </a:p>
          <a:p>
            <a:r>
              <a:rPr lang="en-GB" sz="2000" i="1" dirty="0"/>
              <a:t>I found Granny’s </a:t>
            </a:r>
            <a:r>
              <a:rPr lang="en-GB" sz="2000" i="1" u="sng" dirty="0"/>
              <a:t>defunct</a:t>
            </a:r>
            <a:r>
              <a:rPr lang="en-GB" sz="2000" i="1" dirty="0"/>
              <a:t> typewriter in the attic.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06904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4FDE0-D80E-A2DC-36D7-080E7259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AU" sz="3400"/>
              <a:t>Inhibit</a:t>
            </a:r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C8DCB-9D0F-4CB9-FAC0-F812DFAC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AU" sz="1700" b="1" dirty="0"/>
              <a:t>Part of speech: </a:t>
            </a:r>
            <a:r>
              <a:rPr lang="en-AU" sz="1700" dirty="0"/>
              <a:t>verb</a:t>
            </a:r>
          </a:p>
          <a:p>
            <a:r>
              <a:rPr lang="en-AU" sz="1700" b="1" dirty="0"/>
              <a:t>Meaning: </a:t>
            </a:r>
            <a:r>
              <a:rPr lang="en-AU" sz="1700" dirty="0"/>
              <a:t>to hold back, to prevent. To slow or stop something from happening.</a:t>
            </a:r>
            <a:endParaRPr lang="en-GB" sz="1700" dirty="0"/>
          </a:p>
          <a:p>
            <a:endParaRPr lang="en-GB" sz="1700" dirty="0"/>
          </a:p>
          <a:p>
            <a:r>
              <a:rPr lang="en-GB" sz="1700" i="1" dirty="0"/>
              <a:t>Fear of failure can </a:t>
            </a:r>
            <a:r>
              <a:rPr lang="en-GB" sz="1700" i="1" u="sng" dirty="0"/>
              <a:t>inhibit</a:t>
            </a:r>
            <a:r>
              <a:rPr lang="en-GB" sz="1700" i="1" dirty="0"/>
              <a:t> people from trying new things.</a:t>
            </a:r>
          </a:p>
          <a:p>
            <a:r>
              <a:rPr lang="en-GB" sz="1700" i="1" dirty="0"/>
              <a:t>This medication </a:t>
            </a:r>
            <a:r>
              <a:rPr lang="en-GB" sz="1700" i="1" u="sng" dirty="0"/>
              <a:t>inhibits</a:t>
            </a:r>
            <a:r>
              <a:rPr lang="en-GB" sz="1700" i="1" dirty="0"/>
              <a:t> the growth of tumours.</a:t>
            </a:r>
            <a:endParaRPr lang="en-AU" sz="1700" i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C865E1-9BA0-F7F6-2ED9-EC19A877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r="21635"/>
          <a:stretch>
            <a:fillRect/>
          </a:stretch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4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4179B-A9EB-DDE4-988B-FEE51EE6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538728" cy="1536192"/>
          </a:xfrm>
        </p:spPr>
        <p:txBody>
          <a:bodyPr>
            <a:normAutofit/>
          </a:bodyPr>
          <a:lstStyle/>
          <a:p>
            <a:r>
              <a:rPr lang="en-AU" sz="3200" dirty="0"/>
              <a:t>Ambiguous </a:t>
            </a:r>
          </a:p>
        </p:txBody>
      </p:sp>
      <p:pic>
        <p:nvPicPr>
          <p:cNvPr id="5122" name="Picture 2" descr="Ambiguous times are no time for ambiguous leadership">
            <a:extLst>
              <a:ext uri="{FF2B5EF4-FFF2-40B4-BE49-F238E27FC236}">
                <a16:creationId xmlns:a16="http://schemas.microsoft.com/office/drawing/2014/main" id="{A2110105-97D8-6FFF-E0B1-EDE7826E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25174"/>
          <a:stretch>
            <a:fillRect/>
          </a:stretch>
        </p:blipFill>
        <p:spPr bwMode="auto">
          <a:xfrm>
            <a:off x="20" y="10"/>
            <a:ext cx="12191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B4CF-96BC-5970-487E-7FB835ED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95466"/>
            <a:ext cx="6007608" cy="188501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>
              <a:lnSpc>
                <a:spcPct val="100000"/>
              </a:lnSpc>
            </a:pPr>
            <a:r>
              <a:rPr lang="en-AU" sz="1800" b="1" dirty="0"/>
              <a:t>Meaning: </a:t>
            </a:r>
            <a:r>
              <a:rPr lang="en-AU" sz="1800" dirty="0"/>
              <a:t>unclear, misleading, having more than one possible meaning.</a:t>
            </a:r>
          </a:p>
          <a:p>
            <a:pPr>
              <a:lnSpc>
                <a:spcPct val="100000"/>
              </a:lnSpc>
            </a:pPr>
            <a:r>
              <a:rPr lang="en-AU" sz="1800" i="1" dirty="0"/>
              <a:t>That sign is </a:t>
            </a:r>
            <a:r>
              <a:rPr lang="en-AU" sz="1800" i="1" u="sng" dirty="0"/>
              <a:t>ambiguous</a:t>
            </a:r>
            <a:r>
              <a:rPr lang="en-AU" sz="1800" i="1" dirty="0"/>
              <a:t>.</a:t>
            </a:r>
          </a:p>
          <a:p>
            <a:pPr>
              <a:lnSpc>
                <a:spcPct val="100000"/>
              </a:lnSpc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88890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BB948-E5AE-64A0-9FE6-F7E8FAA6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AU" sz="3200"/>
              <a:t>Diatribe</a:t>
            </a: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C53BC-C76B-E5F7-7A2B-9D0A1E79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r>
              <a:rPr lang="en-AU" sz="1800" b="1" dirty="0"/>
              <a:t>Meaning: </a:t>
            </a:r>
            <a:r>
              <a:rPr lang="en-GB" sz="1800" dirty="0"/>
              <a:t>an angry speech or piece of writing that criticises something harshly. </a:t>
            </a:r>
          </a:p>
          <a:p>
            <a:endParaRPr lang="en-GB" sz="1800" dirty="0"/>
          </a:p>
          <a:p>
            <a:r>
              <a:rPr lang="en-GB" sz="1800" i="1" dirty="0"/>
              <a:t>The coach launched into a </a:t>
            </a:r>
            <a:r>
              <a:rPr lang="en-GB" sz="1800" i="1" u="sng" dirty="0"/>
              <a:t>diatribe</a:t>
            </a:r>
            <a:r>
              <a:rPr lang="en-GB" sz="1800" i="1" dirty="0"/>
              <a:t> about the team’s poor effort in the game.</a:t>
            </a:r>
          </a:p>
          <a:p>
            <a:r>
              <a:rPr lang="en-GB" sz="1800" i="1" dirty="0"/>
              <a:t>His article was more like a </a:t>
            </a:r>
            <a:r>
              <a:rPr lang="en-GB" sz="1800" i="1" u="sng" dirty="0"/>
              <a:t>diatribe</a:t>
            </a:r>
            <a:r>
              <a:rPr lang="en-GB" sz="1800" i="1" dirty="0"/>
              <a:t> than a fair review.</a:t>
            </a:r>
            <a:endParaRPr lang="en-AU" sz="1800" i="1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98E66-AF83-436A-6B7D-373B8459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9814" y="1962931"/>
            <a:ext cx="4097657" cy="28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9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62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64" name="Rectangle 616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65" name="Rectangle 616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FF297-D649-47DC-283C-B5DE9D2C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AU"/>
              <a:t>Fabricate</a:t>
            </a:r>
            <a:endParaRPr lang="en-AU" dirty="0"/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2+ Thousand Child Broken Window Royalty-Free Images, Stock Photos &amp;  Pictures | Shutterstock">
            <a:extLst>
              <a:ext uri="{FF2B5EF4-FFF2-40B4-BE49-F238E27FC236}">
                <a16:creationId xmlns:a16="http://schemas.microsoft.com/office/drawing/2014/main" id="{ADAF010B-E465-D6C4-DF31-D6207116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2" b="2"/>
          <a:stretch>
            <a:fillRect/>
          </a:stretch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5E0DF-8201-930B-BC12-8919A785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r>
              <a:rPr lang="en-AU" sz="1800" b="1" dirty="0"/>
              <a:t>Meaning: </a:t>
            </a:r>
            <a:r>
              <a:rPr lang="en-AU" sz="1800" dirty="0"/>
              <a:t>to create or invent something, or to make up a lie.</a:t>
            </a:r>
          </a:p>
          <a:p>
            <a:endParaRPr lang="en-AU" sz="1800" dirty="0"/>
          </a:p>
          <a:p>
            <a:r>
              <a:rPr lang="en-AU" sz="1800" dirty="0"/>
              <a:t>He tried to </a:t>
            </a:r>
            <a:r>
              <a:rPr lang="en-AU" sz="1800" u="sng" dirty="0"/>
              <a:t>fabricate</a:t>
            </a:r>
            <a:r>
              <a:rPr lang="en-AU" sz="1800" dirty="0"/>
              <a:t> a story about how the window got broken.</a:t>
            </a:r>
          </a:p>
          <a:p>
            <a:r>
              <a:rPr lang="en-AU" sz="1800" dirty="0"/>
              <a:t>Our company </a:t>
            </a:r>
            <a:r>
              <a:rPr lang="en-AU" sz="1800" u="sng" dirty="0"/>
              <a:t>fabricates</a:t>
            </a:r>
            <a:r>
              <a:rPr lang="en-AU" sz="1800" dirty="0"/>
              <a:t> metal frames for buildings.</a:t>
            </a:r>
          </a:p>
        </p:txBody>
      </p:sp>
    </p:spTree>
    <p:extLst>
      <p:ext uri="{BB962C8B-B14F-4D97-AF65-F5344CB8AC3E}">
        <p14:creationId xmlns:p14="http://schemas.microsoft.com/office/powerpoint/2010/main" val="3656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42F"/>
      </a:dk2>
      <a:lt2>
        <a:srgbClr val="F0F3F1"/>
      </a:lt2>
      <a:accent1>
        <a:srgbClr val="C34DAB"/>
      </a:accent1>
      <a:accent2>
        <a:srgbClr val="983BB1"/>
      </a:accent2>
      <a:accent3>
        <a:srgbClr val="784DC3"/>
      </a:accent3>
      <a:accent4>
        <a:srgbClr val="4045B3"/>
      </a:accent4>
      <a:accent5>
        <a:srgbClr val="4D84C3"/>
      </a:accent5>
      <a:accent6>
        <a:srgbClr val="3BA3B1"/>
      </a:accent6>
      <a:hlink>
        <a:srgbClr val="3F65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421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Year 8 English: Vocab</vt:lpstr>
      <vt:lpstr>Credibility</vt:lpstr>
      <vt:lpstr>Scrupulous</vt:lpstr>
      <vt:lpstr>Remorse</vt:lpstr>
      <vt:lpstr>Defunct</vt:lpstr>
      <vt:lpstr>Inhibit</vt:lpstr>
      <vt:lpstr>Ambiguous </vt:lpstr>
      <vt:lpstr>Diatribe</vt:lpstr>
      <vt:lpstr>Fabricate</vt:lpstr>
      <vt:lpstr>Antagonise</vt:lpstr>
      <vt:lpstr>Egalitarian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1</cp:revision>
  <dcterms:created xsi:type="dcterms:W3CDTF">2021-07-23T11:41:33Z</dcterms:created>
  <dcterms:modified xsi:type="dcterms:W3CDTF">2025-08-24T15:22:41Z</dcterms:modified>
</cp:coreProperties>
</file>