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8" r:id="rId3"/>
    <p:sldId id="271" r:id="rId4"/>
    <p:sldId id="267" r:id="rId5"/>
    <p:sldId id="272" r:id="rId6"/>
    <p:sldId id="273" r:id="rId7"/>
    <p:sldId id="274" r:id="rId8"/>
    <p:sldId id="266" r:id="rId9"/>
    <p:sldId id="270" r:id="rId10"/>
    <p:sldId id="26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06AEE-CE2A-42CC-A955-332B11C4227A}" v="15" dt="2025-08-25T01:52:49.954"/>
    <p1510:client id="{A0F70752-8921-4654-B0E4-726B3446515D}" v="14" dt="2025-08-24T16:25:0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69606AEE-CE2A-42CC-A955-332B11C4227A}"/>
    <pc:docChg chg="undo custSel modSld sldOrd">
      <pc:chgData name="Sarah Burney" userId="3ff1fe9c-ec4d-4417-af83-dbc6e1aa8c41" providerId="ADAL" clId="{69606AEE-CE2A-42CC-A955-332B11C4227A}" dt="2025-08-25T01:59:55.661" v="1123" actId="20577"/>
      <pc:docMkLst>
        <pc:docMk/>
      </pc:docMkLst>
      <pc:sldChg chg="modSp mod ord">
        <pc:chgData name="Sarah Burney" userId="3ff1fe9c-ec4d-4417-af83-dbc6e1aa8c41" providerId="ADAL" clId="{69606AEE-CE2A-42CC-A955-332B11C4227A}" dt="2025-08-25T01:59:55.661" v="1123" actId="20577"/>
        <pc:sldMkLst>
          <pc:docMk/>
          <pc:sldMk cId="1189881163" sldId="258"/>
        </pc:sldMkLst>
        <pc:spChg chg="mod">
          <ac:chgData name="Sarah Burney" userId="3ff1fe9c-ec4d-4417-af83-dbc6e1aa8c41" providerId="ADAL" clId="{69606AEE-CE2A-42CC-A955-332B11C4227A}" dt="2025-08-25T01:59:55.661" v="1123" actId="20577"/>
          <ac:spMkLst>
            <pc:docMk/>
            <pc:sldMk cId="1189881163" sldId="258"/>
            <ac:spMk id="3" creationId="{F2D18D6F-D01F-4481-878C-95256AD9B53C}"/>
          </ac:spMkLst>
        </pc:spChg>
      </pc:sldChg>
      <pc:sldChg chg="addSp modSp mod setBg">
        <pc:chgData name="Sarah Burney" userId="3ff1fe9c-ec4d-4417-af83-dbc6e1aa8c41" providerId="ADAL" clId="{69606AEE-CE2A-42CC-A955-332B11C4227A}" dt="2025-08-25T01:40:55.558" v="312" actId="114"/>
        <pc:sldMkLst>
          <pc:docMk/>
          <pc:sldMk cId="895774525" sldId="269"/>
        </pc:sldMkLst>
        <pc:spChg chg="mod">
          <ac:chgData name="Sarah Burney" userId="3ff1fe9c-ec4d-4417-af83-dbc6e1aa8c41" providerId="ADAL" clId="{69606AEE-CE2A-42CC-A955-332B11C4227A}" dt="2025-08-25T01:40:51.648" v="311" actId="26606"/>
          <ac:spMkLst>
            <pc:docMk/>
            <pc:sldMk cId="895774525" sldId="269"/>
            <ac:spMk id="2" creationId="{D53132D0-03DE-C34A-B623-223900A3A1E4}"/>
          </ac:spMkLst>
        </pc:spChg>
        <pc:spChg chg="mod">
          <ac:chgData name="Sarah Burney" userId="3ff1fe9c-ec4d-4417-af83-dbc6e1aa8c41" providerId="ADAL" clId="{69606AEE-CE2A-42CC-A955-332B11C4227A}" dt="2025-08-25T01:40:55.558" v="312" actId="114"/>
          <ac:spMkLst>
            <pc:docMk/>
            <pc:sldMk cId="895774525" sldId="269"/>
            <ac:spMk id="3" creationId="{BB2019D0-B986-22CB-8DD2-26B4A6C3ECD9}"/>
          </ac:spMkLst>
        </pc:spChg>
        <pc:spChg chg="add">
          <ac:chgData name="Sarah Burney" userId="3ff1fe9c-ec4d-4417-af83-dbc6e1aa8c41" providerId="ADAL" clId="{69606AEE-CE2A-42CC-A955-332B11C4227A}" dt="2025-08-25T01:40:51.648" v="311" actId="26606"/>
          <ac:spMkLst>
            <pc:docMk/>
            <pc:sldMk cId="895774525" sldId="269"/>
            <ac:spMk id="1033" creationId="{46AD51EB-971C-4722-9A98-42EB5ABCADA3}"/>
          </ac:spMkLst>
        </pc:spChg>
        <pc:grpChg chg="add">
          <ac:chgData name="Sarah Burney" userId="3ff1fe9c-ec4d-4417-af83-dbc6e1aa8c41" providerId="ADAL" clId="{69606AEE-CE2A-42CC-A955-332B11C4227A}" dt="2025-08-25T01:40:51.648" v="311" actId="26606"/>
          <ac:grpSpMkLst>
            <pc:docMk/>
            <pc:sldMk cId="895774525" sldId="269"/>
            <ac:grpSpMk id="1035" creationId="{A067C78B-85E8-4F6D-8955-09EB55C84234}"/>
          </ac:grpSpMkLst>
        </pc:grpChg>
        <pc:picChg chg="add">
          <ac:chgData name="Sarah Burney" userId="3ff1fe9c-ec4d-4417-af83-dbc6e1aa8c41" providerId="ADAL" clId="{69606AEE-CE2A-42CC-A955-332B11C4227A}" dt="2025-08-25T01:40:26.175" v="309"/>
          <ac:picMkLst>
            <pc:docMk/>
            <pc:sldMk cId="895774525" sldId="269"/>
            <ac:picMk id="1026" creationId="{E3AFF86E-435E-1F57-58BC-9C12E5682446}"/>
          </ac:picMkLst>
        </pc:picChg>
        <pc:picChg chg="add mod">
          <ac:chgData name="Sarah Burney" userId="3ff1fe9c-ec4d-4417-af83-dbc6e1aa8c41" providerId="ADAL" clId="{69606AEE-CE2A-42CC-A955-332B11C4227A}" dt="2025-08-25T01:40:51.648" v="311" actId="26606"/>
          <ac:picMkLst>
            <pc:docMk/>
            <pc:sldMk cId="895774525" sldId="269"/>
            <ac:picMk id="1028" creationId="{21297E2F-BDC5-BD3A-A7BF-C8F0FA56F663}"/>
          </ac:picMkLst>
        </pc:picChg>
      </pc:sldChg>
      <pc:sldChg chg="addSp delSp modSp mod setBg">
        <pc:chgData name="Sarah Burney" userId="3ff1fe9c-ec4d-4417-af83-dbc6e1aa8c41" providerId="ADAL" clId="{69606AEE-CE2A-42CC-A955-332B11C4227A}" dt="2025-08-25T01:44:06.230" v="345" actId="403"/>
        <pc:sldMkLst>
          <pc:docMk/>
          <pc:sldMk cId="3476046741" sldId="270"/>
        </pc:sldMkLst>
        <pc:spChg chg="mod">
          <ac:chgData name="Sarah Burney" userId="3ff1fe9c-ec4d-4417-af83-dbc6e1aa8c41" providerId="ADAL" clId="{69606AEE-CE2A-42CC-A955-332B11C4227A}" dt="2025-08-25T01:43:59.464" v="344" actId="26606"/>
          <ac:spMkLst>
            <pc:docMk/>
            <pc:sldMk cId="3476046741" sldId="270"/>
            <ac:spMk id="2" creationId="{225498D8-E511-A8EB-A86D-AEADF4BB56A5}"/>
          </ac:spMkLst>
        </pc:spChg>
        <pc:spChg chg="mod">
          <ac:chgData name="Sarah Burney" userId="3ff1fe9c-ec4d-4417-af83-dbc6e1aa8c41" providerId="ADAL" clId="{69606AEE-CE2A-42CC-A955-332B11C4227A}" dt="2025-08-25T01:44:06.230" v="345" actId="403"/>
          <ac:spMkLst>
            <pc:docMk/>
            <pc:sldMk cId="3476046741" sldId="270"/>
            <ac:spMk id="3" creationId="{67EC2DD3-0DEE-DE1F-5452-2CE35649EDF4}"/>
          </ac:spMkLst>
        </pc:spChg>
        <pc:spChg chg="add del">
          <ac:chgData name="Sarah Burney" userId="3ff1fe9c-ec4d-4417-af83-dbc6e1aa8c41" providerId="ADAL" clId="{69606AEE-CE2A-42CC-A955-332B11C4227A}" dt="2025-08-25T01:43:59.394" v="343" actId="26606"/>
          <ac:spMkLst>
            <pc:docMk/>
            <pc:sldMk cId="3476046741" sldId="270"/>
            <ac:spMk id="2059" creationId="{FB869131-809F-4714-9B05-385CAF009A1F}"/>
          </ac:spMkLst>
        </pc:spChg>
        <pc:spChg chg="add del">
          <ac:chgData name="Sarah Burney" userId="3ff1fe9c-ec4d-4417-af83-dbc6e1aa8c41" providerId="ADAL" clId="{69606AEE-CE2A-42CC-A955-332B11C4227A}" dt="2025-08-25T01:43:59.394" v="343" actId="26606"/>
          <ac:spMkLst>
            <pc:docMk/>
            <pc:sldMk cId="3476046741" sldId="270"/>
            <ac:spMk id="2061" creationId="{04BA3935-5258-425A-B52A-BBF28BCE0E0F}"/>
          </ac:spMkLst>
        </pc:spChg>
        <pc:spChg chg="add del">
          <ac:chgData name="Sarah Burney" userId="3ff1fe9c-ec4d-4417-af83-dbc6e1aa8c41" providerId="ADAL" clId="{69606AEE-CE2A-42CC-A955-332B11C4227A}" dt="2025-08-25T01:43:59.394" v="343" actId="26606"/>
          <ac:spMkLst>
            <pc:docMk/>
            <pc:sldMk cId="3476046741" sldId="270"/>
            <ac:spMk id="2063" creationId="{CDD1AA99-03AE-49F6-9116-9CA2BBCA0433}"/>
          </ac:spMkLst>
        </pc:spChg>
        <pc:spChg chg="add del">
          <ac:chgData name="Sarah Burney" userId="3ff1fe9c-ec4d-4417-af83-dbc6e1aa8c41" providerId="ADAL" clId="{69606AEE-CE2A-42CC-A955-332B11C4227A}" dt="2025-08-25T01:43:59.394" v="343" actId="26606"/>
          <ac:spMkLst>
            <pc:docMk/>
            <pc:sldMk cId="3476046741" sldId="270"/>
            <ac:spMk id="2065" creationId="{CEEA22ED-BC21-4C7E-844F-8AB35456E064}"/>
          </ac:spMkLst>
        </pc:spChg>
        <pc:spChg chg="add">
          <ac:chgData name="Sarah Burney" userId="3ff1fe9c-ec4d-4417-af83-dbc6e1aa8c41" providerId="ADAL" clId="{69606AEE-CE2A-42CC-A955-332B11C4227A}" dt="2025-08-25T01:43:59.464" v="344" actId="26606"/>
          <ac:spMkLst>
            <pc:docMk/>
            <pc:sldMk cId="3476046741" sldId="270"/>
            <ac:spMk id="2071" creationId="{E487D834-670E-48F3-8345-296EA83579A3}"/>
          </ac:spMkLst>
        </pc:spChg>
        <pc:spChg chg="add">
          <ac:chgData name="Sarah Burney" userId="3ff1fe9c-ec4d-4417-af83-dbc6e1aa8c41" providerId="ADAL" clId="{69606AEE-CE2A-42CC-A955-332B11C4227A}" dt="2025-08-25T01:43:59.464" v="344" actId="26606"/>
          <ac:spMkLst>
            <pc:docMk/>
            <pc:sldMk cId="3476046741" sldId="270"/>
            <ac:spMk id="2073" creationId="{9F63AA5A-E6E1-46DA-AB40-C58233393EDE}"/>
          </ac:spMkLst>
        </pc:spChg>
        <pc:spChg chg="add">
          <ac:chgData name="Sarah Burney" userId="3ff1fe9c-ec4d-4417-af83-dbc6e1aa8c41" providerId="ADAL" clId="{69606AEE-CE2A-42CC-A955-332B11C4227A}" dt="2025-08-25T01:43:59.464" v="344" actId="26606"/>
          <ac:spMkLst>
            <pc:docMk/>
            <pc:sldMk cId="3476046741" sldId="270"/>
            <ac:spMk id="2074" creationId="{04BA3935-5258-425A-B52A-BBF28BCE0E0F}"/>
          </ac:spMkLst>
        </pc:spChg>
        <pc:spChg chg="add">
          <ac:chgData name="Sarah Burney" userId="3ff1fe9c-ec4d-4417-af83-dbc6e1aa8c41" providerId="ADAL" clId="{69606AEE-CE2A-42CC-A955-332B11C4227A}" dt="2025-08-25T01:43:59.464" v="344" actId="26606"/>
          <ac:spMkLst>
            <pc:docMk/>
            <pc:sldMk cId="3476046741" sldId="270"/>
            <ac:spMk id="2075" creationId="{29E1A098-7C97-4E3D-B817-1CEA96C1E87B}"/>
          </ac:spMkLst>
        </pc:spChg>
        <pc:grpChg chg="add del">
          <ac:chgData name="Sarah Burney" userId="3ff1fe9c-ec4d-4417-af83-dbc6e1aa8c41" providerId="ADAL" clId="{69606AEE-CE2A-42CC-A955-332B11C4227A}" dt="2025-08-25T01:43:59.394" v="343" actId="26606"/>
          <ac:grpSpMkLst>
            <pc:docMk/>
            <pc:sldMk cId="3476046741" sldId="270"/>
            <ac:grpSpMk id="2067" creationId="{001DBD1F-8E52-43C2-A83A-4800C73D3C70}"/>
          </ac:grpSpMkLst>
        </pc:grpChg>
        <pc:grpChg chg="add">
          <ac:chgData name="Sarah Burney" userId="3ff1fe9c-ec4d-4417-af83-dbc6e1aa8c41" providerId="ADAL" clId="{69606AEE-CE2A-42CC-A955-332B11C4227A}" dt="2025-08-25T01:43:59.464" v="344" actId="26606"/>
          <ac:grpSpMkLst>
            <pc:docMk/>
            <pc:sldMk cId="3476046741" sldId="270"/>
            <ac:grpSpMk id="2076" creationId="{966C1F39-46DD-4934-823B-EAFC7FA71EC8}"/>
          </ac:grpSpMkLst>
        </pc:grpChg>
        <pc:picChg chg="add">
          <ac:chgData name="Sarah Burney" userId="3ff1fe9c-ec4d-4417-af83-dbc6e1aa8c41" providerId="ADAL" clId="{69606AEE-CE2A-42CC-A955-332B11C4227A}" dt="2025-08-25T01:41:56.913" v="313"/>
          <ac:picMkLst>
            <pc:docMk/>
            <pc:sldMk cId="3476046741" sldId="270"/>
            <ac:picMk id="2050" creationId="{09B12F86-255C-0651-07C9-367FAFA25EDD}"/>
          </ac:picMkLst>
        </pc:picChg>
        <pc:picChg chg="add">
          <ac:chgData name="Sarah Burney" userId="3ff1fe9c-ec4d-4417-af83-dbc6e1aa8c41" providerId="ADAL" clId="{69606AEE-CE2A-42CC-A955-332B11C4227A}" dt="2025-08-25T01:42:56.645" v="340"/>
          <ac:picMkLst>
            <pc:docMk/>
            <pc:sldMk cId="3476046741" sldId="270"/>
            <ac:picMk id="2052" creationId="{227177E2-AF66-BC53-137D-10BBB6974CE7}"/>
          </ac:picMkLst>
        </pc:picChg>
        <pc:picChg chg="add mod ord">
          <ac:chgData name="Sarah Burney" userId="3ff1fe9c-ec4d-4417-af83-dbc6e1aa8c41" providerId="ADAL" clId="{69606AEE-CE2A-42CC-A955-332B11C4227A}" dt="2025-08-25T01:43:59.464" v="344" actId="26606"/>
          <ac:picMkLst>
            <pc:docMk/>
            <pc:sldMk cId="3476046741" sldId="270"/>
            <ac:picMk id="2054" creationId="{58A37DF5-9434-E6C6-E738-5D4281F3C026}"/>
          </ac:picMkLst>
        </pc:picChg>
      </pc:sldChg>
      <pc:sldChg chg="addSp modSp mod setBg">
        <pc:chgData name="Sarah Burney" userId="3ff1fe9c-ec4d-4417-af83-dbc6e1aa8c41" providerId="ADAL" clId="{69606AEE-CE2A-42CC-A955-332B11C4227A}" dt="2025-08-25T01:53:53.308" v="1077" actId="115"/>
        <pc:sldMkLst>
          <pc:docMk/>
          <pc:sldMk cId="3899882627" sldId="272"/>
        </pc:sldMkLst>
        <pc:spChg chg="mod">
          <ac:chgData name="Sarah Burney" userId="3ff1fe9c-ec4d-4417-af83-dbc6e1aa8c41" providerId="ADAL" clId="{69606AEE-CE2A-42CC-A955-332B11C4227A}" dt="2025-08-25T01:52:55.209" v="820" actId="26606"/>
          <ac:spMkLst>
            <pc:docMk/>
            <pc:sldMk cId="3899882627" sldId="272"/>
            <ac:spMk id="2" creationId="{062E70B1-0135-29BA-A832-B0990B745505}"/>
          </ac:spMkLst>
        </pc:spChg>
        <pc:spChg chg="mod">
          <ac:chgData name="Sarah Burney" userId="3ff1fe9c-ec4d-4417-af83-dbc6e1aa8c41" providerId="ADAL" clId="{69606AEE-CE2A-42CC-A955-332B11C4227A}" dt="2025-08-25T01:53:53.308" v="1077" actId="115"/>
          <ac:spMkLst>
            <pc:docMk/>
            <pc:sldMk cId="3899882627" sldId="272"/>
            <ac:spMk id="3" creationId="{91B892F6-EE66-7A76-7AB3-60CA2A98EC19}"/>
          </ac:spMkLst>
        </pc:spChg>
        <pc:spChg chg="add">
          <ac:chgData name="Sarah Burney" userId="3ff1fe9c-ec4d-4417-af83-dbc6e1aa8c41" providerId="ADAL" clId="{69606AEE-CE2A-42CC-A955-332B11C4227A}" dt="2025-08-25T01:52:55.209" v="820" actId="26606"/>
          <ac:spMkLst>
            <pc:docMk/>
            <pc:sldMk cId="3899882627" sldId="272"/>
            <ac:spMk id="5127" creationId="{DF955142-ED30-45FF-AC79-EA514B9BDAE1}"/>
          </ac:spMkLst>
        </pc:spChg>
        <pc:spChg chg="add">
          <ac:chgData name="Sarah Burney" userId="3ff1fe9c-ec4d-4417-af83-dbc6e1aa8c41" providerId="ADAL" clId="{69606AEE-CE2A-42CC-A955-332B11C4227A}" dt="2025-08-25T01:52:55.209" v="820" actId="26606"/>
          <ac:spMkLst>
            <pc:docMk/>
            <pc:sldMk cId="3899882627" sldId="272"/>
            <ac:spMk id="5129" creationId="{04BA3935-5258-425A-B52A-BBF28BCE0E0F}"/>
          </ac:spMkLst>
        </pc:spChg>
        <pc:spChg chg="add">
          <ac:chgData name="Sarah Burney" userId="3ff1fe9c-ec4d-4417-af83-dbc6e1aa8c41" providerId="ADAL" clId="{69606AEE-CE2A-42CC-A955-332B11C4227A}" dt="2025-08-25T01:52:55.209" v="820" actId="26606"/>
          <ac:spMkLst>
            <pc:docMk/>
            <pc:sldMk cId="3899882627" sldId="272"/>
            <ac:spMk id="5131" creationId="{CDD1AA99-03AE-49F6-9116-9CA2BBCA0433}"/>
          </ac:spMkLst>
        </pc:spChg>
        <pc:spChg chg="add">
          <ac:chgData name="Sarah Burney" userId="3ff1fe9c-ec4d-4417-af83-dbc6e1aa8c41" providerId="ADAL" clId="{69606AEE-CE2A-42CC-A955-332B11C4227A}" dt="2025-08-25T01:52:55.209" v="820" actId="26606"/>
          <ac:spMkLst>
            <pc:docMk/>
            <pc:sldMk cId="3899882627" sldId="272"/>
            <ac:spMk id="5133" creationId="{F0090A0D-04AE-42BC-AE85-FA2E647F0DB2}"/>
          </ac:spMkLst>
        </pc:spChg>
        <pc:grpChg chg="add">
          <ac:chgData name="Sarah Burney" userId="3ff1fe9c-ec4d-4417-af83-dbc6e1aa8c41" providerId="ADAL" clId="{69606AEE-CE2A-42CC-A955-332B11C4227A}" dt="2025-08-25T01:52:55.209" v="820" actId="26606"/>
          <ac:grpSpMkLst>
            <pc:docMk/>
            <pc:sldMk cId="3899882627" sldId="272"/>
            <ac:grpSpMk id="5135" creationId="{84912FC9-6D3C-4857-AD07-669D24A58B9D}"/>
          </ac:grpSpMkLst>
        </pc:grpChg>
        <pc:picChg chg="add mod ord">
          <ac:chgData name="Sarah Burney" userId="3ff1fe9c-ec4d-4417-af83-dbc6e1aa8c41" providerId="ADAL" clId="{69606AEE-CE2A-42CC-A955-332B11C4227A}" dt="2025-08-25T01:52:55.209" v="820" actId="26606"/>
          <ac:picMkLst>
            <pc:docMk/>
            <pc:sldMk cId="3899882627" sldId="272"/>
            <ac:picMk id="5122" creationId="{4E814EF0-1E57-ABE9-71CF-62F9E893083D}"/>
          </ac:picMkLst>
        </pc:picChg>
      </pc:sldChg>
      <pc:sldChg chg="addSp modSp mod setBg">
        <pc:chgData name="Sarah Burney" userId="3ff1fe9c-ec4d-4417-af83-dbc6e1aa8c41" providerId="ADAL" clId="{69606AEE-CE2A-42CC-A955-332B11C4227A}" dt="2025-08-25T01:51:56.011" v="818" actId="20577"/>
        <pc:sldMkLst>
          <pc:docMk/>
          <pc:sldMk cId="2345366182" sldId="273"/>
        </pc:sldMkLst>
        <pc:spChg chg="mod">
          <ac:chgData name="Sarah Burney" userId="3ff1fe9c-ec4d-4417-af83-dbc6e1aa8c41" providerId="ADAL" clId="{69606AEE-CE2A-42CC-A955-332B11C4227A}" dt="2025-08-25T01:51:50.097" v="817" actId="26606"/>
          <ac:spMkLst>
            <pc:docMk/>
            <pc:sldMk cId="2345366182" sldId="273"/>
            <ac:spMk id="2" creationId="{EA7782C7-B53F-C53E-C4FE-4AC42AB63B89}"/>
          </ac:spMkLst>
        </pc:spChg>
        <pc:spChg chg="mod">
          <ac:chgData name="Sarah Burney" userId="3ff1fe9c-ec4d-4417-af83-dbc6e1aa8c41" providerId="ADAL" clId="{69606AEE-CE2A-42CC-A955-332B11C4227A}" dt="2025-08-25T01:51:56.011" v="818" actId="20577"/>
          <ac:spMkLst>
            <pc:docMk/>
            <pc:sldMk cId="2345366182" sldId="273"/>
            <ac:spMk id="3" creationId="{A5ED1F0A-B8BD-CAEE-0D56-F4AC88A0792B}"/>
          </ac:spMkLst>
        </pc:spChg>
        <pc:spChg chg="add">
          <ac:chgData name="Sarah Burney" userId="3ff1fe9c-ec4d-4417-af83-dbc6e1aa8c41" providerId="ADAL" clId="{69606AEE-CE2A-42CC-A955-332B11C4227A}" dt="2025-08-25T01:51:50.097" v="817" actId="26606"/>
          <ac:spMkLst>
            <pc:docMk/>
            <pc:sldMk cId="2345366182" sldId="273"/>
            <ac:spMk id="4103" creationId="{40F9F56E-5A69-4F79-A578-5963B46C141E}"/>
          </ac:spMkLst>
        </pc:spChg>
        <pc:spChg chg="add">
          <ac:chgData name="Sarah Burney" userId="3ff1fe9c-ec4d-4417-af83-dbc6e1aa8c41" providerId="ADAL" clId="{69606AEE-CE2A-42CC-A955-332B11C4227A}" dt="2025-08-25T01:51:50.097" v="817" actId="26606"/>
          <ac:spMkLst>
            <pc:docMk/>
            <pc:sldMk cId="2345366182" sldId="273"/>
            <ac:spMk id="4105" creationId="{E99323BC-1B70-447E-A2E4-BD7851671A1E}"/>
          </ac:spMkLst>
        </pc:spChg>
        <pc:spChg chg="add">
          <ac:chgData name="Sarah Burney" userId="3ff1fe9c-ec4d-4417-af83-dbc6e1aa8c41" providerId="ADAL" clId="{69606AEE-CE2A-42CC-A955-332B11C4227A}" dt="2025-08-25T01:51:50.097" v="817" actId="26606"/>
          <ac:spMkLst>
            <pc:docMk/>
            <pc:sldMk cId="2345366182" sldId="273"/>
            <ac:spMk id="4107" creationId="{1FFF5263-8C19-4573-8C94-FC74D1ED10D8}"/>
          </ac:spMkLst>
        </pc:spChg>
        <pc:spChg chg="add">
          <ac:chgData name="Sarah Burney" userId="3ff1fe9c-ec4d-4417-af83-dbc6e1aa8c41" providerId="ADAL" clId="{69606AEE-CE2A-42CC-A955-332B11C4227A}" dt="2025-08-25T01:51:50.097" v="817" actId="26606"/>
          <ac:spMkLst>
            <pc:docMk/>
            <pc:sldMk cId="2345366182" sldId="273"/>
            <ac:spMk id="4115" creationId="{5EC04BFF-C178-43B0-9567-EEA423F5C130}"/>
          </ac:spMkLst>
        </pc:spChg>
        <pc:grpChg chg="add">
          <ac:chgData name="Sarah Burney" userId="3ff1fe9c-ec4d-4417-af83-dbc6e1aa8c41" providerId="ADAL" clId="{69606AEE-CE2A-42CC-A955-332B11C4227A}" dt="2025-08-25T01:51:50.097" v="817" actId="26606"/>
          <ac:grpSpMkLst>
            <pc:docMk/>
            <pc:sldMk cId="2345366182" sldId="273"/>
            <ac:grpSpMk id="4109" creationId="{A02066EC-92CE-4F17-AB46-346119D15C6A}"/>
          </ac:grpSpMkLst>
        </pc:grpChg>
        <pc:picChg chg="add mod">
          <ac:chgData name="Sarah Burney" userId="3ff1fe9c-ec4d-4417-af83-dbc6e1aa8c41" providerId="ADAL" clId="{69606AEE-CE2A-42CC-A955-332B11C4227A}" dt="2025-08-25T01:51:50.097" v="817" actId="26606"/>
          <ac:picMkLst>
            <pc:docMk/>
            <pc:sldMk cId="2345366182" sldId="273"/>
            <ac:picMk id="4098" creationId="{17860A39-DE28-DC70-5F6C-28A8AF218CDB}"/>
          </ac:picMkLst>
        </pc:picChg>
      </pc:sldChg>
      <pc:sldChg chg="addSp delSp modSp mod setBg">
        <pc:chgData name="Sarah Burney" userId="3ff1fe9c-ec4d-4417-af83-dbc6e1aa8c41" providerId="ADAL" clId="{69606AEE-CE2A-42CC-A955-332B11C4227A}" dt="2025-08-25T01:46:59.909" v="454"/>
        <pc:sldMkLst>
          <pc:docMk/>
          <pc:sldMk cId="167766026" sldId="274"/>
        </pc:sldMkLst>
        <pc:spChg chg="mo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2" creationId="{18FF3D47-7AFC-1B0D-EAD6-EFEA145DBA5A}"/>
          </ac:spMkLst>
        </pc:spChg>
        <pc:spChg chg="mod or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3" creationId="{081EB3F1-D3E4-0393-152E-0FCFA223F528}"/>
          </ac:spMkLst>
        </pc:spChg>
        <pc:spChg chg="add del">
          <ac:chgData name="Sarah Burney" userId="3ff1fe9c-ec4d-4417-af83-dbc6e1aa8c41" providerId="ADAL" clId="{69606AEE-CE2A-42CC-A955-332B11C4227A}" dt="2025-08-25T01:46:48.057" v="450" actId="26606"/>
          <ac:spMkLst>
            <pc:docMk/>
            <pc:sldMk cId="167766026" sldId="274"/>
            <ac:spMk id="3079" creationId="{40F9F56E-5A69-4F79-A578-5963B46C141E}"/>
          </ac:spMkLst>
        </pc:spChg>
        <pc:spChg chg="add del">
          <ac:chgData name="Sarah Burney" userId="3ff1fe9c-ec4d-4417-af83-dbc6e1aa8c41" providerId="ADAL" clId="{69606AEE-CE2A-42CC-A955-332B11C4227A}" dt="2025-08-25T01:46:48.057" v="450" actId="26606"/>
          <ac:spMkLst>
            <pc:docMk/>
            <pc:sldMk cId="167766026" sldId="274"/>
            <ac:spMk id="3081" creationId="{E99323BC-1B70-447E-A2E4-BD7851671A1E}"/>
          </ac:spMkLst>
        </pc:spChg>
        <pc:spChg chg="add del">
          <ac:chgData name="Sarah Burney" userId="3ff1fe9c-ec4d-4417-af83-dbc6e1aa8c41" providerId="ADAL" clId="{69606AEE-CE2A-42CC-A955-332B11C4227A}" dt="2025-08-25T01:46:48.057" v="450" actId="26606"/>
          <ac:spMkLst>
            <pc:docMk/>
            <pc:sldMk cId="167766026" sldId="274"/>
            <ac:spMk id="3083" creationId="{1FFF5263-8C19-4573-8C94-FC74D1ED10D8}"/>
          </ac:spMkLst>
        </pc:spChg>
        <pc:spChg chg="add del">
          <ac:chgData name="Sarah Burney" userId="3ff1fe9c-ec4d-4417-af83-dbc6e1aa8c41" providerId="ADAL" clId="{69606AEE-CE2A-42CC-A955-332B11C4227A}" dt="2025-08-25T01:46:48.057" v="450" actId="26606"/>
          <ac:spMkLst>
            <pc:docMk/>
            <pc:sldMk cId="167766026" sldId="274"/>
            <ac:spMk id="3091" creationId="{5EC04BFF-C178-43B0-9567-EEA423F5C130}"/>
          </ac:spMkLst>
        </pc:spChg>
        <pc:spChg chg="add del">
          <ac:chgData name="Sarah Burney" userId="3ff1fe9c-ec4d-4417-af83-dbc6e1aa8c41" providerId="ADAL" clId="{69606AEE-CE2A-42CC-A955-332B11C4227A}" dt="2025-08-25T01:46:52.467" v="452" actId="26606"/>
          <ac:spMkLst>
            <pc:docMk/>
            <pc:sldMk cId="167766026" sldId="274"/>
            <ac:spMk id="3093" creationId="{79DFA4D1-A2F8-4D64-98F0-0711097CE011}"/>
          </ac:spMkLst>
        </pc:spChg>
        <pc:spChg chg="add del">
          <ac:chgData name="Sarah Burney" userId="3ff1fe9c-ec4d-4417-af83-dbc6e1aa8c41" providerId="ADAL" clId="{69606AEE-CE2A-42CC-A955-332B11C4227A}" dt="2025-08-25T01:46:52.467" v="452" actId="26606"/>
          <ac:spMkLst>
            <pc:docMk/>
            <pc:sldMk cId="167766026" sldId="274"/>
            <ac:spMk id="3094" creationId="{6F389745-E93E-4A1E-A7FF-5D64C5A33D48}"/>
          </ac:spMkLst>
        </pc:spChg>
        <pc:spChg chg="add del">
          <ac:chgData name="Sarah Burney" userId="3ff1fe9c-ec4d-4417-af83-dbc6e1aa8c41" providerId="ADAL" clId="{69606AEE-CE2A-42CC-A955-332B11C4227A}" dt="2025-08-25T01:46:52.467" v="452" actId="26606"/>
          <ac:spMkLst>
            <pc:docMk/>
            <pc:sldMk cId="167766026" sldId="274"/>
            <ac:spMk id="3095" creationId="{C8CC8F0E-91AD-4492-9208-600E0067DC0B}"/>
          </ac:spMkLst>
        </pc:spChg>
        <pc:spChg chg="add del">
          <ac:chgData name="Sarah Burney" userId="3ff1fe9c-ec4d-4417-af83-dbc6e1aa8c41" providerId="ADAL" clId="{69606AEE-CE2A-42CC-A955-332B11C4227A}" dt="2025-08-25T01:46:52.467" v="452" actId="26606"/>
          <ac:spMkLst>
            <pc:docMk/>
            <pc:sldMk cId="167766026" sldId="274"/>
            <ac:spMk id="3096" creationId="{8D79F6BF-92D2-4F87-A150-D6C0C6201B46}"/>
          </ac:spMkLst>
        </pc:spChg>
        <pc:spChg chg="ad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3100" creationId="{8F08FD56-DA92-4BD4-98BB-9311E5E5227E}"/>
          </ac:spMkLst>
        </pc:spChg>
        <pc:spChg chg="ad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3101" creationId="{C5D5E9CC-2294-46D1-89D0-F8C6FA5C41DC}"/>
          </ac:spMkLst>
        </pc:spChg>
        <pc:spChg chg="ad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3102" creationId="{5BABD217-EF3C-4AF3-9C20-A6619D211F53}"/>
          </ac:spMkLst>
        </pc:spChg>
        <pc:spChg chg="add">
          <ac:chgData name="Sarah Burney" userId="3ff1fe9c-ec4d-4417-af83-dbc6e1aa8c41" providerId="ADAL" clId="{69606AEE-CE2A-42CC-A955-332B11C4227A}" dt="2025-08-25T01:46:52.483" v="453" actId="26606"/>
          <ac:spMkLst>
            <pc:docMk/>
            <pc:sldMk cId="167766026" sldId="274"/>
            <ac:spMk id="3105" creationId="{03CCCF79-BC42-40CC-A81F-1C5962B62EA1}"/>
          </ac:spMkLst>
        </pc:spChg>
        <pc:grpChg chg="add del">
          <ac:chgData name="Sarah Burney" userId="3ff1fe9c-ec4d-4417-af83-dbc6e1aa8c41" providerId="ADAL" clId="{69606AEE-CE2A-42CC-A955-332B11C4227A}" dt="2025-08-25T01:46:48.057" v="450" actId="26606"/>
          <ac:grpSpMkLst>
            <pc:docMk/>
            <pc:sldMk cId="167766026" sldId="274"/>
            <ac:grpSpMk id="3085" creationId="{A02066EC-92CE-4F17-AB46-346119D15C6A}"/>
          </ac:grpSpMkLst>
        </pc:grpChg>
        <pc:grpChg chg="add del">
          <ac:chgData name="Sarah Burney" userId="3ff1fe9c-ec4d-4417-af83-dbc6e1aa8c41" providerId="ADAL" clId="{69606AEE-CE2A-42CC-A955-332B11C4227A}" dt="2025-08-25T01:46:52.467" v="452" actId="26606"/>
          <ac:grpSpMkLst>
            <pc:docMk/>
            <pc:sldMk cId="167766026" sldId="274"/>
            <ac:grpSpMk id="3097" creationId="{8F1E5548-C8F0-448F-A511-7672E204D228}"/>
          </ac:grpSpMkLst>
        </pc:grpChg>
        <pc:grpChg chg="add">
          <ac:chgData name="Sarah Burney" userId="3ff1fe9c-ec4d-4417-af83-dbc6e1aa8c41" providerId="ADAL" clId="{69606AEE-CE2A-42CC-A955-332B11C4227A}" dt="2025-08-25T01:46:52.483" v="453" actId="26606"/>
          <ac:grpSpMkLst>
            <pc:docMk/>
            <pc:sldMk cId="167766026" sldId="274"/>
            <ac:grpSpMk id="3103" creationId="{96BEFBD8-C05C-43C7-8D7B-58D37F70F548}"/>
          </ac:grpSpMkLst>
        </pc:grpChg>
        <pc:picChg chg="add mod ord">
          <ac:chgData name="Sarah Burney" userId="3ff1fe9c-ec4d-4417-af83-dbc6e1aa8c41" providerId="ADAL" clId="{69606AEE-CE2A-42CC-A955-332B11C4227A}" dt="2025-08-25T01:46:59.909" v="454"/>
          <ac:picMkLst>
            <pc:docMk/>
            <pc:sldMk cId="167766026" sldId="274"/>
            <ac:picMk id="3074" creationId="{D3CE6AA4-7029-03D2-0AF5-E08F4845788D}"/>
          </ac:picMkLst>
        </pc:picChg>
      </pc:sldChg>
    </pc:docChg>
  </pc:docChgLst>
  <pc:docChgLst>
    <pc:chgData name="Sarah Burney" userId="3ff1fe9c-ec4d-4417-af83-dbc6e1aa8c41" providerId="ADAL" clId="{A0F70752-8921-4654-B0E4-726B3446515D}"/>
    <pc:docChg chg="undo redo custSel addSld delSld modSld sldOrd">
      <pc:chgData name="Sarah Burney" userId="3ff1fe9c-ec4d-4417-af83-dbc6e1aa8c41" providerId="ADAL" clId="{A0F70752-8921-4654-B0E4-726B3446515D}" dt="2025-08-24T17:11:46.604" v="2615" actId="20577"/>
      <pc:docMkLst>
        <pc:docMk/>
      </pc:docMkLst>
      <pc:sldChg chg="del ord">
        <pc:chgData name="Sarah Burney" userId="3ff1fe9c-ec4d-4417-af83-dbc6e1aa8c41" providerId="ADAL" clId="{A0F70752-8921-4654-B0E4-726B3446515D}" dt="2025-08-24T15:48:57.335" v="28" actId="47"/>
        <pc:sldMkLst>
          <pc:docMk/>
          <pc:sldMk cId="3814906605" sldId="257"/>
        </pc:sldMkLst>
      </pc:sldChg>
      <pc:sldChg chg="modSp mod ord">
        <pc:chgData name="Sarah Burney" userId="3ff1fe9c-ec4d-4417-af83-dbc6e1aa8c41" providerId="ADAL" clId="{A0F70752-8921-4654-B0E4-726B3446515D}" dt="2025-08-24T15:50:11.258" v="92" actId="20577"/>
        <pc:sldMkLst>
          <pc:docMk/>
          <pc:sldMk cId="1189881163" sldId="258"/>
        </pc:sldMkLst>
        <pc:spChg chg="mod">
          <ac:chgData name="Sarah Burney" userId="3ff1fe9c-ec4d-4417-af83-dbc6e1aa8c41" providerId="ADAL" clId="{A0F70752-8921-4654-B0E4-726B3446515D}" dt="2025-08-24T15:47:15.217" v="19" actId="20577"/>
          <ac:spMkLst>
            <pc:docMk/>
            <pc:sldMk cId="1189881163" sldId="258"/>
            <ac:spMk id="2" creationId="{46A9AF3B-E8E9-424C-B747-55358F6AE4C0}"/>
          </ac:spMkLst>
        </pc:spChg>
        <pc:spChg chg="mod">
          <ac:chgData name="Sarah Burney" userId="3ff1fe9c-ec4d-4417-af83-dbc6e1aa8c41" providerId="ADAL" clId="{A0F70752-8921-4654-B0E4-726B3446515D}" dt="2025-08-24T15:50:11.258" v="92" actId="20577"/>
          <ac:spMkLst>
            <pc:docMk/>
            <pc:sldMk cId="1189881163" sldId="258"/>
            <ac:spMk id="3" creationId="{F2D18D6F-D01F-4481-878C-95256AD9B53C}"/>
          </ac:spMkLst>
        </pc:spChg>
      </pc:sldChg>
      <pc:sldChg chg="del ord">
        <pc:chgData name="Sarah Burney" userId="3ff1fe9c-ec4d-4417-af83-dbc6e1aa8c41" providerId="ADAL" clId="{A0F70752-8921-4654-B0E4-726B3446515D}" dt="2025-08-24T15:48:57.335" v="28" actId="47"/>
        <pc:sldMkLst>
          <pc:docMk/>
          <pc:sldMk cId="1630885401" sldId="259"/>
        </pc:sldMkLst>
      </pc:sldChg>
      <pc:sldChg chg="del">
        <pc:chgData name="Sarah Burney" userId="3ff1fe9c-ec4d-4417-af83-dbc6e1aa8c41" providerId="ADAL" clId="{A0F70752-8921-4654-B0E4-726B3446515D}" dt="2025-08-24T15:48:57.335" v="28" actId="47"/>
        <pc:sldMkLst>
          <pc:docMk/>
          <pc:sldMk cId="322202405" sldId="260"/>
        </pc:sldMkLst>
      </pc:sldChg>
      <pc:sldChg chg="del ord">
        <pc:chgData name="Sarah Burney" userId="3ff1fe9c-ec4d-4417-af83-dbc6e1aa8c41" providerId="ADAL" clId="{A0F70752-8921-4654-B0E4-726B3446515D}" dt="2025-08-24T15:48:57.335" v="28" actId="47"/>
        <pc:sldMkLst>
          <pc:docMk/>
          <pc:sldMk cId="1966563115" sldId="261"/>
        </pc:sldMkLst>
      </pc:sldChg>
      <pc:sldChg chg="del">
        <pc:chgData name="Sarah Burney" userId="3ff1fe9c-ec4d-4417-af83-dbc6e1aa8c41" providerId="ADAL" clId="{A0F70752-8921-4654-B0E4-726B3446515D}" dt="2025-08-24T15:48:57.335" v="28" actId="47"/>
        <pc:sldMkLst>
          <pc:docMk/>
          <pc:sldMk cId="957733639" sldId="262"/>
        </pc:sldMkLst>
      </pc:sldChg>
      <pc:sldChg chg="del">
        <pc:chgData name="Sarah Burney" userId="3ff1fe9c-ec4d-4417-af83-dbc6e1aa8c41" providerId="ADAL" clId="{A0F70752-8921-4654-B0E4-726B3446515D}" dt="2025-08-24T15:48:57.335" v="28" actId="47"/>
        <pc:sldMkLst>
          <pc:docMk/>
          <pc:sldMk cId="102249972" sldId="263"/>
        </pc:sldMkLst>
      </pc:sldChg>
      <pc:sldChg chg="del">
        <pc:chgData name="Sarah Burney" userId="3ff1fe9c-ec4d-4417-af83-dbc6e1aa8c41" providerId="ADAL" clId="{A0F70752-8921-4654-B0E4-726B3446515D}" dt="2025-08-24T15:48:57.335" v="28" actId="47"/>
        <pc:sldMkLst>
          <pc:docMk/>
          <pc:sldMk cId="2547490458" sldId="264"/>
        </pc:sldMkLst>
      </pc:sldChg>
      <pc:sldChg chg="del">
        <pc:chgData name="Sarah Burney" userId="3ff1fe9c-ec4d-4417-af83-dbc6e1aa8c41" providerId="ADAL" clId="{A0F70752-8921-4654-B0E4-726B3446515D}" dt="2025-08-24T15:48:57.335" v="28" actId="47"/>
        <pc:sldMkLst>
          <pc:docMk/>
          <pc:sldMk cId="2427777171" sldId="265"/>
        </pc:sldMkLst>
      </pc:sldChg>
      <pc:sldChg chg="modSp mod ord">
        <pc:chgData name="Sarah Burney" userId="3ff1fe9c-ec4d-4417-af83-dbc6e1aa8c41" providerId="ADAL" clId="{A0F70752-8921-4654-B0E4-726B3446515D}" dt="2025-08-24T15:54:33.011" v="308"/>
        <pc:sldMkLst>
          <pc:docMk/>
          <pc:sldMk cId="205923558" sldId="266"/>
        </pc:sldMkLst>
        <pc:spChg chg="mod">
          <ac:chgData name="Sarah Burney" userId="3ff1fe9c-ec4d-4417-af83-dbc6e1aa8c41" providerId="ADAL" clId="{A0F70752-8921-4654-B0E4-726B3446515D}" dt="2025-08-24T15:50:06.574" v="91" actId="20577"/>
          <ac:spMkLst>
            <pc:docMk/>
            <pc:sldMk cId="205923558" sldId="266"/>
            <ac:spMk id="3" creationId="{C3162CA0-19FE-4C3B-BB51-19A169C359DB}"/>
          </ac:spMkLst>
        </pc:spChg>
      </pc:sldChg>
      <pc:sldChg chg="addSp delSp modSp new mod setBg">
        <pc:chgData name="Sarah Burney" userId="3ff1fe9c-ec4d-4417-af83-dbc6e1aa8c41" providerId="ADAL" clId="{A0F70752-8921-4654-B0E4-726B3446515D}" dt="2025-08-24T16:56:40.364" v="2324" actId="20577"/>
        <pc:sldMkLst>
          <pc:docMk/>
          <pc:sldMk cId="2287818870" sldId="267"/>
        </pc:sldMkLst>
        <pc:spChg chg="mod">
          <ac:chgData name="Sarah Burney" userId="3ff1fe9c-ec4d-4417-af83-dbc6e1aa8c41" providerId="ADAL" clId="{A0F70752-8921-4654-B0E4-726B3446515D}" dt="2025-08-24T16:24:49.647" v="2158" actId="26606"/>
          <ac:spMkLst>
            <pc:docMk/>
            <pc:sldMk cId="2287818870" sldId="267"/>
            <ac:spMk id="2" creationId="{50DBBE7A-53E4-75B0-DB58-D6A4822958B4}"/>
          </ac:spMkLst>
        </pc:spChg>
        <pc:spChg chg="mod">
          <ac:chgData name="Sarah Burney" userId="3ff1fe9c-ec4d-4417-af83-dbc6e1aa8c41" providerId="ADAL" clId="{A0F70752-8921-4654-B0E4-726B3446515D}" dt="2025-08-24T16:56:40.364" v="2324" actId="20577"/>
          <ac:spMkLst>
            <pc:docMk/>
            <pc:sldMk cId="2287818870" sldId="267"/>
            <ac:spMk id="3" creationId="{75F749F1-92E6-EB41-5E69-6449D28638E6}"/>
          </ac:spMkLst>
        </pc:spChg>
        <pc:spChg chg="add del">
          <ac:chgData name="Sarah Burney" userId="3ff1fe9c-ec4d-4417-af83-dbc6e1aa8c41" providerId="ADAL" clId="{A0F70752-8921-4654-B0E4-726B3446515D}" dt="2025-08-24T16:24:46.036" v="2155" actId="26606"/>
          <ac:spMkLst>
            <pc:docMk/>
            <pc:sldMk cId="2287818870" sldId="267"/>
            <ac:spMk id="3079" creationId="{06B6DD6F-E168-490A-A0B2-699190DC899F}"/>
          </ac:spMkLst>
        </pc:spChg>
        <pc:spChg chg="add del">
          <ac:chgData name="Sarah Burney" userId="3ff1fe9c-ec4d-4417-af83-dbc6e1aa8c41" providerId="ADAL" clId="{A0F70752-8921-4654-B0E4-726B3446515D}" dt="2025-08-24T16:24:46.036" v="2155" actId="26606"/>
          <ac:spMkLst>
            <pc:docMk/>
            <pc:sldMk cId="2287818870" sldId="267"/>
            <ac:spMk id="3081" creationId="{04BA3935-5258-425A-B52A-BBF28BCE0E0F}"/>
          </ac:spMkLst>
        </pc:spChg>
        <pc:spChg chg="add del">
          <ac:chgData name="Sarah Burney" userId="3ff1fe9c-ec4d-4417-af83-dbc6e1aa8c41" providerId="ADAL" clId="{A0F70752-8921-4654-B0E4-726B3446515D}" dt="2025-08-24T16:24:46.036" v="2155" actId="26606"/>
          <ac:spMkLst>
            <pc:docMk/>
            <pc:sldMk cId="2287818870" sldId="267"/>
            <ac:spMk id="3083" creationId="{CDD1AA99-03AE-49F6-9116-9CA2BBCA0433}"/>
          </ac:spMkLst>
        </pc:spChg>
        <pc:spChg chg="add del">
          <ac:chgData name="Sarah Burney" userId="3ff1fe9c-ec4d-4417-af83-dbc6e1aa8c41" providerId="ADAL" clId="{A0F70752-8921-4654-B0E4-726B3446515D}" dt="2025-08-24T16:24:46.036" v="2155" actId="26606"/>
          <ac:spMkLst>
            <pc:docMk/>
            <pc:sldMk cId="2287818870" sldId="267"/>
            <ac:spMk id="3085" creationId="{7EA60060-A93B-4C68-8571-20F442790BC4}"/>
          </ac:spMkLst>
        </pc:spChg>
        <pc:spChg chg="add">
          <ac:chgData name="Sarah Burney" userId="3ff1fe9c-ec4d-4417-af83-dbc6e1aa8c41" providerId="ADAL" clId="{A0F70752-8921-4654-B0E4-726B3446515D}" dt="2025-08-24T16:24:49.647" v="2158" actId="26606"/>
          <ac:spMkLst>
            <pc:docMk/>
            <pc:sldMk cId="2287818870" sldId="267"/>
            <ac:spMk id="3091" creationId="{E487D834-670E-48F3-8345-296EA83579A3}"/>
          </ac:spMkLst>
        </pc:spChg>
        <pc:spChg chg="add del">
          <ac:chgData name="Sarah Burney" userId="3ff1fe9c-ec4d-4417-af83-dbc6e1aa8c41" providerId="ADAL" clId="{A0F70752-8921-4654-B0E4-726B3446515D}" dt="2025-08-24T16:24:49.633" v="2157" actId="26606"/>
          <ac:spMkLst>
            <pc:docMk/>
            <pc:sldMk cId="2287818870" sldId="267"/>
            <ac:spMk id="3093" creationId="{DF955142-ED30-45FF-AC79-EA514B9BDAE1}"/>
          </ac:spMkLst>
        </pc:spChg>
        <pc:spChg chg="add del">
          <ac:chgData name="Sarah Burney" userId="3ff1fe9c-ec4d-4417-af83-dbc6e1aa8c41" providerId="ADAL" clId="{A0F70752-8921-4654-B0E4-726B3446515D}" dt="2025-08-24T16:24:49.633" v="2157" actId="26606"/>
          <ac:spMkLst>
            <pc:docMk/>
            <pc:sldMk cId="2287818870" sldId="267"/>
            <ac:spMk id="3094" creationId="{04BA3935-5258-425A-B52A-BBF28BCE0E0F}"/>
          </ac:spMkLst>
        </pc:spChg>
        <pc:spChg chg="add del">
          <ac:chgData name="Sarah Burney" userId="3ff1fe9c-ec4d-4417-af83-dbc6e1aa8c41" providerId="ADAL" clId="{A0F70752-8921-4654-B0E4-726B3446515D}" dt="2025-08-24T16:24:49.633" v="2157" actId="26606"/>
          <ac:spMkLst>
            <pc:docMk/>
            <pc:sldMk cId="2287818870" sldId="267"/>
            <ac:spMk id="3095" creationId="{CDD1AA99-03AE-49F6-9116-9CA2BBCA0433}"/>
          </ac:spMkLst>
        </pc:spChg>
        <pc:spChg chg="add del">
          <ac:chgData name="Sarah Burney" userId="3ff1fe9c-ec4d-4417-af83-dbc6e1aa8c41" providerId="ADAL" clId="{A0F70752-8921-4654-B0E4-726B3446515D}" dt="2025-08-24T16:24:49.633" v="2157" actId="26606"/>
          <ac:spMkLst>
            <pc:docMk/>
            <pc:sldMk cId="2287818870" sldId="267"/>
            <ac:spMk id="3096" creationId="{F0090A0D-04AE-42BC-AE85-FA2E647F0DB2}"/>
          </ac:spMkLst>
        </pc:spChg>
        <pc:spChg chg="add">
          <ac:chgData name="Sarah Burney" userId="3ff1fe9c-ec4d-4417-af83-dbc6e1aa8c41" providerId="ADAL" clId="{A0F70752-8921-4654-B0E4-726B3446515D}" dt="2025-08-24T16:24:49.647" v="2158" actId="26606"/>
          <ac:spMkLst>
            <pc:docMk/>
            <pc:sldMk cId="2287818870" sldId="267"/>
            <ac:spMk id="3100" creationId="{9F63AA5A-E6E1-46DA-AB40-C58233393EDE}"/>
          </ac:spMkLst>
        </pc:spChg>
        <pc:spChg chg="add">
          <ac:chgData name="Sarah Burney" userId="3ff1fe9c-ec4d-4417-af83-dbc6e1aa8c41" providerId="ADAL" clId="{A0F70752-8921-4654-B0E4-726B3446515D}" dt="2025-08-24T16:24:49.647" v="2158" actId="26606"/>
          <ac:spMkLst>
            <pc:docMk/>
            <pc:sldMk cId="2287818870" sldId="267"/>
            <ac:spMk id="3101" creationId="{04BA3935-5258-425A-B52A-BBF28BCE0E0F}"/>
          </ac:spMkLst>
        </pc:spChg>
        <pc:spChg chg="add">
          <ac:chgData name="Sarah Burney" userId="3ff1fe9c-ec4d-4417-af83-dbc6e1aa8c41" providerId="ADAL" clId="{A0F70752-8921-4654-B0E4-726B3446515D}" dt="2025-08-24T16:24:49.647" v="2158" actId="26606"/>
          <ac:spMkLst>
            <pc:docMk/>
            <pc:sldMk cId="2287818870" sldId="267"/>
            <ac:spMk id="3102" creationId="{29E1A098-7C97-4E3D-B817-1CEA96C1E87B}"/>
          </ac:spMkLst>
        </pc:spChg>
        <pc:grpChg chg="add del">
          <ac:chgData name="Sarah Burney" userId="3ff1fe9c-ec4d-4417-af83-dbc6e1aa8c41" providerId="ADAL" clId="{A0F70752-8921-4654-B0E4-726B3446515D}" dt="2025-08-24T16:24:46.036" v="2155" actId="26606"/>
          <ac:grpSpMkLst>
            <pc:docMk/>
            <pc:sldMk cId="2287818870" sldId="267"/>
            <ac:grpSpMk id="3087" creationId="{086403E5-67F9-43E6-B7B1-C07EFE0A5CB4}"/>
          </ac:grpSpMkLst>
        </pc:grpChg>
        <pc:grpChg chg="add del">
          <ac:chgData name="Sarah Burney" userId="3ff1fe9c-ec4d-4417-af83-dbc6e1aa8c41" providerId="ADAL" clId="{A0F70752-8921-4654-B0E4-726B3446515D}" dt="2025-08-24T16:24:49.633" v="2157" actId="26606"/>
          <ac:grpSpMkLst>
            <pc:docMk/>
            <pc:sldMk cId="2287818870" sldId="267"/>
            <ac:grpSpMk id="3097" creationId="{84912FC9-6D3C-4857-AD07-669D24A58B9D}"/>
          </ac:grpSpMkLst>
        </pc:grpChg>
        <pc:grpChg chg="add">
          <ac:chgData name="Sarah Burney" userId="3ff1fe9c-ec4d-4417-af83-dbc6e1aa8c41" providerId="ADAL" clId="{A0F70752-8921-4654-B0E4-726B3446515D}" dt="2025-08-24T16:24:49.647" v="2158" actId="26606"/>
          <ac:grpSpMkLst>
            <pc:docMk/>
            <pc:sldMk cId="2287818870" sldId="267"/>
            <ac:grpSpMk id="3103" creationId="{966C1F39-46DD-4934-823B-EAFC7FA71EC8}"/>
          </ac:grpSpMkLst>
        </pc:grpChg>
        <pc:picChg chg="add mod ord">
          <ac:chgData name="Sarah Burney" userId="3ff1fe9c-ec4d-4417-af83-dbc6e1aa8c41" providerId="ADAL" clId="{A0F70752-8921-4654-B0E4-726B3446515D}" dt="2025-08-24T16:25:05.933" v="2161" actId="18131"/>
          <ac:picMkLst>
            <pc:docMk/>
            <pc:sldMk cId="2287818870" sldId="267"/>
            <ac:picMk id="3074" creationId="{E5D965E5-2F6B-F17C-283E-B37A6A1EE2D5}"/>
          </ac:picMkLst>
        </pc:picChg>
      </pc:sldChg>
      <pc:sldChg chg="addSp delSp modSp new mod ord setBg">
        <pc:chgData name="Sarah Burney" userId="3ff1fe9c-ec4d-4417-af83-dbc6e1aa8c41" providerId="ADAL" clId="{A0F70752-8921-4654-B0E4-726B3446515D}" dt="2025-08-24T16:05:18.762" v="675" actId="26606"/>
        <pc:sldMkLst>
          <pc:docMk/>
          <pc:sldMk cId="4203323085" sldId="268"/>
        </pc:sldMkLst>
        <pc:spChg chg="mo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2" creationId="{6BB4891C-F72B-7C09-21F5-5E97C6D58519}"/>
          </ac:spMkLst>
        </pc:spChg>
        <pc:spChg chg="mo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3" creationId="{A8B8B6CB-F460-4B03-7C0E-C1A0DF230AA8}"/>
          </ac:spMkLst>
        </pc:spChg>
        <pc:spChg chg="add">
          <ac:chgData name="Sarah Burney" userId="3ff1fe9c-ec4d-4417-af83-dbc6e1aa8c41" providerId="ADAL" clId="{A0F70752-8921-4654-B0E4-726B3446515D}" dt="2025-08-24T15:49:46.048" v="75"/>
          <ac:spMkLst>
            <pc:docMk/>
            <pc:sldMk cId="4203323085" sldId="268"/>
            <ac:spMk id="4" creationId="{82F1BD19-3252-B9D0-7AC8-C9339904AC02}"/>
          </ac:spMkLst>
        </pc:spChg>
        <pc:spChg chg="add del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9" creationId="{1B7C4707-9C68-44ED-A6DE-88FF7A50F452}"/>
          </ac:spMkLst>
        </pc:spChg>
        <pc:spChg chg="add del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1" creationId="{B69060A4-9EDF-4FB5-87A8-A9FC83E446DE}"/>
          </ac:spMkLst>
        </pc:spChg>
        <pc:spChg chg="add del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3" creationId="{E937A4B0-1638-4AFA-91A5-60F8BB498C88}"/>
          </ac:spMkLst>
        </pc:spChg>
        <pc:spChg chg="add del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5" creationId="{60376AD7-5814-4A2B-B3FC-395355E39461}"/>
          </ac:spMkLst>
        </pc:spChg>
        <pc:spChg chg="ad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036" creationId="{06B6DD6F-E168-490A-A0B2-699190DC899F}"/>
          </ac:spMkLst>
        </pc:spChg>
        <pc:spChg chg="ad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038" creationId="{04BA3935-5258-425A-B52A-BBF28BCE0E0F}"/>
          </ac:spMkLst>
        </pc:spChg>
        <pc:spChg chg="ad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040" creationId="{CDD1AA99-03AE-49F6-9116-9CA2BBCA0433}"/>
          </ac:spMkLst>
        </pc:spChg>
        <pc:spChg chg="add">
          <ac:chgData name="Sarah Burney" userId="3ff1fe9c-ec4d-4417-af83-dbc6e1aa8c41" providerId="ADAL" clId="{A0F70752-8921-4654-B0E4-726B3446515D}" dt="2025-08-24T16:05:18.762" v="675" actId="26606"/>
          <ac:spMkLst>
            <pc:docMk/>
            <pc:sldMk cId="4203323085" sldId="268"/>
            <ac:spMk id="1042" creationId="{7EA60060-A93B-4C68-8571-20F442790BC4}"/>
          </ac:spMkLst>
        </pc:spChg>
        <pc:grpChg chg="add">
          <ac:chgData name="Sarah Burney" userId="3ff1fe9c-ec4d-4417-af83-dbc6e1aa8c41" providerId="ADAL" clId="{A0F70752-8921-4654-B0E4-726B3446515D}" dt="2025-08-24T16:03:50.477" v="671" actId="26606"/>
          <ac:grpSpMkLst>
            <pc:docMk/>
            <pc:sldMk cId="4203323085" sldId="268"/>
            <ac:grpSpMk id="17" creationId="{D2D2835C-DDE9-4332-9476-94B711F05374}"/>
          </ac:grpSpMkLst>
        </pc:grpChg>
        <pc:picChg chg="add del">
          <ac:chgData name="Sarah Burney" userId="3ff1fe9c-ec4d-4417-af83-dbc6e1aa8c41" providerId="ADAL" clId="{A0F70752-8921-4654-B0E4-726B3446515D}" dt="2025-08-24T16:04:57.767" v="672" actId="478"/>
          <ac:picMkLst>
            <pc:docMk/>
            <pc:sldMk cId="4203323085" sldId="268"/>
            <ac:picMk id="5" creationId="{FB1AC1A8-BF46-843B-C613-E38D405C8E69}"/>
          </ac:picMkLst>
        </pc:picChg>
        <pc:picChg chg="add">
          <ac:chgData name="Sarah Burney" userId="3ff1fe9c-ec4d-4417-af83-dbc6e1aa8c41" providerId="ADAL" clId="{A0F70752-8921-4654-B0E4-726B3446515D}" dt="2025-08-24T16:03:34.656" v="670"/>
          <ac:picMkLst>
            <pc:docMk/>
            <pc:sldMk cId="4203323085" sldId="268"/>
            <ac:picMk id="1027" creationId="{B572EA61-F080-6CC3-B4C8-1B8C54D2DFBC}"/>
          </ac:picMkLst>
        </pc:picChg>
        <pc:picChg chg="add">
          <ac:chgData name="Sarah Burney" userId="3ff1fe9c-ec4d-4417-af83-dbc6e1aa8c41" providerId="ADAL" clId="{A0F70752-8921-4654-B0E4-726B3446515D}" dt="2025-08-24T16:04:59.110" v="673"/>
          <ac:picMkLst>
            <pc:docMk/>
            <pc:sldMk cId="4203323085" sldId="268"/>
            <ac:picMk id="1029" creationId="{39489376-D48A-C591-ADBC-A2DDA2B96BB9}"/>
          </ac:picMkLst>
        </pc:picChg>
        <pc:picChg chg="add mod">
          <ac:chgData name="Sarah Burney" userId="3ff1fe9c-ec4d-4417-af83-dbc6e1aa8c41" providerId="ADAL" clId="{A0F70752-8921-4654-B0E4-726B3446515D}" dt="2025-08-24T16:05:16.004" v="674"/>
          <ac:picMkLst>
            <pc:docMk/>
            <pc:sldMk cId="4203323085" sldId="268"/>
            <ac:picMk id="1031" creationId="{60ED18ED-3B97-3EDF-547D-B1770141D694}"/>
          </ac:picMkLst>
        </pc:picChg>
      </pc:sldChg>
      <pc:sldChg chg="modSp new mod">
        <pc:chgData name="Sarah Burney" userId="3ff1fe9c-ec4d-4417-af83-dbc6e1aa8c41" providerId="ADAL" clId="{A0F70752-8921-4654-B0E4-726B3446515D}" dt="2025-08-24T17:11:46.604" v="2615" actId="20577"/>
        <pc:sldMkLst>
          <pc:docMk/>
          <pc:sldMk cId="895774525" sldId="269"/>
        </pc:sldMkLst>
        <pc:spChg chg="mod">
          <ac:chgData name="Sarah Burney" userId="3ff1fe9c-ec4d-4417-af83-dbc6e1aa8c41" providerId="ADAL" clId="{A0F70752-8921-4654-B0E4-726B3446515D}" dt="2025-08-24T15:52:31.053" v="164" actId="20577"/>
          <ac:spMkLst>
            <pc:docMk/>
            <pc:sldMk cId="895774525" sldId="269"/>
            <ac:spMk id="2" creationId="{D53132D0-03DE-C34A-B623-223900A3A1E4}"/>
          </ac:spMkLst>
        </pc:spChg>
        <pc:spChg chg="mod">
          <ac:chgData name="Sarah Burney" userId="3ff1fe9c-ec4d-4417-af83-dbc6e1aa8c41" providerId="ADAL" clId="{A0F70752-8921-4654-B0E4-726B3446515D}" dt="2025-08-24T17:11:46.604" v="2615" actId="20577"/>
          <ac:spMkLst>
            <pc:docMk/>
            <pc:sldMk cId="895774525" sldId="269"/>
            <ac:spMk id="3" creationId="{BB2019D0-B986-22CB-8DD2-26B4A6C3ECD9}"/>
          </ac:spMkLst>
        </pc:spChg>
      </pc:sldChg>
      <pc:sldChg chg="modSp new mod">
        <pc:chgData name="Sarah Burney" userId="3ff1fe9c-ec4d-4417-af83-dbc6e1aa8c41" providerId="ADAL" clId="{A0F70752-8921-4654-B0E4-726B3446515D}" dt="2025-08-24T17:11:20.369" v="2555" actId="115"/>
        <pc:sldMkLst>
          <pc:docMk/>
          <pc:sldMk cId="3476046741" sldId="270"/>
        </pc:sldMkLst>
        <pc:spChg chg="mod">
          <ac:chgData name="Sarah Burney" userId="3ff1fe9c-ec4d-4417-af83-dbc6e1aa8c41" providerId="ADAL" clId="{A0F70752-8921-4654-B0E4-726B3446515D}" dt="2025-08-24T15:53:19.126" v="250" actId="20577"/>
          <ac:spMkLst>
            <pc:docMk/>
            <pc:sldMk cId="3476046741" sldId="270"/>
            <ac:spMk id="2" creationId="{225498D8-E511-A8EB-A86D-AEADF4BB56A5}"/>
          </ac:spMkLst>
        </pc:spChg>
        <pc:spChg chg="mod">
          <ac:chgData name="Sarah Burney" userId="3ff1fe9c-ec4d-4417-af83-dbc6e1aa8c41" providerId="ADAL" clId="{A0F70752-8921-4654-B0E4-726B3446515D}" dt="2025-08-24T17:11:20.369" v="2555" actId="115"/>
          <ac:spMkLst>
            <pc:docMk/>
            <pc:sldMk cId="3476046741" sldId="270"/>
            <ac:spMk id="3" creationId="{67EC2DD3-0DEE-DE1F-5452-2CE35649EDF4}"/>
          </ac:spMkLst>
        </pc:spChg>
      </pc:sldChg>
      <pc:sldChg chg="addSp modSp new mod ord setBg">
        <pc:chgData name="Sarah Burney" userId="3ff1fe9c-ec4d-4417-af83-dbc6e1aa8c41" providerId="ADAL" clId="{A0F70752-8921-4654-B0E4-726B3446515D}" dt="2025-08-24T16:14:11.041" v="1423" actId="6549"/>
        <pc:sldMkLst>
          <pc:docMk/>
          <pc:sldMk cId="3488000768" sldId="271"/>
        </pc:sldMkLst>
        <pc:spChg chg="mo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" creationId="{BE963EF7-7CA5-2979-B4EB-5BB4C6A0B312}"/>
          </ac:spMkLst>
        </pc:spChg>
        <pc:spChg chg="mod ord">
          <ac:chgData name="Sarah Burney" userId="3ff1fe9c-ec4d-4417-af83-dbc6e1aa8c41" providerId="ADAL" clId="{A0F70752-8921-4654-B0E4-726B3446515D}" dt="2025-08-24T16:14:11.041" v="1423" actId="6549"/>
          <ac:spMkLst>
            <pc:docMk/>
            <pc:sldMk cId="3488000768" sldId="271"/>
            <ac:spMk id="3" creationId="{93B95199-3791-E143-E12E-86C73D5D0DAB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55" creationId="{498388E5-7C49-49BF-B90A-CDE7D6A6D0A8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57" creationId="{61CF1429-F104-494D-9AC3-9CBB601ED0BC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59" creationId="{7F6A1761-21AB-4DE0-A28E-3776B0EE6F15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61" creationId="{D70EE2C1-1650-4F94-B141-E57DC2EBBCC2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63" creationId="{20A91793-0277-492A-B660-A4552523FF7A}"/>
          </ac:spMkLst>
        </pc:spChg>
        <pc:spChg chg="add">
          <ac:chgData name="Sarah Burney" userId="3ff1fe9c-ec4d-4417-af83-dbc6e1aa8c41" providerId="ADAL" clId="{A0F70752-8921-4654-B0E4-726B3446515D}" dt="2025-08-24T16:12:55.649" v="1392" actId="26606"/>
          <ac:spMkLst>
            <pc:docMk/>
            <pc:sldMk cId="3488000768" sldId="271"/>
            <ac:spMk id="2065" creationId="{34AB576D-6365-43AE-BA89-60F933D6C415}"/>
          </ac:spMkLst>
        </pc:spChg>
        <pc:grpChg chg="add">
          <ac:chgData name="Sarah Burney" userId="3ff1fe9c-ec4d-4417-af83-dbc6e1aa8c41" providerId="ADAL" clId="{A0F70752-8921-4654-B0E4-726B3446515D}" dt="2025-08-24T16:12:55.649" v="1392" actId="26606"/>
          <ac:grpSpMkLst>
            <pc:docMk/>
            <pc:sldMk cId="3488000768" sldId="271"/>
            <ac:grpSpMk id="2067" creationId="{E0C0AB3B-14AF-4E0B-92A4-F7495D78D96F}"/>
          </ac:grpSpMkLst>
        </pc:grpChg>
        <pc:picChg chg="add mod">
          <ac:chgData name="Sarah Burney" userId="3ff1fe9c-ec4d-4417-af83-dbc6e1aa8c41" providerId="ADAL" clId="{A0F70752-8921-4654-B0E4-726B3446515D}" dt="2025-08-24T16:12:55.649" v="1392" actId="26606"/>
          <ac:picMkLst>
            <pc:docMk/>
            <pc:sldMk cId="3488000768" sldId="271"/>
            <ac:picMk id="2050" creationId="{88915343-561D-D09F-5705-EAC15CD3AF42}"/>
          </ac:picMkLst>
        </pc:picChg>
      </pc:sldChg>
      <pc:sldChg chg="modSp new mod">
        <pc:chgData name="Sarah Burney" userId="3ff1fe9c-ec4d-4417-af83-dbc6e1aa8c41" providerId="ADAL" clId="{A0F70752-8921-4654-B0E4-726B3446515D}" dt="2025-08-24T16:24:08.815" v="2152" actId="113"/>
        <pc:sldMkLst>
          <pc:docMk/>
          <pc:sldMk cId="3899882627" sldId="272"/>
        </pc:sldMkLst>
        <pc:spChg chg="mod">
          <ac:chgData name="Sarah Burney" userId="3ff1fe9c-ec4d-4417-af83-dbc6e1aa8c41" providerId="ADAL" clId="{A0F70752-8921-4654-B0E4-726B3446515D}" dt="2025-08-24T15:55:27.656" v="317" actId="20577"/>
          <ac:spMkLst>
            <pc:docMk/>
            <pc:sldMk cId="3899882627" sldId="272"/>
            <ac:spMk id="2" creationId="{062E70B1-0135-29BA-A832-B0990B745505}"/>
          </ac:spMkLst>
        </pc:spChg>
        <pc:spChg chg="mod">
          <ac:chgData name="Sarah Burney" userId="3ff1fe9c-ec4d-4417-af83-dbc6e1aa8c41" providerId="ADAL" clId="{A0F70752-8921-4654-B0E4-726B3446515D}" dt="2025-08-24T16:24:08.815" v="2152" actId="113"/>
          <ac:spMkLst>
            <pc:docMk/>
            <pc:sldMk cId="3899882627" sldId="272"/>
            <ac:spMk id="3" creationId="{91B892F6-EE66-7A76-7AB3-60CA2A98EC19}"/>
          </ac:spMkLst>
        </pc:spChg>
      </pc:sldChg>
      <pc:sldChg chg="modSp new mod">
        <pc:chgData name="Sarah Burney" userId="3ff1fe9c-ec4d-4417-af83-dbc6e1aa8c41" providerId="ADAL" clId="{A0F70752-8921-4654-B0E4-726B3446515D}" dt="2025-08-24T16:56:19.998" v="2320" actId="113"/>
        <pc:sldMkLst>
          <pc:docMk/>
          <pc:sldMk cId="2345366182" sldId="273"/>
        </pc:sldMkLst>
        <pc:spChg chg="mod">
          <ac:chgData name="Sarah Burney" userId="3ff1fe9c-ec4d-4417-af83-dbc6e1aa8c41" providerId="ADAL" clId="{A0F70752-8921-4654-B0E4-726B3446515D}" dt="2025-08-24T15:59:15.471" v="324" actId="20577"/>
          <ac:spMkLst>
            <pc:docMk/>
            <pc:sldMk cId="2345366182" sldId="273"/>
            <ac:spMk id="2" creationId="{EA7782C7-B53F-C53E-C4FE-4AC42AB63B89}"/>
          </ac:spMkLst>
        </pc:spChg>
        <pc:spChg chg="mod">
          <ac:chgData name="Sarah Burney" userId="3ff1fe9c-ec4d-4417-af83-dbc6e1aa8c41" providerId="ADAL" clId="{A0F70752-8921-4654-B0E4-726B3446515D}" dt="2025-08-24T16:56:19.998" v="2320" actId="113"/>
          <ac:spMkLst>
            <pc:docMk/>
            <pc:sldMk cId="2345366182" sldId="273"/>
            <ac:spMk id="3" creationId="{A5ED1F0A-B8BD-CAEE-0D56-F4AC88A0792B}"/>
          </ac:spMkLst>
        </pc:spChg>
      </pc:sldChg>
      <pc:sldChg chg="modSp new mod">
        <pc:chgData name="Sarah Burney" userId="3ff1fe9c-ec4d-4417-af83-dbc6e1aa8c41" providerId="ADAL" clId="{A0F70752-8921-4654-B0E4-726B3446515D}" dt="2025-08-24T17:09:54.176" v="2359" actId="20577"/>
        <pc:sldMkLst>
          <pc:docMk/>
          <pc:sldMk cId="167766026" sldId="274"/>
        </pc:sldMkLst>
        <pc:spChg chg="mod">
          <ac:chgData name="Sarah Burney" userId="3ff1fe9c-ec4d-4417-af83-dbc6e1aa8c41" providerId="ADAL" clId="{A0F70752-8921-4654-B0E4-726B3446515D}" dt="2025-08-24T15:59:35.781" v="338" actId="20577"/>
          <ac:spMkLst>
            <pc:docMk/>
            <pc:sldMk cId="167766026" sldId="274"/>
            <ac:spMk id="2" creationId="{18FF3D47-7AFC-1B0D-EAD6-EFEA145DBA5A}"/>
          </ac:spMkLst>
        </pc:spChg>
        <pc:spChg chg="mod">
          <ac:chgData name="Sarah Burney" userId="3ff1fe9c-ec4d-4417-af83-dbc6e1aa8c41" providerId="ADAL" clId="{A0F70752-8921-4654-B0E4-726B3446515D}" dt="2025-08-24T17:09:54.176" v="2359" actId="20577"/>
          <ac:spMkLst>
            <pc:docMk/>
            <pc:sldMk cId="167766026" sldId="274"/>
            <ac:spMk id="3" creationId="{081EB3F1-D3E4-0393-152E-0FCFA223F528}"/>
          </ac:spMkLst>
        </pc:spChg>
      </pc:sldChg>
    </pc:docChg>
  </pc:docChgLst>
  <pc:docChgLst>
    <pc:chgData name="Sarah Burney" userId="11b09efd01d8afd9" providerId="LiveId" clId="{D3AD2482-1025-4E81-AF93-7BAB52E4C63E}"/>
    <pc:docChg chg="custSel modSld">
      <pc:chgData name="Sarah Burney" userId="11b09efd01d8afd9" providerId="LiveId" clId="{D3AD2482-1025-4E81-AF93-7BAB52E4C63E}" dt="2021-07-24T09:59:20.980" v="58" actId="14100"/>
      <pc:docMkLst>
        <pc:docMk/>
      </pc:docMkLst>
      <pc:sldChg chg="modSp mod">
        <pc:chgData name="Sarah Burney" userId="11b09efd01d8afd9" providerId="LiveId" clId="{D3AD2482-1025-4E81-AF93-7BAB52E4C63E}" dt="2021-07-24T09:56:53.936" v="45" actId="20577"/>
        <pc:sldMkLst>
          <pc:docMk/>
          <pc:sldMk cId="1189881163" sldId="258"/>
        </pc:sldMkLst>
      </pc:sldChg>
      <pc:sldChg chg="modSp mod">
        <pc:chgData name="Sarah Burney" userId="11b09efd01d8afd9" providerId="LiveId" clId="{D3AD2482-1025-4E81-AF93-7BAB52E4C63E}" dt="2021-07-24T09:54:04.020" v="28" actId="20577"/>
        <pc:sldMkLst>
          <pc:docMk/>
          <pc:sldMk cId="1966563115" sldId="261"/>
        </pc:sldMkLst>
      </pc:sldChg>
      <pc:sldChg chg="modSp mod">
        <pc:chgData name="Sarah Burney" userId="11b09efd01d8afd9" providerId="LiveId" clId="{D3AD2482-1025-4E81-AF93-7BAB52E4C63E}" dt="2021-07-24T09:59:20.980" v="58" actId="14100"/>
        <pc:sldMkLst>
          <pc:docMk/>
          <pc:sldMk cId="957733639" sldId="262"/>
        </pc:sldMkLst>
      </pc:sldChg>
    </pc:docChg>
  </pc:docChgLst>
  <pc:docChgLst>
    <pc:chgData name="Sarah Burney" userId="3ff1fe9c-ec4d-4417-af83-dbc6e1aa8c41" providerId="ADAL" clId="{2426C088-A011-496C-B85E-3F418367BB05}"/>
    <pc:docChg chg="modSld">
      <pc:chgData name="Sarah Burney" userId="3ff1fe9c-ec4d-4417-af83-dbc6e1aa8c41" providerId="ADAL" clId="{2426C088-A011-496C-B85E-3F418367BB05}" dt="2022-08-30T00:09:16.618" v="9" actId="20577"/>
      <pc:docMkLst>
        <pc:docMk/>
      </pc:docMkLst>
      <pc:sldChg chg="modSp mod">
        <pc:chgData name="Sarah Burney" userId="3ff1fe9c-ec4d-4417-af83-dbc6e1aa8c41" providerId="ADAL" clId="{2426C088-A011-496C-B85E-3F418367BB05}" dt="2022-08-30T00:09:16.618" v="9" actId="20577"/>
        <pc:sldMkLst>
          <pc:docMk/>
          <pc:sldMk cId="3814906605" sldId="257"/>
        </pc:sldMkLst>
      </pc:sldChg>
    </pc:docChg>
  </pc:docChgLst>
  <pc:docChgLst>
    <pc:chgData name="Sarah Burney" userId="3ff1fe9c-ec4d-4417-af83-dbc6e1aa8c41" providerId="ADAL" clId="{93589611-C1DD-4637-8D3A-66A2C1B1E671}"/>
    <pc:docChg chg="custSel modSld">
      <pc:chgData name="Sarah Burney" userId="3ff1fe9c-ec4d-4417-af83-dbc6e1aa8c41" providerId="ADAL" clId="{93589611-C1DD-4637-8D3A-66A2C1B1E671}" dt="2023-08-28T01:16:44.618" v="82" actId="20577"/>
      <pc:docMkLst>
        <pc:docMk/>
      </pc:docMkLst>
      <pc:sldChg chg="modSp mod">
        <pc:chgData name="Sarah Burney" userId="3ff1fe9c-ec4d-4417-af83-dbc6e1aa8c41" providerId="ADAL" clId="{93589611-C1DD-4637-8D3A-66A2C1B1E671}" dt="2023-08-28T01:16:44.618" v="82" actId="20577"/>
        <pc:sldMkLst>
          <pc:docMk/>
          <pc:sldMk cId="196656311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9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school supplies, headset, and iPad on a white surface">
            <a:extLst>
              <a:ext uri="{FF2B5EF4-FFF2-40B4-BE49-F238E27FC236}">
                <a16:creationId xmlns:a16="http://schemas.microsoft.com/office/drawing/2014/main" id="{1D11DDE7-FB84-4486-8086-DF3BFD919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r="16025"/>
          <a:stretch/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5E639-DB7E-4DA1-82F9-0464C083C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692" y="1122362"/>
            <a:ext cx="3995508" cy="3451215"/>
          </a:xfrm>
        </p:spPr>
        <p:txBody>
          <a:bodyPr>
            <a:normAutofit/>
          </a:bodyPr>
          <a:lstStyle/>
          <a:p>
            <a:r>
              <a:rPr lang="en-AU" dirty="0"/>
              <a:t>Year 9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CC56-1BF3-444E-94D3-37F54147C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2102" y="5259377"/>
            <a:ext cx="2534097" cy="1096628"/>
          </a:xfrm>
        </p:spPr>
        <p:txBody>
          <a:bodyPr>
            <a:normAutofit/>
          </a:bodyPr>
          <a:lstStyle/>
          <a:p>
            <a:r>
              <a:rPr lang="en-AU" dirty="0"/>
              <a:t>Term 3, Week 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78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6AD51EB-971C-4722-9A98-42EB5ABC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132D0-03DE-C34A-B623-223900A3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6" y="685800"/>
            <a:ext cx="3909020" cy="1911742"/>
          </a:xfrm>
        </p:spPr>
        <p:txBody>
          <a:bodyPr>
            <a:normAutofit/>
          </a:bodyPr>
          <a:lstStyle/>
          <a:p>
            <a:r>
              <a:rPr lang="en-AU" dirty="0"/>
              <a:t>Subjugate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19D0-B986-22CB-8DD2-26B4A6C3E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77" y="2961280"/>
            <a:ext cx="3909020" cy="3215682"/>
          </a:xfrm>
        </p:spPr>
        <p:txBody>
          <a:bodyPr>
            <a:normAutofit/>
          </a:bodyPr>
          <a:lstStyle/>
          <a:p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r>
              <a:rPr lang="en-AU" b="1" dirty="0"/>
              <a:t>Meaning: </a:t>
            </a:r>
            <a:r>
              <a:rPr lang="en-AU" dirty="0"/>
              <a:t>to bring someone or something under control by force.</a:t>
            </a:r>
          </a:p>
          <a:p>
            <a:endParaRPr lang="en-AU" b="1" dirty="0"/>
          </a:p>
          <a:p>
            <a:r>
              <a:rPr lang="en-AU" i="1" dirty="0"/>
              <a:t>Throughout history, powerful nations have often tried to </a:t>
            </a:r>
            <a:r>
              <a:rPr lang="en-AU" i="1" u="sng" dirty="0"/>
              <a:t>subjugate</a:t>
            </a:r>
            <a:r>
              <a:rPr lang="en-AU" i="1" dirty="0"/>
              <a:t> weaker ones.</a:t>
            </a:r>
          </a:p>
          <a:p>
            <a:endParaRPr lang="en-AU" b="1" dirty="0"/>
          </a:p>
          <a:p>
            <a:endParaRPr lang="en-AU" dirty="0"/>
          </a:p>
        </p:txBody>
      </p:sp>
      <p:pic>
        <p:nvPicPr>
          <p:cNvPr id="1028" name="Picture 4" descr="How to play Risk for board game beginners">
            <a:extLst>
              <a:ext uri="{FF2B5EF4-FFF2-40B4-BE49-F238E27FC236}">
                <a16:creationId xmlns:a16="http://schemas.microsoft.com/office/drawing/2014/main" id="{21297E2F-BDC5-BD3A-A7BF-C8F0FA56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729" y="1746710"/>
            <a:ext cx="5981472" cy="33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067C78B-85E8-4F6D-8955-09EB55C84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8BB1DE1F-BC13-4674-9A74-6777A4E76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917D1C5A-B237-41CC-AA7E-C10F94DB0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D0D033FD-B77C-4E68-803F-CCEAABD96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7FA2F8D1-81EE-405E-8A4A-04A30DCE4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77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C838B-768D-4434-95E7-1894BA16C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34314" r="7815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9AF3B-E8E9-424C-B747-55358F6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r>
              <a:rPr lang="en-AU" dirty="0"/>
              <a:t>Belie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8D6F-D01F-4481-878C-95256AD9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to give a false impression or hide the truth</a:t>
            </a:r>
          </a:p>
          <a:p>
            <a:endParaRPr lang="en-GB" sz="2000" b="1" dirty="0"/>
          </a:p>
          <a:p>
            <a:r>
              <a:rPr lang="en-GB" sz="2000" dirty="0"/>
              <a:t>Harold hoped his smile would </a:t>
            </a:r>
            <a:r>
              <a:rPr lang="en-GB" sz="2000" u="sng" dirty="0"/>
              <a:t>belie</a:t>
            </a:r>
            <a:r>
              <a:rPr lang="en-GB" sz="2000" dirty="0"/>
              <a:t> the pain he felt inside.</a:t>
            </a:r>
          </a:p>
          <a:p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88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31" name="Picture 7" descr="The science of guessing">
            <a:extLst>
              <a:ext uri="{FF2B5EF4-FFF2-40B4-BE49-F238E27FC236}">
                <a16:creationId xmlns:a16="http://schemas.microsoft.com/office/drawing/2014/main" id="{60ED18ED-3B97-3EDF-547D-B1770141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/>
          <a:stretch>
            <a:fillRect/>
          </a:stretch>
        </p:blipFill>
        <p:spPr bwMode="auto"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4891C-F72B-7C09-21F5-5E97C6D5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606" y="939799"/>
            <a:ext cx="5781863" cy="1659965"/>
          </a:xfrm>
        </p:spPr>
        <p:txBody>
          <a:bodyPr anchor="b">
            <a:normAutofit/>
          </a:bodyPr>
          <a:lstStyle/>
          <a:p>
            <a:r>
              <a:rPr lang="en-AU" dirty="0"/>
              <a:t>Conjecture</a:t>
            </a:r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B6CB-F460-4B03-7C0E-C1A0DF230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2961280"/>
            <a:ext cx="3902381" cy="32109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400" b="1" dirty="0"/>
              <a:t>Part of speech: </a:t>
            </a:r>
            <a:r>
              <a:rPr lang="en-AU" sz="1400" dirty="0"/>
              <a:t>noun</a:t>
            </a:r>
          </a:p>
          <a:p>
            <a:pPr>
              <a:lnSpc>
                <a:spcPct val="110000"/>
              </a:lnSpc>
            </a:pPr>
            <a:r>
              <a:rPr lang="en-AU" sz="1400" b="1" dirty="0"/>
              <a:t>Meaning: </a:t>
            </a:r>
            <a:r>
              <a:rPr lang="en-GB" sz="1400" dirty="0"/>
              <a:t>An opinion or guess made with incomplete information.</a:t>
            </a:r>
          </a:p>
          <a:p>
            <a:pPr>
              <a:lnSpc>
                <a:spcPct val="110000"/>
              </a:lnSpc>
            </a:pPr>
            <a:endParaRPr lang="en-GB" sz="1400" dirty="0"/>
          </a:p>
          <a:p>
            <a:pPr>
              <a:lnSpc>
                <a:spcPct val="110000"/>
              </a:lnSpc>
            </a:pPr>
            <a:endParaRPr lang="en-GB" sz="1400" dirty="0"/>
          </a:p>
          <a:p>
            <a:pPr>
              <a:lnSpc>
                <a:spcPct val="110000"/>
              </a:lnSpc>
            </a:pPr>
            <a:r>
              <a:rPr lang="en-GB" sz="1400" i="1" dirty="0"/>
              <a:t>Without any proof to back you up, your theory is just a </a:t>
            </a:r>
            <a:r>
              <a:rPr lang="en-GB" sz="1400" i="1" u="sng" dirty="0"/>
              <a:t>conjecture</a:t>
            </a:r>
            <a:r>
              <a:rPr lang="en-GB" sz="1400" i="1" dirty="0"/>
              <a:t>.</a:t>
            </a:r>
          </a:p>
          <a:p>
            <a:pPr>
              <a:lnSpc>
                <a:spcPct val="110000"/>
              </a:lnSpc>
            </a:pPr>
            <a:r>
              <a:rPr lang="en-GB" sz="1400" i="1" dirty="0"/>
              <a:t>The media made a lot of </a:t>
            </a:r>
            <a:r>
              <a:rPr lang="en-GB" sz="1400" i="1" u="sng" dirty="0"/>
              <a:t>conjectures</a:t>
            </a:r>
            <a:r>
              <a:rPr lang="en-GB" sz="1400" i="1" dirty="0"/>
              <a:t> about why the singer had cancelled the concert.</a:t>
            </a:r>
            <a:endParaRPr lang="en-AU" sz="1400" i="1" dirty="0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33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98388E5-7C49-49BF-B90A-CDE7D6A6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63EF7-7CA5-2979-B4EB-5BB4C6A0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5800"/>
            <a:ext cx="5126816" cy="1905000"/>
          </a:xfrm>
        </p:spPr>
        <p:txBody>
          <a:bodyPr anchor="b">
            <a:normAutofit/>
          </a:bodyPr>
          <a:lstStyle/>
          <a:p>
            <a:r>
              <a:rPr lang="en-AU" dirty="0"/>
              <a:t>Legacy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1CF1429-F104-494D-9AC3-9CBB601E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520205" y="282549"/>
            <a:ext cx="4804791" cy="5996172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7F6A1761-21AB-4DE0-A28E-3776B0EE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58242">
            <a:off x="797331" y="484048"/>
            <a:ext cx="4559211" cy="5812845"/>
          </a:xfrm>
          <a:custGeom>
            <a:avLst/>
            <a:gdLst>
              <a:gd name="connsiteX0" fmla="*/ 4188629 w 4957370"/>
              <a:gd name="connsiteY0" fmla="*/ 0 h 6320484"/>
              <a:gd name="connsiteX1" fmla="*/ 4218585 w 4957370"/>
              <a:gd name="connsiteY1" fmla="*/ 18617 h 6320484"/>
              <a:gd name="connsiteX2" fmla="*/ 4220262 w 4957370"/>
              <a:gd name="connsiteY2" fmla="*/ 50299 h 6320484"/>
              <a:gd name="connsiteX3" fmla="*/ 4223340 w 4957370"/>
              <a:gd name="connsiteY3" fmla="*/ 51687 h 6320484"/>
              <a:gd name="connsiteX4" fmla="*/ 4243015 w 4957370"/>
              <a:gd name="connsiteY4" fmla="*/ 81229 h 6320484"/>
              <a:gd name="connsiteX5" fmla="*/ 4227211 w 4957370"/>
              <a:gd name="connsiteY5" fmla="*/ 140805 h 6320484"/>
              <a:gd name="connsiteX6" fmla="*/ 4226312 w 4957370"/>
              <a:gd name="connsiteY6" fmla="*/ 164608 h 6320484"/>
              <a:gd name="connsiteX7" fmla="*/ 4231135 w 4957370"/>
              <a:gd name="connsiteY7" fmla="*/ 255748 h 6320484"/>
              <a:gd name="connsiteX8" fmla="*/ 4235510 w 4957370"/>
              <a:gd name="connsiteY8" fmla="*/ 301854 h 6320484"/>
              <a:gd name="connsiteX9" fmla="*/ 4235520 w 4957370"/>
              <a:gd name="connsiteY9" fmla="*/ 330419 h 6320484"/>
              <a:gd name="connsiteX10" fmla="*/ 4235310 w 4957370"/>
              <a:gd name="connsiteY10" fmla="*/ 334637 h 6320484"/>
              <a:gd name="connsiteX11" fmla="*/ 4247536 w 4957370"/>
              <a:gd name="connsiteY11" fmla="*/ 565646 h 6320484"/>
              <a:gd name="connsiteX12" fmla="*/ 4249754 w 4957370"/>
              <a:gd name="connsiteY12" fmla="*/ 570256 h 6320484"/>
              <a:gd name="connsiteX13" fmla="*/ 4250202 w 4957370"/>
              <a:gd name="connsiteY13" fmla="*/ 594123 h 6320484"/>
              <a:gd name="connsiteX14" fmla="*/ 4249459 w 4957370"/>
              <a:gd name="connsiteY14" fmla="*/ 602017 h 6320484"/>
              <a:gd name="connsiteX15" fmla="*/ 4255354 w 4957370"/>
              <a:gd name="connsiteY15" fmla="*/ 713404 h 6320484"/>
              <a:gd name="connsiteX16" fmla="*/ 4257508 w 4957370"/>
              <a:gd name="connsiteY16" fmla="*/ 714073 h 6320484"/>
              <a:gd name="connsiteX17" fmla="*/ 4265497 w 4957370"/>
              <a:gd name="connsiteY17" fmla="*/ 749513 h 6320484"/>
              <a:gd name="connsiteX18" fmla="*/ 4271401 w 4957370"/>
              <a:gd name="connsiteY18" fmla="*/ 847749 h 6320484"/>
              <a:gd name="connsiteX19" fmla="*/ 4277600 w 4957370"/>
              <a:gd name="connsiteY19" fmla="*/ 905577 h 6320484"/>
              <a:gd name="connsiteX20" fmla="*/ 4284143 w 4957370"/>
              <a:gd name="connsiteY20" fmla="*/ 926055 h 6320484"/>
              <a:gd name="connsiteX21" fmla="*/ 4290465 w 4957370"/>
              <a:gd name="connsiteY21" fmla="*/ 955655 h 6320484"/>
              <a:gd name="connsiteX22" fmla="*/ 4293246 w 4957370"/>
              <a:gd name="connsiteY22" fmla="*/ 982888 h 6320484"/>
              <a:gd name="connsiteX23" fmla="*/ 4298563 w 4957370"/>
              <a:gd name="connsiteY23" fmla="*/ 993803 h 6320484"/>
              <a:gd name="connsiteX24" fmla="*/ 4540105 w 4957370"/>
              <a:gd name="connsiteY24" fmla="*/ 1009893 h 6320484"/>
              <a:gd name="connsiteX25" fmla="*/ 4911733 w 4957370"/>
              <a:gd name="connsiteY25" fmla="*/ 1030269 h 6320484"/>
              <a:gd name="connsiteX26" fmla="*/ 4939495 w 4957370"/>
              <a:gd name="connsiteY26" fmla="*/ 1052023 h 6320484"/>
              <a:gd name="connsiteX27" fmla="*/ 4937728 w 4957370"/>
              <a:gd name="connsiteY27" fmla="*/ 1083700 h 6320484"/>
              <a:gd name="connsiteX28" fmla="*/ 4940638 w 4957370"/>
              <a:gd name="connsiteY28" fmla="*/ 1085413 h 6320484"/>
              <a:gd name="connsiteX29" fmla="*/ 4956995 w 4957370"/>
              <a:gd name="connsiteY29" fmla="*/ 1116915 h 6320484"/>
              <a:gd name="connsiteX30" fmla="*/ 4934827 w 4957370"/>
              <a:gd name="connsiteY30" fmla="*/ 1174426 h 6320484"/>
              <a:gd name="connsiteX31" fmla="*/ 4931354 w 4957370"/>
              <a:gd name="connsiteY31" fmla="*/ 1197992 h 6320484"/>
              <a:gd name="connsiteX32" fmla="*/ 4926270 w 4957370"/>
              <a:gd name="connsiteY32" fmla="*/ 1289117 h 6320484"/>
              <a:gd name="connsiteX33" fmla="*/ 4925623 w 4957370"/>
              <a:gd name="connsiteY33" fmla="*/ 1335426 h 6320484"/>
              <a:gd name="connsiteX34" fmla="*/ 4922537 w 4957370"/>
              <a:gd name="connsiteY34" fmla="*/ 1363823 h 6320484"/>
              <a:gd name="connsiteX35" fmla="*/ 4921871 w 4957370"/>
              <a:gd name="connsiteY35" fmla="*/ 1367995 h 6320484"/>
              <a:gd name="connsiteX36" fmla="*/ 4908988 w 4957370"/>
              <a:gd name="connsiteY36" fmla="*/ 1598968 h 6320484"/>
              <a:gd name="connsiteX37" fmla="*/ 4910694 w 4957370"/>
              <a:gd name="connsiteY37" fmla="*/ 1603791 h 6320484"/>
              <a:gd name="connsiteX38" fmla="*/ 4908552 w 4957370"/>
              <a:gd name="connsiteY38" fmla="*/ 1627566 h 6320484"/>
              <a:gd name="connsiteX39" fmla="*/ 4906959 w 4957370"/>
              <a:gd name="connsiteY39" fmla="*/ 1635333 h 6320484"/>
              <a:gd name="connsiteX40" fmla="*/ 4900747 w 4957370"/>
              <a:gd name="connsiteY40" fmla="*/ 1746703 h 6320484"/>
              <a:gd name="connsiteX41" fmla="*/ 4902815 w 4957370"/>
              <a:gd name="connsiteY41" fmla="*/ 1747601 h 6320484"/>
              <a:gd name="connsiteX42" fmla="*/ 4906917 w 4957370"/>
              <a:gd name="connsiteY42" fmla="*/ 1783698 h 6320484"/>
              <a:gd name="connsiteX43" fmla="*/ 4902139 w 4957370"/>
              <a:gd name="connsiteY43" fmla="*/ 1881995 h 6320484"/>
              <a:gd name="connsiteX44" fmla="*/ 4902035 w 4957370"/>
              <a:gd name="connsiteY44" fmla="*/ 1940154 h 6320484"/>
              <a:gd name="connsiteX45" fmla="*/ 4906319 w 4957370"/>
              <a:gd name="connsiteY45" fmla="*/ 1961221 h 6320484"/>
              <a:gd name="connsiteX46" fmla="*/ 4909396 w 4957370"/>
              <a:gd name="connsiteY46" fmla="*/ 1991332 h 6320484"/>
              <a:gd name="connsiteX47" fmla="*/ 4918176 w 4957370"/>
              <a:gd name="connsiteY47" fmla="*/ 2043680 h 6320484"/>
              <a:gd name="connsiteX48" fmla="*/ 4920444 w 4957370"/>
              <a:gd name="connsiteY48" fmla="*/ 2093780 h 6320484"/>
              <a:gd name="connsiteX49" fmla="*/ 4919568 w 4957370"/>
              <a:gd name="connsiteY49" fmla="*/ 2127331 h 6320484"/>
              <a:gd name="connsiteX50" fmla="*/ 4919107 w 4957370"/>
              <a:gd name="connsiteY50" fmla="*/ 2132180 h 6320484"/>
              <a:gd name="connsiteX51" fmla="*/ 4910026 w 4957370"/>
              <a:gd name="connsiteY51" fmla="*/ 2171984 h 6320484"/>
              <a:gd name="connsiteX52" fmla="*/ 4913276 w 4957370"/>
              <a:gd name="connsiteY52" fmla="*/ 2175920 h 6320484"/>
              <a:gd name="connsiteX53" fmla="*/ 4916106 w 4957370"/>
              <a:gd name="connsiteY53" fmla="*/ 2188707 h 6320484"/>
              <a:gd name="connsiteX54" fmla="*/ 4911385 w 4957370"/>
              <a:gd name="connsiteY54" fmla="*/ 2199268 h 6320484"/>
              <a:gd name="connsiteX55" fmla="*/ 4901244 w 4957370"/>
              <a:gd name="connsiteY55" fmla="*/ 2249378 h 6320484"/>
              <a:gd name="connsiteX56" fmla="*/ 4890393 w 4957370"/>
              <a:gd name="connsiteY56" fmla="*/ 2322907 h 6320484"/>
              <a:gd name="connsiteX57" fmla="*/ 4885532 w 4957370"/>
              <a:gd name="connsiteY57" fmla="*/ 2333841 h 6320484"/>
              <a:gd name="connsiteX58" fmla="*/ 4871165 w 4957370"/>
              <a:gd name="connsiteY58" fmla="*/ 2405746 h 6320484"/>
              <a:gd name="connsiteX59" fmla="*/ 4867465 w 4957370"/>
              <a:gd name="connsiteY59" fmla="*/ 2443689 h 6320484"/>
              <a:gd name="connsiteX60" fmla="*/ 4871110 w 4957370"/>
              <a:gd name="connsiteY60" fmla="*/ 2448134 h 6320484"/>
              <a:gd name="connsiteX61" fmla="*/ 4869467 w 4957370"/>
              <a:gd name="connsiteY61" fmla="*/ 2459306 h 6320484"/>
              <a:gd name="connsiteX62" fmla="*/ 4869877 w 4957370"/>
              <a:gd name="connsiteY62" fmla="*/ 2462358 h 6320484"/>
              <a:gd name="connsiteX63" fmla="*/ 4871382 w 4957370"/>
              <a:gd name="connsiteY63" fmla="*/ 2479770 h 6320484"/>
              <a:gd name="connsiteX64" fmla="*/ 4859960 w 4957370"/>
              <a:gd name="connsiteY64" fmla="*/ 2514583 h 6320484"/>
              <a:gd name="connsiteX65" fmla="*/ 4857909 w 4957370"/>
              <a:gd name="connsiteY65" fmla="*/ 2514709 h 6320484"/>
              <a:gd name="connsiteX66" fmla="*/ 4849446 w 4957370"/>
              <a:gd name="connsiteY66" fmla="*/ 2666439 h 6320484"/>
              <a:gd name="connsiteX67" fmla="*/ 4858101 w 4957370"/>
              <a:gd name="connsiteY67" fmla="*/ 2690544 h 6320484"/>
              <a:gd name="connsiteX68" fmla="*/ 4860369 w 4957370"/>
              <a:gd name="connsiteY68" fmla="*/ 2740646 h 6320484"/>
              <a:gd name="connsiteX69" fmla="*/ 4859492 w 4957370"/>
              <a:gd name="connsiteY69" fmla="*/ 2774197 h 6320484"/>
              <a:gd name="connsiteX70" fmla="*/ 4859032 w 4957370"/>
              <a:gd name="connsiteY70" fmla="*/ 2779045 h 6320484"/>
              <a:gd name="connsiteX71" fmla="*/ 4849950 w 4957370"/>
              <a:gd name="connsiteY71" fmla="*/ 2818850 h 6320484"/>
              <a:gd name="connsiteX72" fmla="*/ 4853201 w 4957370"/>
              <a:gd name="connsiteY72" fmla="*/ 2822786 h 6320484"/>
              <a:gd name="connsiteX73" fmla="*/ 4856030 w 4957370"/>
              <a:gd name="connsiteY73" fmla="*/ 2835573 h 6320484"/>
              <a:gd name="connsiteX74" fmla="*/ 4851309 w 4957370"/>
              <a:gd name="connsiteY74" fmla="*/ 2846133 h 6320484"/>
              <a:gd name="connsiteX75" fmla="*/ 4841168 w 4957370"/>
              <a:gd name="connsiteY75" fmla="*/ 2896246 h 6320484"/>
              <a:gd name="connsiteX76" fmla="*/ 4833868 w 4957370"/>
              <a:gd name="connsiteY76" fmla="*/ 2945711 h 6320484"/>
              <a:gd name="connsiteX77" fmla="*/ 4778020 w 4957370"/>
              <a:gd name="connsiteY77" fmla="*/ 3999577 h 6320484"/>
              <a:gd name="connsiteX78" fmla="*/ 4765288 w 4957370"/>
              <a:gd name="connsiteY78" fmla="*/ 4252632 h 6320484"/>
              <a:gd name="connsiteX79" fmla="*/ 4754250 w 4957370"/>
              <a:gd name="connsiteY79" fmla="*/ 4414955 h 6320484"/>
              <a:gd name="connsiteX80" fmla="*/ 4663870 w 4957370"/>
              <a:gd name="connsiteY80" fmla="*/ 6050064 h 6320484"/>
              <a:gd name="connsiteX81" fmla="*/ 4669145 w 4957370"/>
              <a:gd name="connsiteY81" fmla="*/ 6086684 h 6320484"/>
              <a:gd name="connsiteX82" fmla="*/ 4672665 w 4957370"/>
              <a:gd name="connsiteY82" fmla="*/ 6121067 h 6320484"/>
              <a:gd name="connsiteX83" fmla="*/ 4675485 w 4957370"/>
              <a:gd name="connsiteY83" fmla="*/ 6221142 h 6320484"/>
              <a:gd name="connsiteX84" fmla="*/ 4657006 w 4957370"/>
              <a:gd name="connsiteY84" fmla="*/ 6255466 h 6320484"/>
              <a:gd name="connsiteX85" fmla="*/ 4652373 w 4957370"/>
              <a:gd name="connsiteY85" fmla="*/ 6258160 h 6320484"/>
              <a:gd name="connsiteX86" fmla="*/ 4648931 w 4957370"/>
              <a:gd name="connsiteY86" fmla="*/ 6320461 h 6320484"/>
              <a:gd name="connsiteX87" fmla="*/ 732080 w 4957370"/>
              <a:gd name="connsiteY87" fmla="*/ 6068362 h 6320484"/>
              <a:gd name="connsiteX88" fmla="*/ 423039 w 4957370"/>
              <a:gd name="connsiteY88" fmla="*/ 6051307 h 6320484"/>
              <a:gd name="connsiteX89" fmla="*/ 427345 w 4957370"/>
              <a:gd name="connsiteY89" fmla="*/ 6011137 h 6320484"/>
              <a:gd name="connsiteX90" fmla="*/ 431547 w 4957370"/>
              <a:gd name="connsiteY90" fmla="*/ 6004548 h 6320484"/>
              <a:gd name="connsiteX91" fmla="*/ 431815 w 4957370"/>
              <a:gd name="connsiteY91" fmla="*/ 6001808 h 6320484"/>
              <a:gd name="connsiteX92" fmla="*/ 432084 w 4957370"/>
              <a:gd name="connsiteY92" fmla="*/ 5999067 h 6320484"/>
              <a:gd name="connsiteX93" fmla="*/ 432619 w 4957370"/>
              <a:gd name="connsiteY93" fmla="*/ 5993584 h 6320484"/>
              <a:gd name="connsiteX94" fmla="*/ 432305 w 4957370"/>
              <a:gd name="connsiteY94" fmla="*/ 5987694 h 6320484"/>
              <a:gd name="connsiteX95" fmla="*/ 431724 w 4957370"/>
              <a:gd name="connsiteY95" fmla="*/ 5984546 h 6320484"/>
              <a:gd name="connsiteX96" fmla="*/ 431991 w 4957370"/>
              <a:gd name="connsiteY96" fmla="*/ 5981803 h 6320484"/>
              <a:gd name="connsiteX97" fmla="*/ 431677 w 4957370"/>
              <a:gd name="connsiteY97" fmla="*/ 5975914 h 6320484"/>
              <a:gd name="connsiteX98" fmla="*/ 431096 w 4957370"/>
              <a:gd name="connsiteY98" fmla="*/ 5972765 h 6320484"/>
              <a:gd name="connsiteX99" fmla="*/ 430469 w 4957370"/>
              <a:gd name="connsiteY99" fmla="*/ 5960984 h 6320484"/>
              <a:gd name="connsiteX100" fmla="*/ 429887 w 4957370"/>
              <a:gd name="connsiteY100" fmla="*/ 5957836 h 6320484"/>
              <a:gd name="connsiteX101" fmla="*/ 430154 w 4957370"/>
              <a:gd name="connsiteY101" fmla="*/ 5955094 h 6320484"/>
              <a:gd name="connsiteX102" fmla="*/ 428725 w 4957370"/>
              <a:gd name="connsiteY102" fmla="*/ 5951537 h 6320484"/>
              <a:gd name="connsiteX103" fmla="*/ 434114 w 4957370"/>
              <a:gd name="connsiteY103" fmla="*/ 5888089 h 6320484"/>
              <a:gd name="connsiteX104" fmla="*/ 456311 w 4957370"/>
              <a:gd name="connsiteY104" fmla="*/ 5468000 h 6320484"/>
              <a:gd name="connsiteX105" fmla="*/ 270548 w 4957370"/>
              <a:gd name="connsiteY105" fmla="*/ 5477940 h 6320484"/>
              <a:gd name="connsiteX106" fmla="*/ 270475 w 4957370"/>
              <a:gd name="connsiteY106" fmla="*/ 5437540 h 6320484"/>
              <a:gd name="connsiteX107" fmla="*/ 273938 w 4957370"/>
              <a:gd name="connsiteY107" fmla="*/ 5430534 h 6320484"/>
              <a:gd name="connsiteX108" fmla="*/ 273907 w 4957370"/>
              <a:gd name="connsiteY108" fmla="*/ 5427782 h 6320484"/>
              <a:gd name="connsiteX109" fmla="*/ 273878 w 4957370"/>
              <a:gd name="connsiteY109" fmla="*/ 5425027 h 6320484"/>
              <a:gd name="connsiteX110" fmla="*/ 273815 w 4957370"/>
              <a:gd name="connsiteY110" fmla="*/ 5419519 h 6320484"/>
              <a:gd name="connsiteX111" fmla="*/ 272865 w 4957370"/>
              <a:gd name="connsiteY111" fmla="*/ 5413698 h 6320484"/>
              <a:gd name="connsiteX112" fmla="*/ 271945 w 4957370"/>
              <a:gd name="connsiteY112" fmla="*/ 5410631 h 6320484"/>
              <a:gd name="connsiteX113" fmla="*/ 271914 w 4957370"/>
              <a:gd name="connsiteY113" fmla="*/ 5407876 h 6320484"/>
              <a:gd name="connsiteX114" fmla="*/ 270963 w 4957370"/>
              <a:gd name="connsiteY114" fmla="*/ 5402055 h 6320484"/>
              <a:gd name="connsiteX115" fmla="*/ 270045 w 4957370"/>
              <a:gd name="connsiteY115" fmla="*/ 5398988 h 6320484"/>
              <a:gd name="connsiteX116" fmla="*/ 268144 w 4957370"/>
              <a:gd name="connsiteY116" fmla="*/ 5387344 h 6320484"/>
              <a:gd name="connsiteX117" fmla="*/ 267225 w 4957370"/>
              <a:gd name="connsiteY117" fmla="*/ 5384278 h 6320484"/>
              <a:gd name="connsiteX118" fmla="*/ 267193 w 4957370"/>
              <a:gd name="connsiteY118" fmla="*/ 5381523 h 6320484"/>
              <a:gd name="connsiteX119" fmla="*/ 265387 w 4957370"/>
              <a:gd name="connsiteY119" fmla="*/ 5378142 h 6320484"/>
              <a:gd name="connsiteX120" fmla="*/ 263868 w 4957370"/>
              <a:gd name="connsiteY120" fmla="*/ 5314483 h 6320484"/>
              <a:gd name="connsiteX121" fmla="*/ 192698 w 4957370"/>
              <a:gd name="connsiteY121" fmla="*/ 4040419 h 6320484"/>
              <a:gd name="connsiteX122" fmla="*/ 0 w 4957370"/>
              <a:gd name="connsiteY122" fmla="*/ 208389 h 6320484"/>
              <a:gd name="connsiteX123" fmla="*/ 2990554 w 4957370"/>
              <a:gd name="connsiteY123" fmla="*/ 54813 h 6320484"/>
              <a:gd name="connsiteX124" fmla="*/ 3816982 w 4957370"/>
              <a:gd name="connsiteY124" fmla="*/ 2002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French Revolution - ProleWiki">
            <a:extLst>
              <a:ext uri="{FF2B5EF4-FFF2-40B4-BE49-F238E27FC236}">
                <a16:creationId xmlns:a16="http://schemas.microsoft.com/office/drawing/2014/main" id="{88915343-561D-D09F-5705-EAC15CD3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5" r="19289" b="-2"/>
          <a:stretch>
            <a:fillRect/>
          </a:stretch>
        </p:blipFill>
        <p:spPr bwMode="auto">
          <a:xfrm rot="21358242">
            <a:off x="796624" y="485640"/>
            <a:ext cx="4559211" cy="5812845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D70EE2C1-1650-4F94-B141-E57DC2EB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84931">
            <a:off x="741094" y="481082"/>
            <a:ext cx="4167630" cy="4858042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20A91793-0277-492A-B660-A4552523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86505">
            <a:off x="1985843" y="-199894"/>
            <a:ext cx="444795" cy="151635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34AB576D-6365-43AE-BA89-60F933D6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1232395" y="1203837"/>
            <a:ext cx="4099496" cy="5072884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5199-3791-E143-E12E-86C73D5D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61280"/>
            <a:ext cx="5126816" cy="2906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200" b="1" dirty="0"/>
              <a:t>Part of speech:</a:t>
            </a:r>
            <a:r>
              <a:rPr lang="en-AU" sz="1200" dirty="0"/>
              <a:t> noun</a:t>
            </a:r>
          </a:p>
          <a:p>
            <a:pPr>
              <a:lnSpc>
                <a:spcPct val="110000"/>
              </a:lnSpc>
            </a:pPr>
            <a:r>
              <a:rPr lang="en-AU" sz="1200" b="1" dirty="0"/>
              <a:t>Meaning: </a:t>
            </a:r>
            <a:r>
              <a:rPr lang="en-GB" sz="1200" dirty="0"/>
              <a:t>the long-lasting impact of actions that took place in the past, or in a person’s life. Can also mean money or property left to you by someone who has died.</a:t>
            </a:r>
          </a:p>
          <a:p>
            <a:pPr>
              <a:lnSpc>
                <a:spcPct val="110000"/>
              </a:lnSpc>
            </a:pPr>
            <a:endParaRPr lang="en-GB" sz="1200" dirty="0"/>
          </a:p>
          <a:p>
            <a:pPr>
              <a:lnSpc>
                <a:spcPct val="110000"/>
              </a:lnSpc>
            </a:pPr>
            <a:r>
              <a:rPr lang="en-GB" sz="1200" dirty="0"/>
              <a:t>When Grandma died, she left me a small </a:t>
            </a:r>
            <a:r>
              <a:rPr lang="en-GB" sz="1200" u="sng" dirty="0"/>
              <a:t>legacy</a:t>
            </a:r>
            <a:r>
              <a:rPr lang="en-GB" sz="1200" dirty="0"/>
              <a:t> of books and jewellery.</a:t>
            </a:r>
          </a:p>
          <a:p>
            <a:pPr>
              <a:lnSpc>
                <a:spcPct val="110000"/>
              </a:lnSpc>
            </a:pPr>
            <a:r>
              <a:rPr lang="en-GB" sz="1200" dirty="0"/>
              <a:t>One of the key </a:t>
            </a:r>
            <a:r>
              <a:rPr lang="en-GB" sz="1200" u="sng" dirty="0"/>
              <a:t>legacies</a:t>
            </a:r>
            <a:r>
              <a:rPr lang="en-GB" sz="1200" dirty="0"/>
              <a:t> of the French Revolution was the idea that people should have a say in how their country is run.</a:t>
            </a:r>
            <a:endParaRPr lang="en-AU" sz="1200" dirty="0"/>
          </a:p>
        </p:txBody>
      </p: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E0C0AB3B-14AF-4E0B-92A4-F7495D78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3DB5358C-A561-4943-BBB3-CDC3507AD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A40F6DC1-46F8-41D0-B1D7-A9A74063C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B6890566-2D0D-4AB7-9AE3-0379756F0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9" name="Oval 2068">
              <a:extLst>
                <a:ext uri="{FF2B5EF4-FFF2-40B4-BE49-F238E27FC236}">
                  <a16:creationId xmlns:a16="http://schemas.microsoft.com/office/drawing/2014/main" id="{66CA593C-08F1-4E69-96C9-0912DAF58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00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: Shape 3101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074" name="Picture 2" descr="5 Things To Do When You're Angry Because Life Isn't Fair - Be A Healthcare  Rebel">
            <a:extLst>
              <a:ext uri="{FF2B5EF4-FFF2-40B4-BE49-F238E27FC236}">
                <a16:creationId xmlns:a16="http://schemas.microsoft.com/office/drawing/2014/main" id="{E5D965E5-2F6B-F17C-283E-B37A6A1E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-1627" r="6594" b="1627"/>
          <a:stretch>
            <a:fillRect/>
          </a:stretch>
        </p:blipFill>
        <p:spPr bwMode="auto"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BE7A-53E4-75B0-DB58-D6A48229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57" y="681038"/>
            <a:ext cx="5923223" cy="1599707"/>
          </a:xfrm>
        </p:spPr>
        <p:txBody>
          <a:bodyPr anchor="b">
            <a:normAutofit/>
          </a:bodyPr>
          <a:lstStyle/>
          <a:p>
            <a:r>
              <a:rPr lang="en-AU" dirty="0"/>
              <a:t>Invidious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49F1-92E6-EB41-5E69-6449D286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77" y="685800"/>
            <a:ext cx="3499814" cy="5468605"/>
          </a:xfrm>
        </p:spPr>
        <p:txBody>
          <a:bodyPr>
            <a:normAutofit lnSpcReduction="10000"/>
          </a:bodyPr>
          <a:lstStyle/>
          <a:p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r>
              <a:rPr lang="en-AU" sz="1800" b="1" dirty="0"/>
              <a:t>Meaning: </a:t>
            </a:r>
            <a:r>
              <a:rPr lang="en-AU" sz="1800" dirty="0"/>
              <a:t>likely to cause jealousy, resentment or anger from being unfair</a:t>
            </a:r>
          </a:p>
          <a:p>
            <a:endParaRPr lang="en-AU" sz="1800" dirty="0"/>
          </a:p>
          <a:p>
            <a:r>
              <a:rPr lang="en-AU" sz="1800" i="1" dirty="0"/>
              <a:t>Being asked to chose the ‘employee of the month’ put her in an </a:t>
            </a:r>
            <a:r>
              <a:rPr lang="en-AU" sz="1800" i="1" u="sng" dirty="0"/>
              <a:t>invidious</a:t>
            </a:r>
            <a:r>
              <a:rPr lang="en-AU" sz="1800" i="1" dirty="0"/>
              <a:t> position.</a:t>
            </a:r>
          </a:p>
          <a:p>
            <a:r>
              <a:rPr lang="en-AU" sz="1800" i="1" dirty="0"/>
              <a:t>The coach’s </a:t>
            </a:r>
            <a:r>
              <a:rPr lang="en-AU" sz="1800" i="1" u="sng" dirty="0"/>
              <a:t>invidious</a:t>
            </a:r>
            <a:r>
              <a:rPr lang="en-AU" sz="1800" i="1" dirty="0"/>
              <a:t> decision to make one player sit out for the whole game was called into question.</a:t>
            </a:r>
          </a:p>
        </p:txBody>
      </p:sp>
      <p:grpSp>
        <p:nvGrpSpPr>
          <p:cNvPr id="3103" name="Group 3102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086" name="Group 3085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088" name="Straight Connector 3087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9" name="Straight Connector 3088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4" name="Oval 3103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04561" y="517498"/>
            <a:ext cx="6746664" cy="53318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1325340" y="-90887"/>
            <a:ext cx="5107326" cy="6522933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The many variations on The Tortoise and the Hare">
            <a:extLst>
              <a:ext uri="{FF2B5EF4-FFF2-40B4-BE49-F238E27FC236}">
                <a16:creationId xmlns:a16="http://schemas.microsoft.com/office/drawing/2014/main" id="{4E814EF0-1E57-ABE9-71CF-62F9E893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72266">
            <a:off x="817781" y="1451550"/>
            <a:ext cx="6151619" cy="34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E70B1-0135-29BA-A832-B0990B74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911741"/>
          </a:xfrm>
        </p:spPr>
        <p:txBody>
          <a:bodyPr anchor="b">
            <a:normAutofit/>
          </a:bodyPr>
          <a:lstStyle/>
          <a:p>
            <a:r>
              <a:rPr lang="en-AU" dirty="0"/>
              <a:t>Allegory</a:t>
            </a: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F0090A0D-04AE-42BC-AE85-FA2E647F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55470" y="5035596"/>
            <a:ext cx="444795" cy="182366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92F6-EE66-7A76-7AB3-60CA2A98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2961280"/>
            <a:ext cx="3245726" cy="3226050"/>
          </a:xfrm>
        </p:spPr>
        <p:txBody>
          <a:bodyPr>
            <a:normAutofit fontScale="92500"/>
          </a:bodyPr>
          <a:lstStyle/>
          <a:p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r>
              <a:rPr lang="en-AU" b="1" dirty="0"/>
              <a:t>Meaning: </a:t>
            </a:r>
            <a:r>
              <a:rPr lang="en-AU" dirty="0"/>
              <a:t>a story, poem, artwork or film that has a deeper meaning, often teaching a moral or lesson</a:t>
            </a:r>
          </a:p>
          <a:p>
            <a:endParaRPr lang="en-AU" dirty="0"/>
          </a:p>
          <a:p>
            <a:r>
              <a:rPr lang="en-AU" i="1" dirty="0"/>
              <a:t>The tortoise and the hare is an </a:t>
            </a:r>
            <a:r>
              <a:rPr lang="en-AU" i="1" u="sng" dirty="0"/>
              <a:t>allegory</a:t>
            </a:r>
            <a:r>
              <a:rPr lang="en-AU" i="1" dirty="0"/>
              <a:t> about how consistency is often better than speed.</a:t>
            </a:r>
          </a:p>
          <a:p>
            <a:endParaRPr lang="en-AU" dirty="0"/>
          </a:p>
        </p:txBody>
      </p: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84912FC9-6D3C-4857-AD07-669D24A5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136" name="Group 5135">
              <a:extLst>
                <a:ext uri="{FF2B5EF4-FFF2-40B4-BE49-F238E27FC236}">
                  <a16:creationId xmlns:a16="http://schemas.microsoft.com/office/drawing/2014/main" id="{ADC8BF22-7DAB-434C-9110-00A56AB1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138" name="Straight Connector 5137">
                <a:extLst>
                  <a:ext uri="{FF2B5EF4-FFF2-40B4-BE49-F238E27FC236}">
                    <a16:creationId xmlns:a16="http://schemas.microsoft.com/office/drawing/2014/main" id="{7D332D1D-F11A-48A6-8348-E2076D22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9" name="Straight Connector 5138">
                <a:extLst>
                  <a:ext uri="{FF2B5EF4-FFF2-40B4-BE49-F238E27FC236}">
                    <a16:creationId xmlns:a16="http://schemas.microsoft.com/office/drawing/2014/main" id="{E6BAC72E-20B6-4BED-B0BA-5350DB14C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7" name="Oval 5136">
              <a:extLst>
                <a:ext uri="{FF2B5EF4-FFF2-40B4-BE49-F238E27FC236}">
                  <a16:creationId xmlns:a16="http://schemas.microsoft.com/office/drawing/2014/main" id="{45043DB4-3F92-4F4F-9BA4-A9807D02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98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782C7-B53F-C53E-C4FE-4AC42AB6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en-AU" dirty="0"/>
              <a:t>Convey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1F0A-B8BD-CAEE-0D56-F4AC88A0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31288"/>
            <a:ext cx="5509684" cy="3840912"/>
          </a:xfrm>
        </p:spPr>
        <p:txBody>
          <a:bodyPr>
            <a:normAutofit/>
          </a:bodyPr>
          <a:lstStyle/>
          <a:p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r>
              <a:rPr lang="en-AU" b="1" dirty="0"/>
              <a:t>Meaning: </a:t>
            </a:r>
            <a:r>
              <a:rPr lang="en-AU" dirty="0"/>
              <a:t>to show, to communicate, or to carry from one place to another</a:t>
            </a:r>
          </a:p>
          <a:p>
            <a:endParaRPr lang="en-AU" dirty="0"/>
          </a:p>
          <a:p>
            <a:r>
              <a:rPr lang="en-AU" i="1" dirty="0"/>
              <a:t>She wrote a strongly worded letter to try to </a:t>
            </a:r>
            <a:r>
              <a:rPr lang="en-AU" i="1" u="sng" dirty="0"/>
              <a:t>convey</a:t>
            </a:r>
            <a:r>
              <a:rPr lang="en-AU" i="1" dirty="0"/>
              <a:t> her anger.</a:t>
            </a:r>
          </a:p>
          <a:p>
            <a:r>
              <a:rPr lang="en-AU" i="1" dirty="0"/>
              <a:t>The film tries to </a:t>
            </a:r>
            <a:r>
              <a:rPr lang="en-AU" i="1" u="sng" dirty="0"/>
              <a:t>convey</a:t>
            </a:r>
            <a:r>
              <a:rPr lang="en-AU" i="1" dirty="0"/>
              <a:t> the importance of family</a:t>
            </a:r>
          </a:p>
          <a:p>
            <a:r>
              <a:rPr lang="en-AU" i="1" dirty="0"/>
              <a:t>The pipes will </a:t>
            </a:r>
            <a:r>
              <a:rPr lang="en-AU" i="1" u="sng" dirty="0"/>
              <a:t>convey</a:t>
            </a:r>
            <a:r>
              <a:rPr lang="en-AU" i="1" dirty="0"/>
              <a:t> water from the river to the town.</a:t>
            </a:r>
          </a:p>
          <a:p>
            <a:endParaRPr lang="en-AU" dirty="0"/>
          </a:p>
        </p:txBody>
      </p:sp>
      <p:sp>
        <p:nvSpPr>
          <p:cNvPr id="4105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7+ Thousand Angry Writing Royalty-Free Images, Stock Photos &amp; Pictures |  Shutterstock">
            <a:extLst>
              <a:ext uri="{FF2B5EF4-FFF2-40B4-BE49-F238E27FC236}">
                <a16:creationId xmlns:a16="http://schemas.microsoft.com/office/drawing/2014/main" id="{17860A39-DE28-DC70-5F6C-28A8AF21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1272">
            <a:off x="7684579" y="1121271"/>
            <a:ext cx="3582518" cy="46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110" name="Group 4109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12" name="Straight Connector 4111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3" name="Straight Connector 4112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11" name="Oval 4110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F3D47-7AFC-1B0D-EAD6-EFEA145D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627" y="685799"/>
            <a:ext cx="5032572" cy="1911743"/>
          </a:xfrm>
        </p:spPr>
        <p:txBody>
          <a:bodyPr>
            <a:normAutofit/>
          </a:bodyPr>
          <a:lstStyle/>
          <a:p>
            <a:r>
              <a:rPr lang="en-AU"/>
              <a:t>Extravagant</a:t>
            </a:r>
            <a:endParaRPr lang="en-AU" dirty="0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: Shape 3101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ock it, man: Elton John's fashion evolution">
            <a:extLst>
              <a:ext uri="{FF2B5EF4-FFF2-40B4-BE49-F238E27FC236}">
                <a16:creationId xmlns:a16="http://schemas.microsoft.com/office/drawing/2014/main" id="{D3CE6AA4-7029-03D2-0AF5-E08F4845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0419">
            <a:off x="1480860" y="601333"/>
            <a:ext cx="3501504" cy="52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B3F1-D3E4-0393-152E-0FCFA223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29" y="2953593"/>
            <a:ext cx="5032572" cy="3218607"/>
          </a:xfrm>
        </p:spPr>
        <p:txBody>
          <a:bodyPr>
            <a:normAutofit/>
          </a:bodyPr>
          <a:lstStyle/>
          <a:p>
            <a:r>
              <a:rPr lang="en-AU" b="1"/>
              <a:t>Part of speech: </a:t>
            </a:r>
            <a:r>
              <a:rPr lang="en-AU"/>
              <a:t>adjective</a:t>
            </a:r>
          </a:p>
          <a:p>
            <a:r>
              <a:rPr lang="en-AU" b="1"/>
              <a:t>Meaning: </a:t>
            </a:r>
            <a:r>
              <a:rPr lang="en-AU"/>
              <a:t>wasteful. Spending far more time, money or resources than needed. Going over the top.</a:t>
            </a:r>
          </a:p>
          <a:p>
            <a:endParaRPr lang="en-AU"/>
          </a:p>
          <a:p>
            <a:r>
              <a:rPr lang="en-US" i="1"/>
              <a:t>It would be </a:t>
            </a:r>
            <a:r>
              <a:rPr lang="en-US" i="1" u="sng"/>
              <a:t>extravagant</a:t>
            </a:r>
            <a:r>
              <a:rPr lang="en-US" i="1"/>
              <a:t> to buy a brand-new phone every month.</a:t>
            </a:r>
            <a:endParaRPr lang="en-AU" i="1"/>
          </a:p>
          <a:p>
            <a:r>
              <a:rPr lang="en-AU" i="1"/>
              <a:t>His costumes for the show were rather </a:t>
            </a:r>
            <a:r>
              <a:rPr lang="en-AU" i="1" u="sng"/>
              <a:t>extravagant</a:t>
            </a:r>
            <a:r>
              <a:rPr lang="en-AU" i="1"/>
              <a:t>.</a:t>
            </a:r>
            <a:endParaRPr lang="en-AU" i="1" dirty="0"/>
          </a:p>
        </p:txBody>
      </p:sp>
      <p:grpSp>
        <p:nvGrpSpPr>
          <p:cNvPr id="3103" name="Group 3102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086" name="Group 3085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088" name="Straight Connector 3087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4" name="Straight Connector 3103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5" name="Freeform: Shape 3104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51E69D-120B-482B-A656-1D144596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ED99A7A8-C0B1-423B-95D6-B7C2E13BC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2776">
            <a:off x="6891134" y="460637"/>
            <a:ext cx="4886634" cy="6039868"/>
          </a:xfrm>
          <a:custGeom>
            <a:avLst/>
            <a:gdLst>
              <a:gd name="connsiteX0" fmla="*/ 0 w 4866119"/>
              <a:gd name="connsiteY0" fmla="*/ 0 h 6021535"/>
              <a:gd name="connsiteX1" fmla="*/ 4866119 w 4866119"/>
              <a:gd name="connsiteY1" fmla="*/ 0 h 6021535"/>
              <a:gd name="connsiteX2" fmla="*/ 4866119 w 4866119"/>
              <a:gd name="connsiteY2" fmla="*/ 6021535 h 6021535"/>
              <a:gd name="connsiteX3" fmla="*/ 0 w 4866119"/>
              <a:gd name="connsiteY3" fmla="*/ 6021535 h 6021535"/>
              <a:gd name="connsiteX4" fmla="*/ 0 w 4866119"/>
              <a:gd name="connsiteY4" fmla="*/ 0 h 6021535"/>
              <a:gd name="connsiteX0" fmla="*/ 0 w 4867209"/>
              <a:gd name="connsiteY0" fmla="*/ 0 h 6040959"/>
              <a:gd name="connsiteX1" fmla="*/ 4866119 w 4867209"/>
              <a:gd name="connsiteY1" fmla="*/ 0 h 6040959"/>
              <a:gd name="connsiteX2" fmla="*/ 4867209 w 4867209"/>
              <a:gd name="connsiteY2" fmla="*/ 6040959 h 6040959"/>
              <a:gd name="connsiteX3" fmla="*/ 0 w 4867209"/>
              <a:gd name="connsiteY3" fmla="*/ 6021535 h 6040959"/>
              <a:gd name="connsiteX4" fmla="*/ 0 w 4867209"/>
              <a:gd name="connsiteY4" fmla="*/ 0 h 6040959"/>
              <a:gd name="connsiteX0" fmla="*/ 0 w 4886634"/>
              <a:gd name="connsiteY0" fmla="*/ 0 h 6039868"/>
              <a:gd name="connsiteX1" fmla="*/ 4866119 w 4886634"/>
              <a:gd name="connsiteY1" fmla="*/ 0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  <a:gd name="connsiteX0" fmla="*/ 0 w 4886634"/>
              <a:gd name="connsiteY0" fmla="*/ 0 h 6039868"/>
              <a:gd name="connsiteX1" fmla="*/ 4876376 w 4886634"/>
              <a:gd name="connsiteY1" fmla="*/ 9167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634" h="6039868">
                <a:moveTo>
                  <a:pt x="0" y="0"/>
                </a:moveTo>
                <a:lnTo>
                  <a:pt x="4876376" y="9167"/>
                </a:lnTo>
                <a:cubicBezTo>
                  <a:pt x="4876739" y="2022820"/>
                  <a:pt x="4886271" y="4026215"/>
                  <a:pt x="4886634" y="6039868"/>
                </a:cubicBezTo>
                <a:lnTo>
                  <a:pt x="0" y="60215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9EC6597-3639-46D5-9E51-EF841119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7000" y="463765"/>
            <a:ext cx="4949985" cy="604457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553447" h="5549974">
                <a:moveTo>
                  <a:pt x="303426" y="0"/>
                </a:moveTo>
                <a:cubicBezTo>
                  <a:pt x="628173" y="31218"/>
                  <a:pt x="2667113" y="134017"/>
                  <a:pt x="3305612" y="171842"/>
                </a:cubicBezTo>
                <a:lnTo>
                  <a:pt x="4134423" y="226950"/>
                </a:lnTo>
                <a:lnTo>
                  <a:pt x="4507617" y="247374"/>
                </a:lnTo>
                <a:lnTo>
                  <a:pt x="4535496" y="269179"/>
                </a:lnTo>
                <a:cubicBezTo>
                  <a:pt x="4534905" y="279763"/>
                  <a:pt x="4534313" y="290346"/>
                  <a:pt x="4533722" y="300930"/>
                </a:cubicBezTo>
                <a:lnTo>
                  <a:pt x="4536644" y="302647"/>
                </a:lnTo>
                <a:cubicBezTo>
                  <a:pt x="4546242" y="304354"/>
                  <a:pt x="4555440" y="291327"/>
                  <a:pt x="4553070" y="334222"/>
                </a:cubicBezTo>
                <a:cubicBezTo>
                  <a:pt x="4542429" y="354710"/>
                  <a:pt x="4535415" y="373686"/>
                  <a:pt x="4530809" y="391868"/>
                </a:cubicBezTo>
                <a:lnTo>
                  <a:pt x="4527321" y="415489"/>
                </a:lnTo>
                <a:lnTo>
                  <a:pt x="4522216" y="506828"/>
                </a:lnTo>
                <a:cubicBezTo>
                  <a:pt x="4521999" y="522300"/>
                  <a:pt x="4521783" y="537773"/>
                  <a:pt x="4521566" y="553245"/>
                </a:cubicBezTo>
                <a:cubicBezTo>
                  <a:pt x="4521295" y="558170"/>
                  <a:pt x="4520201" y="568699"/>
                  <a:pt x="4518467" y="581709"/>
                </a:cubicBezTo>
                <a:lnTo>
                  <a:pt x="4517798" y="585890"/>
                </a:lnTo>
                <a:lnTo>
                  <a:pt x="4504861" y="817404"/>
                </a:lnTo>
                <a:lnTo>
                  <a:pt x="4506574" y="822238"/>
                </a:lnTo>
                <a:cubicBezTo>
                  <a:pt x="4507076" y="829783"/>
                  <a:pt x="4505995" y="837845"/>
                  <a:pt x="4504423" y="846069"/>
                </a:cubicBezTo>
                <a:lnTo>
                  <a:pt x="4502823" y="853854"/>
                </a:lnTo>
                <a:lnTo>
                  <a:pt x="4496585" y="965485"/>
                </a:lnTo>
                <a:lnTo>
                  <a:pt x="4498662" y="966385"/>
                </a:lnTo>
                <a:cubicBezTo>
                  <a:pt x="4500103" y="972743"/>
                  <a:pt x="4502894" y="980116"/>
                  <a:pt x="4502781" y="1002567"/>
                </a:cubicBezTo>
                <a:cubicBezTo>
                  <a:pt x="4491943" y="1029868"/>
                  <a:pt x="4512399" y="1067217"/>
                  <a:pt x="4497983" y="1101094"/>
                </a:cubicBezTo>
                <a:cubicBezTo>
                  <a:pt x="4494256" y="1113552"/>
                  <a:pt x="4492364" y="1152106"/>
                  <a:pt x="4497878" y="1159389"/>
                </a:cubicBezTo>
                <a:cubicBezTo>
                  <a:pt x="4498693" y="1167426"/>
                  <a:pt x="4496036" y="1176807"/>
                  <a:pt x="4502181" y="1180505"/>
                </a:cubicBezTo>
                <a:cubicBezTo>
                  <a:pt x="4509480" y="1186625"/>
                  <a:pt x="4495999" y="1214705"/>
                  <a:pt x="4505271" y="1210687"/>
                </a:cubicBezTo>
                <a:cubicBezTo>
                  <a:pt x="4495995" y="1230628"/>
                  <a:pt x="4511106" y="1246424"/>
                  <a:pt x="4514088" y="1263157"/>
                </a:cubicBezTo>
                <a:lnTo>
                  <a:pt x="4516365" y="1313374"/>
                </a:lnTo>
                <a:cubicBezTo>
                  <a:pt x="4516072" y="1324584"/>
                  <a:pt x="4515778" y="1335794"/>
                  <a:pt x="4515485" y="1347004"/>
                </a:cubicBezTo>
                <a:cubicBezTo>
                  <a:pt x="4515331" y="1348624"/>
                  <a:pt x="4515176" y="1350244"/>
                  <a:pt x="4515022" y="1351864"/>
                </a:cubicBezTo>
                <a:lnTo>
                  <a:pt x="4505903" y="1391762"/>
                </a:lnTo>
                <a:cubicBezTo>
                  <a:pt x="4507109" y="1392770"/>
                  <a:pt x="4508211" y="1394098"/>
                  <a:pt x="4509167" y="1395707"/>
                </a:cubicBezTo>
                <a:lnTo>
                  <a:pt x="4512009" y="1408524"/>
                </a:lnTo>
                <a:lnTo>
                  <a:pt x="4507268" y="1419109"/>
                </a:lnTo>
                <a:lnTo>
                  <a:pt x="4497084" y="1469337"/>
                </a:lnTo>
                <a:lnTo>
                  <a:pt x="4486187" y="1543038"/>
                </a:lnTo>
                <a:lnTo>
                  <a:pt x="4481306" y="1553997"/>
                </a:lnTo>
                <a:cubicBezTo>
                  <a:pt x="4475215" y="1579288"/>
                  <a:pt x="4478363" y="1610368"/>
                  <a:pt x="4466878" y="1626071"/>
                </a:cubicBezTo>
                <a:lnTo>
                  <a:pt x="4463163" y="1664103"/>
                </a:lnTo>
                <a:lnTo>
                  <a:pt x="4466823" y="1668558"/>
                </a:lnTo>
                <a:lnTo>
                  <a:pt x="4465173" y="1679756"/>
                </a:lnTo>
                <a:cubicBezTo>
                  <a:pt x="4465310" y="1680776"/>
                  <a:pt x="4465448" y="1681795"/>
                  <a:pt x="4465585" y="1682815"/>
                </a:cubicBezTo>
                <a:cubicBezTo>
                  <a:pt x="4466392" y="1688654"/>
                  <a:pt x="4467049" y="1694439"/>
                  <a:pt x="4467096" y="1700268"/>
                </a:cubicBezTo>
                <a:cubicBezTo>
                  <a:pt x="4452524" y="1697000"/>
                  <a:pt x="4458233" y="1726126"/>
                  <a:pt x="4455626" y="1735163"/>
                </a:cubicBezTo>
                <a:lnTo>
                  <a:pt x="4453566" y="1735289"/>
                </a:lnTo>
                <a:lnTo>
                  <a:pt x="4445068" y="1887374"/>
                </a:lnTo>
                <a:lnTo>
                  <a:pt x="4453759" y="1911536"/>
                </a:lnTo>
                <a:cubicBezTo>
                  <a:pt x="4454518" y="1928276"/>
                  <a:pt x="4455278" y="1945015"/>
                  <a:pt x="4456037" y="1961755"/>
                </a:cubicBezTo>
                <a:cubicBezTo>
                  <a:pt x="4455743" y="1972965"/>
                  <a:pt x="4455450" y="1984174"/>
                  <a:pt x="4455156" y="1995384"/>
                </a:cubicBezTo>
                <a:lnTo>
                  <a:pt x="4454694" y="2000244"/>
                </a:lnTo>
                <a:lnTo>
                  <a:pt x="4445574" y="2040142"/>
                </a:lnTo>
                <a:cubicBezTo>
                  <a:pt x="4446781" y="2041150"/>
                  <a:pt x="4447882" y="2042479"/>
                  <a:pt x="4448839" y="2044087"/>
                </a:cubicBezTo>
                <a:lnTo>
                  <a:pt x="4451680" y="2056904"/>
                </a:lnTo>
                <a:lnTo>
                  <a:pt x="4446939" y="2067489"/>
                </a:lnTo>
                <a:lnTo>
                  <a:pt x="4436755" y="2117719"/>
                </a:lnTo>
                <a:lnTo>
                  <a:pt x="4429424" y="2167300"/>
                </a:lnTo>
                <a:cubicBezTo>
                  <a:pt x="4410730" y="2519411"/>
                  <a:pt x="4376956" y="2876607"/>
                  <a:pt x="4373341" y="3223633"/>
                </a:cubicBezTo>
                <a:cubicBezTo>
                  <a:pt x="4370389" y="3302336"/>
                  <a:pt x="4363506" y="3398578"/>
                  <a:pt x="4360555" y="3477281"/>
                </a:cubicBezTo>
                <a:cubicBezTo>
                  <a:pt x="4367162" y="3471365"/>
                  <a:pt x="4356771" y="3621544"/>
                  <a:pt x="4349470" y="3639984"/>
                </a:cubicBezTo>
                <a:lnTo>
                  <a:pt x="4258709" y="5278921"/>
                </a:lnTo>
                <a:lnTo>
                  <a:pt x="4264007" y="5315626"/>
                </a:lnTo>
                <a:cubicBezTo>
                  <a:pt x="4269795" y="5323538"/>
                  <a:pt x="4266480" y="5327627"/>
                  <a:pt x="4267541" y="5350090"/>
                </a:cubicBezTo>
                <a:cubicBezTo>
                  <a:pt x="4268602" y="5372551"/>
                  <a:pt x="4251877" y="5406222"/>
                  <a:pt x="4270373" y="5450399"/>
                </a:cubicBezTo>
                <a:cubicBezTo>
                  <a:pt x="4269955" y="5457964"/>
                  <a:pt x="4260276" y="5476308"/>
                  <a:pt x="4251816" y="5484804"/>
                </a:cubicBezTo>
                <a:lnTo>
                  <a:pt x="4247164" y="5487504"/>
                </a:lnTo>
                <a:cubicBezTo>
                  <a:pt x="4246012" y="5508319"/>
                  <a:pt x="4247972" y="5526348"/>
                  <a:pt x="4243707" y="5549951"/>
                </a:cubicBezTo>
                <a:cubicBezTo>
                  <a:pt x="4137119" y="5552242"/>
                  <a:pt x="1717767" y="5384296"/>
                  <a:pt x="310344" y="5297261"/>
                </a:cubicBezTo>
                <a:lnTo>
                  <a:pt x="0" y="5280167"/>
                </a:lnTo>
                <a:lnTo>
                  <a:pt x="4324" y="5239903"/>
                </a:lnTo>
                <a:lnTo>
                  <a:pt x="8544" y="5233298"/>
                </a:lnTo>
                <a:cubicBezTo>
                  <a:pt x="9074" y="5232196"/>
                  <a:pt x="8722" y="5231467"/>
                  <a:pt x="8813" y="5230552"/>
                </a:cubicBezTo>
                <a:lnTo>
                  <a:pt x="9083" y="5227804"/>
                </a:lnTo>
                <a:cubicBezTo>
                  <a:pt x="9261" y="5225973"/>
                  <a:pt x="9628" y="5223940"/>
                  <a:pt x="9620" y="5222308"/>
                </a:cubicBezTo>
                <a:cubicBezTo>
                  <a:pt x="9564" y="5211840"/>
                  <a:pt x="8482" y="5224803"/>
                  <a:pt x="9305" y="5216405"/>
                </a:cubicBezTo>
                <a:cubicBezTo>
                  <a:pt x="9111" y="5215352"/>
                  <a:pt x="8786" y="5214469"/>
                  <a:pt x="8721" y="5213249"/>
                </a:cubicBezTo>
                <a:cubicBezTo>
                  <a:pt x="8679" y="5212477"/>
                  <a:pt x="9030" y="5211272"/>
                  <a:pt x="8990" y="5210500"/>
                </a:cubicBezTo>
                <a:cubicBezTo>
                  <a:pt x="8609" y="5203355"/>
                  <a:pt x="8057" y="5210896"/>
                  <a:pt x="8674" y="5204597"/>
                </a:cubicBezTo>
                <a:lnTo>
                  <a:pt x="8091" y="5201441"/>
                </a:lnTo>
                <a:cubicBezTo>
                  <a:pt x="6676" y="5193798"/>
                  <a:pt x="6639" y="5198023"/>
                  <a:pt x="7461" y="5189632"/>
                </a:cubicBezTo>
                <a:cubicBezTo>
                  <a:pt x="7266" y="5188581"/>
                  <a:pt x="6943" y="5187696"/>
                  <a:pt x="6877" y="5186477"/>
                </a:cubicBezTo>
                <a:cubicBezTo>
                  <a:pt x="6835" y="5185706"/>
                  <a:pt x="7268" y="5184394"/>
                  <a:pt x="7145" y="5183728"/>
                </a:cubicBezTo>
                <a:cubicBezTo>
                  <a:pt x="6871" y="5182241"/>
                  <a:pt x="4697" y="5182665"/>
                  <a:pt x="5710" y="5180163"/>
                </a:cubicBezTo>
                <a:lnTo>
                  <a:pt x="11122" y="5116566"/>
                </a:lnTo>
                <a:lnTo>
                  <a:pt x="78736" y="3839310"/>
                </a:lnTo>
                <a:lnTo>
                  <a:pt x="303426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137 Artists Try To Show What Depression Looks Like And Some Results Will  Make Your Skin Crawl | Bored Panda">
            <a:extLst>
              <a:ext uri="{FF2B5EF4-FFF2-40B4-BE49-F238E27FC236}">
                <a16:creationId xmlns:a16="http://schemas.microsoft.com/office/drawing/2014/main" id="{FB688CC9-F6B8-4B52-B1C7-CD283ADB3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21220" b="-1"/>
          <a:stretch/>
        </p:blipFill>
        <p:spPr bwMode="auto">
          <a:xfrm>
            <a:off x="6867000" y="463765"/>
            <a:ext cx="4949985" cy="6044579"/>
          </a:xfrm>
          <a:custGeom>
            <a:avLst/>
            <a:gdLst/>
            <a:ahLst/>
            <a:cxnLst/>
            <a:rect l="l" t="t" r="r" b="b"/>
            <a:pathLst>
              <a:path w="4949985" h="6044579">
                <a:moveTo>
                  <a:pt x="329850" y="0"/>
                </a:moveTo>
                <a:cubicBezTo>
                  <a:pt x="682878" y="34000"/>
                  <a:pt x="2899379" y="145961"/>
                  <a:pt x="3593482" y="187156"/>
                </a:cubicBezTo>
                <a:lnTo>
                  <a:pt x="4494470" y="247176"/>
                </a:lnTo>
                <a:lnTo>
                  <a:pt x="4900164" y="269420"/>
                </a:lnTo>
                <a:lnTo>
                  <a:pt x="4930470" y="293168"/>
                </a:lnTo>
                <a:cubicBezTo>
                  <a:pt x="4929828" y="304695"/>
                  <a:pt x="4929184" y="316221"/>
                  <a:pt x="4928542" y="327749"/>
                </a:cubicBezTo>
                <a:lnTo>
                  <a:pt x="4931718" y="329619"/>
                </a:lnTo>
                <a:cubicBezTo>
                  <a:pt x="4942152" y="331478"/>
                  <a:pt x="4952152" y="317290"/>
                  <a:pt x="4949575" y="364008"/>
                </a:cubicBezTo>
                <a:cubicBezTo>
                  <a:pt x="4938008" y="386321"/>
                  <a:pt x="4930382" y="406988"/>
                  <a:pt x="4925376" y="426791"/>
                </a:cubicBezTo>
                <a:lnTo>
                  <a:pt x="4921584" y="452517"/>
                </a:lnTo>
                <a:lnTo>
                  <a:pt x="4916034" y="551996"/>
                </a:lnTo>
                <a:cubicBezTo>
                  <a:pt x="4915798" y="568847"/>
                  <a:pt x="4915564" y="585699"/>
                  <a:pt x="4915328" y="602549"/>
                </a:cubicBezTo>
                <a:cubicBezTo>
                  <a:pt x="4915033" y="607913"/>
                  <a:pt x="4913844" y="619381"/>
                  <a:pt x="4911959" y="633550"/>
                </a:cubicBezTo>
                <a:lnTo>
                  <a:pt x="4911232" y="638104"/>
                </a:lnTo>
                <a:lnTo>
                  <a:pt x="4897168" y="890250"/>
                </a:lnTo>
                <a:lnTo>
                  <a:pt x="4899030" y="895515"/>
                </a:lnTo>
                <a:cubicBezTo>
                  <a:pt x="4899576" y="903732"/>
                  <a:pt x="4898400" y="912513"/>
                  <a:pt x="4896692" y="921470"/>
                </a:cubicBezTo>
                <a:lnTo>
                  <a:pt x="4894952" y="929948"/>
                </a:lnTo>
                <a:lnTo>
                  <a:pt x="4888171" y="1051528"/>
                </a:lnTo>
                <a:lnTo>
                  <a:pt x="4890429" y="1052508"/>
                </a:lnTo>
                <a:cubicBezTo>
                  <a:pt x="4891996" y="1059433"/>
                  <a:pt x="4895030" y="1067463"/>
                  <a:pt x="4894906" y="1091914"/>
                </a:cubicBezTo>
                <a:cubicBezTo>
                  <a:pt x="4883125" y="1121648"/>
                  <a:pt x="4905362" y="1162326"/>
                  <a:pt x="4889691" y="1199222"/>
                </a:cubicBezTo>
                <a:cubicBezTo>
                  <a:pt x="4885640" y="1212790"/>
                  <a:pt x="4883582" y="1254780"/>
                  <a:pt x="4889577" y="1262712"/>
                </a:cubicBezTo>
                <a:cubicBezTo>
                  <a:pt x="4890462" y="1271465"/>
                  <a:pt x="4887574" y="1281682"/>
                  <a:pt x="4894254" y="1285710"/>
                </a:cubicBezTo>
                <a:cubicBezTo>
                  <a:pt x="4902189" y="1292375"/>
                  <a:pt x="4887534" y="1322958"/>
                  <a:pt x="4897614" y="1318582"/>
                </a:cubicBezTo>
                <a:cubicBezTo>
                  <a:pt x="4887530" y="1340300"/>
                  <a:pt x="4903956" y="1357504"/>
                  <a:pt x="4907198" y="1375728"/>
                </a:cubicBezTo>
                <a:lnTo>
                  <a:pt x="4909674" y="1430420"/>
                </a:lnTo>
                <a:cubicBezTo>
                  <a:pt x="4909355" y="1442629"/>
                  <a:pt x="4909036" y="1454838"/>
                  <a:pt x="4908717" y="1467047"/>
                </a:cubicBezTo>
                <a:cubicBezTo>
                  <a:pt x="4908550" y="1468811"/>
                  <a:pt x="4908381" y="1470576"/>
                  <a:pt x="4908214" y="1472340"/>
                </a:cubicBezTo>
                <a:lnTo>
                  <a:pt x="4898300" y="1515794"/>
                </a:lnTo>
                <a:cubicBezTo>
                  <a:pt x="4899612" y="1516892"/>
                  <a:pt x="4900810" y="1518338"/>
                  <a:pt x="4901849" y="1520090"/>
                </a:cubicBezTo>
                <a:lnTo>
                  <a:pt x="4904938" y="1534050"/>
                </a:lnTo>
                <a:lnTo>
                  <a:pt x="4899784" y="1545578"/>
                </a:lnTo>
                <a:lnTo>
                  <a:pt x="4888714" y="1600282"/>
                </a:lnTo>
                <a:lnTo>
                  <a:pt x="4876868" y="1680551"/>
                </a:lnTo>
                <a:lnTo>
                  <a:pt x="4871562" y="1692487"/>
                </a:lnTo>
                <a:cubicBezTo>
                  <a:pt x="4864940" y="1720032"/>
                  <a:pt x="4868362" y="1753882"/>
                  <a:pt x="4855877" y="1770984"/>
                </a:cubicBezTo>
                <a:lnTo>
                  <a:pt x="4851838" y="1812406"/>
                </a:lnTo>
                <a:lnTo>
                  <a:pt x="4855818" y="1817257"/>
                </a:lnTo>
                <a:lnTo>
                  <a:pt x="4854024" y="1829453"/>
                </a:lnTo>
                <a:cubicBezTo>
                  <a:pt x="4854172" y="1830564"/>
                  <a:pt x="4854322" y="1831674"/>
                  <a:pt x="4854472" y="1832785"/>
                </a:cubicBezTo>
                <a:cubicBezTo>
                  <a:pt x="4855349" y="1839144"/>
                  <a:pt x="4856063" y="1845445"/>
                  <a:pt x="4856114" y="1851793"/>
                </a:cubicBezTo>
                <a:cubicBezTo>
                  <a:pt x="4840273" y="1848234"/>
                  <a:pt x="4846480" y="1879956"/>
                  <a:pt x="4843645" y="1889798"/>
                </a:cubicBezTo>
                <a:lnTo>
                  <a:pt x="4841406" y="1889935"/>
                </a:lnTo>
                <a:lnTo>
                  <a:pt x="4832168" y="2055574"/>
                </a:lnTo>
                <a:lnTo>
                  <a:pt x="4841616" y="2081889"/>
                </a:lnTo>
                <a:cubicBezTo>
                  <a:pt x="4842440" y="2100121"/>
                  <a:pt x="4843267" y="2118352"/>
                  <a:pt x="4844092" y="2136584"/>
                </a:cubicBezTo>
                <a:cubicBezTo>
                  <a:pt x="4843772" y="2148793"/>
                  <a:pt x="4843454" y="2161001"/>
                  <a:pt x="4843134" y="2173210"/>
                </a:cubicBezTo>
                <a:lnTo>
                  <a:pt x="4842632" y="2178503"/>
                </a:lnTo>
                <a:lnTo>
                  <a:pt x="4832718" y="2221957"/>
                </a:lnTo>
                <a:cubicBezTo>
                  <a:pt x="4834030" y="2223054"/>
                  <a:pt x="4835227" y="2224502"/>
                  <a:pt x="4836267" y="2226253"/>
                </a:cubicBezTo>
                <a:lnTo>
                  <a:pt x="4839356" y="2240212"/>
                </a:lnTo>
                <a:lnTo>
                  <a:pt x="4834202" y="2251741"/>
                </a:lnTo>
                <a:lnTo>
                  <a:pt x="4823131" y="2306447"/>
                </a:lnTo>
                <a:lnTo>
                  <a:pt x="4815162" y="2360447"/>
                </a:lnTo>
                <a:cubicBezTo>
                  <a:pt x="4794840" y="2743937"/>
                  <a:pt x="4758124" y="3132966"/>
                  <a:pt x="4754194" y="3510918"/>
                </a:cubicBezTo>
                <a:cubicBezTo>
                  <a:pt x="4750986" y="3596635"/>
                  <a:pt x="4743503" y="3701454"/>
                  <a:pt x="4740295" y="3787171"/>
                </a:cubicBezTo>
                <a:cubicBezTo>
                  <a:pt x="4747478" y="3780728"/>
                  <a:pt x="4736182" y="3944290"/>
                  <a:pt x="4728244" y="3964374"/>
                </a:cubicBezTo>
                <a:lnTo>
                  <a:pt x="4629580" y="5749370"/>
                </a:lnTo>
                <a:lnTo>
                  <a:pt x="4635339" y="5789347"/>
                </a:lnTo>
                <a:cubicBezTo>
                  <a:pt x="4641631" y="5797964"/>
                  <a:pt x="4638028" y="5802417"/>
                  <a:pt x="4639181" y="5826882"/>
                </a:cubicBezTo>
                <a:cubicBezTo>
                  <a:pt x="4640334" y="5851345"/>
                  <a:pt x="4622152" y="5888016"/>
                  <a:pt x="4642260" y="5936130"/>
                </a:cubicBezTo>
                <a:cubicBezTo>
                  <a:pt x="4641805" y="5944369"/>
                  <a:pt x="4631283" y="5964348"/>
                  <a:pt x="4622086" y="5973601"/>
                </a:cubicBezTo>
                <a:lnTo>
                  <a:pt x="4617030" y="5976542"/>
                </a:lnTo>
                <a:cubicBezTo>
                  <a:pt x="4615777" y="5999212"/>
                  <a:pt x="4617908" y="6018848"/>
                  <a:pt x="4613271" y="6044554"/>
                </a:cubicBezTo>
                <a:cubicBezTo>
                  <a:pt x="4497401" y="6047049"/>
                  <a:pt x="1867359" y="5864136"/>
                  <a:pt x="337371" y="5769345"/>
                </a:cubicBezTo>
                <a:lnTo>
                  <a:pt x="0" y="5750727"/>
                </a:lnTo>
                <a:lnTo>
                  <a:pt x="4701" y="5706875"/>
                </a:lnTo>
                <a:lnTo>
                  <a:pt x="9288" y="5699682"/>
                </a:lnTo>
                <a:cubicBezTo>
                  <a:pt x="9864" y="5698481"/>
                  <a:pt x="9482" y="5697687"/>
                  <a:pt x="9581" y="5696691"/>
                </a:cubicBezTo>
                <a:lnTo>
                  <a:pt x="9874" y="5693698"/>
                </a:lnTo>
                <a:cubicBezTo>
                  <a:pt x="10068" y="5691704"/>
                  <a:pt x="10467" y="5689490"/>
                  <a:pt x="10458" y="5687712"/>
                </a:cubicBezTo>
                <a:cubicBezTo>
                  <a:pt x="10397" y="5676311"/>
                  <a:pt x="9221" y="5690430"/>
                  <a:pt x="10116" y="5681283"/>
                </a:cubicBezTo>
                <a:cubicBezTo>
                  <a:pt x="9905" y="5680136"/>
                  <a:pt x="9551" y="5679175"/>
                  <a:pt x="9481" y="5677846"/>
                </a:cubicBezTo>
                <a:cubicBezTo>
                  <a:pt x="9435" y="5677005"/>
                  <a:pt x="9817" y="5675693"/>
                  <a:pt x="9773" y="5674852"/>
                </a:cubicBezTo>
                <a:cubicBezTo>
                  <a:pt x="9359" y="5667070"/>
                  <a:pt x="8759" y="5675283"/>
                  <a:pt x="9430" y="5668423"/>
                </a:cubicBezTo>
                <a:lnTo>
                  <a:pt x="8796" y="5664986"/>
                </a:lnTo>
                <a:cubicBezTo>
                  <a:pt x="7258" y="5656661"/>
                  <a:pt x="7217" y="5661263"/>
                  <a:pt x="8111" y="5652124"/>
                </a:cubicBezTo>
                <a:cubicBezTo>
                  <a:pt x="7899" y="5650979"/>
                  <a:pt x="7548" y="5650016"/>
                  <a:pt x="7476" y="5648688"/>
                </a:cubicBezTo>
                <a:cubicBezTo>
                  <a:pt x="7430" y="5647848"/>
                  <a:pt x="7901" y="5646419"/>
                  <a:pt x="7767" y="5645694"/>
                </a:cubicBezTo>
                <a:cubicBezTo>
                  <a:pt x="7470" y="5644074"/>
                  <a:pt x="5106" y="5644536"/>
                  <a:pt x="6208" y="5641811"/>
                </a:cubicBezTo>
                <a:lnTo>
                  <a:pt x="12091" y="5572547"/>
                </a:lnTo>
                <a:lnTo>
                  <a:pt x="85593" y="418146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F5E08-3CFA-41BC-AA56-16F0F9E9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03" y="4001193"/>
            <a:ext cx="5586727" cy="1891608"/>
          </a:xfrm>
        </p:spPr>
        <p:txBody>
          <a:bodyPr>
            <a:normAutofit/>
          </a:bodyPr>
          <a:lstStyle/>
          <a:p>
            <a:pPr algn="r"/>
            <a:r>
              <a:rPr lang="en-AU" sz="5400"/>
              <a:t>Nihilism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0DE0BFA-9E64-4BBC-9866-699E00AF2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60297">
            <a:off x="9872848" y="-363776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CA0-19FE-4C3B-BB51-19A169C3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118393"/>
            <a:ext cx="4867275" cy="3976121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The belief that nothing matters, all theories are false, and existence is pointless</a:t>
            </a:r>
          </a:p>
          <a:p>
            <a:endParaRPr lang="en-GB" sz="2000" dirty="0"/>
          </a:p>
          <a:p>
            <a:r>
              <a:rPr lang="en-GB" sz="2000" dirty="0"/>
              <a:t>The artist’s </a:t>
            </a:r>
            <a:r>
              <a:rPr lang="en-GB" sz="2000" u="sng" dirty="0"/>
              <a:t>nihilism</a:t>
            </a:r>
            <a:r>
              <a:rPr lang="en-GB" sz="2000" dirty="0"/>
              <a:t> can be seen in his dark and depressing works.</a:t>
            </a:r>
          </a:p>
          <a:p>
            <a:endParaRPr lang="en-AU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F6C7FF-8D20-449F-A5AD-DEB161CC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207A829-ECF7-4D53-ACE2-F0A69A45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AB0A4BD-5F2F-42C0-8130-5A7684258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A72D125-E75E-45C9-AD34-69EAEBF175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F38C9EA-34FD-4DAF-AF49-F51F10B3D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2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54" name="Picture 6" descr="Exclusive: It's Dolph Lundgren vs. PC teaching in 'Kindergarten Cop 2' clip">
            <a:extLst>
              <a:ext uri="{FF2B5EF4-FFF2-40B4-BE49-F238E27FC236}">
                <a16:creationId xmlns:a16="http://schemas.microsoft.com/office/drawing/2014/main" id="{58A37DF5-9434-E6C6-E738-5D4281F3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6455"/>
          <a:stretch>
            <a:fillRect/>
          </a:stretch>
        </p:blipFill>
        <p:spPr bwMode="auto"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498D8-E511-A8EB-A86D-AEADF4BB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57" y="681038"/>
            <a:ext cx="5923223" cy="1599707"/>
          </a:xfrm>
        </p:spPr>
        <p:txBody>
          <a:bodyPr anchor="b">
            <a:normAutofit/>
          </a:bodyPr>
          <a:lstStyle/>
          <a:p>
            <a:r>
              <a:rPr lang="en-AU" dirty="0"/>
              <a:t>Obstreperous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2DD3-0DEE-DE1F-5452-2CE35649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77" y="685800"/>
            <a:ext cx="3499814" cy="5468605"/>
          </a:xfrm>
        </p:spPr>
        <p:txBody>
          <a:bodyPr>
            <a:normAutofit/>
          </a:bodyPr>
          <a:lstStyle/>
          <a:p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r>
              <a:rPr lang="en-AU" sz="1800" b="1" dirty="0"/>
              <a:t>Meaning: </a:t>
            </a:r>
            <a:r>
              <a:rPr lang="en-AU" sz="1800" dirty="0"/>
              <a:t>noisy and difficult to control</a:t>
            </a:r>
          </a:p>
          <a:p>
            <a:endParaRPr lang="en-AU" sz="1800" dirty="0"/>
          </a:p>
          <a:p>
            <a:r>
              <a:rPr lang="en-AU" sz="1800" i="1" dirty="0"/>
              <a:t>The Year 8 class was </a:t>
            </a:r>
            <a:r>
              <a:rPr lang="en-AU" sz="1800" i="1" u="sng" dirty="0"/>
              <a:t>obstreperous</a:t>
            </a:r>
            <a:r>
              <a:rPr lang="en-AU" sz="1800" i="1" dirty="0"/>
              <a:t>, but the Year 9 class was always quiet and well behaved.</a:t>
            </a:r>
          </a:p>
          <a:p>
            <a:r>
              <a:rPr lang="en-AU" sz="1800" i="1" dirty="0"/>
              <a:t>The crowd had become so </a:t>
            </a:r>
            <a:r>
              <a:rPr lang="en-AU" sz="1800" i="1" u="sng" dirty="0"/>
              <a:t>obstreperous</a:t>
            </a:r>
            <a:r>
              <a:rPr lang="en-AU" sz="1800" i="1" dirty="0"/>
              <a:t> that the referee had to pause the game.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68" name="Straight Connector 2067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Straight Connector 2076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8" name="Oval 2077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6741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RegularSeedRigh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E77A29"/>
      </a:accent1>
      <a:accent2>
        <a:srgbClr val="B9A014"/>
      </a:accent2>
      <a:accent3>
        <a:srgbClr val="88AD1F"/>
      </a:accent3>
      <a:accent4>
        <a:srgbClr val="49BA14"/>
      </a:accent4>
      <a:accent5>
        <a:srgbClr val="21BC30"/>
      </a:accent5>
      <a:accent6>
        <a:srgbClr val="14BA69"/>
      </a:accent6>
      <a:hlink>
        <a:srgbClr val="3F88BF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486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Consolas</vt:lpstr>
      <vt:lpstr>Franklin Gothic Heavy</vt:lpstr>
      <vt:lpstr>StreetscapeVTI</vt:lpstr>
      <vt:lpstr>Year 9 English: Vocab</vt:lpstr>
      <vt:lpstr>Conjecture</vt:lpstr>
      <vt:lpstr>Legacy</vt:lpstr>
      <vt:lpstr>Invidious</vt:lpstr>
      <vt:lpstr>Allegory</vt:lpstr>
      <vt:lpstr>Convey</vt:lpstr>
      <vt:lpstr>Extravagant</vt:lpstr>
      <vt:lpstr>Nihilism</vt:lpstr>
      <vt:lpstr>Obstreperous</vt:lpstr>
      <vt:lpstr>Subjugate</vt:lpstr>
      <vt:lpstr>Belie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English: Vocab</dc:title>
  <dc:creator>Sarah Burney</dc:creator>
  <cp:lastModifiedBy>Sarah Burney</cp:lastModifiedBy>
  <cp:revision>12</cp:revision>
  <dcterms:created xsi:type="dcterms:W3CDTF">2021-07-22T12:07:45Z</dcterms:created>
  <dcterms:modified xsi:type="dcterms:W3CDTF">2025-08-25T02:00:02Z</dcterms:modified>
</cp:coreProperties>
</file>