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62" r:id="rId3"/>
    <p:sldId id="265" r:id="rId4"/>
    <p:sldId id="257" r:id="rId5"/>
    <p:sldId id="260" r:id="rId6"/>
    <p:sldId id="266" r:id="rId7"/>
    <p:sldId id="259" r:id="rId8"/>
    <p:sldId id="258" r:id="rId9"/>
    <p:sldId id="264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BD8C88-7E84-469C-960A-EF7D45F68AD0}" v="18" dt="2025-09-07T11:47:07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11b09efd01d8afd9" providerId="LiveId" clId="{A926E274-B757-4621-BE18-804C6184CB5D}"/>
    <pc:docChg chg="undo custSel modSld sldOrd">
      <pc:chgData name="Sarah Burney" userId="11b09efd01d8afd9" providerId="LiveId" clId="{A926E274-B757-4621-BE18-804C6184CB5D}" dt="2021-07-24T09:12:20.142" v="1656" actId="27636"/>
      <pc:docMkLst>
        <pc:docMk/>
      </pc:docMkLst>
      <pc:sldChg chg="addSp modSp mod ord setBg">
        <pc:chgData name="Sarah Burney" userId="11b09efd01d8afd9" providerId="LiveId" clId="{A926E274-B757-4621-BE18-804C6184CB5D}" dt="2021-07-23T15:57:13.998" v="225"/>
        <pc:sldMkLst>
          <pc:docMk/>
          <pc:sldMk cId="2637994501" sldId="257"/>
        </pc:sldMkLst>
      </pc:sldChg>
      <pc:sldChg chg="addSp delSp modSp mod setBg">
        <pc:chgData name="Sarah Burney" userId="11b09efd01d8afd9" providerId="LiveId" clId="{A926E274-B757-4621-BE18-804C6184CB5D}" dt="2021-07-24T07:50:17.624" v="1501" actId="18131"/>
        <pc:sldMkLst>
          <pc:docMk/>
          <pc:sldMk cId="2291003216" sldId="258"/>
        </pc:sldMkLst>
      </pc:sldChg>
      <pc:sldChg chg="addSp delSp modSp mod ord setBg">
        <pc:chgData name="Sarah Burney" userId="11b09efd01d8afd9" providerId="LiveId" clId="{A926E274-B757-4621-BE18-804C6184CB5D}" dt="2021-07-23T16:03:29.374" v="422"/>
        <pc:sldMkLst>
          <pc:docMk/>
          <pc:sldMk cId="1238685824" sldId="259"/>
        </pc:sldMkLst>
      </pc:sldChg>
      <pc:sldChg chg="modSp mod ord">
        <pc:chgData name="Sarah Burney" userId="11b09efd01d8afd9" providerId="LiveId" clId="{A926E274-B757-4621-BE18-804C6184CB5D}" dt="2021-07-24T09:09:49.095" v="1631" actId="20577"/>
        <pc:sldMkLst>
          <pc:docMk/>
          <pc:sldMk cId="3244735690" sldId="260"/>
        </pc:sldMkLst>
      </pc:sldChg>
      <pc:sldChg chg="addSp delSp modSp mod setBg">
        <pc:chgData name="Sarah Burney" userId="11b09efd01d8afd9" providerId="LiveId" clId="{A926E274-B757-4621-BE18-804C6184CB5D}" dt="2021-07-24T07:51:26.011" v="1510" actId="20577"/>
        <pc:sldMkLst>
          <pc:docMk/>
          <pc:sldMk cId="1676439479" sldId="262"/>
        </pc:sldMkLst>
      </pc:sldChg>
      <pc:sldChg chg="addSp delSp modSp mod setBg">
        <pc:chgData name="Sarah Burney" userId="11b09efd01d8afd9" providerId="LiveId" clId="{A926E274-B757-4621-BE18-804C6184CB5D}" dt="2021-07-23T16:18:22.811" v="809" actId="27636"/>
        <pc:sldMkLst>
          <pc:docMk/>
          <pc:sldMk cId="2385267496" sldId="263"/>
        </pc:sldMkLst>
      </pc:sldChg>
      <pc:sldChg chg="addSp delSp modSp mod ord setBg">
        <pc:chgData name="Sarah Burney" userId="11b09efd01d8afd9" providerId="LiveId" clId="{A926E274-B757-4621-BE18-804C6184CB5D}" dt="2021-07-24T09:12:20.142" v="1656" actId="27636"/>
        <pc:sldMkLst>
          <pc:docMk/>
          <pc:sldMk cId="635314706" sldId="264"/>
        </pc:sldMkLst>
      </pc:sldChg>
      <pc:sldChg chg="addSp modSp mod ord setBg">
        <pc:chgData name="Sarah Burney" userId="11b09efd01d8afd9" providerId="LiveId" clId="{A926E274-B757-4621-BE18-804C6184CB5D}" dt="2021-07-23T16:28:22.309" v="1353" actId="18131"/>
        <pc:sldMkLst>
          <pc:docMk/>
          <pc:sldMk cId="2014120769" sldId="265"/>
        </pc:sldMkLst>
      </pc:sldChg>
      <pc:sldChg chg="addSp modSp mod setBg">
        <pc:chgData name="Sarah Burney" userId="11b09efd01d8afd9" providerId="LiveId" clId="{A926E274-B757-4621-BE18-804C6184CB5D}" dt="2021-07-24T07:52:36.662" v="1579" actId="113"/>
        <pc:sldMkLst>
          <pc:docMk/>
          <pc:sldMk cId="3154895926" sldId="266"/>
        </pc:sldMkLst>
      </pc:sldChg>
    </pc:docChg>
  </pc:docChgLst>
  <pc:docChgLst>
    <pc:chgData name="Sarah Burney" userId="3ff1fe9c-ec4d-4417-af83-dbc6e1aa8c41" providerId="ADAL" clId="{A2BD8C88-7E84-469C-960A-EF7D45F68AD0}"/>
    <pc:docChg chg="undo redo custSel modSld sldOrd">
      <pc:chgData name="Sarah Burney" userId="3ff1fe9c-ec4d-4417-af83-dbc6e1aa8c41" providerId="ADAL" clId="{A2BD8C88-7E84-469C-960A-EF7D45F68AD0}" dt="2025-09-07T11:47:18.410" v="1548" actId="20577"/>
      <pc:docMkLst>
        <pc:docMk/>
      </pc:docMkLst>
      <pc:sldChg chg="addSp delSp modSp mod ord">
        <pc:chgData name="Sarah Burney" userId="3ff1fe9c-ec4d-4417-af83-dbc6e1aa8c41" providerId="ADAL" clId="{A2BD8C88-7E84-469C-960A-EF7D45F68AD0}" dt="2025-09-07T11:10:08.721" v="1059"/>
        <pc:sldMkLst>
          <pc:docMk/>
          <pc:sldMk cId="2637994501" sldId="257"/>
        </pc:sldMkLst>
        <pc:spChg chg="mod">
          <ac:chgData name="Sarah Burney" userId="3ff1fe9c-ec4d-4417-af83-dbc6e1aa8c41" providerId="ADAL" clId="{A2BD8C88-7E84-469C-960A-EF7D45F68AD0}" dt="2025-09-07T11:09:51.097" v="1053" actId="26606"/>
          <ac:spMkLst>
            <pc:docMk/>
            <pc:sldMk cId="2637994501" sldId="257"/>
            <ac:spMk id="2" creationId="{9CAF2838-6A16-4153-93A1-6F9AC10F3806}"/>
          </ac:spMkLst>
        </pc:spChg>
        <pc:spChg chg="mod ord">
          <ac:chgData name="Sarah Burney" userId="3ff1fe9c-ec4d-4417-af83-dbc6e1aa8c41" providerId="ADAL" clId="{A2BD8C88-7E84-469C-960A-EF7D45F68AD0}" dt="2025-09-07T11:09:51.097" v="1053" actId="26606"/>
          <ac:spMkLst>
            <pc:docMk/>
            <pc:sldMk cId="2637994501" sldId="257"/>
            <ac:spMk id="3" creationId="{A783B381-677A-4F96-A88B-9428E6FCB866}"/>
          </ac:spMkLst>
        </pc:spChg>
        <pc:spChg chg="del">
          <ac:chgData name="Sarah Burney" userId="3ff1fe9c-ec4d-4417-af83-dbc6e1aa8c41" providerId="ADAL" clId="{A2BD8C88-7E84-469C-960A-EF7D45F68AD0}" dt="2025-09-07T07:56:56.585" v="864" actId="26606"/>
          <ac:spMkLst>
            <pc:docMk/>
            <pc:sldMk cId="2637994501" sldId="257"/>
            <ac:spMk id="71" creationId="{317B7366-37C8-497F-8B24-C0D854C71ADD}"/>
          </ac:spMkLst>
        </pc:spChg>
        <pc:spChg chg="add del">
          <ac:chgData name="Sarah Burney" userId="3ff1fe9c-ec4d-4417-af83-dbc6e1aa8c41" providerId="ADAL" clId="{A2BD8C88-7E84-469C-960A-EF7D45F68AD0}" dt="2025-09-07T07:57:13.479" v="866" actId="26606"/>
          <ac:spMkLst>
            <pc:docMk/>
            <pc:sldMk cId="2637994501" sldId="257"/>
            <ac:spMk id="3079" creationId="{317B7366-37C8-497F-8B24-C0D854C71ADD}"/>
          </ac:spMkLst>
        </pc:spChg>
        <pc:spChg chg="add del">
          <ac:chgData name="Sarah Burney" userId="3ff1fe9c-ec4d-4417-af83-dbc6e1aa8c41" providerId="ADAL" clId="{A2BD8C88-7E84-469C-960A-EF7D45F68AD0}" dt="2025-09-07T11:09:51.097" v="1053" actId="26606"/>
          <ac:spMkLst>
            <pc:docMk/>
            <pc:sldMk cId="2637994501" sldId="257"/>
            <ac:spMk id="3084" creationId="{0E3596DD-156A-473E-9BB3-C6A29F7574E9}"/>
          </ac:spMkLst>
        </pc:spChg>
        <pc:spChg chg="add del">
          <ac:chgData name="Sarah Burney" userId="3ff1fe9c-ec4d-4417-af83-dbc6e1aa8c41" providerId="ADAL" clId="{A2BD8C88-7E84-469C-960A-EF7D45F68AD0}" dt="2025-09-07T11:09:51.097" v="1053" actId="26606"/>
          <ac:spMkLst>
            <pc:docMk/>
            <pc:sldMk cId="2637994501" sldId="257"/>
            <ac:spMk id="3086" creationId="{2C46C4D6-C474-4E92-B52E-944C1118F7B6}"/>
          </ac:spMkLst>
        </pc:spChg>
        <pc:spChg chg="add">
          <ac:chgData name="Sarah Burney" userId="3ff1fe9c-ec4d-4417-af83-dbc6e1aa8c41" providerId="ADAL" clId="{A2BD8C88-7E84-469C-960A-EF7D45F68AD0}" dt="2025-09-07T11:09:51.097" v="1053" actId="26606"/>
          <ac:spMkLst>
            <pc:docMk/>
            <pc:sldMk cId="2637994501" sldId="257"/>
            <ac:spMk id="3091" creationId="{79BB35BC-D5C2-4C8B-A22A-A71E6191913B}"/>
          </ac:spMkLst>
        </pc:spChg>
        <pc:picChg chg="del">
          <ac:chgData name="Sarah Burney" userId="3ff1fe9c-ec4d-4417-af83-dbc6e1aa8c41" providerId="ADAL" clId="{A2BD8C88-7E84-469C-960A-EF7D45F68AD0}" dt="2025-09-07T07:56:49.549" v="862" actId="478"/>
          <ac:picMkLst>
            <pc:docMk/>
            <pc:sldMk cId="2637994501" sldId="257"/>
            <ac:picMk id="1026" creationId="{55EFF068-6579-4B3C-813E-5AC14CD0BEE5}"/>
          </ac:picMkLst>
        </pc:picChg>
        <pc:picChg chg="add mod ord">
          <ac:chgData name="Sarah Burney" userId="3ff1fe9c-ec4d-4417-af83-dbc6e1aa8c41" providerId="ADAL" clId="{A2BD8C88-7E84-469C-960A-EF7D45F68AD0}" dt="2025-09-07T11:09:51.097" v="1053" actId="26606"/>
          <ac:picMkLst>
            <pc:docMk/>
            <pc:sldMk cId="2637994501" sldId="257"/>
            <ac:picMk id="3074" creationId="{10AA275A-9DDF-0926-7873-FF98FE06577B}"/>
          </ac:picMkLst>
        </pc:picChg>
      </pc:sldChg>
      <pc:sldChg chg="addSp delSp modSp mod ord">
        <pc:chgData name="Sarah Burney" userId="3ff1fe9c-ec4d-4417-af83-dbc6e1aa8c41" providerId="ADAL" clId="{A2BD8C88-7E84-469C-960A-EF7D45F68AD0}" dt="2025-09-07T11:07:54.845" v="963"/>
        <pc:sldMkLst>
          <pc:docMk/>
          <pc:sldMk cId="2291003216" sldId="258"/>
        </pc:sldMkLst>
        <pc:spChg chg="mod">
          <ac:chgData name="Sarah Burney" userId="3ff1fe9c-ec4d-4417-af83-dbc6e1aa8c41" providerId="ADAL" clId="{A2BD8C88-7E84-469C-960A-EF7D45F68AD0}" dt="2025-09-07T11:07:45.634" v="961" actId="26606"/>
          <ac:spMkLst>
            <pc:docMk/>
            <pc:sldMk cId="2291003216" sldId="258"/>
            <ac:spMk id="2" creationId="{1DE98F18-0AD9-4AB2-AB82-A749A6B08C5A}"/>
          </ac:spMkLst>
        </pc:spChg>
        <pc:spChg chg="mod ord">
          <ac:chgData name="Sarah Burney" userId="3ff1fe9c-ec4d-4417-af83-dbc6e1aa8c41" providerId="ADAL" clId="{A2BD8C88-7E84-469C-960A-EF7D45F68AD0}" dt="2025-09-07T11:07:45.634" v="961" actId="26606"/>
          <ac:spMkLst>
            <pc:docMk/>
            <pc:sldMk cId="2291003216" sldId="258"/>
            <ac:spMk id="3" creationId="{8136D1B9-538B-45FA-A6DF-6292D0450618}"/>
          </ac:spMkLst>
        </pc:spChg>
        <pc:spChg chg="del">
          <ac:chgData name="Sarah Burney" userId="3ff1fe9c-ec4d-4417-af83-dbc6e1aa8c41" providerId="ADAL" clId="{A2BD8C88-7E84-469C-960A-EF7D45F68AD0}" dt="2025-09-07T11:06:49.706" v="952" actId="26606"/>
          <ac:spMkLst>
            <pc:docMk/>
            <pc:sldMk cId="2291003216" sldId="258"/>
            <ac:spMk id="135" creationId="{94C5663A-0CE3-4AEE-B47E-FB68D9EBFE1A}"/>
          </ac:spMkLst>
        </pc:spChg>
        <pc:spChg chg="add del">
          <ac:chgData name="Sarah Burney" userId="3ff1fe9c-ec4d-4417-af83-dbc6e1aa8c41" providerId="ADAL" clId="{A2BD8C88-7E84-469C-960A-EF7D45F68AD0}" dt="2025-09-07T11:07:45.634" v="961" actId="26606"/>
          <ac:spMkLst>
            <pc:docMk/>
            <pc:sldMk cId="2291003216" sldId="258"/>
            <ac:spMk id="4103" creationId="{F541DB91-0B10-46D9-B34B-7BFF9602606D}"/>
          </ac:spMkLst>
        </pc:spChg>
        <pc:spChg chg="add del">
          <ac:chgData name="Sarah Burney" userId="3ff1fe9c-ec4d-4417-af83-dbc6e1aa8c41" providerId="ADAL" clId="{A2BD8C88-7E84-469C-960A-EF7D45F68AD0}" dt="2025-09-07T11:07:45.634" v="961" actId="26606"/>
          <ac:spMkLst>
            <pc:docMk/>
            <pc:sldMk cId="2291003216" sldId="258"/>
            <ac:spMk id="4105" creationId="{9CF7FE1C-8BC5-4B0C-A2BC-93AB72C90FDD}"/>
          </ac:spMkLst>
        </pc:spChg>
        <pc:spChg chg="add del">
          <ac:chgData name="Sarah Burney" userId="3ff1fe9c-ec4d-4417-af83-dbc6e1aa8c41" providerId="ADAL" clId="{A2BD8C88-7E84-469C-960A-EF7D45F68AD0}" dt="2025-09-07T11:07:32.889" v="956" actId="26606"/>
          <ac:spMkLst>
            <pc:docMk/>
            <pc:sldMk cId="2291003216" sldId="258"/>
            <ac:spMk id="4110" creationId="{79BB35BC-D5C2-4C8B-A22A-A71E6191913B}"/>
          </ac:spMkLst>
        </pc:spChg>
        <pc:spChg chg="add del">
          <ac:chgData name="Sarah Burney" userId="3ff1fe9c-ec4d-4417-af83-dbc6e1aa8c41" providerId="ADAL" clId="{A2BD8C88-7E84-469C-960A-EF7D45F68AD0}" dt="2025-09-07T11:07:36.020" v="958" actId="26606"/>
          <ac:spMkLst>
            <pc:docMk/>
            <pc:sldMk cId="2291003216" sldId="258"/>
            <ac:spMk id="4112" creationId="{1CDD8E39-EA14-4679-9655-1BFF5A7B63EE}"/>
          </ac:spMkLst>
        </pc:spChg>
        <pc:spChg chg="add del">
          <ac:chgData name="Sarah Burney" userId="3ff1fe9c-ec4d-4417-af83-dbc6e1aa8c41" providerId="ADAL" clId="{A2BD8C88-7E84-469C-960A-EF7D45F68AD0}" dt="2025-09-07T11:07:45.629" v="960" actId="26606"/>
          <ac:spMkLst>
            <pc:docMk/>
            <pc:sldMk cId="2291003216" sldId="258"/>
            <ac:spMk id="4114" creationId="{317B7366-37C8-497F-8B24-C0D854C71ADD}"/>
          </ac:spMkLst>
        </pc:spChg>
        <pc:spChg chg="add">
          <ac:chgData name="Sarah Burney" userId="3ff1fe9c-ec4d-4417-af83-dbc6e1aa8c41" providerId="ADAL" clId="{A2BD8C88-7E84-469C-960A-EF7D45F68AD0}" dt="2025-09-07T11:07:45.634" v="961" actId="26606"/>
          <ac:spMkLst>
            <pc:docMk/>
            <pc:sldMk cId="2291003216" sldId="258"/>
            <ac:spMk id="4116" creationId="{0E3596DD-156A-473E-9BB3-C6A29F7574E9}"/>
          </ac:spMkLst>
        </pc:spChg>
        <pc:spChg chg="add">
          <ac:chgData name="Sarah Burney" userId="3ff1fe9c-ec4d-4417-af83-dbc6e1aa8c41" providerId="ADAL" clId="{A2BD8C88-7E84-469C-960A-EF7D45F68AD0}" dt="2025-09-07T11:07:45.634" v="961" actId="26606"/>
          <ac:spMkLst>
            <pc:docMk/>
            <pc:sldMk cId="2291003216" sldId="258"/>
            <ac:spMk id="4117" creationId="{2C46C4D6-C474-4E92-B52E-944C1118F7B6}"/>
          </ac:spMkLst>
        </pc:spChg>
        <pc:picChg chg="del">
          <ac:chgData name="Sarah Burney" userId="3ff1fe9c-ec4d-4417-af83-dbc6e1aa8c41" providerId="ADAL" clId="{A2BD8C88-7E84-469C-960A-EF7D45F68AD0}" dt="2025-09-07T11:06:40.268" v="950" actId="478"/>
          <ac:picMkLst>
            <pc:docMk/>
            <pc:sldMk cId="2291003216" sldId="258"/>
            <ac:picMk id="1026" creationId="{427E704A-D374-4DEF-89A5-D9B1A72E02BA}"/>
          </ac:picMkLst>
        </pc:picChg>
        <pc:picChg chg="add del mod">
          <ac:chgData name="Sarah Burney" userId="3ff1fe9c-ec4d-4417-af83-dbc6e1aa8c41" providerId="ADAL" clId="{A2BD8C88-7E84-469C-960A-EF7D45F68AD0}" dt="2025-09-07T11:07:25.874" v="953" actId="478"/>
          <ac:picMkLst>
            <pc:docMk/>
            <pc:sldMk cId="2291003216" sldId="258"/>
            <ac:picMk id="4098" creationId="{38A3CA93-3C82-F5FD-284B-09986A9B6175}"/>
          </ac:picMkLst>
        </pc:picChg>
        <pc:picChg chg="add mod ord">
          <ac:chgData name="Sarah Burney" userId="3ff1fe9c-ec4d-4417-af83-dbc6e1aa8c41" providerId="ADAL" clId="{A2BD8C88-7E84-469C-960A-EF7D45F68AD0}" dt="2025-09-07T11:07:45.634" v="961" actId="26606"/>
          <ac:picMkLst>
            <pc:docMk/>
            <pc:sldMk cId="2291003216" sldId="258"/>
            <ac:picMk id="4100" creationId="{EFEE3D6D-DC34-E347-BD31-E90D9C118E84}"/>
          </ac:picMkLst>
        </pc:picChg>
      </pc:sldChg>
      <pc:sldChg chg="addSp delSp modSp mod ord">
        <pc:chgData name="Sarah Burney" userId="3ff1fe9c-ec4d-4417-af83-dbc6e1aa8c41" providerId="ADAL" clId="{A2BD8C88-7E84-469C-960A-EF7D45F68AD0}" dt="2025-09-07T11:11:58.813" v="1075"/>
        <pc:sldMkLst>
          <pc:docMk/>
          <pc:sldMk cId="1238685824" sldId="259"/>
        </pc:sldMkLst>
        <pc:spChg chg="mod">
          <ac:chgData name="Sarah Burney" userId="3ff1fe9c-ec4d-4417-af83-dbc6e1aa8c41" providerId="ADAL" clId="{A2BD8C88-7E84-469C-960A-EF7D45F68AD0}" dt="2025-09-07T11:11:54.263" v="1073" actId="26606"/>
          <ac:spMkLst>
            <pc:docMk/>
            <pc:sldMk cId="1238685824" sldId="259"/>
            <ac:spMk id="2" creationId="{80B7D992-EBB5-4428-98E9-AC72C5C19AFE}"/>
          </ac:spMkLst>
        </pc:spChg>
        <pc:spChg chg="mod ord">
          <ac:chgData name="Sarah Burney" userId="3ff1fe9c-ec4d-4417-af83-dbc6e1aa8c41" providerId="ADAL" clId="{A2BD8C88-7E84-469C-960A-EF7D45F68AD0}" dt="2025-09-07T11:11:54.263" v="1073" actId="26606"/>
          <ac:spMkLst>
            <pc:docMk/>
            <pc:sldMk cId="1238685824" sldId="259"/>
            <ac:spMk id="3" creationId="{9954A63A-EA87-49CF-90E4-650A1F01F012}"/>
          </ac:spMkLst>
        </pc:spChg>
        <pc:spChg chg="add del">
          <ac:chgData name="Sarah Burney" userId="3ff1fe9c-ec4d-4417-af83-dbc6e1aa8c41" providerId="ADAL" clId="{A2BD8C88-7E84-469C-960A-EF7D45F68AD0}" dt="2025-09-07T11:11:54.263" v="1073" actId="26606"/>
          <ac:spMkLst>
            <pc:docMk/>
            <pc:sldMk cId="1238685824" sldId="259"/>
            <ac:spMk id="9" creationId="{0E3596DD-156A-473E-9BB3-C6A29F7574E9}"/>
          </ac:spMkLst>
        </pc:spChg>
        <pc:spChg chg="add del">
          <ac:chgData name="Sarah Burney" userId="3ff1fe9c-ec4d-4417-af83-dbc6e1aa8c41" providerId="ADAL" clId="{A2BD8C88-7E84-469C-960A-EF7D45F68AD0}" dt="2025-09-07T11:11:54.263" v="1073" actId="26606"/>
          <ac:spMkLst>
            <pc:docMk/>
            <pc:sldMk cId="1238685824" sldId="259"/>
            <ac:spMk id="11" creationId="{2C46C4D6-C474-4E92-B52E-944C1118F7B6}"/>
          </ac:spMkLst>
        </pc:spChg>
        <pc:spChg chg="add del">
          <ac:chgData name="Sarah Burney" userId="3ff1fe9c-ec4d-4417-af83-dbc6e1aa8c41" providerId="ADAL" clId="{A2BD8C88-7E84-469C-960A-EF7D45F68AD0}" dt="2025-09-07T11:11:54.258" v="1072" actId="26606"/>
          <ac:spMkLst>
            <pc:docMk/>
            <pc:sldMk cId="1238685824" sldId="259"/>
            <ac:spMk id="16" creationId="{0E3596DD-156A-473E-9BB3-C6A29F7574E9}"/>
          </ac:spMkLst>
        </pc:spChg>
        <pc:spChg chg="add del">
          <ac:chgData name="Sarah Burney" userId="3ff1fe9c-ec4d-4417-af83-dbc6e1aa8c41" providerId="ADAL" clId="{A2BD8C88-7E84-469C-960A-EF7D45F68AD0}" dt="2025-09-07T11:11:54.258" v="1072" actId="26606"/>
          <ac:spMkLst>
            <pc:docMk/>
            <pc:sldMk cId="1238685824" sldId="259"/>
            <ac:spMk id="18" creationId="{2C46C4D6-C474-4E92-B52E-944C1118F7B6}"/>
          </ac:spMkLst>
        </pc:spChg>
        <pc:spChg chg="add">
          <ac:chgData name="Sarah Burney" userId="3ff1fe9c-ec4d-4417-af83-dbc6e1aa8c41" providerId="ADAL" clId="{A2BD8C88-7E84-469C-960A-EF7D45F68AD0}" dt="2025-09-07T11:11:54.263" v="1073" actId="26606"/>
          <ac:spMkLst>
            <pc:docMk/>
            <pc:sldMk cId="1238685824" sldId="259"/>
            <ac:spMk id="20" creationId="{F541DB91-0B10-46D9-B34B-7BFF9602606D}"/>
          </ac:spMkLst>
        </pc:spChg>
        <pc:spChg chg="add">
          <ac:chgData name="Sarah Burney" userId="3ff1fe9c-ec4d-4417-af83-dbc6e1aa8c41" providerId="ADAL" clId="{A2BD8C88-7E84-469C-960A-EF7D45F68AD0}" dt="2025-09-07T11:11:54.263" v="1073" actId="26606"/>
          <ac:spMkLst>
            <pc:docMk/>
            <pc:sldMk cId="1238685824" sldId="259"/>
            <ac:spMk id="21" creationId="{9CF7FE1C-8BC5-4B0C-A2BC-93AB72C90FDD}"/>
          </ac:spMkLst>
        </pc:spChg>
        <pc:picChg chg="mod">
          <ac:chgData name="Sarah Burney" userId="3ff1fe9c-ec4d-4417-af83-dbc6e1aa8c41" providerId="ADAL" clId="{A2BD8C88-7E84-469C-960A-EF7D45F68AD0}" dt="2025-09-07T11:11:54.263" v="1073" actId="26606"/>
          <ac:picMkLst>
            <pc:docMk/>
            <pc:sldMk cId="1238685824" sldId="259"/>
            <ac:picMk id="4" creationId="{32F14AB8-4D7D-4050-AD77-50F49B44DC76}"/>
          </ac:picMkLst>
        </pc:picChg>
      </pc:sldChg>
      <pc:sldChg chg="addSp delSp modSp mod ord">
        <pc:chgData name="Sarah Burney" userId="3ff1fe9c-ec4d-4417-af83-dbc6e1aa8c41" providerId="ADAL" clId="{A2BD8C88-7E84-469C-960A-EF7D45F68AD0}" dt="2025-09-07T11:11:31.254" v="1066" actId="27614"/>
        <pc:sldMkLst>
          <pc:docMk/>
          <pc:sldMk cId="3244735690" sldId="260"/>
        </pc:sldMkLst>
        <pc:spChg chg="mod">
          <ac:chgData name="Sarah Burney" userId="3ff1fe9c-ec4d-4417-af83-dbc6e1aa8c41" providerId="ADAL" clId="{A2BD8C88-7E84-469C-960A-EF7D45F68AD0}" dt="2025-09-07T11:11:18.988" v="1063" actId="26606"/>
          <ac:spMkLst>
            <pc:docMk/>
            <pc:sldMk cId="3244735690" sldId="260"/>
            <ac:spMk id="2" creationId="{02C2BEB0-6F56-47ED-B694-34EB43D21206}"/>
          </ac:spMkLst>
        </pc:spChg>
        <pc:spChg chg="mod">
          <ac:chgData name="Sarah Burney" userId="3ff1fe9c-ec4d-4417-af83-dbc6e1aa8c41" providerId="ADAL" clId="{A2BD8C88-7E84-469C-960A-EF7D45F68AD0}" dt="2025-09-07T11:11:18.988" v="1063" actId="26606"/>
          <ac:spMkLst>
            <pc:docMk/>
            <pc:sldMk cId="3244735690" sldId="260"/>
            <ac:spMk id="3" creationId="{B167A8AF-9FD8-4722-B36D-24A33D2B0963}"/>
          </ac:spMkLst>
        </pc:spChg>
        <pc:spChg chg="del">
          <ac:chgData name="Sarah Burney" userId="3ff1fe9c-ec4d-4417-af83-dbc6e1aa8c41" providerId="ADAL" clId="{A2BD8C88-7E84-469C-960A-EF7D45F68AD0}" dt="2025-09-07T11:11:18.988" v="1063" actId="26606"/>
          <ac:spMkLst>
            <pc:docMk/>
            <pc:sldMk cId="3244735690" sldId="260"/>
            <ac:spMk id="9" creationId="{94C5663A-0CE3-4AEE-B47E-FB68D9EBFE1A}"/>
          </ac:spMkLst>
        </pc:spChg>
        <pc:spChg chg="add">
          <ac:chgData name="Sarah Burney" userId="3ff1fe9c-ec4d-4417-af83-dbc6e1aa8c41" providerId="ADAL" clId="{A2BD8C88-7E84-469C-960A-EF7D45F68AD0}" dt="2025-09-07T11:11:18.988" v="1063" actId="26606"/>
          <ac:spMkLst>
            <pc:docMk/>
            <pc:sldMk cId="3244735690" sldId="260"/>
            <ac:spMk id="14" creationId="{687AFE0E-B37D-4531-AFE8-231C8348EAF1}"/>
          </ac:spMkLst>
        </pc:spChg>
        <pc:picChg chg="mod">
          <ac:chgData name="Sarah Burney" userId="3ff1fe9c-ec4d-4417-af83-dbc6e1aa8c41" providerId="ADAL" clId="{A2BD8C88-7E84-469C-960A-EF7D45F68AD0}" dt="2025-09-07T11:11:31.254" v="1066" actId="27614"/>
          <ac:picMkLst>
            <pc:docMk/>
            <pc:sldMk cId="3244735690" sldId="260"/>
            <ac:picMk id="4" creationId="{3CD0A395-E90F-4084-BB34-FB3FC2BFAF81}"/>
          </ac:picMkLst>
        </pc:picChg>
      </pc:sldChg>
      <pc:sldChg chg="addSp delSp modSp mod ord">
        <pc:chgData name="Sarah Burney" userId="3ff1fe9c-ec4d-4417-af83-dbc6e1aa8c41" providerId="ADAL" clId="{A2BD8C88-7E84-469C-960A-EF7D45F68AD0}" dt="2025-09-07T11:42:17.006" v="1411" actId="115"/>
        <pc:sldMkLst>
          <pc:docMk/>
          <pc:sldMk cId="2984893447" sldId="261"/>
        </pc:sldMkLst>
        <pc:spChg chg="mod">
          <ac:chgData name="Sarah Burney" userId="3ff1fe9c-ec4d-4417-af83-dbc6e1aa8c41" providerId="ADAL" clId="{A2BD8C88-7E84-469C-960A-EF7D45F68AD0}" dt="2025-09-07T11:33:31.218" v="1092" actId="20577"/>
          <ac:spMkLst>
            <pc:docMk/>
            <pc:sldMk cId="2984893447" sldId="261"/>
            <ac:spMk id="2" creationId="{541F9D3A-1B6F-4FCF-985D-5694B07A3BD4}"/>
          </ac:spMkLst>
        </pc:spChg>
        <pc:spChg chg="mod">
          <ac:chgData name="Sarah Burney" userId="3ff1fe9c-ec4d-4417-af83-dbc6e1aa8c41" providerId="ADAL" clId="{A2BD8C88-7E84-469C-960A-EF7D45F68AD0}" dt="2025-09-07T11:42:17.006" v="1411" actId="115"/>
          <ac:spMkLst>
            <pc:docMk/>
            <pc:sldMk cId="2984893447" sldId="261"/>
            <ac:spMk id="3" creationId="{454303FF-EA2F-4A07-9115-D70BAB97EA64}"/>
          </ac:spMkLst>
        </pc:spChg>
        <pc:spChg chg="add del">
          <ac:chgData name="Sarah Burney" userId="3ff1fe9c-ec4d-4417-af83-dbc6e1aa8c41" providerId="ADAL" clId="{A2BD8C88-7E84-469C-960A-EF7D45F68AD0}" dt="2025-09-07T11:38:01.329" v="1251" actId="26606"/>
          <ac:spMkLst>
            <pc:docMk/>
            <pc:sldMk cId="2984893447" sldId="261"/>
            <ac:spMk id="9" creationId="{0E3596DD-156A-473E-9BB3-C6A29F7574E9}"/>
          </ac:spMkLst>
        </pc:spChg>
        <pc:spChg chg="add del">
          <ac:chgData name="Sarah Burney" userId="3ff1fe9c-ec4d-4417-af83-dbc6e1aa8c41" providerId="ADAL" clId="{A2BD8C88-7E84-469C-960A-EF7D45F68AD0}" dt="2025-09-07T11:38:01.329" v="1251" actId="26606"/>
          <ac:spMkLst>
            <pc:docMk/>
            <pc:sldMk cId="2984893447" sldId="261"/>
            <ac:spMk id="11" creationId="{2C46C4D6-C474-4E92-B52E-944C1118F7B6}"/>
          </ac:spMkLst>
        </pc:spChg>
        <pc:spChg chg="add del">
          <ac:chgData name="Sarah Burney" userId="3ff1fe9c-ec4d-4417-af83-dbc6e1aa8c41" providerId="ADAL" clId="{A2BD8C88-7E84-469C-960A-EF7D45F68AD0}" dt="2025-09-07T11:38:01.323" v="1250" actId="26606"/>
          <ac:spMkLst>
            <pc:docMk/>
            <pc:sldMk cId="2984893447" sldId="261"/>
            <ac:spMk id="5127" creationId="{0E3596DD-156A-473E-9BB3-C6A29F7574E9}"/>
          </ac:spMkLst>
        </pc:spChg>
        <pc:spChg chg="add del">
          <ac:chgData name="Sarah Burney" userId="3ff1fe9c-ec4d-4417-af83-dbc6e1aa8c41" providerId="ADAL" clId="{A2BD8C88-7E84-469C-960A-EF7D45F68AD0}" dt="2025-09-07T11:38:01.323" v="1250" actId="26606"/>
          <ac:spMkLst>
            <pc:docMk/>
            <pc:sldMk cId="2984893447" sldId="261"/>
            <ac:spMk id="5129" creationId="{2C46C4D6-C474-4E92-B52E-944C1118F7B6}"/>
          </ac:spMkLst>
        </pc:spChg>
        <pc:spChg chg="add del">
          <ac:chgData name="Sarah Burney" userId="3ff1fe9c-ec4d-4417-af83-dbc6e1aa8c41" providerId="ADAL" clId="{A2BD8C88-7E84-469C-960A-EF7D45F68AD0}" dt="2025-09-07T11:39:33.242" v="1278" actId="26606"/>
          <ac:spMkLst>
            <pc:docMk/>
            <pc:sldMk cId="2984893447" sldId="261"/>
            <ac:spMk id="5131" creationId="{0E3596DD-156A-473E-9BB3-C6A29F7574E9}"/>
          </ac:spMkLst>
        </pc:spChg>
        <pc:spChg chg="add del">
          <ac:chgData name="Sarah Burney" userId="3ff1fe9c-ec4d-4417-af83-dbc6e1aa8c41" providerId="ADAL" clId="{A2BD8C88-7E84-469C-960A-EF7D45F68AD0}" dt="2025-09-07T11:39:33.242" v="1278" actId="26606"/>
          <ac:spMkLst>
            <pc:docMk/>
            <pc:sldMk cId="2984893447" sldId="261"/>
            <ac:spMk id="5132" creationId="{A0DE92DF-4769-4DE9-93FD-EE31271850CA}"/>
          </ac:spMkLst>
        </pc:spChg>
        <pc:spChg chg="add">
          <ac:chgData name="Sarah Burney" userId="3ff1fe9c-ec4d-4417-af83-dbc6e1aa8c41" providerId="ADAL" clId="{A2BD8C88-7E84-469C-960A-EF7D45F68AD0}" dt="2025-09-07T11:39:33.242" v="1278" actId="26606"/>
          <ac:spMkLst>
            <pc:docMk/>
            <pc:sldMk cId="2984893447" sldId="261"/>
            <ac:spMk id="5137" creationId="{0E3596DD-156A-473E-9BB3-C6A29F7574E9}"/>
          </ac:spMkLst>
        </pc:spChg>
        <pc:spChg chg="add">
          <ac:chgData name="Sarah Burney" userId="3ff1fe9c-ec4d-4417-af83-dbc6e1aa8c41" providerId="ADAL" clId="{A2BD8C88-7E84-469C-960A-EF7D45F68AD0}" dt="2025-09-07T11:39:33.242" v="1278" actId="26606"/>
          <ac:spMkLst>
            <pc:docMk/>
            <pc:sldMk cId="2984893447" sldId="261"/>
            <ac:spMk id="5139" creationId="{A0DE92DF-4769-4DE9-93FD-EE31271850CA}"/>
          </ac:spMkLst>
        </pc:spChg>
        <pc:picChg chg="del">
          <ac:chgData name="Sarah Burney" userId="3ff1fe9c-ec4d-4417-af83-dbc6e1aa8c41" providerId="ADAL" clId="{A2BD8C88-7E84-469C-960A-EF7D45F68AD0}" dt="2025-09-07T11:37:46.882" v="1247" actId="478"/>
          <ac:picMkLst>
            <pc:docMk/>
            <pc:sldMk cId="2984893447" sldId="261"/>
            <ac:picMk id="4" creationId="{59ED9480-381B-495A-AB59-CE5BD2CE25EA}"/>
          </ac:picMkLst>
        </pc:picChg>
        <pc:picChg chg="add del mod">
          <ac:chgData name="Sarah Burney" userId="3ff1fe9c-ec4d-4417-af83-dbc6e1aa8c41" providerId="ADAL" clId="{A2BD8C88-7E84-469C-960A-EF7D45F68AD0}" dt="2025-09-07T11:39:26.420" v="1276" actId="478"/>
          <ac:picMkLst>
            <pc:docMk/>
            <pc:sldMk cId="2984893447" sldId="261"/>
            <ac:picMk id="5122" creationId="{44B477C8-F87C-B26E-B1EF-6865C918E697}"/>
          </ac:picMkLst>
        </pc:picChg>
        <pc:picChg chg="add mod">
          <ac:chgData name="Sarah Burney" userId="3ff1fe9c-ec4d-4417-af83-dbc6e1aa8c41" providerId="ADAL" clId="{A2BD8C88-7E84-469C-960A-EF7D45F68AD0}" dt="2025-09-07T11:39:33.242" v="1278" actId="26606"/>
          <ac:picMkLst>
            <pc:docMk/>
            <pc:sldMk cId="2984893447" sldId="261"/>
            <ac:picMk id="5124" creationId="{344494EF-7146-7E01-8E67-12DBC671A752}"/>
          </ac:picMkLst>
        </pc:picChg>
      </pc:sldChg>
      <pc:sldChg chg="addSp delSp modSp mod ord">
        <pc:chgData name="Sarah Burney" userId="3ff1fe9c-ec4d-4417-af83-dbc6e1aa8c41" providerId="ADAL" clId="{A2BD8C88-7E84-469C-960A-EF7D45F68AD0}" dt="2025-09-07T11:08:06.168" v="969"/>
        <pc:sldMkLst>
          <pc:docMk/>
          <pc:sldMk cId="1676439479" sldId="262"/>
        </pc:sldMkLst>
        <pc:spChg chg="mod">
          <ac:chgData name="Sarah Burney" userId="3ff1fe9c-ec4d-4417-af83-dbc6e1aa8c41" providerId="ADAL" clId="{A2BD8C88-7E84-469C-960A-EF7D45F68AD0}" dt="2025-09-07T07:43:48.483" v="272" actId="26606"/>
          <ac:spMkLst>
            <pc:docMk/>
            <pc:sldMk cId="1676439479" sldId="262"/>
            <ac:spMk id="2" creationId="{0C38AF91-370E-4CAD-9748-E9C8F0EA9B68}"/>
          </ac:spMkLst>
        </pc:spChg>
        <pc:spChg chg="mod">
          <ac:chgData name="Sarah Burney" userId="3ff1fe9c-ec4d-4417-af83-dbc6e1aa8c41" providerId="ADAL" clId="{A2BD8C88-7E84-469C-960A-EF7D45F68AD0}" dt="2025-09-07T07:44:00.126" v="301" actId="20577"/>
          <ac:spMkLst>
            <pc:docMk/>
            <pc:sldMk cId="1676439479" sldId="262"/>
            <ac:spMk id="3" creationId="{27DF73D3-1BDE-4897-A7C2-BD7A2AEA8675}"/>
          </ac:spMkLst>
        </pc:spChg>
        <pc:spChg chg="del">
          <ac:chgData name="Sarah Burney" userId="3ff1fe9c-ec4d-4417-af83-dbc6e1aa8c41" providerId="ADAL" clId="{A2BD8C88-7E84-469C-960A-EF7D45F68AD0}" dt="2025-09-07T07:43:48.483" v="272" actId="26606"/>
          <ac:spMkLst>
            <pc:docMk/>
            <pc:sldMk cId="1676439479" sldId="262"/>
            <ac:spMk id="12" creationId="{F541DB91-0B10-46D9-B34B-7BFF9602606D}"/>
          </ac:spMkLst>
        </pc:spChg>
        <pc:spChg chg="del">
          <ac:chgData name="Sarah Burney" userId="3ff1fe9c-ec4d-4417-af83-dbc6e1aa8c41" providerId="ADAL" clId="{A2BD8C88-7E84-469C-960A-EF7D45F68AD0}" dt="2025-09-07T07:43:48.483" v="272" actId="26606"/>
          <ac:spMkLst>
            <pc:docMk/>
            <pc:sldMk cId="1676439479" sldId="262"/>
            <ac:spMk id="14" creationId="{9CF7FE1C-8BC5-4B0C-A2BC-93AB72C90FDD}"/>
          </ac:spMkLst>
        </pc:spChg>
        <pc:spChg chg="add">
          <ac:chgData name="Sarah Burney" userId="3ff1fe9c-ec4d-4417-af83-dbc6e1aa8c41" providerId="ADAL" clId="{A2BD8C88-7E84-469C-960A-EF7D45F68AD0}" dt="2025-09-07T07:43:48.483" v="272" actId="26606"/>
          <ac:spMkLst>
            <pc:docMk/>
            <pc:sldMk cId="1676439479" sldId="262"/>
            <ac:spMk id="1031" creationId="{0E3596DD-156A-473E-9BB3-C6A29F7574E9}"/>
          </ac:spMkLst>
        </pc:spChg>
        <pc:spChg chg="add">
          <ac:chgData name="Sarah Burney" userId="3ff1fe9c-ec4d-4417-af83-dbc6e1aa8c41" providerId="ADAL" clId="{A2BD8C88-7E84-469C-960A-EF7D45F68AD0}" dt="2025-09-07T07:43:48.483" v="272" actId="26606"/>
          <ac:spMkLst>
            <pc:docMk/>
            <pc:sldMk cId="1676439479" sldId="262"/>
            <ac:spMk id="1033" creationId="{2C46C4D6-C474-4E92-B52E-944C1118F7B6}"/>
          </ac:spMkLst>
        </pc:spChg>
        <pc:picChg chg="del">
          <ac:chgData name="Sarah Burney" userId="3ff1fe9c-ec4d-4417-af83-dbc6e1aa8c41" providerId="ADAL" clId="{A2BD8C88-7E84-469C-960A-EF7D45F68AD0}" dt="2025-09-07T07:43:40.607" v="270" actId="478"/>
          <ac:picMkLst>
            <pc:docMk/>
            <pc:sldMk cId="1676439479" sldId="262"/>
            <ac:picMk id="7" creationId="{C7C354F0-8340-4F4A-826B-7215BD91FDE4}"/>
          </ac:picMkLst>
        </pc:picChg>
        <pc:picChg chg="add mod">
          <ac:chgData name="Sarah Burney" userId="3ff1fe9c-ec4d-4417-af83-dbc6e1aa8c41" providerId="ADAL" clId="{A2BD8C88-7E84-469C-960A-EF7D45F68AD0}" dt="2025-09-07T07:43:48.483" v="272" actId="26606"/>
          <ac:picMkLst>
            <pc:docMk/>
            <pc:sldMk cId="1676439479" sldId="262"/>
            <ac:picMk id="1026" creationId="{19369ECC-4FBA-5F5A-2FEE-80263B3E6478}"/>
          </ac:picMkLst>
        </pc:picChg>
      </pc:sldChg>
      <pc:sldChg chg="addSp delSp modSp mod ord">
        <pc:chgData name="Sarah Burney" userId="3ff1fe9c-ec4d-4417-af83-dbc6e1aa8c41" providerId="ADAL" clId="{A2BD8C88-7E84-469C-960A-EF7D45F68AD0}" dt="2025-09-07T11:47:18.410" v="1548" actId="20577"/>
        <pc:sldMkLst>
          <pc:docMk/>
          <pc:sldMk cId="2385267496" sldId="263"/>
        </pc:sldMkLst>
        <pc:spChg chg="mod">
          <ac:chgData name="Sarah Burney" userId="3ff1fe9c-ec4d-4417-af83-dbc6e1aa8c41" providerId="ADAL" clId="{A2BD8C88-7E84-469C-960A-EF7D45F68AD0}" dt="2025-09-07T11:47:14.407" v="1546" actId="26606"/>
          <ac:spMkLst>
            <pc:docMk/>
            <pc:sldMk cId="2385267496" sldId="263"/>
            <ac:spMk id="2" creationId="{A44C0B3A-8243-4653-85EF-65CD2AFFCF61}"/>
          </ac:spMkLst>
        </pc:spChg>
        <pc:spChg chg="mod">
          <ac:chgData name="Sarah Burney" userId="3ff1fe9c-ec4d-4417-af83-dbc6e1aa8c41" providerId="ADAL" clId="{A2BD8C88-7E84-469C-960A-EF7D45F68AD0}" dt="2025-09-07T11:47:18.410" v="1548" actId="20577"/>
          <ac:spMkLst>
            <pc:docMk/>
            <pc:sldMk cId="2385267496" sldId="263"/>
            <ac:spMk id="3" creationId="{E6EF406B-F426-41B0-8DE1-32311C14E7BB}"/>
          </ac:spMkLst>
        </pc:spChg>
        <pc:spChg chg="del">
          <ac:chgData name="Sarah Burney" userId="3ff1fe9c-ec4d-4417-af83-dbc6e1aa8c41" providerId="ADAL" clId="{A2BD8C88-7E84-469C-960A-EF7D45F68AD0}" dt="2025-09-07T11:47:14.407" v="1546" actId="26606"/>
          <ac:spMkLst>
            <pc:docMk/>
            <pc:sldMk cId="2385267496" sldId="263"/>
            <ac:spMk id="73" creationId="{2C46C4D6-C474-4E92-B52E-944C1118F7B6}"/>
          </ac:spMkLst>
        </pc:spChg>
        <pc:spChg chg="del">
          <ac:chgData name="Sarah Burney" userId="3ff1fe9c-ec4d-4417-af83-dbc6e1aa8c41" providerId="ADAL" clId="{A2BD8C88-7E84-469C-960A-EF7D45F68AD0}" dt="2025-09-07T11:47:14.407" v="1546" actId="26606"/>
          <ac:spMkLst>
            <pc:docMk/>
            <pc:sldMk cId="2385267496" sldId="263"/>
            <ac:spMk id="5124" creationId="{0E3596DD-156A-473E-9BB3-C6A29F7574E9}"/>
          </ac:spMkLst>
        </pc:spChg>
        <pc:spChg chg="add">
          <ac:chgData name="Sarah Burney" userId="3ff1fe9c-ec4d-4417-af83-dbc6e1aa8c41" providerId="ADAL" clId="{A2BD8C88-7E84-469C-960A-EF7D45F68AD0}" dt="2025-09-07T11:47:14.407" v="1546" actId="26606"/>
          <ac:spMkLst>
            <pc:docMk/>
            <pc:sldMk cId="2385267496" sldId="263"/>
            <ac:spMk id="6151" creationId="{94C5663A-0CE3-4AEE-B47E-FB68D9EBFE1A}"/>
          </ac:spMkLst>
        </pc:spChg>
        <pc:picChg chg="del">
          <ac:chgData name="Sarah Burney" userId="3ff1fe9c-ec4d-4417-af83-dbc6e1aa8c41" providerId="ADAL" clId="{A2BD8C88-7E84-469C-960A-EF7D45F68AD0}" dt="2025-09-07T11:47:06.353" v="1544" actId="478"/>
          <ac:picMkLst>
            <pc:docMk/>
            <pc:sldMk cId="2385267496" sldId="263"/>
            <ac:picMk id="5122" creationId="{7C5249F1-6041-4D60-91BE-5B093956BC8F}"/>
          </ac:picMkLst>
        </pc:picChg>
        <pc:picChg chg="add mod">
          <ac:chgData name="Sarah Burney" userId="3ff1fe9c-ec4d-4417-af83-dbc6e1aa8c41" providerId="ADAL" clId="{A2BD8C88-7E84-469C-960A-EF7D45F68AD0}" dt="2025-09-07T11:47:14.407" v="1546" actId="26606"/>
          <ac:picMkLst>
            <pc:docMk/>
            <pc:sldMk cId="2385267496" sldId="263"/>
            <ac:picMk id="6146" creationId="{308BE381-6630-137B-99FC-7B9FBAB7EF88}"/>
          </ac:picMkLst>
        </pc:picChg>
      </pc:sldChg>
      <pc:sldChg chg="addSp delSp modSp mod ord">
        <pc:chgData name="Sarah Burney" userId="3ff1fe9c-ec4d-4417-af83-dbc6e1aa8c41" providerId="ADAL" clId="{A2BD8C88-7E84-469C-960A-EF7D45F68AD0}" dt="2025-09-07T11:12:19.841" v="1080" actId="26606"/>
        <pc:sldMkLst>
          <pc:docMk/>
          <pc:sldMk cId="635314706" sldId="264"/>
        </pc:sldMkLst>
        <pc:spChg chg="mod">
          <ac:chgData name="Sarah Burney" userId="3ff1fe9c-ec4d-4417-af83-dbc6e1aa8c41" providerId="ADAL" clId="{A2BD8C88-7E84-469C-960A-EF7D45F68AD0}" dt="2025-09-07T11:12:19.841" v="1080" actId="26606"/>
          <ac:spMkLst>
            <pc:docMk/>
            <pc:sldMk cId="635314706" sldId="264"/>
            <ac:spMk id="2" creationId="{AD5527A6-BE17-4484-817E-EE9A13297B24}"/>
          </ac:spMkLst>
        </pc:spChg>
        <pc:spChg chg="mod ord">
          <ac:chgData name="Sarah Burney" userId="3ff1fe9c-ec4d-4417-af83-dbc6e1aa8c41" providerId="ADAL" clId="{A2BD8C88-7E84-469C-960A-EF7D45F68AD0}" dt="2025-09-07T11:12:19.841" v="1080" actId="26606"/>
          <ac:spMkLst>
            <pc:docMk/>
            <pc:sldMk cId="635314706" sldId="264"/>
            <ac:spMk id="3" creationId="{727C36FF-241F-48E5-AB89-46011164F95C}"/>
          </ac:spMkLst>
        </pc:spChg>
        <pc:spChg chg="add del">
          <ac:chgData name="Sarah Burney" userId="3ff1fe9c-ec4d-4417-af83-dbc6e1aa8c41" providerId="ADAL" clId="{A2BD8C88-7E84-469C-960A-EF7D45F68AD0}" dt="2025-09-07T11:12:19.841" v="1080" actId="26606"/>
          <ac:spMkLst>
            <pc:docMk/>
            <pc:sldMk cId="635314706" sldId="264"/>
            <ac:spMk id="73" creationId="{2C46C4D6-C474-4E92-B52E-944C1118F7B6}"/>
          </ac:spMkLst>
        </pc:spChg>
        <pc:spChg chg="add del">
          <ac:chgData name="Sarah Burney" userId="3ff1fe9c-ec4d-4417-af83-dbc6e1aa8c41" providerId="ADAL" clId="{A2BD8C88-7E84-469C-960A-EF7D45F68AD0}" dt="2025-09-07T11:12:19.841" v="1080" actId="26606"/>
          <ac:spMkLst>
            <pc:docMk/>
            <pc:sldMk cId="635314706" sldId="264"/>
            <ac:spMk id="6148" creationId="{0E3596DD-156A-473E-9BB3-C6A29F7574E9}"/>
          </ac:spMkLst>
        </pc:spChg>
        <pc:spChg chg="add del">
          <ac:chgData name="Sarah Burney" userId="3ff1fe9c-ec4d-4417-af83-dbc6e1aa8c41" providerId="ADAL" clId="{A2BD8C88-7E84-469C-960A-EF7D45F68AD0}" dt="2025-09-07T11:12:15.431" v="1077" actId="26606"/>
          <ac:spMkLst>
            <pc:docMk/>
            <pc:sldMk cId="635314706" sldId="264"/>
            <ac:spMk id="6153" creationId="{79BB35BC-D5C2-4C8B-A22A-A71E6191913B}"/>
          </ac:spMkLst>
        </pc:spChg>
        <pc:spChg chg="add del">
          <ac:chgData name="Sarah Burney" userId="3ff1fe9c-ec4d-4417-af83-dbc6e1aa8c41" providerId="ADAL" clId="{A2BD8C88-7E84-469C-960A-EF7D45F68AD0}" dt="2025-09-07T11:12:19.834" v="1079" actId="26606"/>
          <ac:spMkLst>
            <pc:docMk/>
            <pc:sldMk cId="635314706" sldId="264"/>
            <ac:spMk id="6155" creationId="{94C5663A-0CE3-4AEE-B47E-FB68D9EBFE1A}"/>
          </ac:spMkLst>
        </pc:spChg>
        <pc:spChg chg="add">
          <ac:chgData name="Sarah Burney" userId="3ff1fe9c-ec4d-4417-af83-dbc6e1aa8c41" providerId="ADAL" clId="{A2BD8C88-7E84-469C-960A-EF7D45F68AD0}" dt="2025-09-07T11:12:19.841" v="1080" actId="26606"/>
          <ac:spMkLst>
            <pc:docMk/>
            <pc:sldMk cId="635314706" sldId="264"/>
            <ac:spMk id="6157" creationId="{F541DB91-0B10-46D9-B34B-7BFF9602606D}"/>
          </ac:spMkLst>
        </pc:spChg>
        <pc:spChg chg="add">
          <ac:chgData name="Sarah Burney" userId="3ff1fe9c-ec4d-4417-af83-dbc6e1aa8c41" providerId="ADAL" clId="{A2BD8C88-7E84-469C-960A-EF7D45F68AD0}" dt="2025-09-07T11:12:19.841" v="1080" actId="26606"/>
          <ac:spMkLst>
            <pc:docMk/>
            <pc:sldMk cId="635314706" sldId="264"/>
            <ac:spMk id="6158" creationId="{9CF7FE1C-8BC5-4B0C-A2BC-93AB72C90FDD}"/>
          </ac:spMkLst>
        </pc:spChg>
        <pc:picChg chg="mod">
          <ac:chgData name="Sarah Burney" userId="3ff1fe9c-ec4d-4417-af83-dbc6e1aa8c41" providerId="ADAL" clId="{A2BD8C88-7E84-469C-960A-EF7D45F68AD0}" dt="2025-09-07T11:12:19.841" v="1080" actId="26606"/>
          <ac:picMkLst>
            <pc:docMk/>
            <pc:sldMk cId="635314706" sldId="264"/>
            <ac:picMk id="6146" creationId="{EFE8A267-9321-48CD-AD8F-3CC39CD61063}"/>
          </ac:picMkLst>
        </pc:picChg>
      </pc:sldChg>
      <pc:sldChg chg="addSp delSp modSp mod ord">
        <pc:chgData name="Sarah Burney" userId="3ff1fe9c-ec4d-4417-af83-dbc6e1aa8c41" providerId="ADAL" clId="{A2BD8C88-7E84-469C-960A-EF7D45F68AD0}" dt="2025-09-07T11:09:07.739" v="1032" actId="20577"/>
        <pc:sldMkLst>
          <pc:docMk/>
          <pc:sldMk cId="2014120769" sldId="265"/>
        </pc:sldMkLst>
        <pc:spChg chg="mod">
          <ac:chgData name="Sarah Burney" userId="3ff1fe9c-ec4d-4417-af83-dbc6e1aa8c41" providerId="ADAL" clId="{A2BD8C88-7E84-469C-960A-EF7D45F68AD0}" dt="2025-09-07T07:49:54.407" v="553" actId="26606"/>
          <ac:spMkLst>
            <pc:docMk/>
            <pc:sldMk cId="2014120769" sldId="265"/>
            <ac:spMk id="2" creationId="{6B8294D6-FC6D-4FF1-A7DB-AD0AC8AD5A36}"/>
          </ac:spMkLst>
        </pc:spChg>
        <pc:spChg chg="mod">
          <ac:chgData name="Sarah Burney" userId="3ff1fe9c-ec4d-4417-af83-dbc6e1aa8c41" providerId="ADAL" clId="{A2BD8C88-7E84-469C-960A-EF7D45F68AD0}" dt="2025-09-07T11:09:07.739" v="1032" actId="20577"/>
          <ac:spMkLst>
            <pc:docMk/>
            <pc:sldMk cId="2014120769" sldId="265"/>
            <ac:spMk id="3" creationId="{6EDE257F-CAFE-4FA9-A54A-E1715EF207EC}"/>
          </ac:spMkLst>
        </pc:spChg>
        <pc:spChg chg="del">
          <ac:chgData name="Sarah Burney" userId="3ff1fe9c-ec4d-4417-af83-dbc6e1aa8c41" providerId="ADAL" clId="{A2BD8C88-7E84-469C-960A-EF7D45F68AD0}" dt="2025-09-07T07:49:54.407" v="553" actId="26606"/>
          <ac:spMkLst>
            <pc:docMk/>
            <pc:sldMk cId="2014120769" sldId="265"/>
            <ac:spMk id="71" creationId="{79BB35BC-D5C2-4C8B-A22A-A71E6191913B}"/>
          </ac:spMkLst>
        </pc:spChg>
        <pc:spChg chg="add">
          <ac:chgData name="Sarah Burney" userId="3ff1fe9c-ec4d-4417-af83-dbc6e1aa8c41" providerId="ADAL" clId="{A2BD8C88-7E84-469C-960A-EF7D45F68AD0}" dt="2025-09-07T07:49:54.407" v="553" actId="26606"/>
          <ac:spMkLst>
            <pc:docMk/>
            <pc:sldMk cId="2014120769" sldId="265"/>
            <ac:spMk id="2055" creationId="{94C5663A-0CE3-4AEE-B47E-FB68D9EBFE1A}"/>
          </ac:spMkLst>
        </pc:spChg>
        <pc:picChg chg="add mod">
          <ac:chgData name="Sarah Burney" userId="3ff1fe9c-ec4d-4417-af83-dbc6e1aa8c41" providerId="ADAL" clId="{A2BD8C88-7E84-469C-960A-EF7D45F68AD0}" dt="2025-09-07T07:50:01.691" v="554" actId="18131"/>
          <ac:picMkLst>
            <pc:docMk/>
            <pc:sldMk cId="2014120769" sldId="265"/>
            <ac:picMk id="2050" creationId="{77D0E7AE-49E6-3BCC-613A-8BA72F4B5942}"/>
          </ac:picMkLst>
        </pc:picChg>
        <pc:picChg chg="del">
          <ac:chgData name="Sarah Burney" userId="3ff1fe9c-ec4d-4417-af83-dbc6e1aa8c41" providerId="ADAL" clId="{A2BD8C88-7E84-469C-960A-EF7D45F68AD0}" dt="2025-09-07T07:49:46.033" v="551" actId="478"/>
          <ac:picMkLst>
            <pc:docMk/>
            <pc:sldMk cId="2014120769" sldId="265"/>
            <ac:picMk id="7170" creationId="{2825A3D1-08FB-42CE-8BFE-04B8EEF489AF}"/>
          </ac:picMkLst>
        </pc:picChg>
      </pc:sldChg>
      <pc:sldChg chg="modSp mod ord">
        <pc:chgData name="Sarah Burney" userId="3ff1fe9c-ec4d-4417-af83-dbc6e1aa8c41" providerId="ADAL" clId="{A2BD8C88-7E84-469C-960A-EF7D45F68AD0}" dt="2025-09-07T11:11:36.765" v="1068"/>
        <pc:sldMkLst>
          <pc:docMk/>
          <pc:sldMk cId="3154895926" sldId="266"/>
        </pc:sldMkLst>
        <pc:spChg chg="mod">
          <ac:chgData name="Sarah Burney" userId="3ff1fe9c-ec4d-4417-af83-dbc6e1aa8c41" providerId="ADAL" clId="{A2BD8C88-7E84-469C-960A-EF7D45F68AD0}" dt="2025-09-07T07:59:19.582" v="913" actId="20577"/>
          <ac:spMkLst>
            <pc:docMk/>
            <pc:sldMk cId="3154895926" sldId="266"/>
            <ac:spMk id="3" creationId="{D73657B8-0BA1-4318-9538-764DA82891E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8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7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1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6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2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3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0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6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6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4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B6BA45-21D7-4ECD-971E-90FC03AE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sketball court">
            <a:extLst>
              <a:ext uri="{FF2B5EF4-FFF2-40B4-BE49-F238E27FC236}">
                <a16:creationId xmlns:a16="http://schemas.microsoft.com/office/drawing/2014/main" id="{93B0EC69-ADDD-46FB-AA1D-AB4D98FF2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573538-2A30-4FEB-BEFE-EA27C2A1A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7695" y="2886438"/>
            <a:ext cx="3768917" cy="1606163"/>
          </a:xfrm>
        </p:spPr>
        <p:txBody>
          <a:bodyPr>
            <a:normAutofit fontScale="90000"/>
          </a:bodyPr>
          <a:lstStyle/>
          <a:p>
            <a:r>
              <a:rPr lang="en-AU" sz="4000" dirty="0"/>
              <a:t>Year 8 English: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3FD6B-6678-4CD0-86BD-0B1063015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7696" y="4553983"/>
            <a:ext cx="3665550" cy="775494"/>
          </a:xfrm>
        </p:spPr>
        <p:txBody>
          <a:bodyPr>
            <a:normAutofit/>
          </a:bodyPr>
          <a:lstStyle/>
          <a:p>
            <a:r>
              <a:rPr lang="en-AU" dirty="0"/>
              <a:t>Term 3, week 7</a:t>
            </a:r>
          </a:p>
        </p:txBody>
      </p:sp>
    </p:spTree>
    <p:extLst>
      <p:ext uri="{BB962C8B-B14F-4D97-AF65-F5344CB8AC3E}">
        <p14:creationId xmlns:p14="http://schemas.microsoft.com/office/powerpoint/2010/main" val="4129590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7" name="Rectangle 5136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F9D3A-1B6F-4FCF-985D-5694B07A3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AU" dirty="0"/>
              <a:t>Abolish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303FF-EA2F-4A07-9115-D70BAB97E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Part of Speech: </a:t>
            </a:r>
            <a:r>
              <a:rPr lang="en-GB" sz="2000" dirty="0"/>
              <a:t>verb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Meaning: </a:t>
            </a:r>
            <a:r>
              <a:rPr lang="en-GB" sz="2000" dirty="0"/>
              <a:t>to formally put an end to something</a:t>
            </a:r>
          </a:p>
          <a:p>
            <a:endParaRPr lang="en-GB" sz="2000" b="1" dirty="0"/>
          </a:p>
          <a:p>
            <a:r>
              <a:rPr lang="en-GB" sz="2000" i="1" dirty="0"/>
              <a:t>Do you think we should </a:t>
            </a:r>
            <a:r>
              <a:rPr lang="en-GB" sz="2000" i="1" u="sng" dirty="0"/>
              <a:t>abolish</a:t>
            </a:r>
            <a:r>
              <a:rPr lang="en-GB" sz="2000" i="1" dirty="0"/>
              <a:t> school uniforms?</a:t>
            </a:r>
          </a:p>
          <a:p>
            <a:r>
              <a:rPr lang="en-GB" sz="2000" i="1" dirty="0"/>
              <a:t>Britain </a:t>
            </a:r>
            <a:r>
              <a:rPr lang="en-GB" sz="2000" i="1" u="sng" dirty="0"/>
              <a:t>abolished</a:t>
            </a:r>
            <a:r>
              <a:rPr lang="en-GB" sz="2000" i="1" dirty="0"/>
              <a:t> slavery in 1832.</a:t>
            </a:r>
          </a:p>
          <a:p>
            <a:endParaRPr lang="en-AU" sz="2000" dirty="0"/>
          </a:p>
        </p:txBody>
      </p:sp>
      <p:pic>
        <p:nvPicPr>
          <p:cNvPr id="5124" name="Picture 4" descr="Pin by cassiopeia on character | Boys school uniform, School uniform uk, School  uniform fashion">
            <a:extLst>
              <a:ext uri="{FF2B5EF4-FFF2-40B4-BE49-F238E27FC236}">
                <a16:creationId xmlns:a16="http://schemas.microsoft.com/office/drawing/2014/main" id="{344494EF-7146-7E01-8E67-12DBC671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646" y="1871012"/>
            <a:ext cx="4491887" cy="314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9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C0B3A-8243-4653-85EF-65CD2AFFC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en-AU" dirty="0"/>
              <a:t>Erratic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F406B-F426-41B0-8DE1-32311C14E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Part of Speech: </a:t>
            </a:r>
            <a:r>
              <a:rPr lang="en-GB" sz="2000" dirty="0"/>
              <a:t>adjective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Meaning: </a:t>
            </a:r>
            <a:r>
              <a:rPr lang="en-GB" sz="2000" dirty="0"/>
              <a:t>unpredictable; uneven or irregular; strange  </a:t>
            </a:r>
          </a:p>
          <a:p>
            <a:endParaRPr lang="en-GB" sz="2000" b="1" dirty="0"/>
          </a:p>
          <a:p>
            <a:r>
              <a:rPr lang="en-GB" sz="2000" i="1" dirty="0"/>
              <a:t>He has always been a very </a:t>
            </a:r>
            <a:r>
              <a:rPr lang="en-GB" sz="2000" i="1" u="sng" dirty="0"/>
              <a:t>erratic</a:t>
            </a:r>
            <a:r>
              <a:rPr lang="en-GB" sz="2000" i="1" dirty="0"/>
              <a:t> driver.</a:t>
            </a:r>
          </a:p>
          <a:p>
            <a:r>
              <a:rPr lang="en-GB" sz="2000" i="1" dirty="0"/>
              <a:t>Susan’s mood swings have been </a:t>
            </a:r>
            <a:r>
              <a:rPr lang="en-GB" sz="2000" i="1" u="sng" dirty="0"/>
              <a:t>erratic</a:t>
            </a:r>
            <a:r>
              <a:rPr lang="en-GB" sz="2000" i="1" dirty="0"/>
              <a:t> lately.</a:t>
            </a:r>
          </a:p>
        </p:txBody>
      </p:sp>
      <p:pic>
        <p:nvPicPr>
          <p:cNvPr id="6146" name="Picture 2" descr="Essential Safe Driving Habits for Road Safety">
            <a:extLst>
              <a:ext uri="{FF2B5EF4-FFF2-40B4-BE49-F238E27FC236}">
                <a16:creationId xmlns:a16="http://schemas.microsoft.com/office/drawing/2014/main" id="{308BE381-6630-137B-99FC-7B9FBAB7E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0" r="14613"/>
          <a:stretch>
            <a:fillRect/>
          </a:stretch>
        </p:blipFill>
        <p:spPr bwMode="auto"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26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8AF91-370E-4CAD-9748-E9C8F0EA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AU" dirty="0"/>
              <a:t>Accolade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73D3-1BDE-4897-A7C2-BD7A2AEA8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Part of Speech: </a:t>
            </a:r>
            <a:r>
              <a:rPr lang="en-GB" sz="2000" dirty="0"/>
              <a:t>noun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Meaning: </a:t>
            </a:r>
            <a:r>
              <a:rPr lang="en-GB" sz="2000" dirty="0"/>
              <a:t>an award or privilege granted as a special honour</a:t>
            </a:r>
          </a:p>
          <a:p>
            <a:endParaRPr lang="en-GB" sz="2000" b="1" dirty="0"/>
          </a:p>
          <a:p>
            <a:r>
              <a:rPr lang="en-GB" sz="2000" i="1" dirty="0"/>
              <a:t>The soldier received an </a:t>
            </a:r>
            <a:r>
              <a:rPr lang="en-GB" sz="2000" i="1" u="sng" dirty="0"/>
              <a:t>accolade</a:t>
            </a:r>
            <a:r>
              <a:rPr lang="en-GB" sz="2000" i="1" dirty="0"/>
              <a:t> for his bravery. </a:t>
            </a:r>
          </a:p>
          <a:p>
            <a:endParaRPr lang="en-AU" sz="2000" dirty="0"/>
          </a:p>
        </p:txBody>
      </p:sp>
      <p:pic>
        <p:nvPicPr>
          <p:cNvPr id="1026" name="Picture 2" descr="Accolade - Wikipedia">
            <a:extLst>
              <a:ext uri="{FF2B5EF4-FFF2-40B4-BE49-F238E27FC236}">
                <a16:creationId xmlns:a16="http://schemas.microsoft.com/office/drawing/2014/main" id="{19369ECC-4FBA-5F5A-2FEE-80263B3E6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796" y="643234"/>
            <a:ext cx="3261927" cy="55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3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294D6-FC6D-4FF1-A7DB-AD0AC8A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en-AU" dirty="0"/>
              <a:t>Renege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E257F-CAFE-4FA9-A54A-E1715EF20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Part of Speech: </a:t>
            </a:r>
            <a:r>
              <a:rPr lang="en-GB" sz="2000" dirty="0"/>
              <a:t>verb</a:t>
            </a:r>
            <a:endParaRPr lang="en-GB" sz="2000" i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Meaning: </a:t>
            </a:r>
            <a:r>
              <a:rPr lang="en-GB" sz="2000" dirty="0"/>
              <a:t>to go back on your word or fail to keep a promise</a:t>
            </a:r>
          </a:p>
          <a:p>
            <a:pPr marL="0" indent="0">
              <a:buNone/>
            </a:pPr>
            <a:endParaRPr lang="en-GB" sz="2000" b="1" dirty="0"/>
          </a:p>
          <a:p>
            <a:r>
              <a:rPr lang="en-GB" sz="2000" i="1" dirty="0"/>
              <a:t>The builder promised to be finished by July, but later tried to </a:t>
            </a:r>
            <a:r>
              <a:rPr lang="en-GB" sz="2000" i="1" u="sng" dirty="0"/>
              <a:t>renege</a:t>
            </a:r>
            <a:r>
              <a:rPr lang="en-GB" sz="2000" i="1" dirty="0"/>
              <a:t> on his agreement.</a:t>
            </a:r>
          </a:p>
          <a:p>
            <a:endParaRPr lang="en-AU" sz="2000" dirty="0"/>
          </a:p>
        </p:txBody>
      </p:sp>
      <p:pic>
        <p:nvPicPr>
          <p:cNvPr id="2050" name="Picture 2" descr="4+ Thousand Confused Construction Workers Royalty-Free Images, Stock Photos  &amp; Pictures | Shutterstock">
            <a:extLst>
              <a:ext uri="{FF2B5EF4-FFF2-40B4-BE49-F238E27FC236}">
                <a16:creationId xmlns:a16="http://schemas.microsoft.com/office/drawing/2014/main" id="{77D0E7AE-49E6-3BCC-613A-8BA72F4B5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t="-1" r="25473" b="-1"/>
          <a:stretch>
            <a:fillRect/>
          </a:stretch>
        </p:blipFill>
        <p:spPr bwMode="auto"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2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1" name="Rectangle 309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F2838-6A16-4153-93A1-6F9AC10F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AU" dirty="0"/>
              <a:t>Instigate</a:t>
            </a:r>
          </a:p>
        </p:txBody>
      </p:sp>
      <p:pic>
        <p:nvPicPr>
          <p:cNvPr id="3074" name="Picture 2" descr="Challenging Negative Gossip in the workplace - Conduit Consulting">
            <a:extLst>
              <a:ext uri="{FF2B5EF4-FFF2-40B4-BE49-F238E27FC236}">
                <a16:creationId xmlns:a16="http://schemas.microsoft.com/office/drawing/2014/main" id="{10AA275A-9DDF-0926-7873-FF98FE065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2" r="14925"/>
          <a:stretch>
            <a:fillRect/>
          </a:stretch>
        </p:blipFill>
        <p:spPr bwMode="auto"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3B381-677A-4F96-A88B-9428E6FCB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/>
              <a:t>Part of Speech: </a:t>
            </a:r>
            <a:r>
              <a:rPr lang="en-GB" sz="2000"/>
              <a:t>verb</a:t>
            </a:r>
          </a:p>
          <a:p>
            <a:pPr marL="0" indent="0">
              <a:buNone/>
            </a:pPr>
            <a:endParaRPr lang="en-GB" sz="2000" b="1"/>
          </a:p>
          <a:p>
            <a:pPr marL="0" indent="0">
              <a:buNone/>
            </a:pPr>
            <a:r>
              <a:rPr lang="en-GB" sz="2000" b="1"/>
              <a:t>Meaning: </a:t>
            </a:r>
            <a:r>
              <a:rPr lang="en-GB" sz="2000"/>
              <a:t>to start or cause something, to make it happen</a:t>
            </a:r>
          </a:p>
          <a:p>
            <a:pPr marL="0" indent="0">
              <a:buNone/>
            </a:pPr>
            <a:endParaRPr lang="en-GB" sz="2000"/>
          </a:p>
          <a:p>
            <a:r>
              <a:rPr lang="en-GB" sz="2000" i="1"/>
              <a:t>He always tries to </a:t>
            </a:r>
            <a:r>
              <a:rPr lang="en-GB" sz="2000" i="1" u="sng"/>
              <a:t>instigate</a:t>
            </a:r>
            <a:r>
              <a:rPr lang="en-GB" sz="2000" i="1"/>
              <a:t> trouble by spreading rumours.</a:t>
            </a:r>
          </a:p>
          <a:p>
            <a:r>
              <a:rPr lang="en-GB" sz="2000" i="1"/>
              <a:t>The new policy is likely to </a:t>
            </a:r>
            <a:r>
              <a:rPr lang="en-GB" sz="2000" i="1" u="sng"/>
              <a:t>instigate</a:t>
            </a:r>
            <a:r>
              <a:rPr lang="en-GB" sz="2000" i="1"/>
              <a:t> some changes.</a:t>
            </a:r>
          </a:p>
          <a:p>
            <a:endParaRPr lang="en-AU" sz="2000"/>
          </a:p>
        </p:txBody>
      </p:sp>
    </p:spTree>
    <p:extLst>
      <p:ext uri="{BB962C8B-B14F-4D97-AF65-F5344CB8AC3E}">
        <p14:creationId xmlns:p14="http://schemas.microsoft.com/office/powerpoint/2010/main" val="263799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2BEB0-6F56-47ED-B694-34EB43D2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dirty="0"/>
              <a:t>Gnarled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7A8AF-9FD8-4722-B36D-24A33D2B0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/>
              <a:t>Part of Speech: </a:t>
            </a:r>
            <a:r>
              <a:rPr lang="en-GB" sz="2000"/>
              <a:t>adjective</a:t>
            </a:r>
          </a:p>
          <a:p>
            <a:pPr marL="0" indent="0">
              <a:buNone/>
            </a:pPr>
            <a:endParaRPr lang="en-GB" sz="2000" b="1"/>
          </a:p>
          <a:p>
            <a:pPr marL="0" indent="0">
              <a:buNone/>
            </a:pPr>
            <a:r>
              <a:rPr lang="en-GB" sz="2000" b="1"/>
              <a:t>Meaning: </a:t>
            </a:r>
            <a:r>
              <a:rPr lang="en-GB" sz="2000"/>
              <a:t>knobbly, rough or twisted, especially with age</a:t>
            </a:r>
          </a:p>
          <a:p>
            <a:endParaRPr lang="en-GB" sz="2000" b="1"/>
          </a:p>
          <a:p>
            <a:r>
              <a:rPr lang="en-GB" sz="2000" i="1"/>
              <a:t>The old man’s </a:t>
            </a:r>
            <a:r>
              <a:rPr lang="en-GB" sz="2000" i="1" u="sng"/>
              <a:t>gnarled</a:t>
            </a:r>
            <a:r>
              <a:rPr lang="en-GB" sz="2000" i="1"/>
              <a:t> hands played the guitar with surprising speed and grace.</a:t>
            </a:r>
          </a:p>
          <a:p>
            <a:endParaRPr lang="en-AU" sz="2000" dirty="0"/>
          </a:p>
        </p:txBody>
      </p:sp>
      <p:pic>
        <p:nvPicPr>
          <p:cNvPr id="4" name="Picture 8" descr="A close-up of a hand playing a guitar&#10;&#10;AI-generated content may be incorrect.">
            <a:extLst>
              <a:ext uri="{FF2B5EF4-FFF2-40B4-BE49-F238E27FC236}">
                <a16:creationId xmlns:a16="http://schemas.microsoft.com/office/drawing/2014/main" id="{3CD0A395-E90F-4084-BB34-FB3FC2BFA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r="1" b="1"/>
          <a:stretch>
            <a:fillRect/>
          </a:stretch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473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0FBCA-3071-4211-8906-130C3D3A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en-AU" dirty="0"/>
              <a:t>Unfettered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657B8-0BA1-4318-9538-764DA8289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not controlled or restricted; free from </a:t>
            </a:r>
          </a:p>
          <a:p>
            <a:endParaRPr lang="en-GB" sz="2400" b="1" dirty="0"/>
          </a:p>
          <a:p>
            <a:r>
              <a:rPr lang="en-GB" sz="2400" i="1" dirty="0"/>
              <a:t>Danny has an </a:t>
            </a:r>
            <a:r>
              <a:rPr lang="en-GB" sz="2400" i="1" u="sng" dirty="0"/>
              <a:t>unfettered</a:t>
            </a:r>
            <a:r>
              <a:rPr lang="en-GB" sz="2400" i="1" dirty="0"/>
              <a:t> imagination and comes up with the most amazing stories!</a:t>
            </a:r>
          </a:p>
          <a:p>
            <a:endParaRPr lang="en-AU" sz="2000" dirty="0"/>
          </a:p>
        </p:txBody>
      </p:sp>
      <p:pic>
        <p:nvPicPr>
          <p:cNvPr id="8194" name="Picture 2" descr="Kid&amp;#39;s Imagination | Imagination is freedom! Einstein once sa… | Flickr">
            <a:extLst>
              <a:ext uri="{FF2B5EF4-FFF2-40B4-BE49-F238E27FC236}">
                <a16:creationId xmlns:a16="http://schemas.microsoft.com/office/drawing/2014/main" id="{369769A3-54A7-4E2E-AFF7-5894D04B4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2" r="14258"/>
          <a:stretch/>
        </p:blipFill>
        <p:spPr bwMode="auto"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89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B1693B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7D992-EBB5-4428-98E9-AC72C5C19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anchor="b">
            <a:normAutofit/>
          </a:bodyPr>
          <a:lstStyle/>
          <a:p>
            <a:r>
              <a:rPr lang="en-AU" dirty="0"/>
              <a:t>Preposterous</a:t>
            </a:r>
          </a:p>
        </p:txBody>
      </p:sp>
      <p:pic>
        <p:nvPicPr>
          <p:cNvPr id="4" name="Picture 4" descr="How to get others to appreciate your great ideas? | Leadership Freak">
            <a:extLst>
              <a:ext uri="{FF2B5EF4-FFF2-40B4-BE49-F238E27FC236}">
                <a16:creationId xmlns:a16="http://schemas.microsoft.com/office/drawing/2014/main" id="{32F14AB8-4D7D-4050-AD77-50F49B44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6" y="2783658"/>
            <a:ext cx="4309533" cy="34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4A63A-EA87-49CF-90E4-650A1F01F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41211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/>
              <a:t>Part of Speech: </a:t>
            </a:r>
            <a:r>
              <a:rPr lang="en-GB" sz="2400"/>
              <a:t>adjective</a:t>
            </a:r>
          </a:p>
          <a:p>
            <a:pPr marL="0" indent="0">
              <a:buNone/>
            </a:pPr>
            <a:endParaRPr lang="en-GB" sz="2400" b="1"/>
          </a:p>
          <a:p>
            <a:pPr marL="0" indent="0">
              <a:buNone/>
            </a:pPr>
            <a:r>
              <a:rPr lang="en-GB" sz="2400" b="1"/>
              <a:t>Meaning: </a:t>
            </a:r>
            <a:r>
              <a:rPr lang="en-GB" sz="2400"/>
              <a:t>utterly</a:t>
            </a:r>
            <a:r>
              <a:rPr lang="en-GB" sz="2400" b="1"/>
              <a:t> </a:t>
            </a:r>
            <a:r>
              <a:rPr lang="en-GB" sz="2400"/>
              <a:t>absurd or ridiculous; outrageous </a:t>
            </a:r>
          </a:p>
          <a:p>
            <a:endParaRPr lang="en-GB" sz="2400" b="1"/>
          </a:p>
          <a:p>
            <a:r>
              <a:rPr lang="en-GB" sz="2400" i="1"/>
              <a:t>I do not believe a word of that </a:t>
            </a:r>
            <a:r>
              <a:rPr lang="en-GB" sz="2400" i="1" u="sng"/>
              <a:t>preposterous</a:t>
            </a:r>
            <a:r>
              <a:rPr lang="en-GB" sz="2400" i="1"/>
              <a:t> story about a two-headed alpaca.</a:t>
            </a:r>
          </a:p>
          <a:p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123868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4115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7" name="Freeform: Shape 4116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98F18-0AD9-4AB2-AB82-A749A6B0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AU"/>
              <a:t>Covenant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6D1B9-538B-45FA-A6DF-6292D0450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/>
              <a:t>Part of Speech: </a:t>
            </a:r>
            <a:r>
              <a:rPr lang="en-GB" sz="2000"/>
              <a:t>noun</a:t>
            </a:r>
          </a:p>
          <a:p>
            <a:pPr marL="0" indent="0">
              <a:buNone/>
            </a:pPr>
            <a:endParaRPr lang="en-GB" sz="2000" b="1"/>
          </a:p>
          <a:p>
            <a:pPr marL="0" indent="0">
              <a:buNone/>
            </a:pPr>
            <a:r>
              <a:rPr lang="en-GB" sz="2000" b="1"/>
              <a:t>Meaning: </a:t>
            </a:r>
            <a:r>
              <a:rPr lang="en-GB" sz="2000"/>
              <a:t>an</a:t>
            </a:r>
            <a:r>
              <a:rPr lang="en-GB" sz="2000" b="1"/>
              <a:t> </a:t>
            </a:r>
            <a:r>
              <a:rPr lang="en-GB" sz="2000"/>
              <a:t>agreement, promise or contract</a:t>
            </a:r>
          </a:p>
          <a:p>
            <a:pPr marL="0" indent="0">
              <a:buNone/>
            </a:pPr>
            <a:endParaRPr lang="en-GB" sz="2000" b="1"/>
          </a:p>
          <a:p>
            <a:r>
              <a:rPr lang="en-GB" sz="2000" i="1"/>
              <a:t>God made a </a:t>
            </a:r>
            <a:r>
              <a:rPr lang="en-GB" sz="2000" i="1" u="sng"/>
              <a:t>covenant</a:t>
            </a:r>
            <a:r>
              <a:rPr lang="en-GB" sz="2000" i="1"/>
              <a:t> with Abraham.</a:t>
            </a:r>
          </a:p>
          <a:p>
            <a:r>
              <a:rPr lang="en-GB" sz="2000" i="1"/>
              <a:t>Marriage is a </a:t>
            </a:r>
            <a:r>
              <a:rPr lang="en-GB" sz="2000" i="1" u="sng"/>
              <a:t>covenant</a:t>
            </a:r>
            <a:r>
              <a:rPr lang="en-GB" sz="2000" i="1"/>
              <a:t> between two people.</a:t>
            </a:r>
          </a:p>
          <a:p>
            <a:endParaRPr lang="en-AU" sz="2000"/>
          </a:p>
        </p:txBody>
      </p:sp>
      <p:pic>
        <p:nvPicPr>
          <p:cNvPr id="4100" name="Picture 4" descr="Abraham God Images – Browse 2,128 Stock Photos, Vectors, and Video | Adobe  Stock">
            <a:extLst>
              <a:ext uri="{FF2B5EF4-FFF2-40B4-BE49-F238E27FC236}">
                <a16:creationId xmlns:a16="http://schemas.microsoft.com/office/drawing/2014/main" id="{EFEE3D6D-DC34-E347-BD31-E90D9C118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986" y="2113859"/>
            <a:ext cx="4747547" cy="265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003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8" name="Freeform: Shape 6157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B1693B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527A6-BE17-4484-817E-EE9A1329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anchor="b">
            <a:normAutofit/>
          </a:bodyPr>
          <a:lstStyle/>
          <a:p>
            <a:r>
              <a:rPr lang="en-AU" dirty="0"/>
              <a:t>Scrutiny</a:t>
            </a:r>
          </a:p>
        </p:txBody>
      </p:sp>
      <p:pic>
        <p:nvPicPr>
          <p:cNvPr id="6146" name="Picture 2" descr="Farnham Herald">
            <a:extLst>
              <a:ext uri="{FF2B5EF4-FFF2-40B4-BE49-F238E27FC236}">
                <a16:creationId xmlns:a16="http://schemas.microsoft.com/office/drawing/2014/main" id="{EFE8A267-9321-48CD-AD8F-3CC39CD61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6" y="3193063"/>
            <a:ext cx="4309533" cy="26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36FF-241F-48E5-AB89-46011164F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41211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/>
              <a:t>Part of Speech: </a:t>
            </a:r>
            <a:r>
              <a:rPr lang="en-GB" sz="2400"/>
              <a:t>noun</a:t>
            </a:r>
          </a:p>
          <a:p>
            <a:pPr marL="0" indent="0">
              <a:buNone/>
            </a:pPr>
            <a:endParaRPr lang="en-GB" sz="2400" b="1"/>
          </a:p>
          <a:p>
            <a:pPr marL="0" indent="0">
              <a:buNone/>
            </a:pPr>
            <a:r>
              <a:rPr lang="en-GB" sz="2400" b="1"/>
              <a:t>Meaning: </a:t>
            </a:r>
            <a:r>
              <a:rPr lang="en-GB" sz="2400"/>
              <a:t>careful observation or examination</a:t>
            </a:r>
          </a:p>
          <a:p>
            <a:endParaRPr lang="en-GB" sz="2400" b="1"/>
          </a:p>
          <a:p>
            <a:r>
              <a:rPr lang="en-GB" sz="2400" i="1"/>
              <a:t>Jim looked over his model train with </a:t>
            </a:r>
            <a:r>
              <a:rPr lang="en-GB" sz="2400" i="1" u="sng"/>
              <a:t>scrutiny</a:t>
            </a:r>
            <a:r>
              <a:rPr lang="en-GB" sz="2400" i="1"/>
              <a:t>, trying to figure out why it wouldn’t go.</a:t>
            </a:r>
          </a:p>
          <a:p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63531470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32271C"/>
      </a:dk2>
      <a:lt2>
        <a:srgbClr val="F0F2F3"/>
      </a:lt2>
      <a:accent1>
        <a:srgbClr val="B1693B"/>
      </a:accent1>
      <a:accent2>
        <a:srgbClr val="C34D50"/>
      </a:accent2>
      <a:accent3>
        <a:srgbClr val="B8A248"/>
      </a:accent3>
      <a:accent4>
        <a:srgbClr val="474AB6"/>
      </a:accent4>
      <a:accent5>
        <a:srgbClr val="7B4DC3"/>
      </a:accent5>
      <a:accent6>
        <a:srgbClr val="9A3BB1"/>
      </a:accent6>
      <a:hlink>
        <a:srgbClr val="3F8D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322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Elephant</vt:lpstr>
      <vt:lpstr>BrushVTI</vt:lpstr>
      <vt:lpstr>Year 8 English: Vocab</vt:lpstr>
      <vt:lpstr>Accolade</vt:lpstr>
      <vt:lpstr>Renege</vt:lpstr>
      <vt:lpstr>Instigate</vt:lpstr>
      <vt:lpstr>Gnarled</vt:lpstr>
      <vt:lpstr>Unfettered</vt:lpstr>
      <vt:lpstr>Preposterous</vt:lpstr>
      <vt:lpstr>Covenant</vt:lpstr>
      <vt:lpstr>Scrutiny</vt:lpstr>
      <vt:lpstr>Abolish</vt:lpstr>
      <vt:lpstr>Erratic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English: Vocab</dc:title>
  <dc:creator>Sarah Burney</dc:creator>
  <cp:lastModifiedBy>Sarah Burney</cp:lastModifiedBy>
  <cp:revision>2</cp:revision>
  <dcterms:created xsi:type="dcterms:W3CDTF">2021-07-23T11:56:04Z</dcterms:created>
  <dcterms:modified xsi:type="dcterms:W3CDTF">2025-09-07T11:47:24Z</dcterms:modified>
</cp:coreProperties>
</file>