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9" r:id="rId3"/>
    <p:sldId id="257" r:id="rId4"/>
    <p:sldId id="263" r:id="rId5"/>
    <p:sldId id="258" r:id="rId6"/>
    <p:sldId id="260" r:id="rId7"/>
    <p:sldId id="262" r:id="rId8"/>
    <p:sldId id="264" r:id="rId9"/>
    <p:sldId id="266" r:id="rId10"/>
    <p:sldId id="265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7B9D23-8BD5-4268-AC60-F553AD858D92}" v="7" dt="2025-09-14T12:06:32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F907BD10-4F54-4D43-9EA6-5182C6A488C2}"/>
    <pc:docChg chg="modSld">
      <pc:chgData name="Sarah Burney" userId="3ff1fe9c-ec4d-4417-af83-dbc6e1aa8c41" providerId="ADAL" clId="{F907BD10-4F54-4D43-9EA6-5182C6A488C2}" dt="2022-09-18T23:43:18.823" v="12" actId="20577"/>
      <pc:docMkLst>
        <pc:docMk/>
      </pc:docMkLst>
      <pc:sldChg chg="modSp mod">
        <pc:chgData name="Sarah Burney" userId="3ff1fe9c-ec4d-4417-af83-dbc6e1aa8c41" providerId="ADAL" clId="{F907BD10-4F54-4D43-9EA6-5182C6A488C2}" dt="2022-09-18T23:42:41.586" v="4" actId="20577"/>
        <pc:sldMkLst>
          <pc:docMk/>
          <pc:sldMk cId="2487862352" sldId="259"/>
        </pc:sldMkLst>
      </pc:sldChg>
      <pc:sldChg chg="modSp mod">
        <pc:chgData name="Sarah Burney" userId="3ff1fe9c-ec4d-4417-af83-dbc6e1aa8c41" providerId="ADAL" clId="{F907BD10-4F54-4D43-9EA6-5182C6A488C2}" dt="2022-09-18T23:43:18.823" v="12" actId="20577"/>
        <pc:sldMkLst>
          <pc:docMk/>
          <pc:sldMk cId="1320098277" sldId="265"/>
        </pc:sldMkLst>
      </pc:sldChg>
    </pc:docChg>
  </pc:docChgLst>
  <pc:docChgLst>
    <pc:chgData name="Sarah Burney" userId="3ff1fe9c-ec4d-4417-af83-dbc6e1aa8c41" providerId="ADAL" clId="{A07B9D23-8BD5-4268-AC60-F553AD858D92}"/>
    <pc:docChg chg="undo custSel modSld">
      <pc:chgData name="Sarah Burney" userId="3ff1fe9c-ec4d-4417-af83-dbc6e1aa8c41" providerId="ADAL" clId="{A07B9D23-8BD5-4268-AC60-F553AD858D92}" dt="2022-05-29T12:53:05.170" v="154" actId="114"/>
      <pc:docMkLst>
        <pc:docMk/>
      </pc:docMkLst>
      <pc:sldChg chg="modSp mod">
        <pc:chgData name="Sarah Burney" userId="3ff1fe9c-ec4d-4417-af83-dbc6e1aa8c41" providerId="ADAL" clId="{A07B9D23-8BD5-4268-AC60-F553AD858D92}" dt="2022-05-29T12:51:10.271" v="25" actId="114"/>
        <pc:sldMkLst>
          <pc:docMk/>
          <pc:sldMk cId="2409644663" sldId="257"/>
        </pc:sldMkLst>
      </pc:sldChg>
      <pc:sldChg chg="modSp mod">
        <pc:chgData name="Sarah Burney" userId="3ff1fe9c-ec4d-4417-af83-dbc6e1aa8c41" providerId="ADAL" clId="{A07B9D23-8BD5-4268-AC60-F553AD858D92}" dt="2022-05-29T12:51:35.675" v="52" actId="20577"/>
        <pc:sldMkLst>
          <pc:docMk/>
          <pc:sldMk cId="2350556083" sldId="258"/>
        </pc:sldMkLst>
      </pc:sldChg>
      <pc:sldChg chg="modSp mod">
        <pc:chgData name="Sarah Burney" userId="3ff1fe9c-ec4d-4417-af83-dbc6e1aa8c41" providerId="ADAL" clId="{A07B9D23-8BD5-4268-AC60-F553AD858D92}" dt="2022-05-29T12:51:20.219" v="33" actId="114"/>
        <pc:sldMkLst>
          <pc:docMk/>
          <pc:sldMk cId="2487862352" sldId="259"/>
        </pc:sldMkLst>
      </pc:sldChg>
      <pc:sldChg chg="modSp mod">
        <pc:chgData name="Sarah Burney" userId="3ff1fe9c-ec4d-4417-af83-dbc6e1aa8c41" providerId="ADAL" clId="{A07B9D23-8BD5-4268-AC60-F553AD858D92}" dt="2022-05-29T12:52:30.340" v="113" actId="20577"/>
        <pc:sldMkLst>
          <pc:docMk/>
          <pc:sldMk cId="4027416549" sldId="260"/>
        </pc:sldMkLst>
      </pc:sldChg>
      <pc:sldChg chg="modSp mod">
        <pc:chgData name="Sarah Burney" userId="3ff1fe9c-ec4d-4417-af83-dbc6e1aa8c41" providerId="ADAL" clId="{A07B9D23-8BD5-4268-AC60-F553AD858D92}" dt="2022-05-29T12:51:59.383" v="67" actId="114"/>
        <pc:sldMkLst>
          <pc:docMk/>
          <pc:sldMk cId="1076796199" sldId="261"/>
        </pc:sldMkLst>
      </pc:sldChg>
      <pc:sldChg chg="modSp mod">
        <pc:chgData name="Sarah Burney" userId="3ff1fe9c-ec4d-4417-af83-dbc6e1aa8c41" providerId="ADAL" clId="{A07B9D23-8BD5-4268-AC60-F553AD858D92}" dt="2022-05-29T12:52:43.621" v="130" actId="12"/>
        <pc:sldMkLst>
          <pc:docMk/>
          <pc:sldMk cId="1021693538" sldId="262"/>
        </pc:sldMkLst>
      </pc:sldChg>
      <pc:sldChg chg="modSp mod">
        <pc:chgData name="Sarah Burney" userId="3ff1fe9c-ec4d-4417-af83-dbc6e1aa8c41" providerId="ADAL" clId="{A07B9D23-8BD5-4268-AC60-F553AD858D92}" dt="2022-05-29T12:51:46.502" v="59" actId="114"/>
        <pc:sldMkLst>
          <pc:docMk/>
          <pc:sldMk cId="1505682772" sldId="263"/>
        </pc:sldMkLst>
      </pc:sldChg>
      <pc:sldChg chg="modSp mod">
        <pc:chgData name="Sarah Burney" userId="3ff1fe9c-ec4d-4417-af83-dbc6e1aa8c41" providerId="ADAL" clId="{A07B9D23-8BD5-4268-AC60-F553AD858D92}" dt="2022-05-29T12:52:14.373" v="86" actId="114"/>
        <pc:sldMkLst>
          <pc:docMk/>
          <pc:sldMk cId="1155706962" sldId="264"/>
        </pc:sldMkLst>
      </pc:sldChg>
      <pc:sldChg chg="modSp mod">
        <pc:chgData name="Sarah Burney" userId="3ff1fe9c-ec4d-4417-af83-dbc6e1aa8c41" providerId="ADAL" clId="{A07B9D23-8BD5-4268-AC60-F553AD858D92}" dt="2022-05-29T12:53:05.170" v="154" actId="114"/>
        <pc:sldMkLst>
          <pc:docMk/>
          <pc:sldMk cId="1320098277" sldId="265"/>
        </pc:sldMkLst>
      </pc:sldChg>
      <pc:sldChg chg="modSp mod">
        <pc:chgData name="Sarah Burney" userId="3ff1fe9c-ec4d-4417-af83-dbc6e1aa8c41" providerId="ADAL" clId="{A07B9D23-8BD5-4268-AC60-F553AD858D92}" dt="2022-05-29T12:52:54.142" v="137" actId="114"/>
        <pc:sldMkLst>
          <pc:docMk/>
          <pc:sldMk cId="2290162019" sldId="266"/>
        </pc:sldMkLst>
      </pc:sldChg>
    </pc:docChg>
  </pc:docChgLst>
  <pc:docChgLst>
    <pc:chgData name="Sarah Burney" userId="3ff1fe9c-ec4d-4417-af83-dbc6e1aa8c41" providerId="ADAL" clId="{C29CFC73-CF4D-4816-94A5-3B88E2C83256}"/>
    <pc:docChg chg="modSld">
      <pc:chgData name="Sarah Burney" userId="3ff1fe9c-ec4d-4417-af83-dbc6e1aa8c41" providerId="ADAL" clId="{C29CFC73-CF4D-4816-94A5-3B88E2C83256}" dt="2025-09-15T02:39:53.943" v="32" actId="20577"/>
      <pc:docMkLst>
        <pc:docMk/>
      </pc:docMkLst>
      <pc:sldChg chg="modSp mod">
        <pc:chgData name="Sarah Burney" userId="3ff1fe9c-ec4d-4417-af83-dbc6e1aa8c41" providerId="ADAL" clId="{C29CFC73-CF4D-4816-94A5-3B88E2C83256}" dt="2025-09-15T02:39:53.943" v="32" actId="20577"/>
        <pc:sldMkLst>
          <pc:docMk/>
          <pc:sldMk cId="1505682772" sldId="263"/>
        </pc:sldMkLst>
        <pc:spChg chg="mod">
          <ac:chgData name="Sarah Burney" userId="3ff1fe9c-ec4d-4417-af83-dbc6e1aa8c41" providerId="ADAL" clId="{C29CFC73-CF4D-4816-94A5-3B88E2C83256}" dt="2025-09-15T02:39:53.943" v="32" actId="20577"/>
          <ac:spMkLst>
            <pc:docMk/>
            <pc:sldMk cId="1505682772" sldId="263"/>
            <ac:spMk id="3" creationId="{26459FC0-512A-42E2-8451-7180F52021E0}"/>
          </ac:spMkLst>
        </pc:spChg>
      </pc:sldChg>
    </pc:docChg>
  </pc:docChgLst>
  <pc:docChgLst>
    <pc:chgData name="Sarah Burney" userId="11b09efd01d8afd9" providerId="LiveId" clId="{3B08154A-434A-4F88-86FA-40F6A892B309}"/>
    <pc:docChg chg="undo custSel modSld sldOrd">
      <pc:chgData name="Sarah Burney" userId="11b09efd01d8afd9" providerId="LiveId" clId="{3B08154A-434A-4F88-86FA-40F6A892B309}" dt="2021-07-24T09:16:17.830" v="1729" actId="20577"/>
      <pc:docMkLst>
        <pc:docMk/>
      </pc:docMkLst>
      <pc:sldChg chg="addSp delSp modSp mod setBg addAnim setClrOvrMap delDesignElem">
        <pc:chgData name="Sarah Burney" userId="11b09efd01d8afd9" providerId="LiveId" clId="{3B08154A-434A-4F88-86FA-40F6A892B309}" dt="2021-07-24T08:02:41.095" v="1709" actId="18131"/>
        <pc:sldMkLst>
          <pc:docMk/>
          <pc:sldMk cId="2654850823" sldId="256"/>
        </pc:sldMkLst>
      </pc:sldChg>
      <pc:sldChg chg="addSp delSp modSp mod setBg delDesignElem">
        <pc:chgData name="Sarah Burney" userId="11b09efd01d8afd9" providerId="LiveId" clId="{3B08154A-434A-4F88-86FA-40F6A892B309}" dt="2021-07-24T07:56:01.493" v="1619" actId="26606"/>
        <pc:sldMkLst>
          <pc:docMk/>
          <pc:sldMk cId="2409644663" sldId="257"/>
        </pc:sldMkLst>
      </pc:sldChg>
      <pc:sldChg chg="addSp delSp modSp mod setBg delDesignElem">
        <pc:chgData name="Sarah Burney" userId="11b09efd01d8afd9" providerId="LiveId" clId="{3B08154A-434A-4F88-86FA-40F6A892B309}" dt="2021-07-24T07:55:53.546" v="1618" actId="403"/>
        <pc:sldMkLst>
          <pc:docMk/>
          <pc:sldMk cId="2350556083" sldId="258"/>
        </pc:sldMkLst>
      </pc:sldChg>
      <pc:sldChg chg="addSp delSp modSp mod ord setBg setClrOvrMap delDesignElem">
        <pc:chgData name="Sarah Burney" userId="11b09efd01d8afd9" providerId="LiveId" clId="{3B08154A-434A-4F88-86FA-40F6A892B309}" dt="2021-07-24T07:55:37.321" v="1616" actId="403"/>
        <pc:sldMkLst>
          <pc:docMk/>
          <pc:sldMk cId="2487862352" sldId="259"/>
        </pc:sldMkLst>
      </pc:sldChg>
      <pc:sldChg chg="addSp delSp modSp mod setBg setClrOvrMap delDesignElem">
        <pc:chgData name="Sarah Burney" userId="11b09efd01d8afd9" providerId="LiveId" clId="{3B08154A-434A-4F88-86FA-40F6A892B309}" dt="2021-07-24T08:01:59.409" v="1702" actId="403"/>
        <pc:sldMkLst>
          <pc:docMk/>
          <pc:sldMk cId="4027416549" sldId="260"/>
        </pc:sldMkLst>
      </pc:sldChg>
      <pc:sldChg chg="addSp delSp modSp mod ord setBg delDesignElem">
        <pc:chgData name="Sarah Burney" userId="11b09efd01d8afd9" providerId="LiveId" clId="{3B08154A-434A-4F88-86FA-40F6A892B309}" dt="2021-07-24T09:15:02.613" v="1725" actId="20577"/>
        <pc:sldMkLst>
          <pc:docMk/>
          <pc:sldMk cId="1076796199" sldId="261"/>
        </pc:sldMkLst>
      </pc:sldChg>
      <pc:sldChg chg="addSp delSp modSp mod ord setBg setClrOvrMap delDesignElem">
        <pc:chgData name="Sarah Burney" userId="11b09efd01d8afd9" providerId="LiveId" clId="{3B08154A-434A-4F88-86FA-40F6A892B309}" dt="2021-07-24T08:01:38.152" v="1698" actId="404"/>
        <pc:sldMkLst>
          <pc:docMk/>
          <pc:sldMk cId="1021693538" sldId="262"/>
        </pc:sldMkLst>
      </pc:sldChg>
      <pc:sldChg chg="addSp delSp modSp mod ord setBg setClrOvrMap delDesignElem">
        <pc:chgData name="Sarah Burney" userId="11b09efd01d8afd9" providerId="LiveId" clId="{3B08154A-434A-4F88-86FA-40F6A892B309}" dt="2021-07-24T09:14:22.284" v="1711" actId="115"/>
        <pc:sldMkLst>
          <pc:docMk/>
          <pc:sldMk cId="1505682772" sldId="263"/>
        </pc:sldMkLst>
      </pc:sldChg>
      <pc:sldChg chg="addSp delSp modSp mod ord setBg delDesignElem">
        <pc:chgData name="Sarah Burney" userId="11b09efd01d8afd9" providerId="LiveId" clId="{3B08154A-434A-4F88-86FA-40F6A892B309}" dt="2021-07-24T08:01:19.384" v="1694" actId="20577"/>
        <pc:sldMkLst>
          <pc:docMk/>
          <pc:sldMk cId="1155706962" sldId="264"/>
        </pc:sldMkLst>
      </pc:sldChg>
      <pc:sldChg chg="addSp delSp modSp mod setBg delDesignElem">
        <pc:chgData name="Sarah Burney" userId="11b09efd01d8afd9" providerId="LiveId" clId="{3B08154A-434A-4F88-86FA-40F6A892B309}" dt="2021-07-24T08:02:16.937" v="1707" actId="26606"/>
        <pc:sldMkLst>
          <pc:docMk/>
          <pc:sldMk cId="1320098277" sldId="265"/>
        </pc:sldMkLst>
      </pc:sldChg>
      <pc:sldChg chg="addSp delSp modSp mod ord setBg setClrOvrMap delDesignElem">
        <pc:chgData name="Sarah Burney" userId="11b09efd01d8afd9" providerId="LiveId" clId="{3B08154A-434A-4F88-86FA-40F6A892B309}" dt="2021-07-24T09:16:17.830" v="1729" actId="20577"/>
        <pc:sldMkLst>
          <pc:docMk/>
          <pc:sldMk cId="2290162019" sldId="266"/>
        </pc:sldMkLst>
      </pc:sldChg>
    </pc:docChg>
  </pc:docChgLst>
  <pc:docChgLst>
    <pc:chgData name="Sarah Burney" userId="3ff1fe9c-ec4d-4417-af83-dbc6e1aa8c41" providerId="ADAL" clId="{16716741-735D-42B8-B6D1-014AEC9EADF2}"/>
    <pc:docChg chg="custSel modSld sldOrd">
      <pc:chgData name="Sarah Burney" userId="3ff1fe9c-ec4d-4417-af83-dbc6e1aa8c41" providerId="ADAL" clId="{16716741-735D-42B8-B6D1-014AEC9EADF2}" dt="2025-09-14T12:10:07.291" v="1339" actId="20577"/>
      <pc:docMkLst>
        <pc:docMk/>
      </pc:docMkLst>
      <pc:sldChg chg="addSp delSp modSp mod">
        <pc:chgData name="Sarah Burney" userId="3ff1fe9c-ec4d-4417-af83-dbc6e1aa8c41" providerId="ADAL" clId="{16716741-735D-42B8-B6D1-014AEC9EADF2}" dt="2025-09-14T11:41:15.676" v="254" actId="26606"/>
        <pc:sldMkLst>
          <pc:docMk/>
          <pc:sldMk cId="2654850823" sldId="256"/>
        </pc:sldMkLst>
        <pc:spChg chg="mod">
          <ac:chgData name="Sarah Burney" userId="3ff1fe9c-ec4d-4417-af83-dbc6e1aa8c41" providerId="ADAL" clId="{16716741-735D-42B8-B6D1-014AEC9EADF2}" dt="2025-09-14T11:41:15.676" v="254" actId="26606"/>
          <ac:spMkLst>
            <pc:docMk/>
            <pc:sldMk cId="2654850823" sldId="256"/>
            <ac:spMk id="2" creationId="{B62A2BE1-BCF5-47C2-B7E4-9D7D9954653C}"/>
          </ac:spMkLst>
        </pc:spChg>
        <pc:spChg chg="mod">
          <ac:chgData name="Sarah Burney" userId="3ff1fe9c-ec4d-4417-af83-dbc6e1aa8c41" providerId="ADAL" clId="{16716741-735D-42B8-B6D1-014AEC9EADF2}" dt="2025-09-14T11:41:15.676" v="254" actId="26606"/>
          <ac:spMkLst>
            <pc:docMk/>
            <pc:sldMk cId="2654850823" sldId="256"/>
            <ac:spMk id="3" creationId="{7B0F3531-D1C4-4343-B724-4179F0ADB6C9}"/>
          </ac:spMkLst>
        </pc:spChg>
        <pc:spChg chg="del">
          <ac:chgData name="Sarah Burney" userId="3ff1fe9c-ec4d-4417-af83-dbc6e1aa8c41" providerId="ADAL" clId="{16716741-735D-42B8-B6D1-014AEC9EADF2}" dt="2025-09-14T11:41:15.676" v="254" actId="26606"/>
          <ac:spMkLst>
            <pc:docMk/>
            <pc:sldMk cId="2654850823" sldId="256"/>
            <ac:spMk id="192" creationId="{489B7BFD-8F45-4093-AD9C-91B15B0503D9}"/>
          </ac:spMkLst>
        </pc:spChg>
        <pc:spChg chg="del">
          <ac:chgData name="Sarah Burney" userId="3ff1fe9c-ec4d-4417-af83-dbc6e1aa8c41" providerId="ADAL" clId="{16716741-735D-42B8-B6D1-014AEC9EADF2}" dt="2025-09-14T11:41:15.676" v="254" actId="26606"/>
          <ac:spMkLst>
            <pc:docMk/>
            <pc:sldMk cId="2654850823" sldId="256"/>
            <ac:spMk id="193" creationId="{4D4C00DC-4DC6-4CD2-9E31-F17E6CEBC5A6}"/>
          </ac:spMkLst>
        </pc:spChg>
        <pc:spChg chg="del">
          <ac:chgData name="Sarah Burney" userId="3ff1fe9c-ec4d-4417-af83-dbc6e1aa8c41" providerId="ADAL" clId="{16716741-735D-42B8-B6D1-014AEC9EADF2}" dt="2025-09-14T11:41:15.676" v="254" actId="26606"/>
          <ac:spMkLst>
            <pc:docMk/>
            <pc:sldMk cId="2654850823" sldId="256"/>
            <ac:spMk id="194" creationId="{A499C65A-9B02-4D7F-BD68-CD38D880551F}"/>
          </ac:spMkLst>
        </pc:spChg>
        <pc:spChg chg="add">
          <ac:chgData name="Sarah Burney" userId="3ff1fe9c-ec4d-4417-af83-dbc6e1aa8c41" providerId="ADAL" clId="{16716741-735D-42B8-B6D1-014AEC9EADF2}" dt="2025-09-14T11:41:15.676" v="254" actId="26606"/>
          <ac:spMkLst>
            <pc:docMk/>
            <pc:sldMk cId="2654850823" sldId="256"/>
            <ac:spMk id="1033" creationId="{ECC07320-C2CA-4E29-8481-9D9E143C7788}"/>
          </ac:spMkLst>
        </pc:spChg>
        <pc:grpChg chg="del">
          <ac:chgData name="Sarah Burney" userId="3ff1fe9c-ec4d-4417-af83-dbc6e1aa8c41" providerId="ADAL" clId="{16716741-735D-42B8-B6D1-014AEC9EADF2}" dt="2025-09-14T11:41:15.676" v="254" actId="26606"/>
          <ac:grpSpMkLst>
            <pc:docMk/>
            <pc:sldMk cId="2654850823" sldId="256"/>
            <ac:grpSpMk id="195" creationId="{66FB5A75-BDE2-4F12-A95B-C48788A7685C}"/>
          </ac:grpSpMkLst>
        </pc:grpChg>
        <pc:grpChg chg="del">
          <ac:chgData name="Sarah Burney" userId="3ff1fe9c-ec4d-4417-af83-dbc6e1aa8c41" providerId="ADAL" clId="{16716741-735D-42B8-B6D1-014AEC9EADF2}" dt="2025-09-14T11:41:15.676" v="254" actId="26606"/>
          <ac:grpSpMkLst>
            <pc:docMk/>
            <pc:sldMk cId="2654850823" sldId="256"/>
            <ac:grpSpMk id="198" creationId="{1F4896D7-5AD0-4505-BCCD-82262CFEE2E1}"/>
          </ac:grpSpMkLst>
        </pc:grpChg>
        <pc:picChg chg="mod">
          <ac:chgData name="Sarah Burney" userId="3ff1fe9c-ec4d-4417-af83-dbc6e1aa8c41" providerId="ADAL" clId="{16716741-735D-42B8-B6D1-014AEC9EADF2}" dt="2025-09-14T11:41:15.676" v="254" actId="26606"/>
          <ac:picMkLst>
            <pc:docMk/>
            <pc:sldMk cId="2654850823" sldId="256"/>
            <ac:picMk id="1028" creationId="{D55F7200-3C60-4D69-BF04-65DD1D22EBA9}"/>
          </ac:picMkLst>
        </pc:picChg>
      </pc:sldChg>
      <pc:sldChg chg="addSp delSp modSp mod ord">
        <pc:chgData name="Sarah Burney" userId="3ff1fe9c-ec4d-4417-af83-dbc6e1aa8c41" providerId="ADAL" clId="{16716741-735D-42B8-B6D1-014AEC9EADF2}" dt="2025-09-14T11:46:44.163" v="529" actId="403"/>
        <pc:sldMkLst>
          <pc:docMk/>
          <pc:sldMk cId="2409644663" sldId="257"/>
        </pc:sldMkLst>
        <pc:spChg chg="mod ord">
          <ac:chgData name="Sarah Burney" userId="3ff1fe9c-ec4d-4417-af83-dbc6e1aa8c41" providerId="ADAL" clId="{16716741-735D-42B8-B6D1-014AEC9EADF2}" dt="2025-09-14T11:46:44.163" v="529" actId="403"/>
          <ac:spMkLst>
            <pc:docMk/>
            <pc:sldMk cId="2409644663" sldId="257"/>
            <ac:spMk id="2" creationId="{5DFE8569-673A-4AAC-BF7D-193B7E5E412B}"/>
          </ac:spMkLst>
        </pc:spChg>
        <pc:spChg chg="mod">
          <ac:chgData name="Sarah Burney" userId="3ff1fe9c-ec4d-4417-af83-dbc6e1aa8c41" providerId="ADAL" clId="{16716741-735D-42B8-B6D1-014AEC9EADF2}" dt="2025-09-14T11:38:41.570" v="53" actId="20577"/>
          <ac:spMkLst>
            <pc:docMk/>
            <pc:sldMk cId="2409644663" sldId="257"/>
            <ac:spMk id="3" creationId="{E9B80F7D-B7B1-4461-9B7B-EDAD67BC63A2}"/>
          </ac:spMkLst>
        </pc:spChg>
        <pc:spChg chg="del">
          <ac:chgData name="Sarah Burney" userId="3ff1fe9c-ec4d-4417-af83-dbc6e1aa8c41" providerId="ADAL" clId="{16716741-735D-42B8-B6D1-014AEC9EADF2}" dt="2025-09-14T11:38:30.674" v="8" actId="26606"/>
          <ac:spMkLst>
            <pc:docMk/>
            <pc:sldMk cId="2409644663" sldId="257"/>
            <ac:spMk id="5136" creationId="{5A0118C5-4F8D-4CF4-BADD-53FEACC6C42A}"/>
          </ac:spMkLst>
        </pc:spChg>
        <pc:spChg chg="add">
          <ac:chgData name="Sarah Burney" userId="3ff1fe9c-ec4d-4417-af83-dbc6e1aa8c41" providerId="ADAL" clId="{16716741-735D-42B8-B6D1-014AEC9EADF2}" dt="2025-09-14T11:38:30.674" v="8" actId="26606"/>
          <ac:spMkLst>
            <pc:docMk/>
            <pc:sldMk cId="2409644663" sldId="257"/>
            <ac:spMk id="5142" creationId="{9B6A81E7-2A43-4366-8431-1FA7A780A2E6}"/>
          </ac:spMkLst>
        </pc:spChg>
        <pc:spChg chg="add">
          <ac:chgData name="Sarah Burney" userId="3ff1fe9c-ec4d-4417-af83-dbc6e1aa8c41" providerId="ADAL" clId="{16716741-735D-42B8-B6D1-014AEC9EADF2}" dt="2025-09-14T11:38:30.674" v="8" actId="26606"/>
          <ac:spMkLst>
            <pc:docMk/>
            <pc:sldMk cId="2409644663" sldId="257"/>
            <ac:spMk id="5144" creationId="{D09B7001-6C15-47E8-8C3B-A6EB53C98D3A}"/>
          </ac:spMkLst>
        </pc:spChg>
        <pc:spChg chg="add">
          <ac:chgData name="Sarah Burney" userId="3ff1fe9c-ec4d-4417-af83-dbc6e1aa8c41" providerId="ADAL" clId="{16716741-735D-42B8-B6D1-014AEC9EADF2}" dt="2025-09-14T11:38:30.674" v="8" actId="26606"/>
          <ac:spMkLst>
            <pc:docMk/>
            <pc:sldMk cId="2409644663" sldId="257"/>
            <ac:spMk id="5146" creationId="{7D3D7337-C310-4B2B-BE2D-98E9D6EC0DC8}"/>
          </ac:spMkLst>
        </pc:spChg>
        <pc:grpChg chg="del">
          <ac:chgData name="Sarah Burney" userId="3ff1fe9c-ec4d-4417-af83-dbc6e1aa8c41" providerId="ADAL" clId="{16716741-735D-42B8-B6D1-014AEC9EADF2}" dt="2025-09-14T11:38:30.674" v="8" actId="26606"/>
          <ac:grpSpMkLst>
            <pc:docMk/>
            <pc:sldMk cId="2409644663" sldId="257"/>
            <ac:grpSpMk id="86" creationId="{582A903B-6B78-4F0A-B7C9-3D80499020B8}"/>
          </ac:grpSpMkLst>
        </pc:grpChg>
        <pc:grpChg chg="del">
          <ac:chgData name="Sarah Burney" userId="3ff1fe9c-ec4d-4417-af83-dbc6e1aa8c41" providerId="ADAL" clId="{16716741-735D-42B8-B6D1-014AEC9EADF2}" dt="2025-09-14T11:38:30.674" v="8" actId="26606"/>
          <ac:grpSpMkLst>
            <pc:docMk/>
            <pc:sldMk cId="2409644663" sldId="257"/>
            <ac:grpSpMk id="5137" creationId="{B894EFA8-F425-4D19-A94B-445388B31E20}"/>
          </ac:grpSpMkLst>
        </pc:grpChg>
        <pc:picChg chg="mod">
          <ac:chgData name="Sarah Burney" userId="3ff1fe9c-ec4d-4417-af83-dbc6e1aa8c41" providerId="ADAL" clId="{16716741-735D-42B8-B6D1-014AEC9EADF2}" dt="2025-09-14T11:38:30.674" v="8" actId="26606"/>
          <ac:picMkLst>
            <pc:docMk/>
            <pc:sldMk cId="2409644663" sldId="257"/>
            <ac:picMk id="5122" creationId="{C7A1A1FD-6D70-42FF-A172-F4D16E623793}"/>
          </ac:picMkLst>
        </pc:picChg>
      </pc:sldChg>
      <pc:sldChg chg="addSp delSp modSp mod">
        <pc:chgData name="Sarah Burney" userId="3ff1fe9c-ec4d-4417-af83-dbc6e1aa8c41" providerId="ADAL" clId="{16716741-735D-42B8-B6D1-014AEC9EADF2}" dt="2025-09-14T11:46:54.004" v="535" actId="404"/>
        <pc:sldMkLst>
          <pc:docMk/>
          <pc:sldMk cId="2350556083" sldId="258"/>
        </pc:sldMkLst>
        <pc:spChg chg="mod">
          <ac:chgData name="Sarah Burney" userId="3ff1fe9c-ec4d-4417-af83-dbc6e1aa8c41" providerId="ADAL" clId="{16716741-735D-42B8-B6D1-014AEC9EADF2}" dt="2025-09-14T11:46:54.004" v="535" actId="404"/>
          <ac:spMkLst>
            <pc:docMk/>
            <pc:sldMk cId="2350556083" sldId="258"/>
            <ac:spMk id="2" creationId="{7C27577E-CD54-4408-BDB6-A8F71F5CE6E4}"/>
          </ac:spMkLst>
        </pc:spChg>
        <pc:spChg chg="mod ord">
          <ac:chgData name="Sarah Burney" userId="3ff1fe9c-ec4d-4417-af83-dbc6e1aa8c41" providerId="ADAL" clId="{16716741-735D-42B8-B6D1-014AEC9EADF2}" dt="2025-09-14T11:41:33.983" v="256" actId="26606"/>
          <ac:spMkLst>
            <pc:docMk/>
            <pc:sldMk cId="2350556083" sldId="258"/>
            <ac:spMk id="3" creationId="{0602CEFE-223E-4ED5-9AEA-B601310F9802}"/>
          </ac:spMkLst>
        </pc:spChg>
        <pc:spChg chg="del">
          <ac:chgData name="Sarah Burney" userId="3ff1fe9c-ec4d-4417-af83-dbc6e1aa8c41" providerId="ADAL" clId="{16716741-735D-42B8-B6D1-014AEC9EADF2}" dt="2025-09-14T11:41:33.983" v="256" actId="26606"/>
          <ac:spMkLst>
            <pc:docMk/>
            <pc:sldMk cId="2350556083" sldId="258"/>
            <ac:spMk id="4108" creationId="{5A0118C5-4F8D-4CF4-BADD-53FEACC6C42A}"/>
          </ac:spMkLst>
        </pc:spChg>
        <pc:spChg chg="add">
          <ac:chgData name="Sarah Burney" userId="3ff1fe9c-ec4d-4417-af83-dbc6e1aa8c41" providerId="ADAL" clId="{16716741-735D-42B8-B6D1-014AEC9EADF2}" dt="2025-09-14T11:41:33.983" v="256" actId="26606"/>
          <ac:spMkLst>
            <pc:docMk/>
            <pc:sldMk cId="2350556083" sldId="258"/>
            <ac:spMk id="4122" creationId="{09C509D2-0C1A-47B8-89C1-D3AB17D45256}"/>
          </ac:spMkLst>
        </pc:spChg>
        <pc:grpChg chg="del">
          <ac:chgData name="Sarah Burney" userId="3ff1fe9c-ec4d-4417-af83-dbc6e1aa8c41" providerId="ADAL" clId="{16716741-735D-42B8-B6D1-014AEC9EADF2}" dt="2025-09-14T11:41:33.983" v="256" actId="26606"/>
          <ac:grpSpMkLst>
            <pc:docMk/>
            <pc:sldMk cId="2350556083" sldId="258"/>
            <ac:grpSpMk id="79" creationId="{E5C89038-920A-4C2C-96CF-80507027B69F}"/>
          </ac:grpSpMkLst>
        </pc:grpChg>
        <pc:grpChg chg="del">
          <ac:chgData name="Sarah Burney" userId="3ff1fe9c-ec4d-4417-af83-dbc6e1aa8c41" providerId="ADAL" clId="{16716741-735D-42B8-B6D1-014AEC9EADF2}" dt="2025-09-14T11:41:33.983" v="256" actId="26606"/>
          <ac:grpSpMkLst>
            <pc:docMk/>
            <pc:sldMk cId="2350556083" sldId="258"/>
            <ac:grpSpMk id="87" creationId="{582A903B-6B78-4F0A-B7C9-3D80499020B8}"/>
          </ac:grpSpMkLst>
        </pc:grpChg>
        <pc:grpChg chg="del">
          <ac:chgData name="Sarah Burney" userId="3ff1fe9c-ec4d-4417-af83-dbc6e1aa8c41" providerId="ADAL" clId="{16716741-735D-42B8-B6D1-014AEC9EADF2}" dt="2025-09-14T11:41:33.983" v="256" actId="26606"/>
          <ac:grpSpMkLst>
            <pc:docMk/>
            <pc:sldMk cId="2350556083" sldId="258"/>
            <ac:grpSpMk id="4110" creationId="{698DC1B4-9C49-491A-B0C4-CF9ABED0C7CE}"/>
          </ac:grpSpMkLst>
        </pc:grpChg>
        <pc:picChg chg="mod ord">
          <ac:chgData name="Sarah Burney" userId="3ff1fe9c-ec4d-4417-af83-dbc6e1aa8c41" providerId="ADAL" clId="{16716741-735D-42B8-B6D1-014AEC9EADF2}" dt="2025-09-14T11:41:33.983" v="256" actId="26606"/>
          <ac:picMkLst>
            <pc:docMk/>
            <pc:sldMk cId="2350556083" sldId="258"/>
            <ac:picMk id="4" creationId="{C2CE6803-3F97-4857-9007-68CAE7F5C38B}"/>
          </ac:picMkLst>
        </pc:picChg>
        <pc:picChg chg="mod">
          <ac:chgData name="Sarah Burney" userId="3ff1fe9c-ec4d-4417-af83-dbc6e1aa8c41" providerId="ADAL" clId="{16716741-735D-42B8-B6D1-014AEC9EADF2}" dt="2025-09-14T11:41:33.983" v="256" actId="26606"/>
          <ac:picMkLst>
            <pc:docMk/>
            <pc:sldMk cId="2350556083" sldId="258"/>
            <ac:picMk id="4098" creationId="{EB05FBDE-4852-46EF-9862-9866667802E4}"/>
          </ac:picMkLst>
        </pc:picChg>
        <pc:picChg chg="mod">
          <ac:chgData name="Sarah Burney" userId="3ff1fe9c-ec4d-4417-af83-dbc6e1aa8c41" providerId="ADAL" clId="{16716741-735D-42B8-B6D1-014AEC9EADF2}" dt="2025-09-14T11:41:33.983" v="256" actId="26606"/>
          <ac:picMkLst>
            <pc:docMk/>
            <pc:sldMk cId="2350556083" sldId="258"/>
            <ac:picMk id="4100" creationId="{7743D6FF-7972-4183-A8C0-9818E990C650}"/>
          </ac:picMkLst>
        </pc:picChg>
      </pc:sldChg>
      <pc:sldChg chg="addSp delSp modSp mod setBg setClrOvrMap">
        <pc:chgData name="Sarah Burney" userId="3ff1fe9c-ec4d-4417-af83-dbc6e1aa8c41" providerId="ADAL" clId="{16716741-735D-42B8-B6D1-014AEC9EADF2}" dt="2025-09-14T11:46:14.504" v="521" actId="403"/>
        <pc:sldMkLst>
          <pc:docMk/>
          <pc:sldMk cId="2487862352" sldId="259"/>
        </pc:sldMkLst>
        <pc:spChg chg="mod">
          <ac:chgData name="Sarah Burney" userId="3ff1fe9c-ec4d-4417-af83-dbc6e1aa8c41" providerId="ADAL" clId="{16716741-735D-42B8-B6D1-014AEC9EADF2}" dt="2025-09-14T11:46:14.504" v="521" actId="403"/>
          <ac:spMkLst>
            <pc:docMk/>
            <pc:sldMk cId="2487862352" sldId="259"/>
            <ac:spMk id="2" creationId="{7913D09D-B201-4CDA-8E66-08129E9CF42B}"/>
          </ac:spMkLst>
        </pc:spChg>
        <pc:spChg chg="mod">
          <ac:chgData name="Sarah Burney" userId="3ff1fe9c-ec4d-4417-af83-dbc6e1aa8c41" providerId="ADAL" clId="{16716741-735D-42B8-B6D1-014AEC9EADF2}" dt="2025-09-14T11:41:28.355" v="255" actId="26606"/>
          <ac:spMkLst>
            <pc:docMk/>
            <pc:sldMk cId="2487862352" sldId="259"/>
            <ac:spMk id="3" creationId="{3ADC2299-A7C5-44BD-9A8A-B2818E015128}"/>
          </ac:spMkLst>
        </pc:spChg>
        <pc:spChg chg="del">
          <ac:chgData name="Sarah Burney" userId="3ff1fe9c-ec4d-4417-af83-dbc6e1aa8c41" providerId="ADAL" clId="{16716741-735D-42B8-B6D1-014AEC9EADF2}" dt="2025-09-14T11:41:28.355" v="255" actId="26606"/>
          <ac:spMkLst>
            <pc:docMk/>
            <pc:sldMk cId="2487862352" sldId="259"/>
            <ac:spMk id="1040" creationId="{B5809B1F-0726-44C0-B0A1-7FCE2A129E20}"/>
          </ac:spMkLst>
        </pc:spChg>
        <pc:spChg chg="del">
          <ac:chgData name="Sarah Burney" userId="3ff1fe9c-ec4d-4417-af83-dbc6e1aa8c41" providerId="ADAL" clId="{16716741-735D-42B8-B6D1-014AEC9EADF2}" dt="2025-09-14T11:41:28.355" v="255" actId="26606"/>
          <ac:spMkLst>
            <pc:docMk/>
            <pc:sldMk cId="2487862352" sldId="259"/>
            <ac:spMk id="1041" creationId="{26EE9A0B-C601-4E3F-8541-29CA20DE1186}"/>
          </ac:spMkLst>
        </pc:spChg>
        <pc:spChg chg="add">
          <ac:chgData name="Sarah Burney" userId="3ff1fe9c-ec4d-4417-af83-dbc6e1aa8c41" providerId="ADAL" clId="{16716741-735D-42B8-B6D1-014AEC9EADF2}" dt="2025-09-14T11:41:28.355" v="255" actId="26606"/>
          <ac:spMkLst>
            <pc:docMk/>
            <pc:sldMk cId="2487862352" sldId="259"/>
            <ac:spMk id="1046" creationId="{8329E8A2-157C-4049-BCB2-7EF4A2F6FF39}"/>
          </ac:spMkLst>
        </pc:spChg>
        <pc:picChg chg="mod ord">
          <ac:chgData name="Sarah Burney" userId="3ff1fe9c-ec4d-4417-af83-dbc6e1aa8c41" providerId="ADAL" clId="{16716741-735D-42B8-B6D1-014AEC9EADF2}" dt="2025-09-14T11:41:28.355" v="255" actId="26606"/>
          <ac:picMkLst>
            <pc:docMk/>
            <pc:sldMk cId="2487862352" sldId="259"/>
            <ac:picMk id="4" creationId="{1AADE303-D31F-4F4E-995C-0FDD308CC3B3}"/>
          </ac:picMkLst>
        </pc:picChg>
        <pc:picChg chg="mod">
          <ac:chgData name="Sarah Burney" userId="3ff1fe9c-ec4d-4417-af83-dbc6e1aa8c41" providerId="ADAL" clId="{16716741-735D-42B8-B6D1-014AEC9EADF2}" dt="2025-09-14T11:41:28.355" v="255" actId="26606"/>
          <ac:picMkLst>
            <pc:docMk/>
            <pc:sldMk cId="2487862352" sldId="259"/>
            <ac:picMk id="1026" creationId="{5F19C042-E904-48CA-80D3-41A63E31A14E}"/>
          </ac:picMkLst>
        </pc:picChg>
      </pc:sldChg>
      <pc:sldChg chg="addSp delSp modSp mod setBg setClrOvrMap">
        <pc:chgData name="Sarah Burney" userId="3ff1fe9c-ec4d-4417-af83-dbc6e1aa8c41" providerId="ADAL" clId="{16716741-735D-42B8-B6D1-014AEC9EADF2}" dt="2025-09-14T11:47:00.968" v="542" actId="403"/>
        <pc:sldMkLst>
          <pc:docMk/>
          <pc:sldMk cId="4027416549" sldId="260"/>
        </pc:sldMkLst>
        <pc:spChg chg="mod">
          <ac:chgData name="Sarah Burney" userId="3ff1fe9c-ec4d-4417-af83-dbc6e1aa8c41" providerId="ADAL" clId="{16716741-735D-42B8-B6D1-014AEC9EADF2}" dt="2025-09-14T11:47:00.968" v="542" actId="403"/>
          <ac:spMkLst>
            <pc:docMk/>
            <pc:sldMk cId="4027416549" sldId="260"/>
            <ac:spMk id="2" creationId="{64465FDA-8468-4B4C-86C5-B03666EAB485}"/>
          </ac:spMkLst>
        </pc:spChg>
        <pc:spChg chg="mod">
          <ac:chgData name="Sarah Burney" userId="3ff1fe9c-ec4d-4417-af83-dbc6e1aa8c41" providerId="ADAL" clId="{16716741-735D-42B8-B6D1-014AEC9EADF2}" dt="2025-09-14T11:45:41.616" v="509" actId="26606"/>
          <ac:spMkLst>
            <pc:docMk/>
            <pc:sldMk cId="4027416549" sldId="260"/>
            <ac:spMk id="3" creationId="{12534327-9165-419A-9D55-63342252F4ED}"/>
          </ac:spMkLst>
        </pc:spChg>
        <pc:spChg chg="del">
          <ac:chgData name="Sarah Burney" userId="3ff1fe9c-ec4d-4417-af83-dbc6e1aa8c41" providerId="ADAL" clId="{16716741-735D-42B8-B6D1-014AEC9EADF2}" dt="2025-09-14T11:45:41.616" v="509" actId="26606"/>
          <ac:spMkLst>
            <pc:docMk/>
            <pc:sldMk cId="4027416549" sldId="260"/>
            <ac:spMk id="26" creationId="{CF62D2A7-8207-488C-9F46-316BA81A16C8}"/>
          </ac:spMkLst>
        </pc:spChg>
        <pc:spChg chg="add">
          <ac:chgData name="Sarah Burney" userId="3ff1fe9c-ec4d-4417-af83-dbc6e1aa8c41" providerId="ADAL" clId="{16716741-735D-42B8-B6D1-014AEC9EADF2}" dt="2025-09-14T11:45:41.616" v="509" actId="26606"/>
          <ac:spMkLst>
            <pc:docMk/>
            <pc:sldMk cId="4027416549" sldId="260"/>
            <ac:spMk id="31" creationId="{5AA03EDC-7067-4DFF-B672-541D016AAAB8}"/>
          </ac:spMkLst>
        </pc:spChg>
        <pc:spChg chg="add">
          <ac:chgData name="Sarah Burney" userId="3ff1fe9c-ec4d-4417-af83-dbc6e1aa8c41" providerId="ADAL" clId="{16716741-735D-42B8-B6D1-014AEC9EADF2}" dt="2025-09-14T11:45:41.616" v="509" actId="26606"/>
          <ac:spMkLst>
            <pc:docMk/>
            <pc:sldMk cId="4027416549" sldId="260"/>
            <ac:spMk id="33" creationId="{0EBF3E39-B0BE-496A-8604-9007470FFA3A}"/>
          </ac:spMkLst>
        </pc:spChg>
        <pc:picChg chg="mod ord">
          <ac:chgData name="Sarah Burney" userId="3ff1fe9c-ec4d-4417-af83-dbc6e1aa8c41" providerId="ADAL" clId="{16716741-735D-42B8-B6D1-014AEC9EADF2}" dt="2025-09-14T11:45:50.270" v="512" actId="27614"/>
          <ac:picMkLst>
            <pc:docMk/>
            <pc:sldMk cId="4027416549" sldId="260"/>
            <ac:picMk id="4" creationId="{4850D901-76A3-4B64-8F78-598C3DD864F6}"/>
          </ac:picMkLst>
        </pc:picChg>
      </pc:sldChg>
      <pc:sldChg chg="addSp delSp modSp mod ord">
        <pc:chgData name="Sarah Burney" userId="3ff1fe9c-ec4d-4417-af83-dbc6e1aa8c41" providerId="ADAL" clId="{16716741-735D-42B8-B6D1-014AEC9EADF2}" dt="2025-09-14T12:10:07.291" v="1339" actId="20577"/>
        <pc:sldMkLst>
          <pc:docMk/>
          <pc:sldMk cId="1076796199" sldId="261"/>
        </pc:sldMkLst>
        <pc:spChg chg="mod">
          <ac:chgData name="Sarah Burney" userId="3ff1fe9c-ec4d-4417-af83-dbc6e1aa8c41" providerId="ADAL" clId="{16716741-735D-42B8-B6D1-014AEC9EADF2}" dt="2025-09-14T12:07:50.092" v="1269" actId="403"/>
          <ac:spMkLst>
            <pc:docMk/>
            <pc:sldMk cId="1076796199" sldId="261"/>
            <ac:spMk id="2" creationId="{D500472C-321F-4C32-9407-3820E21D5777}"/>
          </ac:spMkLst>
        </pc:spChg>
        <pc:spChg chg="mod">
          <ac:chgData name="Sarah Burney" userId="3ff1fe9c-ec4d-4417-af83-dbc6e1aa8c41" providerId="ADAL" clId="{16716741-735D-42B8-B6D1-014AEC9EADF2}" dt="2025-09-14T12:10:07.291" v="1339" actId="20577"/>
          <ac:spMkLst>
            <pc:docMk/>
            <pc:sldMk cId="1076796199" sldId="261"/>
            <ac:spMk id="3" creationId="{FC53325C-D962-475D-8FA0-249E15703C2A}"/>
          </ac:spMkLst>
        </pc:spChg>
        <pc:spChg chg="del">
          <ac:chgData name="Sarah Burney" userId="3ff1fe9c-ec4d-4417-af83-dbc6e1aa8c41" providerId="ADAL" clId="{16716741-735D-42B8-B6D1-014AEC9EADF2}" dt="2025-09-14T12:06:35.668" v="1137" actId="26606"/>
          <ac:spMkLst>
            <pc:docMk/>
            <pc:sldMk cId="1076796199" sldId="261"/>
            <ac:spMk id="77" creationId="{F8875E4C-CFFE-4552-ABC7-175C3CB757FB}"/>
          </ac:spMkLst>
        </pc:spChg>
        <pc:spChg chg="del">
          <ac:chgData name="Sarah Burney" userId="3ff1fe9c-ec4d-4417-af83-dbc6e1aa8c41" providerId="ADAL" clId="{16716741-735D-42B8-B6D1-014AEC9EADF2}" dt="2025-09-14T12:06:35.668" v="1137" actId="26606"/>
          <ac:spMkLst>
            <pc:docMk/>
            <pc:sldMk cId="1076796199" sldId="261"/>
            <ac:spMk id="79" creationId="{79AFCB35-9C04-4524-A0B1-57FF6865D013}"/>
          </ac:spMkLst>
        </pc:spChg>
        <pc:spChg chg="del">
          <ac:chgData name="Sarah Burney" userId="3ff1fe9c-ec4d-4417-af83-dbc6e1aa8c41" providerId="ADAL" clId="{16716741-735D-42B8-B6D1-014AEC9EADF2}" dt="2025-09-14T12:06:35.668" v="1137" actId="26606"/>
          <ac:spMkLst>
            <pc:docMk/>
            <pc:sldMk cId="1076796199" sldId="261"/>
            <ac:spMk id="85" creationId="{53812026-3FC6-44DA-94EF-3B81640494BD}"/>
          </ac:spMkLst>
        </pc:spChg>
        <pc:spChg chg="del">
          <ac:chgData name="Sarah Burney" userId="3ff1fe9c-ec4d-4417-af83-dbc6e1aa8c41" providerId="ADAL" clId="{16716741-735D-42B8-B6D1-014AEC9EADF2}" dt="2025-09-14T12:06:35.668" v="1137" actId="26606"/>
          <ac:spMkLst>
            <pc:docMk/>
            <pc:sldMk cId="1076796199" sldId="261"/>
            <ac:spMk id="2057" creationId="{5A0118C5-4F8D-4CF4-BADD-53FEACC6C42A}"/>
          </ac:spMkLst>
        </pc:spChg>
        <pc:spChg chg="del">
          <ac:chgData name="Sarah Burney" userId="3ff1fe9c-ec4d-4417-af83-dbc6e1aa8c41" providerId="ADAL" clId="{16716741-735D-42B8-B6D1-014AEC9EADF2}" dt="2025-09-14T12:06:35.668" v="1137" actId="26606"/>
          <ac:spMkLst>
            <pc:docMk/>
            <pc:sldMk cId="1076796199" sldId="261"/>
            <ac:spMk id="2058" creationId="{F98F79A4-A6C7-4101-B1E9-27E05CB7CFA0}"/>
          </ac:spMkLst>
        </pc:spChg>
        <pc:spChg chg="del">
          <ac:chgData name="Sarah Burney" userId="3ff1fe9c-ec4d-4417-af83-dbc6e1aa8c41" providerId="ADAL" clId="{16716741-735D-42B8-B6D1-014AEC9EADF2}" dt="2025-09-14T12:06:35.668" v="1137" actId="26606"/>
          <ac:spMkLst>
            <pc:docMk/>
            <pc:sldMk cId="1076796199" sldId="261"/>
            <ac:spMk id="2059" creationId="{9E5C5460-229E-46C8-A712-CC317985420F}"/>
          </ac:spMkLst>
        </pc:spChg>
        <pc:spChg chg="add">
          <ac:chgData name="Sarah Burney" userId="3ff1fe9c-ec4d-4417-af83-dbc6e1aa8c41" providerId="ADAL" clId="{16716741-735D-42B8-B6D1-014AEC9EADF2}" dt="2025-09-14T12:06:35.668" v="1137" actId="26606"/>
          <ac:spMkLst>
            <pc:docMk/>
            <pc:sldMk cId="1076796199" sldId="261"/>
            <ac:spMk id="2064" creationId="{5AA03EDC-7067-4DFF-B672-541D016AAAB8}"/>
          </ac:spMkLst>
        </pc:spChg>
        <pc:spChg chg="add">
          <ac:chgData name="Sarah Burney" userId="3ff1fe9c-ec4d-4417-af83-dbc6e1aa8c41" providerId="ADAL" clId="{16716741-735D-42B8-B6D1-014AEC9EADF2}" dt="2025-09-14T12:06:35.668" v="1137" actId="26606"/>
          <ac:spMkLst>
            <pc:docMk/>
            <pc:sldMk cId="1076796199" sldId="261"/>
            <ac:spMk id="2066" creationId="{0EBF3E39-B0BE-496A-8604-9007470FFA3A}"/>
          </ac:spMkLst>
        </pc:spChg>
        <pc:picChg chg="del">
          <ac:chgData name="Sarah Burney" userId="3ff1fe9c-ec4d-4417-af83-dbc6e1aa8c41" providerId="ADAL" clId="{16716741-735D-42B8-B6D1-014AEC9EADF2}" dt="2025-09-14T11:52:34.684" v="834" actId="478"/>
          <ac:picMkLst>
            <pc:docMk/>
            <pc:sldMk cId="1076796199" sldId="261"/>
            <ac:picMk id="4" creationId="{96C3D3C1-7D33-491B-97DD-1A5C1A234177}"/>
          </ac:picMkLst>
        </pc:picChg>
        <pc:picChg chg="add">
          <ac:chgData name="Sarah Burney" userId="3ff1fe9c-ec4d-4417-af83-dbc6e1aa8c41" providerId="ADAL" clId="{16716741-735D-42B8-B6D1-014AEC9EADF2}" dt="2025-09-14T12:06:32.081" v="1136"/>
          <ac:picMkLst>
            <pc:docMk/>
            <pc:sldMk cId="1076796199" sldId="261"/>
            <ac:picMk id="2050" creationId="{F278B84C-D246-E4E5-DA8F-00B13DECACA5}"/>
          </ac:picMkLst>
        </pc:picChg>
        <pc:picChg chg="del">
          <ac:chgData name="Sarah Burney" userId="3ff1fe9c-ec4d-4417-af83-dbc6e1aa8c41" providerId="ADAL" clId="{16716741-735D-42B8-B6D1-014AEC9EADF2}" dt="2025-09-14T11:52:36.596" v="835" actId="478"/>
          <ac:picMkLst>
            <pc:docMk/>
            <pc:sldMk cId="1076796199" sldId="261"/>
            <ac:picMk id="2052" creationId="{58BF68BC-13EB-4C6D-8603-7684C1270CA5}"/>
          </ac:picMkLst>
        </pc:picChg>
      </pc:sldChg>
      <pc:sldChg chg="addSp delSp modSp mod">
        <pc:chgData name="Sarah Burney" userId="3ff1fe9c-ec4d-4417-af83-dbc6e1aa8c41" providerId="ADAL" clId="{16716741-735D-42B8-B6D1-014AEC9EADF2}" dt="2025-09-14T11:47:15.940" v="552" actId="403"/>
        <pc:sldMkLst>
          <pc:docMk/>
          <pc:sldMk cId="1021693538" sldId="262"/>
        </pc:sldMkLst>
        <pc:spChg chg="mod ord">
          <ac:chgData name="Sarah Burney" userId="3ff1fe9c-ec4d-4417-af83-dbc6e1aa8c41" providerId="ADAL" clId="{16716741-735D-42B8-B6D1-014AEC9EADF2}" dt="2025-09-14T11:47:15.940" v="552" actId="403"/>
          <ac:spMkLst>
            <pc:docMk/>
            <pc:sldMk cId="1021693538" sldId="262"/>
            <ac:spMk id="2" creationId="{689B598A-68A7-4102-9387-AD97BAF4B728}"/>
          </ac:spMkLst>
        </pc:spChg>
        <pc:spChg chg="mod">
          <ac:chgData name="Sarah Burney" userId="3ff1fe9c-ec4d-4417-af83-dbc6e1aa8c41" providerId="ADAL" clId="{16716741-735D-42B8-B6D1-014AEC9EADF2}" dt="2025-09-14T11:40:32.598" v="253" actId="26606"/>
          <ac:spMkLst>
            <pc:docMk/>
            <pc:sldMk cId="1021693538" sldId="262"/>
            <ac:spMk id="3" creationId="{1BD6985E-172B-44EA-8A55-E77694F09FE2}"/>
          </ac:spMkLst>
        </pc:spChg>
        <pc:spChg chg="del">
          <ac:chgData name="Sarah Burney" userId="3ff1fe9c-ec4d-4417-af83-dbc6e1aa8c41" providerId="ADAL" clId="{16716741-735D-42B8-B6D1-014AEC9EADF2}" dt="2025-09-14T11:40:32.598" v="253" actId="26606"/>
          <ac:spMkLst>
            <pc:docMk/>
            <pc:sldMk cId="1021693538" sldId="262"/>
            <ac:spMk id="80" creationId="{AB5B657C-AB94-41F2-A8D4-DB248DE8AAA0}"/>
          </ac:spMkLst>
        </pc:spChg>
        <pc:spChg chg="add">
          <ac:chgData name="Sarah Burney" userId="3ff1fe9c-ec4d-4417-af83-dbc6e1aa8c41" providerId="ADAL" clId="{16716741-735D-42B8-B6D1-014AEC9EADF2}" dt="2025-09-14T11:40:32.598" v="253" actId="26606"/>
          <ac:spMkLst>
            <pc:docMk/>
            <pc:sldMk cId="1021693538" sldId="262"/>
            <ac:spMk id="104" creationId="{9B6A81E7-2A43-4366-8431-1FA7A780A2E6}"/>
          </ac:spMkLst>
        </pc:spChg>
        <pc:spChg chg="add">
          <ac:chgData name="Sarah Burney" userId="3ff1fe9c-ec4d-4417-af83-dbc6e1aa8c41" providerId="ADAL" clId="{16716741-735D-42B8-B6D1-014AEC9EADF2}" dt="2025-09-14T11:40:32.598" v="253" actId="26606"/>
          <ac:spMkLst>
            <pc:docMk/>
            <pc:sldMk cId="1021693538" sldId="262"/>
            <ac:spMk id="106" creationId="{D09B7001-6C15-47E8-8C3B-A6EB53C98D3A}"/>
          </ac:spMkLst>
        </pc:spChg>
        <pc:spChg chg="add">
          <ac:chgData name="Sarah Burney" userId="3ff1fe9c-ec4d-4417-af83-dbc6e1aa8c41" providerId="ADAL" clId="{16716741-735D-42B8-B6D1-014AEC9EADF2}" dt="2025-09-14T11:40:32.598" v="253" actId="26606"/>
          <ac:spMkLst>
            <pc:docMk/>
            <pc:sldMk cId="1021693538" sldId="262"/>
            <ac:spMk id="108" creationId="{7D3D7337-C310-4B2B-BE2D-98E9D6EC0DC8}"/>
          </ac:spMkLst>
        </pc:spChg>
        <pc:grpChg chg="del">
          <ac:chgData name="Sarah Burney" userId="3ff1fe9c-ec4d-4417-af83-dbc6e1aa8c41" providerId="ADAL" clId="{16716741-735D-42B8-B6D1-014AEC9EADF2}" dt="2025-09-14T11:40:32.598" v="253" actId="26606"/>
          <ac:grpSpMkLst>
            <pc:docMk/>
            <pc:sldMk cId="1021693538" sldId="262"/>
            <ac:grpSpMk id="82" creationId="{81BD5961-0F42-4962-9733-6F5C6D1DDAEF}"/>
          </ac:grpSpMkLst>
        </pc:grpChg>
        <pc:grpChg chg="del">
          <ac:chgData name="Sarah Burney" userId="3ff1fe9c-ec4d-4417-af83-dbc6e1aa8c41" providerId="ADAL" clId="{16716741-735D-42B8-B6D1-014AEC9EADF2}" dt="2025-09-14T11:40:32.598" v="253" actId="26606"/>
          <ac:grpSpMkLst>
            <pc:docMk/>
            <pc:sldMk cId="1021693538" sldId="262"/>
            <ac:grpSpMk id="86" creationId="{A6DDA534-C87C-457B-A8D4-2E01B5497BD8}"/>
          </ac:grpSpMkLst>
        </pc:grpChg>
        <pc:picChg chg="mod">
          <ac:chgData name="Sarah Burney" userId="3ff1fe9c-ec4d-4417-af83-dbc6e1aa8c41" providerId="ADAL" clId="{16716741-735D-42B8-B6D1-014AEC9EADF2}" dt="2025-09-14T11:40:32.598" v="253" actId="26606"/>
          <ac:picMkLst>
            <pc:docMk/>
            <pc:sldMk cId="1021693538" sldId="262"/>
            <ac:picMk id="4" creationId="{71B445BE-1F49-450A-89A5-ECED0C2897CF}"/>
          </ac:picMkLst>
        </pc:picChg>
      </pc:sldChg>
      <pc:sldChg chg="addSp delSp modSp mod ord setBg setClrOvrMap">
        <pc:chgData name="Sarah Burney" userId="3ff1fe9c-ec4d-4417-af83-dbc6e1aa8c41" providerId="ADAL" clId="{16716741-735D-42B8-B6D1-014AEC9EADF2}" dt="2025-09-14T11:46:28.500" v="526" actId="403"/>
        <pc:sldMkLst>
          <pc:docMk/>
          <pc:sldMk cId="1505682772" sldId="263"/>
        </pc:sldMkLst>
        <pc:spChg chg="mod">
          <ac:chgData name="Sarah Burney" userId="3ff1fe9c-ec4d-4417-af83-dbc6e1aa8c41" providerId="ADAL" clId="{16716741-735D-42B8-B6D1-014AEC9EADF2}" dt="2025-09-14T11:46:28.500" v="526" actId="403"/>
          <ac:spMkLst>
            <pc:docMk/>
            <pc:sldMk cId="1505682772" sldId="263"/>
            <ac:spMk id="2" creationId="{65159C99-1A21-45E1-974D-A004A701C42F}"/>
          </ac:spMkLst>
        </pc:spChg>
        <pc:spChg chg="mod">
          <ac:chgData name="Sarah Burney" userId="3ff1fe9c-ec4d-4417-af83-dbc6e1aa8c41" providerId="ADAL" clId="{16716741-735D-42B8-B6D1-014AEC9EADF2}" dt="2025-09-14T11:41:53.618" v="257" actId="26606"/>
          <ac:spMkLst>
            <pc:docMk/>
            <pc:sldMk cId="1505682772" sldId="263"/>
            <ac:spMk id="3" creationId="{26459FC0-512A-42E2-8451-7180F52021E0}"/>
          </ac:spMkLst>
        </pc:spChg>
        <pc:spChg chg="del">
          <ac:chgData name="Sarah Burney" userId="3ff1fe9c-ec4d-4417-af83-dbc6e1aa8c41" providerId="ADAL" clId="{16716741-735D-42B8-B6D1-014AEC9EADF2}" dt="2025-09-14T11:41:53.618" v="257" actId="26606"/>
          <ac:spMkLst>
            <pc:docMk/>
            <pc:sldMk cId="1505682772" sldId="263"/>
            <ac:spMk id="3090" creationId="{CF62D2A7-8207-488C-9F46-316BA81A16C8}"/>
          </ac:spMkLst>
        </pc:spChg>
        <pc:spChg chg="add">
          <ac:chgData name="Sarah Burney" userId="3ff1fe9c-ec4d-4417-af83-dbc6e1aa8c41" providerId="ADAL" clId="{16716741-735D-42B8-B6D1-014AEC9EADF2}" dt="2025-09-14T11:41:53.618" v="257" actId="26606"/>
          <ac:spMkLst>
            <pc:docMk/>
            <pc:sldMk cId="1505682772" sldId="263"/>
            <ac:spMk id="3095" creationId="{60E9A6ED-B880-44EA-8D60-C9D3C82CCBD2}"/>
          </ac:spMkLst>
        </pc:spChg>
        <pc:picChg chg="mod ord">
          <ac:chgData name="Sarah Burney" userId="3ff1fe9c-ec4d-4417-af83-dbc6e1aa8c41" providerId="ADAL" clId="{16716741-735D-42B8-B6D1-014AEC9EADF2}" dt="2025-09-14T11:41:53.618" v="257" actId="26606"/>
          <ac:picMkLst>
            <pc:docMk/>
            <pc:sldMk cId="1505682772" sldId="263"/>
            <ac:picMk id="3074" creationId="{47E6F711-C089-42BF-82CE-D858E30C52D4}"/>
          </ac:picMkLst>
        </pc:picChg>
      </pc:sldChg>
      <pc:sldChg chg="addSp delSp modSp mod ord">
        <pc:chgData name="Sarah Burney" userId="3ff1fe9c-ec4d-4417-af83-dbc6e1aa8c41" providerId="ADAL" clId="{16716741-735D-42B8-B6D1-014AEC9EADF2}" dt="2025-09-14T11:47:27.463" v="559" actId="14100"/>
        <pc:sldMkLst>
          <pc:docMk/>
          <pc:sldMk cId="1155706962" sldId="264"/>
        </pc:sldMkLst>
        <pc:spChg chg="mod">
          <ac:chgData name="Sarah Burney" userId="3ff1fe9c-ec4d-4417-af83-dbc6e1aa8c41" providerId="ADAL" clId="{16716741-735D-42B8-B6D1-014AEC9EADF2}" dt="2025-09-14T11:47:25.445" v="558" actId="14100"/>
          <ac:spMkLst>
            <pc:docMk/>
            <pc:sldMk cId="1155706962" sldId="264"/>
            <ac:spMk id="2" creationId="{5211D4D4-2F5C-49D2-B1A7-3E0CF3B65E43}"/>
          </ac:spMkLst>
        </pc:spChg>
        <pc:spChg chg="mod">
          <ac:chgData name="Sarah Burney" userId="3ff1fe9c-ec4d-4417-af83-dbc6e1aa8c41" providerId="ADAL" clId="{16716741-735D-42B8-B6D1-014AEC9EADF2}" dt="2025-09-14T11:47:27.463" v="559" actId="14100"/>
          <ac:spMkLst>
            <pc:docMk/>
            <pc:sldMk cId="1155706962" sldId="264"/>
            <ac:spMk id="3" creationId="{9DC455CF-7D9A-4F24-825B-7AED4F6F90C7}"/>
          </ac:spMkLst>
        </pc:spChg>
        <pc:spChg chg="del">
          <ac:chgData name="Sarah Burney" userId="3ff1fe9c-ec4d-4417-af83-dbc6e1aa8c41" providerId="ADAL" clId="{16716741-735D-42B8-B6D1-014AEC9EADF2}" dt="2025-09-14T11:43:22.874" v="260" actId="26606"/>
          <ac:spMkLst>
            <pc:docMk/>
            <pc:sldMk cId="1155706962" sldId="264"/>
            <ac:spMk id="6" creationId="{327D73B4-9F5C-4A64-A179-51B9500CB8B5}"/>
          </ac:spMkLst>
        </pc:spChg>
        <pc:spChg chg="del">
          <ac:chgData name="Sarah Burney" userId="3ff1fe9c-ec4d-4417-af83-dbc6e1aa8c41" providerId="ADAL" clId="{16716741-735D-42B8-B6D1-014AEC9EADF2}" dt="2025-09-14T11:43:22.874" v="260" actId="26606"/>
          <ac:spMkLst>
            <pc:docMk/>
            <pc:sldMk cId="1155706962" sldId="264"/>
            <ac:spMk id="7" creationId="{C1F06963-6374-4B48-844F-071A9BAAAE02}"/>
          </ac:spMkLst>
        </pc:spChg>
        <pc:spChg chg="del">
          <ac:chgData name="Sarah Burney" userId="3ff1fe9c-ec4d-4417-af83-dbc6e1aa8c41" providerId="ADAL" clId="{16716741-735D-42B8-B6D1-014AEC9EADF2}" dt="2025-09-14T11:43:22.874" v="260" actId="26606"/>
          <ac:spMkLst>
            <pc:docMk/>
            <pc:sldMk cId="1155706962" sldId="264"/>
            <ac:spMk id="8" creationId="{6CB927A4-E432-4310-9CD5-E89FF5063179}"/>
          </ac:spMkLst>
        </pc:spChg>
        <pc:spChg chg="del">
          <ac:chgData name="Sarah Burney" userId="3ff1fe9c-ec4d-4417-af83-dbc6e1aa8c41" providerId="ADAL" clId="{16716741-735D-42B8-B6D1-014AEC9EADF2}" dt="2025-09-14T11:43:22.874" v="260" actId="26606"/>
          <ac:spMkLst>
            <pc:docMk/>
            <pc:sldMk cId="1155706962" sldId="264"/>
            <ac:spMk id="10" creationId="{1453BF6C-B012-48B7-B4E8-6D7AC7C27D02}"/>
          </ac:spMkLst>
        </pc:spChg>
        <pc:spChg chg="del">
          <ac:chgData name="Sarah Burney" userId="3ff1fe9c-ec4d-4417-af83-dbc6e1aa8c41" providerId="ADAL" clId="{16716741-735D-42B8-B6D1-014AEC9EADF2}" dt="2025-09-14T11:43:22.874" v="260" actId="26606"/>
          <ac:spMkLst>
            <pc:docMk/>
            <pc:sldMk cId="1155706962" sldId="264"/>
            <ac:spMk id="12" creationId="{E3020543-B24B-4EC4-8FFC-8DD88EEA91A8}"/>
          </ac:spMkLst>
        </pc:spChg>
        <pc:spChg chg="add del">
          <ac:chgData name="Sarah Burney" userId="3ff1fe9c-ec4d-4417-af83-dbc6e1aa8c41" providerId="ADAL" clId="{16716741-735D-42B8-B6D1-014AEC9EADF2}" dt="2025-09-14T11:44:24.370" v="502" actId="26606"/>
          <ac:spMkLst>
            <pc:docMk/>
            <pc:sldMk cId="1155706962" sldId="264"/>
            <ac:spMk id="1031" creationId="{60E9A6ED-B880-44EA-8D60-C9D3C82CCBD2}"/>
          </ac:spMkLst>
        </pc:spChg>
        <pc:spChg chg="add">
          <ac:chgData name="Sarah Burney" userId="3ff1fe9c-ec4d-4417-af83-dbc6e1aa8c41" providerId="ADAL" clId="{16716741-735D-42B8-B6D1-014AEC9EADF2}" dt="2025-09-14T11:44:24.370" v="502" actId="26606"/>
          <ac:spMkLst>
            <pc:docMk/>
            <pc:sldMk cId="1155706962" sldId="264"/>
            <ac:spMk id="1036" creationId="{D19BB8BE-1351-4D9B-B761-F84A0B5B6519}"/>
          </ac:spMkLst>
        </pc:spChg>
        <pc:picChg chg="del">
          <ac:chgData name="Sarah Burney" userId="3ff1fe9c-ec4d-4417-af83-dbc6e1aa8c41" providerId="ADAL" clId="{16716741-735D-42B8-B6D1-014AEC9EADF2}" dt="2025-09-14T11:43:16.378" v="258" actId="478"/>
          <ac:picMkLst>
            <pc:docMk/>
            <pc:sldMk cId="1155706962" sldId="264"/>
            <ac:picMk id="4" creationId="{D1514D74-F0FD-4D97-B12D-5BF5002D1712}"/>
          </ac:picMkLst>
        </pc:picChg>
        <pc:picChg chg="add mod">
          <ac:chgData name="Sarah Burney" userId="3ff1fe9c-ec4d-4417-af83-dbc6e1aa8c41" providerId="ADAL" clId="{16716741-735D-42B8-B6D1-014AEC9EADF2}" dt="2025-09-14T11:44:32.074" v="503" actId="732"/>
          <ac:picMkLst>
            <pc:docMk/>
            <pc:sldMk cId="1155706962" sldId="264"/>
            <ac:picMk id="1026" creationId="{B9C385CB-5EEE-2F66-E9C0-F9F7D8E8E11E}"/>
          </ac:picMkLst>
        </pc:picChg>
        <pc:cxnChg chg="del">
          <ac:chgData name="Sarah Burney" userId="3ff1fe9c-ec4d-4417-af83-dbc6e1aa8c41" providerId="ADAL" clId="{16716741-735D-42B8-B6D1-014AEC9EADF2}" dt="2025-09-14T11:43:22.874" v="260" actId="26606"/>
          <ac:cxnSpMkLst>
            <pc:docMk/>
            <pc:sldMk cId="1155706962" sldId="264"/>
            <ac:cxnSpMk id="23" creationId="{C49DA8F6-BCC1-4447-B54C-57856834B94B}"/>
          </ac:cxnSpMkLst>
        </pc:cxnChg>
      </pc:sldChg>
      <pc:sldChg chg="addSp delSp modSp mod ord">
        <pc:chgData name="Sarah Burney" userId="3ff1fe9c-ec4d-4417-af83-dbc6e1aa8c41" providerId="ADAL" clId="{16716741-735D-42B8-B6D1-014AEC9EADF2}" dt="2025-09-14T11:47:51.586" v="574" actId="14100"/>
        <pc:sldMkLst>
          <pc:docMk/>
          <pc:sldMk cId="1320098277" sldId="265"/>
        </pc:sldMkLst>
        <pc:spChg chg="mod">
          <ac:chgData name="Sarah Burney" userId="3ff1fe9c-ec4d-4417-af83-dbc6e1aa8c41" providerId="ADAL" clId="{16716741-735D-42B8-B6D1-014AEC9EADF2}" dt="2025-09-14T11:47:51.586" v="574" actId="14100"/>
          <ac:spMkLst>
            <pc:docMk/>
            <pc:sldMk cId="1320098277" sldId="265"/>
            <ac:spMk id="2" creationId="{1066F29A-FBAC-47A5-A705-3A46FB04CA26}"/>
          </ac:spMkLst>
        </pc:spChg>
        <pc:spChg chg="mod">
          <ac:chgData name="Sarah Burney" userId="3ff1fe9c-ec4d-4417-af83-dbc6e1aa8c41" providerId="ADAL" clId="{16716741-735D-42B8-B6D1-014AEC9EADF2}" dt="2025-09-14T11:45:03.218" v="508" actId="26606"/>
          <ac:spMkLst>
            <pc:docMk/>
            <pc:sldMk cId="1320098277" sldId="265"/>
            <ac:spMk id="3" creationId="{8BBEAF0C-A20D-45DA-AF0C-890DB1F08657}"/>
          </ac:spMkLst>
        </pc:spChg>
        <pc:spChg chg="del">
          <ac:chgData name="Sarah Burney" userId="3ff1fe9c-ec4d-4417-af83-dbc6e1aa8c41" providerId="ADAL" clId="{16716741-735D-42B8-B6D1-014AEC9EADF2}" dt="2025-09-14T11:45:03.218" v="508" actId="26606"/>
          <ac:spMkLst>
            <pc:docMk/>
            <pc:sldMk cId="1320098277" sldId="265"/>
            <ac:spMk id="77" creationId="{F8875E4C-CFFE-4552-ABC7-175C3CB757FB}"/>
          </ac:spMkLst>
        </pc:spChg>
        <pc:spChg chg="del">
          <ac:chgData name="Sarah Burney" userId="3ff1fe9c-ec4d-4417-af83-dbc6e1aa8c41" providerId="ADAL" clId="{16716741-735D-42B8-B6D1-014AEC9EADF2}" dt="2025-09-14T11:45:03.218" v="508" actId="26606"/>
          <ac:spMkLst>
            <pc:docMk/>
            <pc:sldMk cId="1320098277" sldId="265"/>
            <ac:spMk id="79" creationId="{79AFCB35-9C04-4524-A0B1-57FF6865D013}"/>
          </ac:spMkLst>
        </pc:spChg>
        <pc:spChg chg="del">
          <ac:chgData name="Sarah Burney" userId="3ff1fe9c-ec4d-4417-af83-dbc6e1aa8c41" providerId="ADAL" clId="{16716741-735D-42B8-B6D1-014AEC9EADF2}" dt="2025-09-14T11:45:03.218" v="508" actId="26606"/>
          <ac:spMkLst>
            <pc:docMk/>
            <pc:sldMk cId="1320098277" sldId="265"/>
            <ac:spMk id="7174" creationId="{5A0118C5-4F8D-4CF4-BADD-53FEACC6C42A}"/>
          </ac:spMkLst>
        </pc:spChg>
        <pc:spChg chg="del">
          <ac:chgData name="Sarah Burney" userId="3ff1fe9c-ec4d-4417-af83-dbc6e1aa8c41" providerId="ADAL" clId="{16716741-735D-42B8-B6D1-014AEC9EADF2}" dt="2025-09-14T11:45:03.218" v="508" actId="26606"/>
          <ac:spMkLst>
            <pc:docMk/>
            <pc:sldMk cId="1320098277" sldId="265"/>
            <ac:spMk id="7175" creationId="{F98F79A4-A6C7-4101-B1E9-27E05CB7CFA0}"/>
          </ac:spMkLst>
        </pc:spChg>
        <pc:spChg chg="del">
          <ac:chgData name="Sarah Burney" userId="3ff1fe9c-ec4d-4417-af83-dbc6e1aa8c41" providerId="ADAL" clId="{16716741-735D-42B8-B6D1-014AEC9EADF2}" dt="2025-09-14T11:45:03.218" v="508" actId="26606"/>
          <ac:spMkLst>
            <pc:docMk/>
            <pc:sldMk cId="1320098277" sldId="265"/>
            <ac:spMk id="7176" creationId="{D11AD2AD-0BA0-4DD3-8EEA-84686A0E718C}"/>
          </ac:spMkLst>
        </pc:spChg>
        <pc:spChg chg="del">
          <ac:chgData name="Sarah Burney" userId="3ff1fe9c-ec4d-4417-af83-dbc6e1aa8c41" providerId="ADAL" clId="{16716741-735D-42B8-B6D1-014AEC9EADF2}" dt="2025-09-14T11:45:03.218" v="508" actId="26606"/>
          <ac:spMkLst>
            <pc:docMk/>
            <pc:sldMk cId="1320098277" sldId="265"/>
            <ac:spMk id="7177" creationId="{9E5C5460-229E-46C8-A712-CC317985420F}"/>
          </ac:spMkLst>
        </pc:spChg>
        <pc:spChg chg="del">
          <ac:chgData name="Sarah Burney" userId="3ff1fe9c-ec4d-4417-af83-dbc6e1aa8c41" providerId="ADAL" clId="{16716741-735D-42B8-B6D1-014AEC9EADF2}" dt="2025-09-14T11:45:03.218" v="508" actId="26606"/>
          <ac:spMkLst>
            <pc:docMk/>
            <pc:sldMk cId="1320098277" sldId="265"/>
            <ac:spMk id="7178" creationId="{53812026-3FC6-44DA-94EF-3B81640494BD}"/>
          </ac:spMkLst>
        </pc:spChg>
        <pc:spChg chg="add">
          <ac:chgData name="Sarah Burney" userId="3ff1fe9c-ec4d-4417-af83-dbc6e1aa8c41" providerId="ADAL" clId="{16716741-735D-42B8-B6D1-014AEC9EADF2}" dt="2025-09-14T11:45:03.218" v="508" actId="26606"/>
          <ac:spMkLst>
            <pc:docMk/>
            <pc:sldMk cId="1320098277" sldId="265"/>
            <ac:spMk id="7184" creationId="{AAB0F62B-977D-4DD3-8796-EBFA85D7F51C}"/>
          </ac:spMkLst>
        </pc:spChg>
      </pc:sldChg>
      <pc:sldChg chg="addSp delSp modSp mod setBg setClrOvrMap">
        <pc:chgData name="Sarah Burney" userId="3ff1fe9c-ec4d-4417-af83-dbc6e1aa8c41" providerId="ADAL" clId="{16716741-735D-42B8-B6D1-014AEC9EADF2}" dt="2025-09-14T11:47:40.100" v="565" actId="404"/>
        <pc:sldMkLst>
          <pc:docMk/>
          <pc:sldMk cId="2290162019" sldId="266"/>
        </pc:sldMkLst>
        <pc:spChg chg="mod ord">
          <ac:chgData name="Sarah Burney" userId="3ff1fe9c-ec4d-4417-af83-dbc6e1aa8c41" providerId="ADAL" clId="{16716741-735D-42B8-B6D1-014AEC9EADF2}" dt="2025-09-14T11:47:40.100" v="565" actId="404"/>
          <ac:spMkLst>
            <pc:docMk/>
            <pc:sldMk cId="2290162019" sldId="266"/>
            <ac:spMk id="2" creationId="{78CA2478-A178-4544-B615-3E3123A75404}"/>
          </ac:spMkLst>
        </pc:spChg>
        <pc:spChg chg="mod">
          <ac:chgData name="Sarah Burney" userId="3ff1fe9c-ec4d-4417-af83-dbc6e1aa8c41" providerId="ADAL" clId="{16716741-735D-42B8-B6D1-014AEC9EADF2}" dt="2025-09-14T11:44:53.735" v="507" actId="26606"/>
          <ac:spMkLst>
            <pc:docMk/>
            <pc:sldMk cId="2290162019" sldId="266"/>
            <ac:spMk id="3" creationId="{4EC9521A-DB69-4691-9A07-E97C3E11AE29}"/>
          </ac:spMkLst>
        </pc:spChg>
        <pc:spChg chg="del">
          <ac:chgData name="Sarah Burney" userId="3ff1fe9c-ec4d-4417-af83-dbc6e1aa8c41" providerId="ADAL" clId="{16716741-735D-42B8-B6D1-014AEC9EADF2}" dt="2025-09-14T11:44:53.735" v="507" actId="26606"/>
          <ac:spMkLst>
            <pc:docMk/>
            <pc:sldMk cId="2290162019" sldId="266"/>
            <ac:spMk id="79" creationId="{CF62D2A7-8207-488C-9F46-316BA81A16C8}"/>
          </ac:spMkLst>
        </pc:spChg>
        <pc:spChg chg="add">
          <ac:chgData name="Sarah Burney" userId="3ff1fe9c-ec4d-4417-af83-dbc6e1aa8c41" providerId="ADAL" clId="{16716741-735D-42B8-B6D1-014AEC9EADF2}" dt="2025-09-14T11:44:53.735" v="507" actId="26606"/>
          <ac:spMkLst>
            <pc:docMk/>
            <pc:sldMk cId="2290162019" sldId="266"/>
            <ac:spMk id="8199" creationId="{04812C46-200A-4DEB-A05E-3ED6C68C2387}"/>
          </ac:spMkLst>
        </pc:spChg>
        <pc:spChg chg="add">
          <ac:chgData name="Sarah Burney" userId="3ff1fe9c-ec4d-4417-af83-dbc6e1aa8c41" providerId="ADAL" clId="{16716741-735D-42B8-B6D1-014AEC9EADF2}" dt="2025-09-14T11:44:53.735" v="507" actId="26606"/>
          <ac:spMkLst>
            <pc:docMk/>
            <pc:sldMk cId="2290162019" sldId="266"/>
            <ac:spMk id="8201" creationId="{D1EA859B-E555-4109-94F3-6700E046E008}"/>
          </ac:spMkLst>
        </pc:spChg>
        <pc:picChg chg="mod">
          <ac:chgData name="Sarah Burney" userId="3ff1fe9c-ec4d-4417-af83-dbc6e1aa8c41" providerId="ADAL" clId="{16716741-735D-42B8-B6D1-014AEC9EADF2}" dt="2025-09-14T11:44:53.735" v="507" actId="26606"/>
          <ac:picMkLst>
            <pc:docMk/>
            <pc:sldMk cId="2290162019" sldId="266"/>
            <ac:picMk id="8194" creationId="{89604496-0CE5-445D-8477-A8DF3A0520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6D155-D1FB-482F-9216-FAEF1FAE0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BE4DD-3CDE-4A83-973C-EC34632CE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7FF5F-1133-4038-A9BA-5BFC7F65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24AA-D8A1-4058-9404-67EE637A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EB524-FEF3-45EA-B8BA-C6E40470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E994-AE78-496B-A306-022DDA2F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395A9-CE2E-4775-AAE8-568648E95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E4508-DDD2-4F21-9D9D-90C3F4D2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6E433-39CD-4D51-95BA-25C19635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3C6FA-BB6B-4012-85FA-C58E0CD0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8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965ACA-80EC-4954-B932-24E44B70A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73637-0CFF-466F-845A-156AA018B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50373-C2AD-4396-A924-8ED5FCAA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2105F-7992-40A6-9C67-D3CA5A26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9EB4C-E5CC-4DAD-97B0-4717FF10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DECE-7FAA-48F0-8C29-F56959DB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788B-B8D6-44BE-AB9A-DA64FE709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95E07-6646-40BE-BFB1-FADAE2C21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9AF26-1E47-4B0F-B992-0BF87057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9E202-DACB-4CA1-B027-6A3ED8AB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283C-5C59-4C14-8785-866A18F3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39989-E8A1-4B99-A7C9-F03F017DF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8A5FF-60D7-4BBE-AF58-9C51B578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5EEC7-89A9-4AA7-B2C2-AD268F90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17D8D-EB10-4820-AC5E-D3428F29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7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A75E-21F2-4C3E-B8C1-03DC168B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D1676-0843-4F58-B1E4-E5EBB4724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16F5-7E00-4094-A69C-C4B2F3F15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C2581-228F-4BE2-A29E-E6091011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BBEC6-76D3-4281-901B-7E5EC9CB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79148-9AA0-41F7-A9BC-980B0CE1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6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2FEB-95D1-4460-B568-AFEE916B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B100D-4CD1-442B-91C5-B1BDD389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79E5B-9FEE-4580-9A55-DA31CF0CA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A93FE-047E-4AB1-8248-5587BEDA5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9F3A9-64FD-43FB-869B-8960324B9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6E7AE-3B5B-42E2-BB48-C540177A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2D6B3-258A-483F-AB45-D33E07D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C55CCD-F084-4668-813F-D8B33B20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1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5213-6D1D-4205-8435-B9A08292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C53A9-94BC-4AC1-B5F7-18756701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F27F8-8748-4163-9607-CC43A551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8BE0D-0A5B-4060-934F-3BDC1AE3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0C191-0679-40B8-BD31-B99F5185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01B25-7C78-475C-A162-C60B6BCF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DD526-2768-4EAE-888F-0E8DC062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1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DE15-DA10-47DE-A7C1-ACBC3BCA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F8884-B23B-4A3C-B843-0BCD857B9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ECC73-7780-4970-8766-47339F47F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F6A1A-3ACD-4555-98F6-1B230DCF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91AA7-2495-438D-A943-12486C0F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DE9C0-09BE-44EF-9770-2A8114C6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0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3097-1F15-4B13-8A68-234AEB9D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480956-CF6A-4A5D-8093-949335651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69728-A1A0-4C61-8683-E4773CC6E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C2632-4F3A-4848-AB0D-5DBE9CCA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94174-C025-490A-B066-3B9D21DF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94060-18FD-4DAC-B875-8D2C486E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0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B2DF3-75E7-47C1-931B-742CE953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29FF3-1138-49E3-BBA2-A13C421E2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CFB93-0C03-405F-8C72-F2EAC0C8B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942D4-02CA-4498-999B-96F9A74D2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0B3BD-16FE-48F4-8B06-76ECE3A48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3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A2BE1-BCF5-47C2-B7E4-9D7D99546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5200"/>
              <a:t>Year 8 English: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F3531-D1C4-4343-B724-4179F0ADB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AU"/>
              <a:t>Term 3, Week 8</a:t>
            </a:r>
          </a:p>
        </p:txBody>
      </p:sp>
      <p:pic>
        <p:nvPicPr>
          <p:cNvPr id="1028" name="Picture 4" descr="Making succulents colourful | PLANTS HAPPEN ™">
            <a:extLst>
              <a:ext uri="{FF2B5EF4-FFF2-40B4-BE49-F238E27FC236}">
                <a16:creationId xmlns:a16="http://schemas.microsoft.com/office/drawing/2014/main" id="{D55F7200-3C60-4D69-BF04-65DD1D22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" r="-1" b="-1"/>
          <a:stretch>
            <a:fillRect/>
          </a:stretch>
        </p:blipFill>
        <p:spPr bwMode="auto">
          <a:xfrm>
            <a:off x="20" y="10"/>
            <a:ext cx="69928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85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4" name="Rectangle 7183">
            <a:extLst>
              <a:ext uri="{FF2B5EF4-FFF2-40B4-BE49-F238E27FC236}">
                <a16:creationId xmlns:a16="http://schemas.microsoft.com/office/drawing/2014/main" id="{AAB0F62B-977D-4DD3-8796-EBFA85D7F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6F29A-FBAC-47A5-A705-3A46FB04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768"/>
            <a:ext cx="5995646" cy="1858692"/>
          </a:xfrm>
        </p:spPr>
        <p:txBody>
          <a:bodyPr anchor="b">
            <a:normAutofit/>
          </a:bodyPr>
          <a:lstStyle/>
          <a:p>
            <a:r>
              <a:rPr lang="en-AU" sz="5400" dirty="0"/>
              <a:t>Heed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EAF0C-A20D-45DA-AF0C-890DB1F08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53386"/>
            <a:ext cx="5995647" cy="3163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verb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to pay attention or take notice of </a:t>
            </a:r>
          </a:p>
          <a:p>
            <a:endParaRPr lang="en-GB" sz="2000" b="1" dirty="0"/>
          </a:p>
          <a:p>
            <a:r>
              <a:rPr lang="en-GB" sz="2000" i="1" dirty="0"/>
              <a:t>My sister is always broke, but she still refuses to </a:t>
            </a:r>
            <a:r>
              <a:rPr lang="en-GB" sz="2000" i="1" u="sng" dirty="0"/>
              <a:t>heed</a:t>
            </a:r>
            <a:r>
              <a:rPr lang="en-GB" sz="2000" i="1" dirty="0"/>
              <a:t> my sensible financial advice.</a:t>
            </a:r>
          </a:p>
          <a:p>
            <a:endParaRPr lang="en-AU" sz="2000" dirty="0"/>
          </a:p>
        </p:txBody>
      </p:sp>
      <p:pic>
        <p:nvPicPr>
          <p:cNvPr id="7172" name="Picture 4" descr="Advocating for Yourself: Advice from a Female Engineer - All Together">
            <a:extLst>
              <a:ext uri="{FF2B5EF4-FFF2-40B4-BE49-F238E27FC236}">
                <a16:creationId xmlns:a16="http://schemas.microsoft.com/office/drawing/2014/main" id="{54466E1A-B200-4F35-9A64-ED755DBB2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9" r="3" b="3"/>
          <a:stretch/>
        </p:blipFill>
        <p:spPr bwMode="auto">
          <a:xfrm>
            <a:off x="7895023" y="547816"/>
            <a:ext cx="2778084" cy="277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ow to Find Income When You&amp;#39;re Broke as Hell | by Jackie Dana | The Startup  | Medium">
            <a:extLst>
              <a:ext uri="{FF2B5EF4-FFF2-40B4-BE49-F238E27FC236}">
                <a16:creationId xmlns:a16="http://schemas.microsoft.com/office/drawing/2014/main" id="{650BA791-620F-44E4-85FE-DCC19AD5D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2" r="13046" b="-3"/>
          <a:stretch/>
        </p:blipFill>
        <p:spPr bwMode="auto">
          <a:xfrm>
            <a:off x="7895023" y="3525795"/>
            <a:ext cx="2778083" cy="277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9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0472C-321F-4C32-9407-3820E21D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r>
              <a:rPr lang="en-AU" sz="5400" dirty="0">
                <a:solidFill>
                  <a:srgbClr val="595959"/>
                </a:solidFill>
              </a:rPr>
              <a:t>Controversy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3325C-D962-475D-8FA0-249E15703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595959"/>
                </a:solidFill>
              </a:rPr>
              <a:t>Part of Speech: </a:t>
            </a:r>
            <a:r>
              <a:rPr lang="en-GB" sz="2000" dirty="0">
                <a:solidFill>
                  <a:srgbClr val="595959"/>
                </a:solidFill>
              </a:rPr>
              <a:t>noun</a:t>
            </a:r>
          </a:p>
          <a:p>
            <a:pPr marL="0" indent="0">
              <a:buNone/>
            </a:pPr>
            <a:endParaRPr lang="en-GB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595959"/>
                </a:solidFill>
              </a:rPr>
              <a:t>Meaning: </a:t>
            </a:r>
            <a:r>
              <a:rPr lang="en-GB" sz="2000" dirty="0">
                <a:solidFill>
                  <a:srgbClr val="595959"/>
                </a:solidFill>
              </a:rPr>
              <a:t>a public debate or disagreement that lots of people </a:t>
            </a:r>
            <a:r>
              <a:rPr lang="en-GB" sz="2000">
                <a:solidFill>
                  <a:srgbClr val="595959"/>
                </a:solidFill>
              </a:rPr>
              <a:t>are talking about </a:t>
            </a:r>
            <a:r>
              <a:rPr lang="en-GB" sz="2000" dirty="0">
                <a:solidFill>
                  <a:srgbClr val="595959"/>
                </a:solidFill>
              </a:rPr>
              <a:t>for a long time</a:t>
            </a:r>
          </a:p>
          <a:p>
            <a:pPr marL="0" indent="0">
              <a:buNone/>
            </a:pPr>
            <a:endParaRPr lang="en-GB" sz="2000" i="1" dirty="0">
              <a:solidFill>
                <a:srgbClr val="595959"/>
              </a:solidFill>
            </a:endParaRPr>
          </a:p>
          <a:p>
            <a:r>
              <a:rPr lang="en-GB" sz="2000" i="1" dirty="0">
                <a:solidFill>
                  <a:srgbClr val="595959"/>
                </a:solidFill>
              </a:rPr>
              <a:t>There has always been </a:t>
            </a:r>
            <a:r>
              <a:rPr lang="en-GB" sz="2000" i="1" u="sng" dirty="0">
                <a:solidFill>
                  <a:srgbClr val="595959"/>
                </a:solidFill>
              </a:rPr>
              <a:t>controversy </a:t>
            </a:r>
            <a:r>
              <a:rPr lang="en-GB" sz="2000" i="1" dirty="0">
                <a:solidFill>
                  <a:srgbClr val="595959"/>
                </a:solidFill>
              </a:rPr>
              <a:t>about which way the toilet paper roll should go.</a:t>
            </a:r>
          </a:p>
          <a:p>
            <a:r>
              <a:rPr lang="en-GB" sz="2000" i="1" dirty="0">
                <a:solidFill>
                  <a:srgbClr val="595959"/>
                </a:solidFill>
              </a:rPr>
              <a:t>The team’s unexpected win led to </a:t>
            </a:r>
            <a:r>
              <a:rPr lang="en-GB" sz="2000" i="1" u="sng" dirty="0">
                <a:solidFill>
                  <a:srgbClr val="595959"/>
                </a:solidFill>
              </a:rPr>
              <a:t>controversy</a:t>
            </a:r>
            <a:r>
              <a:rPr lang="en-GB" sz="2000" i="1" dirty="0">
                <a:solidFill>
                  <a:srgbClr val="595959"/>
                </a:solidFill>
              </a:rPr>
              <a:t> between the fans.</a:t>
            </a:r>
            <a:endParaRPr lang="en-AU" sz="2000" i="1" dirty="0">
              <a:solidFill>
                <a:srgbClr val="595959"/>
              </a:solidFill>
            </a:endParaRPr>
          </a:p>
        </p:txBody>
      </p:sp>
      <p:pic>
        <p:nvPicPr>
          <p:cNvPr id="2050" name="Picture 2" descr="The science of creating controversial content">
            <a:extLst>
              <a:ext uri="{FF2B5EF4-FFF2-40B4-BE49-F238E27FC236}">
                <a16:creationId xmlns:a16="http://schemas.microsoft.com/office/drawing/2014/main" id="{F278B84C-D246-E4E5-DA8F-00B13DECA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1" y="2240528"/>
            <a:ext cx="4797056" cy="24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79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8329E8A2-157C-4049-BCB2-7EF4A2F6F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3D09D-B201-4CDA-8E66-08129E9C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526"/>
            <a:ext cx="6804610" cy="1658679"/>
          </a:xfrm>
        </p:spPr>
        <p:txBody>
          <a:bodyPr anchor="b">
            <a:normAutofit/>
          </a:bodyPr>
          <a:lstStyle/>
          <a:p>
            <a:r>
              <a:rPr lang="en-AU" sz="5400" dirty="0"/>
              <a:t>Prerogative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2299-A7C5-44BD-9A8A-B2818E015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500"/>
            <a:ext cx="6804610" cy="3698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/>
              <a:t>Part of Speech: </a:t>
            </a:r>
            <a:r>
              <a:rPr lang="en-GB" sz="2000"/>
              <a:t>noun</a:t>
            </a:r>
          </a:p>
          <a:p>
            <a:pPr marL="0" indent="0">
              <a:buNone/>
            </a:pPr>
            <a:endParaRPr lang="en-GB" sz="2000" b="1"/>
          </a:p>
          <a:p>
            <a:pPr marL="0" indent="0">
              <a:buNone/>
            </a:pPr>
            <a:r>
              <a:rPr lang="en-GB" sz="2000" b="1"/>
              <a:t>Meaning: </a:t>
            </a:r>
            <a:r>
              <a:rPr lang="en-GB" sz="2000"/>
              <a:t>a privilege; a right </a:t>
            </a:r>
          </a:p>
          <a:p>
            <a:endParaRPr lang="en-GB" sz="2000" b="1"/>
          </a:p>
          <a:p>
            <a:r>
              <a:rPr lang="en-GB" sz="2000" i="1"/>
              <a:t>Just because you’re rich, you don’t have the </a:t>
            </a:r>
            <a:r>
              <a:rPr lang="en-GB" sz="2000" i="1" u="sng"/>
              <a:t>prerogative</a:t>
            </a:r>
            <a:r>
              <a:rPr lang="en-GB" sz="2000" i="1"/>
              <a:t> to break the law.</a:t>
            </a:r>
          </a:p>
          <a:p>
            <a:endParaRPr lang="en-AU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DE303-D31F-4F4E-995C-0FDD308CC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896" b="-4"/>
          <a:stretch>
            <a:fillRect/>
          </a:stretch>
        </p:blipFill>
        <p:spPr>
          <a:xfrm>
            <a:off x="7992343" y="722571"/>
            <a:ext cx="3194003" cy="3177757"/>
          </a:xfrm>
          <a:prstGeom prst="rect">
            <a:avLst/>
          </a:prstGeom>
        </p:spPr>
      </p:pic>
      <p:pic>
        <p:nvPicPr>
          <p:cNvPr id="1026" name="Picture 2" descr="The Crime | Peppa Pig Fanon Wiki | Fandom">
            <a:extLst>
              <a:ext uri="{FF2B5EF4-FFF2-40B4-BE49-F238E27FC236}">
                <a16:creationId xmlns:a16="http://schemas.microsoft.com/office/drawing/2014/main" id="{5F19C042-E904-48CA-80D3-41A63E31A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28"/>
          <a:stretch>
            <a:fillRect/>
          </a:stretch>
        </p:blipFill>
        <p:spPr bwMode="auto">
          <a:xfrm>
            <a:off x="7992343" y="4065708"/>
            <a:ext cx="3194003" cy="20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6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2" name="Rectangle 5141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A1A1FD-6D70-42FF-A172-F4D16E623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/>
          <a:stretch>
            <a:fillRect/>
          </a:stretch>
        </p:blipFill>
        <p:spPr bwMode="auto">
          <a:xfrm>
            <a:off x="20" y="10"/>
            <a:ext cx="54098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4" name="Rectangle 5143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6" name="Rectangle 5145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E8569-673A-4AAC-BF7D-193B7E5E4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000" y="1253266"/>
            <a:ext cx="4110197" cy="907199"/>
          </a:xfrm>
        </p:spPr>
        <p:txBody>
          <a:bodyPr anchor="b">
            <a:normAutofit/>
          </a:bodyPr>
          <a:lstStyle/>
          <a:p>
            <a:r>
              <a:rPr lang="en-AU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Grievous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80F7D-B7B1-4461-9B7B-EDAD67BC6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2458095"/>
            <a:ext cx="4110198" cy="3075480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 of Speech: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adjective</a:t>
            </a:r>
          </a:p>
          <a:p>
            <a:pPr marL="0" indent="0">
              <a:buNone/>
            </a:pP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Meaning: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very bad or serious; causing great sadness or pain</a:t>
            </a:r>
          </a:p>
          <a:p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was shocked when I heard the </a:t>
            </a:r>
            <a:r>
              <a:rPr lang="en-GB" sz="20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grievous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news about the twin towers.</a:t>
            </a:r>
          </a:p>
          <a:p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Grievous lives up to his name.</a:t>
            </a:r>
          </a:p>
        </p:txBody>
      </p:sp>
    </p:spTree>
    <p:extLst>
      <p:ext uri="{BB962C8B-B14F-4D97-AF65-F5344CB8AC3E}">
        <p14:creationId xmlns:p14="http://schemas.microsoft.com/office/powerpoint/2010/main" val="240964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5" name="Rectangle 3094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59C99-1A21-45E1-974D-A004A701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en-AU" sz="5400" dirty="0"/>
              <a:t>Expunge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59FC0-512A-42E2-8451-7180F5202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verb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to wipe out or erase, </a:t>
            </a:r>
            <a:r>
              <a:rPr lang="en-GB" sz="2000"/>
              <a:t>to completely remove</a:t>
            </a:r>
            <a:endParaRPr lang="en-GB" sz="2000" dirty="0"/>
          </a:p>
          <a:p>
            <a:endParaRPr lang="en-GB" sz="2000" b="1" dirty="0"/>
          </a:p>
          <a:p>
            <a:r>
              <a:rPr lang="en-GB" sz="2000" i="1" dirty="0"/>
              <a:t>It was years ago, but I can never </a:t>
            </a:r>
            <a:r>
              <a:rPr lang="en-GB" sz="2000" i="1" u="sng" dirty="0"/>
              <a:t>expunge</a:t>
            </a:r>
            <a:r>
              <a:rPr lang="en-GB" sz="2000" i="1" dirty="0"/>
              <a:t> that incident from my memory.</a:t>
            </a:r>
          </a:p>
        </p:txBody>
      </p:sp>
      <p:pic>
        <p:nvPicPr>
          <p:cNvPr id="3074" name="Picture 2" descr="How to Stop Reliving Embarrassing Memories">
            <a:extLst>
              <a:ext uri="{FF2B5EF4-FFF2-40B4-BE49-F238E27FC236}">
                <a16:creationId xmlns:a16="http://schemas.microsoft.com/office/drawing/2014/main" id="{47E6F711-C089-42BF-82CE-D858E30C5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r="1477" b="2"/>
          <a:stretch>
            <a:fillRect/>
          </a:stretch>
        </p:blipFill>
        <p:spPr bwMode="auto">
          <a:xfrm>
            <a:off x="6182944" y="557189"/>
            <a:ext cx="5170852" cy="55718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8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2" name="Rectangle 4121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7577E-CD54-4408-BDB6-A8F71F5C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en-AU" sz="5400" dirty="0"/>
              <a:t>Credulous</a:t>
            </a:r>
          </a:p>
        </p:txBody>
      </p:sp>
      <p:pic>
        <p:nvPicPr>
          <p:cNvPr id="4100" name="Picture 4" descr="The very strange history of the Easter Bunny">
            <a:extLst>
              <a:ext uri="{FF2B5EF4-FFF2-40B4-BE49-F238E27FC236}">
                <a16:creationId xmlns:a16="http://schemas.microsoft.com/office/drawing/2014/main" id="{7743D6FF-7972-4183-A8C0-9818E990C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r="29425"/>
          <a:stretch>
            <a:fillRect/>
          </a:stretch>
        </p:blipFill>
        <p:spPr bwMode="auto">
          <a:xfrm>
            <a:off x="-4642" y="10"/>
            <a:ext cx="3006061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rigins of The Tooth Fairy | Stetson Hills Dental">
            <a:extLst>
              <a:ext uri="{FF2B5EF4-FFF2-40B4-BE49-F238E27FC236}">
                <a16:creationId xmlns:a16="http://schemas.microsoft.com/office/drawing/2014/main" id="{EB05FBDE-4852-46EF-9862-986666780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r="9708" b="-1"/>
          <a:stretch>
            <a:fillRect/>
          </a:stretch>
        </p:blipFill>
        <p:spPr bwMode="auto">
          <a:xfrm>
            <a:off x="3198068" y="10"/>
            <a:ext cx="2991088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Watch Santa&amp;#39;s sleigh fly over your house this Christmas - MadeForMums">
            <a:extLst>
              <a:ext uri="{FF2B5EF4-FFF2-40B4-BE49-F238E27FC236}">
                <a16:creationId xmlns:a16="http://schemas.microsoft.com/office/drawing/2014/main" id="{C2CE6803-3F97-4857-9007-68CAE7F5C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8" r="1" b="1"/>
          <a:stretch>
            <a:fillRect/>
          </a:stretch>
        </p:blipFill>
        <p:spPr bwMode="auto">
          <a:xfrm>
            <a:off x="-2" y="3518351"/>
            <a:ext cx="6189158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2CEFE-223E-4ED5-9AEA-B601310F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/>
              <a:t>Part of Speech: </a:t>
            </a:r>
            <a:r>
              <a:rPr lang="en-GB" sz="2000"/>
              <a:t>adjective</a:t>
            </a:r>
          </a:p>
          <a:p>
            <a:pPr marL="0" indent="0">
              <a:buNone/>
            </a:pPr>
            <a:endParaRPr lang="en-GB" sz="2000" b="1"/>
          </a:p>
          <a:p>
            <a:pPr marL="0" indent="0">
              <a:buNone/>
            </a:pPr>
            <a:r>
              <a:rPr lang="en-GB" sz="2000" b="1"/>
              <a:t>Meaning: </a:t>
            </a:r>
            <a:r>
              <a:rPr lang="en-GB" sz="2000"/>
              <a:t>trusting; believing</a:t>
            </a:r>
          </a:p>
          <a:p>
            <a:endParaRPr lang="en-GB" sz="2000" b="1"/>
          </a:p>
          <a:p>
            <a:r>
              <a:rPr lang="en-GB" sz="2000" i="1"/>
              <a:t>Children are so </a:t>
            </a:r>
            <a:r>
              <a:rPr lang="en-GB" sz="2000" i="1" u="sng"/>
              <a:t>credulous</a:t>
            </a:r>
            <a:r>
              <a:rPr lang="en-GB" sz="2000" i="1"/>
              <a:t>, they believe any story you tell them.</a:t>
            </a:r>
          </a:p>
        </p:txBody>
      </p:sp>
    </p:spTree>
    <p:extLst>
      <p:ext uri="{BB962C8B-B14F-4D97-AF65-F5344CB8AC3E}">
        <p14:creationId xmlns:p14="http://schemas.microsoft.com/office/powerpoint/2010/main" val="235055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65FDA-8468-4B4C-86C5-B03666EA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r>
              <a:rPr lang="en-AU" sz="5400" dirty="0">
                <a:solidFill>
                  <a:srgbClr val="595959"/>
                </a:solidFill>
              </a:rPr>
              <a:t>Guffaw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34327-9165-419A-9D55-63342252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b="1">
                <a:solidFill>
                  <a:srgbClr val="595959"/>
                </a:solidFill>
              </a:rPr>
              <a:t>Part of Speech: </a:t>
            </a:r>
            <a:r>
              <a:rPr lang="en-GB" sz="2000">
                <a:solidFill>
                  <a:srgbClr val="595959"/>
                </a:solidFill>
              </a:rPr>
              <a:t>noun</a:t>
            </a:r>
          </a:p>
          <a:p>
            <a:pPr marL="0" indent="0">
              <a:buNone/>
            </a:pPr>
            <a:endParaRPr lang="en-GB" sz="2000" b="1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GB" sz="2000" b="1">
                <a:solidFill>
                  <a:srgbClr val="595959"/>
                </a:solidFill>
              </a:rPr>
              <a:t>Meaning: </a:t>
            </a:r>
            <a:r>
              <a:rPr lang="en-GB" sz="2000">
                <a:solidFill>
                  <a:srgbClr val="595959"/>
                </a:solidFill>
              </a:rPr>
              <a:t>a loud, unrestrained burst of laughter</a:t>
            </a:r>
          </a:p>
          <a:p>
            <a:endParaRPr lang="en-GB" sz="2000" b="1">
              <a:solidFill>
                <a:srgbClr val="595959"/>
              </a:solidFill>
            </a:endParaRPr>
          </a:p>
          <a:p>
            <a:r>
              <a:rPr lang="en-GB" sz="2000" i="1">
                <a:solidFill>
                  <a:srgbClr val="595959"/>
                </a:solidFill>
              </a:rPr>
              <a:t>The toothless old man let out a huge </a:t>
            </a:r>
            <a:r>
              <a:rPr lang="en-GB" sz="2000" i="1" u="sng">
                <a:solidFill>
                  <a:srgbClr val="595959"/>
                </a:solidFill>
              </a:rPr>
              <a:t>guffaw</a:t>
            </a:r>
            <a:r>
              <a:rPr lang="en-GB" sz="2000" i="1">
                <a:solidFill>
                  <a:srgbClr val="595959"/>
                </a:solidFill>
              </a:rPr>
              <a:t> when I told a joke.</a:t>
            </a:r>
          </a:p>
          <a:p>
            <a:endParaRPr lang="en-AU" sz="2000">
              <a:solidFill>
                <a:srgbClr val="595959"/>
              </a:solidFill>
            </a:endParaRPr>
          </a:p>
        </p:txBody>
      </p:sp>
      <p:pic>
        <p:nvPicPr>
          <p:cNvPr id="4" name="Picture 3" descr="A person with a beard laughing&#10;&#10;AI-generated content may be incorrect.">
            <a:extLst>
              <a:ext uri="{FF2B5EF4-FFF2-40B4-BE49-F238E27FC236}">
                <a16:creationId xmlns:a16="http://schemas.microsoft.com/office/drawing/2014/main" id="{4850D901-76A3-4B64-8F78-598C3DD86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14" b="3"/>
          <a:stretch/>
        </p:blipFill>
        <p:spPr>
          <a:xfrm>
            <a:off x="6781801" y="959350"/>
            <a:ext cx="4797056" cy="49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1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71B445BE-1F49-450A-89A5-ECED0C289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r="847"/>
          <a:stretch>
            <a:fillRect/>
          </a:stretch>
        </p:blipFill>
        <p:spPr>
          <a:xfrm>
            <a:off x="20" y="10"/>
            <a:ext cx="5409897" cy="6857990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B598A-68A7-4102-9387-AD97BAF4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000" y="1253266"/>
            <a:ext cx="4110197" cy="907199"/>
          </a:xfrm>
        </p:spPr>
        <p:txBody>
          <a:bodyPr anchor="b">
            <a:normAutofit/>
          </a:bodyPr>
          <a:lstStyle/>
          <a:p>
            <a:r>
              <a:rPr lang="en-AU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Austere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985E-172B-44EA-8A55-E77694F09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2458095"/>
            <a:ext cx="4110198" cy="30754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 of Speech: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adjective</a:t>
            </a:r>
          </a:p>
          <a:p>
            <a:pPr marL="0" indent="0">
              <a:buNone/>
            </a:pP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Meaning: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stern and severe</a:t>
            </a:r>
          </a:p>
          <a:p>
            <a:pPr marL="0" indent="0">
              <a:buNone/>
            </a:pP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portrait makes them look </a:t>
            </a:r>
            <a:r>
              <a:rPr lang="en-GB" sz="20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austere,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but they’re fun when you get to know them.</a:t>
            </a:r>
          </a:p>
          <a:p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9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D19BB8BE-1351-4D9B-B761-F84A0B5B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1D4D4-2F5C-49D2-B1A7-3E0CF3B6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3742"/>
            <a:ext cx="3785554" cy="1306334"/>
          </a:xfrm>
        </p:spPr>
        <p:txBody>
          <a:bodyPr anchor="b">
            <a:normAutofit/>
          </a:bodyPr>
          <a:lstStyle/>
          <a:p>
            <a:r>
              <a:rPr lang="en-AU" sz="6000" dirty="0"/>
              <a:t>Turmoil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455CF-7D9A-4F24-825B-7AED4F6F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16807"/>
            <a:ext cx="3748441" cy="4115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noun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a state of confusion, disorder or uncertainty</a:t>
            </a:r>
          </a:p>
          <a:p>
            <a:endParaRPr lang="en-GB" sz="2000" dirty="0"/>
          </a:p>
          <a:p>
            <a:r>
              <a:rPr lang="en-GB" sz="2000" i="1" dirty="0"/>
              <a:t>Her mind was in </a:t>
            </a:r>
            <a:r>
              <a:rPr lang="en-GB" sz="2000" i="1" u="sng" dirty="0"/>
              <a:t>turmoil</a:t>
            </a:r>
            <a:r>
              <a:rPr lang="en-GB" sz="2000" i="1" dirty="0"/>
              <a:t> over the difficult decision – the boring white shirt, or the boring grey jacket?</a:t>
            </a:r>
          </a:p>
          <a:p>
            <a:endParaRPr lang="en-AU" sz="2000" dirty="0"/>
          </a:p>
        </p:txBody>
      </p:sp>
      <p:pic>
        <p:nvPicPr>
          <p:cNvPr id="1026" name="Picture 2" descr="Uncertain confused woman shopper holding clothes on racks and looking with  doubts, choosing between casual shirt and classic business jacket, shopping  in modern boutique. indoor studio shot isolated | Premium Photo">
            <a:extLst>
              <a:ext uri="{FF2B5EF4-FFF2-40B4-BE49-F238E27FC236}">
                <a16:creationId xmlns:a16="http://schemas.microsoft.com/office/drawing/2014/main" id="{B9C385CB-5EEE-2F66-E9C0-F9F7D8E8E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r="11625"/>
          <a:stretch>
            <a:fillRect/>
          </a:stretch>
        </p:blipFill>
        <p:spPr bwMode="auto">
          <a:xfrm>
            <a:off x="6178645" y="1280160"/>
            <a:ext cx="4966875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0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Are we Heading towards a Technological Utopia?">
            <a:extLst>
              <a:ext uri="{FF2B5EF4-FFF2-40B4-BE49-F238E27FC236}">
                <a16:creationId xmlns:a16="http://schemas.microsoft.com/office/drawing/2014/main" id="{89604496-0CE5-445D-8477-A8DF3A052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A2478-A178-4544-B615-3E3123A7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AU" sz="5400" dirty="0"/>
              <a:t>Utopia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521A-DB69-4691-9A07-E97C3E11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noun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a perfect, idealised society free from fear or suffering</a:t>
            </a:r>
          </a:p>
          <a:p>
            <a:endParaRPr lang="en-GB" sz="2000" b="1" dirty="0"/>
          </a:p>
          <a:p>
            <a:r>
              <a:rPr lang="en-GB" sz="2000" i="1" dirty="0"/>
              <a:t>Science fiction movies often present the future as a peaceful </a:t>
            </a:r>
            <a:r>
              <a:rPr lang="en-GB" sz="2000" i="1" u="sng" dirty="0"/>
              <a:t>utopia</a:t>
            </a:r>
            <a:r>
              <a:rPr lang="en-GB" sz="2000" i="1" dirty="0"/>
              <a:t>.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9016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342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Year 8 English: Vocab</vt:lpstr>
      <vt:lpstr>Prerogative</vt:lpstr>
      <vt:lpstr>Grievous</vt:lpstr>
      <vt:lpstr>Expunge</vt:lpstr>
      <vt:lpstr>Credulous</vt:lpstr>
      <vt:lpstr>Guffaw</vt:lpstr>
      <vt:lpstr>Austere</vt:lpstr>
      <vt:lpstr>Turmoil</vt:lpstr>
      <vt:lpstr>Utopia</vt:lpstr>
      <vt:lpstr>Heed</vt:lpstr>
      <vt:lpstr>Controversy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English: Vocab</dc:title>
  <dc:creator>Sarah Burney</dc:creator>
  <cp:lastModifiedBy>Sarah Burney</cp:lastModifiedBy>
  <cp:revision>2</cp:revision>
  <dcterms:created xsi:type="dcterms:W3CDTF">2021-07-23T12:06:48Z</dcterms:created>
  <dcterms:modified xsi:type="dcterms:W3CDTF">2025-09-15T02:40:00Z</dcterms:modified>
</cp:coreProperties>
</file>