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2" r:id="rId4"/>
    <p:sldId id="264" r:id="rId5"/>
    <p:sldId id="258" r:id="rId6"/>
    <p:sldId id="261" r:id="rId7"/>
    <p:sldId id="265" r:id="rId8"/>
    <p:sldId id="263" r:id="rId9"/>
    <p:sldId id="266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481B1-3988-49C7-BECE-E02A711B6C54}" v="14" dt="2025-09-14T11:01:35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86AA6068-4928-412D-8ABD-5D688EF26093}"/>
    <pc:docChg chg="undo custSel modSld sldOrd">
      <pc:chgData name="Sarah Burney" userId="11b09efd01d8afd9" providerId="LiveId" clId="{86AA6068-4928-412D-8ABD-5D688EF26093}" dt="2021-07-24T10:21:16.456" v="3158" actId="20577"/>
      <pc:docMkLst>
        <pc:docMk/>
      </pc:docMkLst>
      <pc:sldChg chg="addSp modSp mod setBg">
        <pc:chgData name="Sarah Burney" userId="11b09efd01d8afd9" providerId="LiveId" clId="{86AA6068-4928-412D-8ABD-5D688EF26093}" dt="2021-07-24T10:16:17.346" v="3106" actId="20577"/>
        <pc:sldMkLst>
          <pc:docMk/>
          <pc:sldMk cId="1661079473" sldId="257"/>
        </pc:sldMkLst>
      </pc:sldChg>
      <pc:sldChg chg="addSp modSp mod setBg">
        <pc:chgData name="Sarah Burney" userId="11b09efd01d8afd9" providerId="LiveId" clId="{86AA6068-4928-412D-8ABD-5D688EF26093}" dt="2021-07-23T14:56:17.137" v="2461" actId="403"/>
        <pc:sldMkLst>
          <pc:docMk/>
          <pc:sldMk cId="422750170" sldId="258"/>
        </pc:sldMkLst>
      </pc:sldChg>
      <pc:sldChg chg="addSp delSp modSp mod ord setBg">
        <pc:chgData name="Sarah Burney" userId="11b09efd01d8afd9" providerId="LiveId" clId="{86AA6068-4928-412D-8ABD-5D688EF26093}" dt="2021-07-23T14:53:01.608" v="2232"/>
        <pc:sldMkLst>
          <pc:docMk/>
          <pc:sldMk cId="136225069" sldId="259"/>
        </pc:sldMkLst>
      </pc:sldChg>
      <pc:sldChg chg="addSp modSp mod setBg">
        <pc:chgData name="Sarah Burney" userId="11b09efd01d8afd9" providerId="LiveId" clId="{86AA6068-4928-412D-8ABD-5D688EF26093}" dt="2021-07-23T14:44:26.603" v="2080" actId="20577"/>
        <pc:sldMkLst>
          <pc:docMk/>
          <pc:sldMk cId="1228877690" sldId="260"/>
        </pc:sldMkLst>
      </pc:sldChg>
      <pc:sldChg chg="addSp delSp modSp mod setBg">
        <pc:chgData name="Sarah Burney" userId="11b09efd01d8afd9" providerId="LiveId" clId="{86AA6068-4928-412D-8ABD-5D688EF26093}" dt="2021-07-24T10:19:21.460" v="3131" actId="404"/>
        <pc:sldMkLst>
          <pc:docMk/>
          <pc:sldMk cId="3890996490" sldId="261"/>
        </pc:sldMkLst>
      </pc:sldChg>
      <pc:sldChg chg="addSp delSp modSp mod setBg">
        <pc:chgData name="Sarah Burney" userId="11b09efd01d8afd9" providerId="LiveId" clId="{86AA6068-4928-412D-8ABD-5D688EF26093}" dt="2021-07-23T14:34:33.885" v="1276" actId="26606"/>
        <pc:sldMkLst>
          <pc:docMk/>
          <pc:sldMk cId="3812689248" sldId="262"/>
        </pc:sldMkLst>
      </pc:sldChg>
      <pc:sldChg chg="addSp modSp mod ord setBg">
        <pc:chgData name="Sarah Burney" userId="11b09efd01d8afd9" providerId="LiveId" clId="{86AA6068-4928-412D-8ABD-5D688EF26093}" dt="2021-07-24T07:22:51.481" v="3102" actId="20577"/>
        <pc:sldMkLst>
          <pc:docMk/>
          <pc:sldMk cId="1355084036" sldId="263"/>
        </pc:sldMkLst>
      </pc:sldChg>
      <pc:sldChg chg="addSp delSp modSp mod ord setBg">
        <pc:chgData name="Sarah Burney" userId="11b09efd01d8afd9" providerId="LiveId" clId="{86AA6068-4928-412D-8ABD-5D688EF26093}" dt="2021-07-23T14:11:49.557" v="673" actId="27636"/>
        <pc:sldMkLst>
          <pc:docMk/>
          <pc:sldMk cId="2801200931" sldId="264"/>
        </pc:sldMkLst>
      </pc:sldChg>
      <pc:sldChg chg="addSp modSp mod ord setBg">
        <pc:chgData name="Sarah Burney" userId="11b09efd01d8afd9" providerId="LiveId" clId="{86AA6068-4928-412D-8ABD-5D688EF26093}" dt="2021-07-24T07:23:04.356" v="3103" actId="115"/>
        <pc:sldMkLst>
          <pc:docMk/>
          <pc:sldMk cId="2682835160" sldId="265"/>
        </pc:sldMkLst>
      </pc:sldChg>
      <pc:sldChg chg="modSp mod">
        <pc:chgData name="Sarah Burney" userId="11b09efd01d8afd9" providerId="LiveId" clId="{86AA6068-4928-412D-8ABD-5D688EF26093}" dt="2021-07-24T10:21:16.456" v="3158" actId="20577"/>
        <pc:sldMkLst>
          <pc:docMk/>
          <pc:sldMk cId="133884023" sldId="266"/>
        </pc:sldMkLst>
      </pc:sldChg>
    </pc:docChg>
  </pc:docChgLst>
  <pc:docChgLst>
    <pc:chgData name="Sarah Burney" userId="3ff1fe9c-ec4d-4417-af83-dbc6e1aa8c41" providerId="ADAL" clId="{C29CFC73-CF4D-4816-94A5-3B88E2C83256}"/>
    <pc:docChg chg="modSld">
      <pc:chgData name="Sarah Burney" userId="3ff1fe9c-ec4d-4417-af83-dbc6e1aa8c41" providerId="ADAL" clId="{C29CFC73-CF4D-4816-94A5-3B88E2C83256}" dt="2025-09-15T02:19:59.521" v="14" actId="20577"/>
      <pc:docMkLst>
        <pc:docMk/>
      </pc:docMkLst>
      <pc:sldChg chg="modSp mod">
        <pc:chgData name="Sarah Burney" userId="3ff1fe9c-ec4d-4417-af83-dbc6e1aa8c41" providerId="ADAL" clId="{C29CFC73-CF4D-4816-94A5-3B88E2C83256}" dt="2025-09-15T02:19:59.521" v="14" actId="20577"/>
        <pc:sldMkLst>
          <pc:docMk/>
          <pc:sldMk cId="1661079473" sldId="257"/>
        </pc:sldMkLst>
        <pc:spChg chg="mod">
          <ac:chgData name="Sarah Burney" userId="3ff1fe9c-ec4d-4417-af83-dbc6e1aa8c41" providerId="ADAL" clId="{C29CFC73-CF4D-4816-94A5-3B88E2C83256}" dt="2025-09-15T02:19:59.521" v="14" actId="20577"/>
          <ac:spMkLst>
            <pc:docMk/>
            <pc:sldMk cId="1661079473" sldId="257"/>
            <ac:spMk id="3" creationId="{4D66B6B8-FC79-4072-A593-61FF15ECFFCE}"/>
          </ac:spMkLst>
        </pc:spChg>
      </pc:sldChg>
    </pc:docChg>
  </pc:docChgLst>
  <pc:docChgLst>
    <pc:chgData name="Sarah Burney" userId="3ff1fe9c-ec4d-4417-af83-dbc6e1aa8c41" providerId="ADAL" clId="{16716741-735D-42B8-B6D1-014AEC9EADF2}"/>
    <pc:docChg chg="undo custSel modSld sldOrd">
      <pc:chgData name="Sarah Burney" userId="3ff1fe9c-ec4d-4417-af83-dbc6e1aa8c41" providerId="ADAL" clId="{16716741-735D-42B8-B6D1-014AEC9EADF2}" dt="2025-09-14T11:06:20.534" v="1909" actId="20577"/>
      <pc:docMkLst>
        <pc:docMk/>
      </pc:docMkLst>
      <pc:sldChg chg="addSp delSp modSp mod ord">
        <pc:chgData name="Sarah Burney" userId="3ff1fe9c-ec4d-4417-af83-dbc6e1aa8c41" providerId="ADAL" clId="{16716741-735D-42B8-B6D1-014AEC9EADF2}" dt="2025-09-14T11:03:03.604" v="1824" actId="20577"/>
        <pc:sldMkLst>
          <pc:docMk/>
          <pc:sldMk cId="1661079473" sldId="257"/>
        </pc:sldMkLst>
        <pc:spChg chg="mod">
          <ac:chgData name="Sarah Burney" userId="3ff1fe9c-ec4d-4417-af83-dbc6e1aa8c41" providerId="ADAL" clId="{16716741-735D-42B8-B6D1-014AEC9EADF2}" dt="2025-09-14T10:09:05.891" v="554" actId="20577"/>
          <ac:spMkLst>
            <pc:docMk/>
            <pc:sldMk cId="1661079473" sldId="257"/>
            <ac:spMk id="2" creationId="{05A9DDCC-DB53-4765-B882-63CAB3B0F03A}"/>
          </ac:spMkLst>
        </pc:spChg>
        <pc:spChg chg="mod">
          <ac:chgData name="Sarah Burney" userId="3ff1fe9c-ec4d-4417-af83-dbc6e1aa8c41" providerId="ADAL" clId="{16716741-735D-42B8-B6D1-014AEC9EADF2}" dt="2025-09-14T11:03:03.604" v="1824" actId="20577"/>
          <ac:spMkLst>
            <pc:docMk/>
            <pc:sldMk cId="1661079473" sldId="257"/>
            <ac:spMk id="3" creationId="{4D66B6B8-FC79-4072-A593-61FF15ECFFCE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71" creationId="{099405E2-1A96-4DBA-A9DC-4C2A1B421CA9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73" creationId="{BCF4857D-F003-4CA1-82AB-00900B1008BA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75" creationId="{79855050-A75B-4DD0-9B56-8B1C7722D884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77" creationId="{5E6738EB-6FF0-4AF9-8462-57F4494B88B2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79" creationId="{DB791336-FCAA-4174-9303-B3F374861110}"/>
          </ac:spMkLst>
        </pc:spChg>
        <pc:spChg chg="del">
          <ac:chgData name="Sarah Burney" userId="3ff1fe9c-ec4d-4417-af83-dbc6e1aa8c41" providerId="ADAL" clId="{16716741-735D-42B8-B6D1-014AEC9EADF2}" dt="2025-09-14T10:05:31.647" v="63" actId="26606"/>
          <ac:spMkLst>
            <pc:docMk/>
            <pc:sldMk cId="1661079473" sldId="257"/>
            <ac:spMk id="83" creationId="{988521F4-D44A-42C5-9BDB-5CA25554098B}"/>
          </ac:spMkLst>
        </pc:spChg>
        <pc:spChg chg="add del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25" creationId="{79855050-A75B-4DD0-9B56-8B1C7722D884}"/>
          </ac:spMkLst>
        </pc:spChg>
        <pc:spChg chg="add del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27" creationId="{2060C0F7-61A6-4E64-A77E-AFBD81127352}"/>
          </ac:spMkLst>
        </pc:spChg>
        <pc:spChg chg="add del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33" creationId="{CA212158-300D-44D0-9CCE-472C3F669EE1}"/>
          </ac:spMkLst>
        </pc:spChg>
        <pc:spChg chg="del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37" creationId="{5E6738EB-6FF0-4AF9-8462-57F4494B88B2}"/>
          </ac:spMkLst>
        </pc:spChg>
        <pc:spChg chg="add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42" creationId="{099405E2-1A96-4DBA-A9DC-4C2A1B421CA9}"/>
          </ac:spMkLst>
        </pc:spChg>
        <pc:spChg chg="add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46" creationId="{2060C0F7-61A6-4E64-A77E-AFBD81127352}"/>
          </ac:spMkLst>
        </pc:spChg>
        <pc:spChg chg="add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52" creationId="{CA212158-300D-44D0-9CCE-472C3F669EE1}"/>
          </ac:spMkLst>
        </pc:spChg>
        <pc:spChg chg="add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54" creationId="{988521F4-D44A-42C5-9BDB-5CA25554098B}"/>
          </ac:spMkLst>
        </pc:spChg>
        <pc:spChg chg="add">
          <ac:chgData name="Sarah Burney" userId="3ff1fe9c-ec4d-4417-af83-dbc6e1aa8c41" providerId="ADAL" clId="{16716741-735D-42B8-B6D1-014AEC9EADF2}" dt="2025-09-14T10:42:09.867" v="769" actId="26606"/>
          <ac:spMkLst>
            <pc:docMk/>
            <pc:sldMk cId="1661079473" sldId="257"/>
            <ac:spMk id="9256" creationId="{5E6738EB-6FF0-4AF9-8462-57F4494B88B2}"/>
          </ac:spMkLst>
        </pc:spChg>
        <pc:picChg chg="add">
          <ac:chgData name="Sarah Burney" userId="3ff1fe9c-ec4d-4417-af83-dbc6e1aa8c41" providerId="ADAL" clId="{16716741-735D-42B8-B6D1-014AEC9EADF2}" dt="2025-09-14T10:42:06.430" v="768"/>
          <ac:picMkLst>
            <pc:docMk/>
            <pc:sldMk cId="1661079473" sldId="257"/>
            <ac:picMk id="1026" creationId="{E43D2D87-54A6-A6C7-722F-1959675DC126}"/>
          </ac:picMkLst>
        </pc:picChg>
        <pc:picChg chg="del mod">
          <ac:chgData name="Sarah Burney" userId="3ff1fe9c-ec4d-4417-af83-dbc6e1aa8c41" providerId="ADAL" clId="{16716741-735D-42B8-B6D1-014AEC9EADF2}" dt="2025-09-14T10:42:04.099" v="767" actId="478"/>
          <ac:picMkLst>
            <pc:docMk/>
            <pc:sldMk cId="1661079473" sldId="257"/>
            <ac:picMk id="9218" creationId="{5F6ED62A-6917-4BBA-9057-1986E4A31006}"/>
          </ac:picMkLst>
        </pc:picChg>
      </pc:sldChg>
      <pc:sldChg chg="addSp delSp modSp mod ord">
        <pc:chgData name="Sarah Burney" userId="3ff1fe9c-ec4d-4417-af83-dbc6e1aa8c41" providerId="ADAL" clId="{16716741-735D-42B8-B6D1-014AEC9EADF2}" dt="2025-09-14T10:55:59.721" v="1372"/>
        <pc:sldMkLst>
          <pc:docMk/>
          <pc:sldMk cId="422750170" sldId="258"/>
        </pc:sldMkLst>
        <pc:spChg chg="mod">
          <ac:chgData name="Sarah Burney" userId="3ff1fe9c-ec4d-4417-af83-dbc6e1aa8c41" providerId="ADAL" clId="{16716741-735D-42B8-B6D1-014AEC9EADF2}" dt="2025-09-14T10:48:28.179" v="904" actId="20577"/>
          <ac:spMkLst>
            <pc:docMk/>
            <pc:sldMk cId="422750170" sldId="258"/>
            <ac:spMk id="2" creationId="{DC2C83EA-C18E-4C7B-86A3-6CA54A5C8E96}"/>
          </ac:spMkLst>
        </pc:spChg>
        <pc:spChg chg="mod">
          <ac:chgData name="Sarah Burney" userId="3ff1fe9c-ec4d-4417-af83-dbc6e1aa8c41" providerId="ADAL" clId="{16716741-735D-42B8-B6D1-014AEC9EADF2}" dt="2025-09-14T10:55:47.562" v="1366" actId="114"/>
          <ac:spMkLst>
            <pc:docMk/>
            <pc:sldMk cId="422750170" sldId="258"/>
            <ac:spMk id="3" creationId="{E2DE093D-9C4F-4A8F-A531-AABD6BEDD9F9}"/>
          </ac:spMkLst>
        </pc:spChg>
        <pc:spChg chg="del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73" creationId="{79855050-A75B-4DD0-9B56-8B1C7722D884}"/>
          </ac:spMkLst>
        </pc:spChg>
        <pc:spChg chg="del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75" creationId="{2060C0F7-61A6-4E64-A77E-AFBD81127352}"/>
          </ac:spMkLst>
        </pc:spChg>
        <pc:spChg chg="del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83" creationId="{988521F4-D44A-42C5-9BDB-5CA25554098B}"/>
          </ac:spMkLst>
        </pc:spChg>
        <pc:spChg chg="del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85" creationId="{5E6738EB-6FF0-4AF9-8462-57F4494B88B2}"/>
          </ac:spMkLst>
        </pc:spChg>
        <pc:spChg chg="add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2055" creationId="{099405E2-1A96-4DBA-A9DC-4C2A1B421CA9}"/>
          </ac:spMkLst>
        </pc:spChg>
        <pc:spChg chg="add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2057" creationId="{79855050-A75B-4DD0-9B56-8B1C7722D884}"/>
          </ac:spMkLst>
        </pc:spChg>
        <pc:spChg chg="add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2059" creationId="{2060C0F7-61A6-4E64-A77E-AFBD81127352}"/>
          </ac:spMkLst>
        </pc:spChg>
        <pc:spChg chg="add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2065" creationId="{CA212158-300D-44D0-9CCE-472C3F669EE1}"/>
          </ac:spMkLst>
        </pc:spChg>
        <pc:spChg chg="add">
          <ac:chgData name="Sarah Burney" userId="3ff1fe9c-ec4d-4417-af83-dbc6e1aa8c41" providerId="ADAL" clId="{16716741-735D-42B8-B6D1-014AEC9EADF2}" dt="2025-09-14T10:52:37.534" v="1050" actId="26606"/>
          <ac:spMkLst>
            <pc:docMk/>
            <pc:sldMk cId="422750170" sldId="258"/>
            <ac:spMk id="2067" creationId="{988521F4-D44A-42C5-9BDB-5CA25554098B}"/>
          </ac:spMkLst>
        </pc:spChg>
        <pc:picChg chg="add">
          <ac:chgData name="Sarah Burney" userId="3ff1fe9c-ec4d-4417-af83-dbc6e1aa8c41" providerId="ADAL" clId="{16716741-735D-42B8-B6D1-014AEC9EADF2}" dt="2025-09-14T10:52:34.894" v="1049"/>
          <ac:picMkLst>
            <pc:docMk/>
            <pc:sldMk cId="422750170" sldId="258"/>
            <ac:picMk id="2050" creationId="{B0B128B7-718C-71A8-41E2-69FDF89AE13F}"/>
          </ac:picMkLst>
        </pc:picChg>
        <pc:picChg chg="del">
          <ac:chgData name="Sarah Burney" userId="3ff1fe9c-ec4d-4417-af83-dbc6e1aa8c41" providerId="ADAL" clId="{16716741-735D-42B8-B6D1-014AEC9EADF2}" dt="2025-09-14T10:48:38.595" v="922" actId="478"/>
          <ac:picMkLst>
            <pc:docMk/>
            <pc:sldMk cId="422750170" sldId="258"/>
            <ac:picMk id="8194" creationId="{FABFD991-6A47-4DC6-B7ED-FA84E5F072DF}"/>
          </ac:picMkLst>
        </pc:picChg>
      </pc:sldChg>
      <pc:sldChg chg="addSp delSp modSp mod">
        <pc:chgData name="Sarah Burney" userId="3ff1fe9c-ec4d-4417-af83-dbc6e1aa8c41" providerId="ADAL" clId="{16716741-735D-42B8-B6D1-014AEC9EADF2}" dt="2025-09-14T11:03:25.233" v="1866" actId="115"/>
        <pc:sldMkLst>
          <pc:docMk/>
          <pc:sldMk cId="136225069" sldId="259"/>
        </pc:sldMkLst>
        <pc:spChg chg="mod">
          <ac:chgData name="Sarah Burney" userId="3ff1fe9c-ec4d-4417-af83-dbc6e1aa8c41" providerId="ADAL" clId="{16716741-735D-42B8-B6D1-014AEC9EADF2}" dt="2025-09-14T10:49:01.495" v="932" actId="20577"/>
          <ac:spMkLst>
            <pc:docMk/>
            <pc:sldMk cId="136225069" sldId="259"/>
            <ac:spMk id="2" creationId="{E630403D-321E-455B-AE31-528E09466D4D}"/>
          </ac:spMkLst>
        </pc:spChg>
        <pc:spChg chg="mod">
          <ac:chgData name="Sarah Burney" userId="3ff1fe9c-ec4d-4417-af83-dbc6e1aa8c41" providerId="ADAL" clId="{16716741-735D-42B8-B6D1-014AEC9EADF2}" dt="2025-09-14T11:03:25.233" v="1866" actId="115"/>
          <ac:spMkLst>
            <pc:docMk/>
            <pc:sldMk cId="136225069" sldId="259"/>
            <ac:spMk id="3" creationId="{FA6A2E04-66AC-443F-8EE4-E97A80EDDA22}"/>
          </ac:spMkLst>
        </pc:spChg>
        <pc:spChg chg="del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82" creationId="{DA4E7B50-D68C-43EB-930F-EA442A13A9B2}"/>
          </ac:spMkLst>
        </pc:spChg>
        <pc:spChg chg="del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84" creationId="{02822754-E01B-4742-88B9-BE0984BAFE58}"/>
          </ac:spMkLst>
        </pc:spChg>
        <pc:spChg chg="del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91" creationId="{73167A8C-FFEF-4D1B-8459-E2BB5C045FAE}"/>
          </ac:spMkLst>
        </pc:spChg>
        <pc:spChg chg="del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93" creationId="{1CA3DFBE-30A6-4BDE-9238-14F3652B4F99}"/>
          </ac:spMkLst>
        </pc:spChg>
        <pc:spChg chg="add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4103" creationId="{099405E2-1A96-4DBA-A9DC-4C2A1B421CA9}"/>
          </ac:spMkLst>
        </pc:spChg>
        <pc:spChg chg="add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4107" creationId="{BCF4857D-F003-4CA1-82AB-00900B1008BA}"/>
          </ac:spMkLst>
        </pc:spChg>
        <pc:spChg chg="add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4109" creationId="{79855050-A75B-4DD0-9B56-8B1C7722D884}"/>
          </ac:spMkLst>
        </pc:spChg>
        <pc:spChg chg="add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4111" creationId="{5E6738EB-6FF0-4AF9-8462-57F4494B88B2}"/>
          </ac:spMkLst>
        </pc:spChg>
        <pc:spChg chg="add">
          <ac:chgData name="Sarah Burney" userId="3ff1fe9c-ec4d-4417-af83-dbc6e1aa8c41" providerId="ADAL" clId="{16716741-735D-42B8-B6D1-014AEC9EADF2}" dt="2025-09-14T11:01:41.861" v="1790" actId="26606"/>
          <ac:spMkLst>
            <pc:docMk/>
            <pc:sldMk cId="136225069" sldId="259"/>
            <ac:spMk id="4115" creationId="{CA212158-300D-44D0-9CCE-472C3F669EE1}"/>
          </ac:spMkLst>
        </pc:spChg>
        <pc:picChg chg="add">
          <ac:chgData name="Sarah Burney" userId="3ff1fe9c-ec4d-4417-af83-dbc6e1aa8c41" providerId="ADAL" clId="{16716741-735D-42B8-B6D1-014AEC9EADF2}" dt="2025-09-14T11:01:35.346" v="1789"/>
          <ac:picMkLst>
            <pc:docMk/>
            <pc:sldMk cId="136225069" sldId="259"/>
            <ac:picMk id="4098" creationId="{84C9FBA1-E59A-DBF0-B105-80D94E3EBCB1}"/>
          </ac:picMkLst>
        </pc:picChg>
        <pc:picChg chg="del">
          <ac:chgData name="Sarah Burney" userId="3ff1fe9c-ec4d-4417-af83-dbc6e1aa8c41" providerId="ADAL" clId="{16716741-735D-42B8-B6D1-014AEC9EADF2}" dt="2025-09-14T10:49:04.082" v="933" actId="478"/>
          <ac:picMkLst>
            <pc:docMk/>
            <pc:sldMk cId="136225069" sldId="259"/>
            <ac:picMk id="7172" creationId="{5FD0A0A0-9D0B-4413-A69F-1E6BED6655AF}"/>
          </ac:picMkLst>
        </pc:picChg>
      </pc:sldChg>
      <pc:sldChg chg="modSp mod ord">
        <pc:chgData name="Sarah Burney" userId="3ff1fe9c-ec4d-4417-af83-dbc6e1aa8c41" providerId="ADAL" clId="{16716741-735D-42B8-B6D1-014AEC9EADF2}" dt="2025-09-14T11:06:01.349" v="1895" actId="114"/>
        <pc:sldMkLst>
          <pc:docMk/>
          <pc:sldMk cId="1228877690" sldId="260"/>
        </pc:sldMkLst>
        <pc:spChg chg="mod">
          <ac:chgData name="Sarah Burney" userId="3ff1fe9c-ec4d-4417-af83-dbc6e1aa8c41" providerId="ADAL" clId="{16716741-735D-42B8-B6D1-014AEC9EADF2}" dt="2025-09-14T11:06:01.349" v="1895" actId="114"/>
          <ac:spMkLst>
            <pc:docMk/>
            <pc:sldMk cId="1228877690" sldId="260"/>
            <ac:spMk id="3" creationId="{0874B4C1-A82A-419D-9204-A2583BDA8525}"/>
          </ac:spMkLst>
        </pc:spChg>
      </pc:sldChg>
      <pc:sldChg chg="modSp mod ord">
        <pc:chgData name="Sarah Burney" userId="3ff1fe9c-ec4d-4417-af83-dbc6e1aa8c41" providerId="ADAL" clId="{16716741-735D-42B8-B6D1-014AEC9EADF2}" dt="2025-09-14T11:02:26.125" v="1794" actId="114"/>
        <pc:sldMkLst>
          <pc:docMk/>
          <pc:sldMk cId="3890996490" sldId="261"/>
        </pc:sldMkLst>
        <pc:spChg chg="mod">
          <ac:chgData name="Sarah Burney" userId="3ff1fe9c-ec4d-4417-af83-dbc6e1aa8c41" providerId="ADAL" clId="{16716741-735D-42B8-B6D1-014AEC9EADF2}" dt="2025-09-14T09:59:38.744" v="13" actId="20577"/>
          <ac:spMkLst>
            <pc:docMk/>
            <pc:sldMk cId="3890996490" sldId="261"/>
            <ac:spMk id="2" creationId="{AE52E876-5B8E-4236-BF36-34221D4B5452}"/>
          </ac:spMkLst>
        </pc:spChg>
        <pc:spChg chg="mod">
          <ac:chgData name="Sarah Burney" userId="3ff1fe9c-ec4d-4417-af83-dbc6e1aa8c41" providerId="ADAL" clId="{16716741-735D-42B8-B6D1-014AEC9EADF2}" dt="2025-09-14T11:02:26.125" v="1794" actId="114"/>
          <ac:spMkLst>
            <pc:docMk/>
            <pc:sldMk cId="3890996490" sldId="261"/>
            <ac:spMk id="3" creationId="{1816ACF4-3E18-4068-98B3-16B7E9686138}"/>
          </ac:spMkLst>
        </pc:spChg>
      </pc:sldChg>
      <pc:sldChg chg="modSp mod ord">
        <pc:chgData name="Sarah Burney" userId="3ff1fe9c-ec4d-4417-af83-dbc6e1aa8c41" providerId="ADAL" clId="{16716741-735D-42B8-B6D1-014AEC9EADF2}" dt="2025-09-14T11:05:44.841" v="1868" actId="114"/>
        <pc:sldMkLst>
          <pc:docMk/>
          <pc:sldMk cId="3812689248" sldId="262"/>
        </pc:sldMkLst>
        <pc:spChg chg="mod">
          <ac:chgData name="Sarah Burney" userId="3ff1fe9c-ec4d-4417-af83-dbc6e1aa8c41" providerId="ADAL" clId="{16716741-735D-42B8-B6D1-014AEC9EADF2}" dt="2025-09-14T11:05:44.841" v="1868" actId="114"/>
          <ac:spMkLst>
            <pc:docMk/>
            <pc:sldMk cId="3812689248" sldId="262"/>
            <ac:spMk id="3" creationId="{214E67BF-C97B-44AF-BC01-A63F43F269F2}"/>
          </ac:spMkLst>
        </pc:spChg>
      </pc:sldChg>
      <pc:sldChg chg="modSp mod ord">
        <pc:chgData name="Sarah Burney" userId="3ff1fe9c-ec4d-4417-af83-dbc6e1aa8c41" providerId="ADAL" clId="{16716741-735D-42B8-B6D1-014AEC9EADF2}" dt="2025-09-14T11:02:44.179" v="1818" actId="20577"/>
        <pc:sldMkLst>
          <pc:docMk/>
          <pc:sldMk cId="1355084036" sldId="263"/>
        </pc:sldMkLst>
        <pc:spChg chg="mod">
          <ac:chgData name="Sarah Burney" userId="3ff1fe9c-ec4d-4417-af83-dbc6e1aa8c41" providerId="ADAL" clId="{16716741-735D-42B8-B6D1-014AEC9EADF2}" dt="2025-09-14T11:02:44.179" v="1818" actId="20577"/>
          <ac:spMkLst>
            <pc:docMk/>
            <pc:sldMk cId="1355084036" sldId="263"/>
            <ac:spMk id="3" creationId="{2B39B011-BAB8-4725-B930-45E05B6DF586}"/>
          </ac:spMkLst>
        </pc:spChg>
      </pc:sldChg>
      <pc:sldChg chg="modSp mod ord">
        <pc:chgData name="Sarah Burney" userId="3ff1fe9c-ec4d-4417-af83-dbc6e1aa8c41" providerId="ADAL" clId="{16716741-735D-42B8-B6D1-014AEC9EADF2}" dt="2025-09-14T11:06:20.534" v="1909" actId="20577"/>
        <pc:sldMkLst>
          <pc:docMk/>
          <pc:sldMk cId="2801200931" sldId="264"/>
        </pc:sldMkLst>
        <pc:spChg chg="mod">
          <ac:chgData name="Sarah Burney" userId="3ff1fe9c-ec4d-4417-af83-dbc6e1aa8c41" providerId="ADAL" clId="{16716741-735D-42B8-B6D1-014AEC9EADF2}" dt="2025-09-14T11:06:20.534" v="1909" actId="20577"/>
          <ac:spMkLst>
            <pc:docMk/>
            <pc:sldMk cId="2801200931" sldId="264"/>
            <ac:spMk id="3" creationId="{41AB0BA3-2C4C-4D61-B256-CDAA3FEB99ED}"/>
          </ac:spMkLst>
        </pc:spChg>
        <pc:picChg chg="mod">
          <ac:chgData name="Sarah Burney" userId="3ff1fe9c-ec4d-4417-af83-dbc6e1aa8c41" providerId="ADAL" clId="{16716741-735D-42B8-B6D1-014AEC9EADF2}" dt="2025-09-14T10:02:34.469" v="24" actId="14826"/>
          <ac:picMkLst>
            <pc:docMk/>
            <pc:sldMk cId="2801200931" sldId="264"/>
            <ac:picMk id="4" creationId="{B9605671-7861-48B7-8DC8-337504CC3C4A}"/>
          </ac:picMkLst>
        </pc:picChg>
      </pc:sldChg>
      <pc:sldChg chg="modSp mod ord">
        <pc:chgData name="Sarah Burney" userId="3ff1fe9c-ec4d-4417-af83-dbc6e1aa8c41" providerId="ADAL" clId="{16716741-735D-42B8-B6D1-014AEC9EADF2}" dt="2025-09-14T11:02:18.920" v="1792" actId="114"/>
        <pc:sldMkLst>
          <pc:docMk/>
          <pc:sldMk cId="2682835160" sldId="265"/>
        </pc:sldMkLst>
        <pc:spChg chg="mod">
          <ac:chgData name="Sarah Burney" userId="3ff1fe9c-ec4d-4417-af83-dbc6e1aa8c41" providerId="ADAL" clId="{16716741-735D-42B8-B6D1-014AEC9EADF2}" dt="2025-09-14T11:02:18.920" v="1792" actId="114"/>
          <ac:spMkLst>
            <pc:docMk/>
            <pc:sldMk cId="2682835160" sldId="265"/>
            <ac:spMk id="3" creationId="{F9E6E9DC-F1B8-447F-B3FC-4387A0F0073D}"/>
          </ac:spMkLst>
        </pc:spChg>
      </pc:sldChg>
      <pc:sldChg chg="addSp delSp modSp mod ord">
        <pc:chgData name="Sarah Burney" userId="3ff1fe9c-ec4d-4417-af83-dbc6e1aa8c41" providerId="ADAL" clId="{16716741-735D-42B8-B6D1-014AEC9EADF2}" dt="2025-09-14T11:02:52.687" v="1819" actId="114"/>
        <pc:sldMkLst>
          <pc:docMk/>
          <pc:sldMk cId="133884023" sldId="266"/>
        </pc:sldMkLst>
        <pc:spChg chg="mod">
          <ac:chgData name="Sarah Burney" userId="3ff1fe9c-ec4d-4417-af83-dbc6e1aa8c41" providerId="ADAL" clId="{16716741-735D-42B8-B6D1-014AEC9EADF2}" dt="2025-09-14T11:02:52.687" v="1819" actId="114"/>
          <ac:spMkLst>
            <pc:docMk/>
            <pc:sldMk cId="133884023" sldId="266"/>
            <ac:spMk id="3" creationId="{5D01FEB2-8454-4456-B50B-06174F02EDE4}"/>
          </ac:spMkLst>
        </pc:spChg>
        <pc:spChg chg="del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9" creationId="{099405E2-1A96-4DBA-A9DC-4C2A1B421CA9}"/>
          </ac:spMkLst>
        </pc:spChg>
        <pc:spChg chg="del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11" creationId="{932FF329-3A87-4F66-BA01-91CD63C8119F}"/>
          </ac:spMkLst>
        </pc:spChg>
        <pc:spChg chg="del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15" creationId="{79855050-A75B-4DD0-9B56-8B1C7722D884}"/>
          </ac:spMkLst>
        </pc:spChg>
        <pc:spChg chg="del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17" creationId="{5E6738EB-6FF0-4AF9-8462-57F4494B88B2}"/>
          </ac:spMkLst>
        </pc:spChg>
        <pc:spChg chg="del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19" creationId="{DB791336-FCAA-4174-9303-B3F374861110}"/>
          </ac:spMkLst>
        </pc:spChg>
        <pc:spChg chg="add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3079" creationId="{099405E2-1A96-4DBA-A9DC-4C2A1B421CA9}"/>
          </ac:spMkLst>
        </pc:spChg>
        <pc:spChg chg="add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3083" creationId="{BCF4857D-F003-4CA1-82AB-00900B1008BA}"/>
          </ac:spMkLst>
        </pc:spChg>
        <pc:spChg chg="add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3085" creationId="{79855050-A75B-4DD0-9B56-8B1C7722D884}"/>
          </ac:spMkLst>
        </pc:spChg>
        <pc:spChg chg="add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3087" creationId="{5E6738EB-6FF0-4AF9-8462-57F4494B88B2}"/>
          </ac:spMkLst>
        </pc:spChg>
        <pc:spChg chg="add">
          <ac:chgData name="Sarah Burney" userId="3ff1fe9c-ec4d-4417-af83-dbc6e1aa8c41" providerId="ADAL" clId="{16716741-735D-42B8-B6D1-014AEC9EADF2}" dt="2025-09-14T10:56:54.574" v="1375" actId="26606"/>
          <ac:spMkLst>
            <pc:docMk/>
            <pc:sldMk cId="133884023" sldId="266"/>
            <ac:spMk id="3089" creationId="{DB791336-FCAA-4174-9303-B3F374861110}"/>
          </ac:spMkLst>
        </pc:spChg>
        <pc:picChg chg="del">
          <ac:chgData name="Sarah Burney" userId="3ff1fe9c-ec4d-4417-af83-dbc6e1aa8c41" providerId="ADAL" clId="{16716741-735D-42B8-B6D1-014AEC9EADF2}" dt="2025-09-14T10:56:47.725" v="1373" actId="478"/>
          <ac:picMkLst>
            <pc:docMk/>
            <pc:sldMk cId="133884023" sldId="266"/>
            <ac:picMk id="4" creationId="{ABB8126A-E4BA-492E-B91A-B05BAE12B109}"/>
          </ac:picMkLst>
        </pc:picChg>
        <pc:picChg chg="add">
          <ac:chgData name="Sarah Burney" userId="3ff1fe9c-ec4d-4417-af83-dbc6e1aa8c41" providerId="ADAL" clId="{16716741-735D-42B8-B6D1-014AEC9EADF2}" dt="2025-09-14T10:56:48.462" v="1374"/>
          <ac:picMkLst>
            <pc:docMk/>
            <pc:sldMk cId="133884023" sldId="266"/>
            <ac:picMk id="3074" creationId="{3659EC52-48D5-8C07-7BFB-BAEA657005AB}"/>
          </ac:picMkLst>
        </pc:picChg>
      </pc:sldChg>
    </pc:docChg>
  </pc:docChgLst>
  <pc:docChgLst>
    <pc:chgData name="Sarah Burney" userId="3ff1fe9c-ec4d-4417-af83-dbc6e1aa8c41" providerId="ADAL" clId="{E9D054F5-ED75-40A4-84C3-D5F86D497910}"/>
    <pc:docChg chg="modSld">
      <pc:chgData name="Sarah Burney" userId="3ff1fe9c-ec4d-4417-af83-dbc6e1aa8c41" providerId="ADAL" clId="{E9D054F5-ED75-40A4-84C3-D5F86D497910}" dt="2022-09-19T01:15:26.580" v="14" actId="20577"/>
      <pc:docMkLst>
        <pc:docMk/>
      </pc:docMkLst>
      <pc:sldChg chg="modSp mod">
        <pc:chgData name="Sarah Burney" userId="3ff1fe9c-ec4d-4417-af83-dbc6e1aa8c41" providerId="ADAL" clId="{E9D054F5-ED75-40A4-84C3-D5F86D497910}" dt="2022-09-19T01:15:26.580" v="14" actId="20577"/>
        <pc:sldMkLst>
          <pc:docMk/>
          <pc:sldMk cId="1661079473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6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0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oil painting of a sunset">
            <a:extLst>
              <a:ext uri="{FF2B5EF4-FFF2-40B4-BE49-F238E27FC236}">
                <a16:creationId xmlns:a16="http://schemas.microsoft.com/office/drawing/2014/main" id="{38380308-9987-41B0-AD48-0D063EE06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r="-1" b="-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AB29A-7AFF-4E7C-AB4A-689E073B9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Year 9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B7CA2-ED5E-4CD4-8F92-06FB31179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Term 3, Week 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2" name="Rectangle 924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44" name="Rectangle 924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DDCC-DB53-4765-B882-63CAB3B0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AU" dirty="0"/>
              <a:t>Bureaucratic</a:t>
            </a: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B6B8-FC79-4072-A593-61FF15ECF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1200" dirty="0"/>
              <a:t>Part of speech</a:t>
            </a:r>
            <a:r>
              <a:rPr lang="en-GB" sz="1200"/>
              <a:t>: </a:t>
            </a:r>
            <a:r>
              <a:rPr lang="en-GB" sz="1200" b="0"/>
              <a:t>adjective</a:t>
            </a:r>
            <a:endParaRPr lang="en-GB" sz="1200" b="0" dirty="0"/>
          </a:p>
          <a:p>
            <a:pPr>
              <a:lnSpc>
                <a:spcPct val="130000"/>
              </a:lnSpc>
            </a:pPr>
            <a:r>
              <a:rPr lang="en-GB" sz="1200" dirty="0"/>
              <a:t>Definition: </a:t>
            </a:r>
            <a:r>
              <a:rPr lang="en-GB" sz="1200" b="0" dirty="0"/>
              <a:t>involving lots of unnecessary steps, admin or paperwork</a:t>
            </a:r>
          </a:p>
          <a:p>
            <a:pPr>
              <a:lnSpc>
                <a:spcPct val="130000"/>
              </a:lnSpc>
            </a:pPr>
            <a:endParaRPr lang="en-GB" sz="1200" b="0" dirty="0"/>
          </a:p>
          <a:p>
            <a:pPr>
              <a:lnSpc>
                <a:spcPct val="130000"/>
              </a:lnSpc>
            </a:pPr>
            <a:r>
              <a:rPr lang="en-GB" sz="1200" b="0" i="1" dirty="0"/>
              <a:t>The school had such </a:t>
            </a:r>
            <a:r>
              <a:rPr lang="en-GB" sz="1200" b="0" i="1" u="sng" dirty="0"/>
              <a:t>bureaucratic</a:t>
            </a:r>
            <a:r>
              <a:rPr lang="en-GB" sz="1200" b="0" i="1" dirty="0"/>
              <a:t> rules that you practically had to submit a form and wait three weeks for approval just to use the oval.</a:t>
            </a:r>
          </a:p>
        </p:txBody>
      </p:sp>
      <p:pic>
        <p:nvPicPr>
          <p:cNvPr id="1026" name="Picture 2" descr="Bureaucratic management ain't going anywhere - The Context Of Things">
            <a:extLst>
              <a:ext uri="{FF2B5EF4-FFF2-40B4-BE49-F238E27FC236}">
                <a16:creationId xmlns:a16="http://schemas.microsoft.com/office/drawing/2014/main" id="{E43D2D87-54A6-A6C7-722F-1959675D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"/>
          <a:stretch>
            <a:fillRect/>
          </a:stretch>
        </p:blipFill>
        <p:spPr bwMode="auto">
          <a:xfrm>
            <a:off x="4695713" y="713436"/>
            <a:ext cx="7500472" cy="54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8" name="Rectangle 924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0" name="Rectangle 924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2" name="Rectangle 925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4" name="Rectangle 925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6" name="Rectangle 925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rception | Killzoneblog.com">
            <a:extLst>
              <a:ext uri="{FF2B5EF4-FFF2-40B4-BE49-F238E27FC236}">
                <a16:creationId xmlns:a16="http://schemas.microsoft.com/office/drawing/2014/main" id="{84C9FBA1-E59A-DBF0-B105-80D94E3E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46" y="2166290"/>
            <a:ext cx="3328786" cy="24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0403D-321E-455B-AE31-528E0946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Perceive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2E04-66AC-443F-8EE4-E97A80EDD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verb</a:t>
            </a:r>
          </a:p>
          <a:p>
            <a:r>
              <a:rPr lang="en-GB" dirty="0"/>
              <a:t>Definition: </a:t>
            </a:r>
            <a:r>
              <a:rPr lang="en-GB" b="0" dirty="0"/>
              <a:t>to notice, to become aware of something or understand it</a:t>
            </a:r>
          </a:p>
          <a:p>
            <a:endParaRPr lang="en-GB" dirty="0"/>
          </a:p>
          <a:p>
            <a:r>
              <a:rPr lang="en-GB" b="0" i="1" dirty="0"/>
              <a:t>Two people can </a:t>
            </a:r>
            <a:r>
              <a:rPr lang="en-GB" b="0" i="1" u="sng" dirty="0"/>
              <a:t>perceive</a:t>
            </a:r>
            <a:r>
              <a:rPr lang="en-GB" b="0" i="1" dirty="0"/>
              <a:t> the same thing very differently.</a:t>
            </a:r>
          </a:p>
          <a:p>
            <a:r>
              <a:rPr lang="en-GB" b="0" i="1" dirty="0"/>
              <a:t>Sir, I </a:t>
            </a:r>
            <a:r>
              <a:rPr lang="en-GB" b="0" i="1" u="sng" dirty="0"/>
              <a:t>perceive</a:t>
            </a:r>
            <a:r>
              <a:rPr lang="en-GB" b="0" i="1" dirty="0"/>
              <a:t> that you are a prophet.</a:t>
            </a:r>
          </a:p>
          <a:p>
            <a:endParaRPr lang="en-AU" dirty="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RE Word of the Day — Dogmatic. Today&amp;#39;s GRE Word of the Day is… | by Team  Bootcamp | Team Bootcamp GRE | Medium">
            <a:extLst>
              <a:ext uri="{FF2B5EF4-FFF2-40B4-BE49-F238E27FC236}">
                <a16:creationId xmlns:a16="http://schemas.microsoft.com/office/drawing/2014/main" id="{0FC30051-8EC3-44E8-BF6C-2534E363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-296" r="8547" b="295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BEE40-E421-4C35-9B66-7C175259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Dogmatic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B4C1-A82A-419D-9204-A2583BDA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having extremely strong beliefs; stating opinions as facts; being absolutely convinced you’re right</a:t>
            </a:r>
          </a:p>
          <a:p>
            <a:endParaRPr lang="en-GB" dirty="0"/>
          </a:p>
          <a:p>
            <a:r>
              <a:rPr lang="en-GB" b="0" i="1" dirty="0"/>
              <a:t>Fido was </a:t>
            </a:r>
            <a:r>
              <a:rPr lang="en-GB" b="0" i="1" u="sng" dirty="0"/>
              <a:t>dogmatic</a:t>
            </a:r>
            <a:r>
              <a:rPr lang="en-GB" b="0" i="1" dirty="0"/>
              <a:t> when it came to mealtimes.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EF346-E1F6-45D1-BBCB-FEBBD708E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8" r="18206" b="-2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AA6C-1C88-4C40-9D46-7B8152B7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en-AU" dirty="0"/>
              <a:t>Haughty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67BF-C97B-44AF-BC01-A63F43F2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proud; snobbish and unfriendly; looking down on others.</a:t>
            </a:r>
          </a:p>
          <a:p>
            <a:endParaRPr lang="en-GB" dirty="0"/>
          </a:p>
          <a:p>
            <a:r>
              <a:rPr lang="en-GB" b="0" i="1" dirty="0"/>
              <a:t>The woman gave us a </a:t>
            </a:r>
            <a:r>
              <a:rPr lang="en-GB" b="0" i="1" u="sng" dirty="0"/>
              <a:t>haughty</a:t>
            </a:r>
            <a:r>
              <a:rPr lang="en-GB" b="0" i="1" dirty="0"/>
              <a:t> look when we knocked on her door collecting for charity. </a:t>
            </a:r>
          </a:p>
          <a:p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A9D89-AA76-4C76-A034-9CCB983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081755"/>
          </a:xfrm>
        </p:spPr>
        <p:txBody>
          <a:bodyPr>
            <a:normAutofit/>
          </a:bodyPr>
          <a:lstStyle/>
          <a:p>
            <a:r>
              <a:rPr lang="en-AU" dirty="0"/>
              <a:t>Pariah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0BA3-2C4C-4D61-B256-CDAA3FEB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153865"/>
            <a:ext cx="3616073" cy="3620730"/>
          </a:xfrm>
        </p:spPr>
        <p:txBody>
          <a:bodyPr anchor="t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GB" dirty="0"/>
              <a:t>Part of speech: </a:t>
            </a:r>
            <a:r>
              <a:rPr lang="en-GB" b="0" dirty="0"/>
              <a:t>noun</a:t>
            </a:r>
          </a:p>
          <a:p>
            <a:pPr>
              <a:lnSpc>
                <a:spcPct val="130000"/>
              </a:lnSpc>
            </a:pPr>
            <a:r>
              <a:rPr lang="en-GB" dirty="0"/>
              <a:t>Definition: </a:t>
            </a:r>
            <a:r>
              <a:rPr lang="en-GB" b="0" dirty="0"/>
              <a:t>an outcast; someone who is disgraced or not accepted by society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>
              <a:lnSpc>
                <a:spcPct val="130000"/>
              </a:lnSpc>
            </a:pPr>
            <a:r>
              <a:rPr lang="en-GB" b="0" i="1" dirty="0"/>
              <a:t>The athlete became a </a:t>
            </a:r>
            <a:r>
              <a:rPr lang="en-GB" b="0" i="1" u="sng" dirty="0"/>
              <a:t>pariah</a:t>
            </a:r>
            <a:r>
              <a:rPr lang="en-GB" b="0" i="1" dirty="0"/>
              <a:t> when he was caught using performance-enhancing drugs.</a:t>
            </a:r>
          </a:p>
          <a:p>
            <a:pPr>
              <a:lnSpc>
                <a:spcPct val="130000"/>
              </a:lnSpc>
            </a:pPr>
            <a:endParaRPr lang="en-AU" sz="1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9605671-7861-48B7-8DC8-337504CC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048" y="1596805"/>
            <a:ext cx="6509802" cy="3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C83EA-C18E-4C7B-86A3-6CA54A5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AU" dirty="0"/>
              <a:t>Depict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093D-9C4F-4A8F-A531-AABD6BE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GB" sz="1400" dirty="0"/>
              <a:t>Part of speech: </a:t>
            </a:r>
            <a:r>
              <a:rPr lang="en-GB" sz="1400" b="0" dirty="0"/>
              <a:t>verb</a:t>
            </a:r>
          </a:p>
          <a:p>
            <a:pPr>
              <a:lnSpc>
                <a:spcPct val="130000"/>
              </a:lnSpc>
            </a:pPr>
            <a:r>
              <a:rPr lang="en-GB" sz="1400" dirty="0"/>
              <a:t>Definition: </a:t>
            </a:r>
            <a:r>
              <a:rPr lang="en-GB" sz="1400" b="0" dirty="0"/>
              <a:t>to show or represent something in words or pictures</a:t>
            </a:r>
          </a:p>
          <a:p>
            <a:pPr>
              <a:lnSpc>
                <a:spcPct val="130000"/>
              </a:lnSpc>
            </a:pPr>
            <a:endParaRPr lang="en-GB" sz="1400" b="0" dirty="0"/>
          </a:p>
          <a:p>
            <a:pPr>
              <a:lnSpc>
                <a:spcPct val="130000"/>
              </a:lnSpc>
            </a:pPr>
            <a:r>
              <a:rPr lang="en-GB" sz="1400" b="0" i="1" dirty="0"/>
              <a:t>Your painting should </a:t>
            </a:r>
            <a:r>
              <a:rPr lang="en-GB" sz="1400" b="0" i="1" u="sng" dirty="0"/>
              <a:t>depict</a:t>
            </a:r>
            <a:r>
              <a:rPr lang="en-GB" sz="1400" b="0" i="1" dirty="0"/>
              <a:t> a bowl of fruit.</a:t>
            </a:r>
          </a:p>
          <a:p>
            <a:pPr>
              <a:lnSpc>
                <a:spcPct val="130000"/>
              </a:lnSpc>
            </a:pPr>
            <a:r>
              <a:rPr lang="en-GB" sz="1400" b="0" i="1" dirty="0"/>
              <a:t>The way he </a:t>
            </a:r>
            <a:r>
              <a:rPr lang="en-GB" sz="1400" b="0" i="1" u="sng" dirty="0"/>
              <a:t>depicted</a:t>
            </a:r>
            <a:r>
              <a:rPr lang="en-GB" sz="1400" b="0" i="1" dirty="0"/>
              <a:t> it, camping sounded pretty fun.</a:t>
            </a:r>
          </a:p>
          <a:p>
            <a:pPr>
              <a:lnSpc>
                <a:spcPct val="130000"/>
              </a:lnSpc>
            </a:pPr>
            <a:endParaRPr lang="en-AU" sz="1400" dirty="0"/>
          </a:p>
        </p:txBody>
      </p:sp>
      <p:pic>
        <p:nvPicPr>
          <p:cNvPr id="2050" name="Picture 2" descr="Definition &amp; Meaning of &quot;Depict&quot; | Picture Dictionary">
            <a:extLst>
              <a:ext uri="{FF2B5EF4-FFF2-40B4-BE49-F238E27FC236}">
                <a16:creationId xmlns:a16="http://schemas.microsoft.com/office/drawing/2014/main" id="{B0B128B7-718C-71A8-41E2-69FDF89A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651" y="1295962"/>
            <a:ext cx="5332595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7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Rectangle 74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Judge under fire for not recusing himself cases linked to brother">
            <a:extLst>
              <a:ext uri="{FF2B5EF4-FFF2-40B4-BE49-F238E27FC236}">
                <a16:creationId xmlns:a16="http://schemas.microsoft.com/office/drawing/2014/main" id="{C706ACFD-A131-415B-A2EA-9130989EA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-594" r="14408" b="592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7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2E876-5B8E-4236-BF36-34221D4B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Egregious</a:t>
            </a:r>
            <a:endParaRPr lang="en-AU" b="0" dirty="0"/>
          </a:p>
        </p:txBody>
      </p:sp>
      <p:sp>
        <p:nvSpPr>
          <p:cNvPr id="5138" name="Rectangle 8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ACF4-3E18-4068-98B3-16B7E968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outstandingly bad; shocking; offensive</a:t>
            </a:r>
          </a:p>
          <a:p>
            <a:endParaRPr lang="en-GB" dirty="0"/>
          </a:p>
          <a:p>
            <a:r>
              <a:rPr lang="en-GB" b="0" i="1" dirty="0"/>
              <a:t>The judge said it was the most </a:t>
            </a:r>
            <a:r>
              <a:rPr lang="en-GB" b="0" i="1" u="sng" dirty="0"/>
              <a:t>egregious</a:t>
            </a:r>
            <a:r>
              <a:rPr lang="en-GB" b="0" i="1" dirty="0"/>
              <a:t> act of villainy he had ever seen.</a:t>
            </a:r>
          </a:p>
          <a:p>
            <a:endParaRPr lang="en-AU" dirty="0"/>
          </a:p>
        </p:txBody>
      </p:sp>
      <p:sp>
        <p:nvSpPr>
          <p:cNvPr id="5139" name="Rectangle 8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8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8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Service Robots: Humanoid Robots">
            <a:extLst>
              <a:ext uri="{FF2B5EF4-FFF2-40B4-BE49-F238E27FC236}">
                <a16:creationId xmlns:a16="http://schemas.microsoft.com/office/drawing/2014/main" id="{723411AB-CE9E-4A14-B9B9-EF107BB7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r="6049" b="2"/>
          <a:stretch/>
        </p:blipFill>
        <p:spPr bwMode="auto">
          <a:xfrm>
            <a:off x="1" y="10"/>
            <a:ext cx="4654296" cy="52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8C927-1009-4735-A092-055DEB3C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Supersede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E9DC-F1B8-447F-B3FC-4387A0F0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verb</a:t>
            </a:r>
          </a:p>
          <a:p>
            <a:r>
              <a:rPr lang="en-GB" dirty="0"/>
              <a:t>Definition: </a:t>
            </a:r>
            <a:r>
              <a:rPr lang="en-GB" b="0" dirty="0"/>
              <a:t>to replace something older or less effective</a:t>
            </a:r>
          </a:p>
          <a:p>
            <a:endParaRPr lang="en-GB" dirty="0"/>
          </a:p>
          <a:p>
            <a:r>
              <a:rPr lang="en-GB" b="0" i="1" dirty="0"/>
              <a:t>Do you think robots will ever </a:t>
            </a:r>
            <a:r>
              <a:rPr lang="en-GB" b="0" i="1" u="sng" dirty="0"/>
              <a:t>supersede</a:t>
            </a:r>
            <a:r>
              <a:rPr lang="en-GB" b="0" i="1" dirty="0"/>
              <a:t> factory workers?</a:t>
            </a:r>
          </a:p>
          <a:p>
            <a:endParaRPr lang="en-AU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82482-FFE7-44BE-B169-CAC73AA6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1910866"/>
            <a:ext cx="5408670" cy="731340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Monolithic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the Easter Island statues are for - Big Think">
            <a:extLst>
              <a:ext uri="{FF2B5EF4-FFF2-40B4-BE49-F238E27FC236}">
                <a16:creationId xmlns:a16="http://schemas.microsoft.com/office/drawing/2014/main" id="{8AAF5675-DA7B-44F9-BD04-C0DA65C24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8509" b="-1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B011-BAB8-4725-B930-45E05B6D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170" y="2685094"/>
            <a:ext cx="5426595" cy="2777451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GB" sz="1900" dirty="0"/>
              <a:t>Part of speech: </a:t>
            </a:r>
            <a:r>
              <a:rPr lang="en-GB" sz="1900" b="0" dirty="0"/>
              <a:t>adjective</a:t>
            </a:r>
          </a:p>
          <a:p>
            <a:pPr>
              <a:lnSpc>
                <a:spcPct val="130000"/>
              </a:lnSpc>
            </a:pPr>
            <a:r>
              <a:rPr lang="en-GB" sz="1900" dirty="0"/>
              <a:t>Definition: </a:t>
            </a:r>
            <a:r>
              <a:rPr lang="en-GB" sz="1900" b="0" dirty="0"/>
              <a:t>Massive or impressive; made from a single large block of stone</a:t>
            </a:r>
          </a:p>
          <a:p>
            <a:pPr>
              <a:lnSpc>
                <a:spcPct val="130000"/>
              </a:lnSpc>
            </a:pPr>
            <a:endParaRPr lang="en-GB" sz="1900" dirty="0"/>
          </a:p>
          <a:p>
            <a:pPr>
              <a:lnSpc>
                <a:spcPct val="130000"/>
              </a:lnSpc>
            </a:pPr>
            <a:r>
              <a:rPr lang="en-GB" sz="1900" b="0" i="1" dirty="0"/>
              <a:t>The statues at Easter Island are </a:t>
            </a:r>
            <a:r>
              <a:rPr lang="en-GB" sz="1900" b="0" i="1" u="sng" dirty="0"/>
              <a:t>monolithic</a:t>
            </a:r>
            <a:r>
              <a:rPr lang="en-GB" sz="1900" b="0" i="1" dirty="0"/>
              <a:t>, but the ancient Polynesians somehow moved them for miles.</a:t>
            </a:r>
          </a:p>
          <a:p>
            <a:pPr>
              <a:lnSpc>
                <a:spcPct val="130000"/>
              </a:lnSpc>
            </a:pPr>
            <a:endParaRPr lang="en-AU" sz="17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20,000+ Unkempt Hair Stock Photos, Pictures &amp; Royalty-Free Images - iStock  | Woman unkempt hair, Unkempt hair man">
            <a:extLst>
              <a:ext uri="{FF2B5EF4-FFF2-40B4-BE49-F238E27FC236}">
                <a16:creationId xmlns:a16="http://schemas.microsoft.com/office/drawing/2014/main" id="{3659EC52-48D5-8C07-7BFB-BAEA6570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r="22144"/>
          <a:stretch>
            <a:fillRect/>
          </a:stretch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48D75-9955-4ECC-970A-38802AF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Unkempt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FEB2-8454-4456-B50B-06174F02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 fontScale="92500"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</a:t>
            </a:r>
            <a:r>
              <a:rPr lang="en-GB" b="0" dirty="0"/>
              <a:t> untidy, messy or scruffy; not well cared for</a:t>
            </a:r>
          </a:p>
          <a:p>
            <a:endParaRPr lang="en-GB" b="0" dirty="0"/>
          </a:p>
          <a:p>
            <a:r>
              <a:rPr lang="en-GB" b="0" i="1" dirty="0"/>
              <a:t>My hair looks </a:t>
            </a:r>
            <a:r>
              <a:rPr lang="en-GB" b="0" i="1" u="sng" dirty="0"/>
              <a:t>unkempt</a:t>
            </a:r>
            <a:r>
              <a:rPr lang="en-GB" b="0" i="1" dirty="0"/>
              <a:t> if I don’t brush it.</a:t>
            </a:r>
          </a:p>
          <a:p>
            <a:r>
              <a:rPr lang="en-GB" b="0" i="1" dirty="0"/>
              <a:t>The broken window, peeling paint, and overgrown garden made the house look very </a:t>
            </a:r>
            <a:r>
              <a:rPr lang="en-GB" b="0" i="1" u="sng" dirty="0"/>
              <a:t>unkempt</a:t>
            </a:r>
            <a:r>
              <a:rPr lang="en-GB" b="0" i="1" dirty="0"/>
              <a:t>.</a:t>
            </a:r>
          </a:p>
          <a:p>
            <a:endParaRPr lang="en-AU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02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1D2B33"/>
      </a:dk2>
      <a:lt2>
        <a:srgbClr val="E8E3E2"/>
      </a:lt2>
      <a:accent1>
        <a:srgbClr val="16B0C7"/>
      </a:accent1>
      <a:accent2>
        <a:srgbClr val="20B68C"/>
      </a:accent2>
      <a:accent3>
        <a:srgbClr val="297FE7"/>
      </a:accent3>
      <a:accent4>
        <a:srgbClr val="D5175A"/>
      </a:accent4>
      <a:accent5>
        <a:srgbClr val="E73629"/>
      </a:accent5>
      <a:accent6>
        <a:srgbClr val="D57317"/>
      </a:accent6>
      <a:hlink>
        <a:srgbClr val="BF503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368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Meiryo</vt:lpstr>
      <vt:lpstr>Corbel</vt:lpstr>
      <vt:lpstr>ShojiVTI</vt:lpstr>
      <vt:lpstr>Year 9 English: vocab</vt:lpstr>
      <vt:lpstr>Dogmatic</vt:lpstr>
      <vt:lpstr>Haughty</vt:lpstr>
      <vt:lpstr>Pariah</vt:lpstr>
      <vt:lpstr>Depict</vt:lpstr>
      <vt:lpstr>Egregious</vt:lpstr>
      <vt:lpstr>Supersede</vt:lpstr>
      <vt:lpstr>Monolithic</vt:lpstr>
      <vt:lpstr>Unkempt</vt:lpstr>
      <vt:lpstr>Bureaucratic</vt:lpstr>
      <vt:lpstr>Perceive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English: vocab</dc:title>
  <dc:creator>Sarah Burney</dc:creator>
  <cp:lastModifiedBy>Sarah Burney</cp:lastModifiedBy>
  <cp:revision>2</cp:revision>
  <dcterms:created xsi:type="dcterms:W3CDTF">2021-07-23T12:27:52Z</dcterms:created>
  <dcterms:modified xsi:type="dcterms:W3CDTF">2025-09-15T02:20:03Z</dcterms:modified>
</cp:coreProperties>
</file>