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0" r:id="rId4"/>
    <p:sldId id="272" r:id="rId5"/>
    <p:sldId id="285" r:id="rId6"/>
    <p:sldId id="256" r:id="rId7"/>
    <p:sldId id="257" r:id="rId8"/>
    <p:sldId id="276" r:id="rId9"/>
    <p:sldId id="282"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1010C-C968-4D00-B19C-13384B6206E9}" v="12" dt="2025-10-12T13:34:5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C29CFC73-CF4D-4816-94A5-3B88E2C83256}"/>
    <pc:docChg chg="undo redo custSel addSld delSld modSld sldOrd">
      <pc:chgData name="Sarah Burney" userId="3ff1fe9c-ec4d-4417-af83-dbc6e1aa8c41" providerId="ADAL" clId="{C29CFC73-CF4D-4816-94A5-3B88E2C83256}" dt="2025-09-26T05:51:36.860" v="4335" actId="26606"/>
      <pc:docMkLst>
        <pc:docMk/>
      </pc:docMkLst>
      <pc:sldChg chg="modSp">
        <pc:chgData name="Sarah Burney" userId="3ff1fe9c-ec4d-4417-af83-dbc6e1aa8c41" providerId="ADAL" clId="{C29CFC73-CF4D-4816-94A5-3B88E2C83256}" dt="2025-09-26T05:45:18.275" v="4136" actId="20577"/>
        <pc:sldMkLst>
          <pc:docMk/>
          <pc:sldMk cId="2332582995" sldId="256"/>
        </pc:sldMkLst>
        <pc:spChg chg="mod">
          <ac:chgData name="Sarah Burney" userId="3ff1fe9c-ec4d-4417-af83-dbc6e1aa8c41" providerId="ADAL" clId="{C29CFC73-CF4D-4816-94A5-3B88E2C83256}" dt="2025-09-26T05:45:18.275" v="4136" actId="20577"/>
          <ac:spMkLst>
            <pc:docMk/>
            <pc:sldMk cId="2332582995" sldId="256"/>
            <ac:spMk id="3" creationId="{84AD9E5D-7320-856C-1681-2D01C07FEF3E}"/>
          </ac:spMkLst>
        </pc:spChg>
      </pc:sldChg>
      <pc:sldChg chg="addSp modSp mod setBg">
        <pc:chgData name="Sarah Burney" userId="3ff1fe9c-ec4d-4417-af83-dbc6e1aa8c41" providerId="ADAL" clId="{C29CFC73-CF4D-4816-94A5-3B88E2C83256}" dt="2025-09-26T00:50:43.455" v="3361" actId="20577"/>
        <pc:sldMkLst>
          <pc:docMk/>
          <pc:sldMk cId="1052930783" sldId="257"/>
        </pc:sldMkLst>
        <pc:spChg chg="mod">
          <ac:chgData name="Sarah Burney" userId="3ff1fe9c-ec4d-4417-af83-dbc6e1aa8c41" providerId="ADAL" clId="{C29CFC73-CF4D-4816-94A5-3B88E2C83256}" dt="2025-09-24T05:14:10.496" v="1194" actId="20577"/>
          <ac:spMkLst>
            <pc:docMk/>
            <pc:sldMk cId="1052930783" sldId="257"/>
            <ac:spMk id="2" creationId="{DE53C8FB-73F6-1001-7A06-BFAA7BFE882B}"/>
          </ac:spMkLst>
        </pc:spChg>
        <pc:spChg chg="mod">
          <ac:chgData name="Sarah Burney" userId="3ff1fe9c-ec4d-4417-af83-dbc6e1aa8c41" providerId="ADAL" clId="{C29CFC73-CF4D-4816-94A5-3B88E2C83256}" dt="2025-09-26T00:50:43.455" v="3361" actId="20577"/>
          <ac:spMkLst>
            <pc:docMk/>
            <pc:sldMk cId="1052930783" sldId="257"/>
            <ac:spMk id="3" creationId="{A594985C-A60B-C81E-8E1D-4BD914D2A14A}"/>
          </ac:spMkLst>
        </pc:spChg>
        <pc:spChg chg="add">
          <ac:chgData name="Sarah Burney" userId="3ff1fe9c-ec4d-4417-af83-dbc6e1aa8c41" providerId="ADAL" clId="{C29CFC73-CF4D-4816-94A5-3B88E2C83256}" dt="2025-09-24T03:22:09.902" v="303" actId="26606"/>
          <ac:spMkLst>
            <pc:docMk/>
            <pc:sldMk cId="1052930783" sldId="257"/>
            <ac:spMk id="1031" creationId="{201CC55D-ED54-4C5C-95E6-10947BD1103B}"/>
          </ac:spMkLst>
        </pc:spChg>
        <pc:spChg chg="add">
          <ac:chgData name="Sarah Burney" userId="3ff1fe9c-ec4d-4417-af83-dbc6e1aa8c41" providerId="ADAL" clId="{C29CFC73-CF4D-4816-94A5-3B88E2C83256}" dt="2025-09-24T03:22:09.902" v="303" actId="26606"/>
          <ac:spMkLst>
            <pc:docMk/>
            <pc:sldMk cId="1052930783" sldId="257"/>
            <ac:spMk id="1037" creationId="{3873B707-463F-40B0-8227-E8CC6C67EB25}"/>
          </ac:spMkLst>
        </pc:spChg>
        <pc:spChg chg="add">
          <ac:chgData name="Sarah Burney" userId="3ff1fe9c-ec4d-4417-af83-dbc6e1aa8c41" providerId="ADAL" clId="{C29CFC73-CF4D-4816-94A5-3B88E2C83256}" dt="2025-09-24T03:22:09.902" v="303" actId="26606"/>
          <ac:spMkLst>
            <pc:docMk/>
            <pc:sldMk cId="1052930783" sldId="257"/>
            <ac:spMk id="1039" creationId="{C13237C8-E62C-4F0D-A318-BD6FB6C2D138}"/>
          </ac:spMkLst>
        </pc:spChg>
        <pc:spChg chg="add">
          <ac:chgData name="Sarah Burney" userId="3ff1fe9c-ec4d-4417-af83-dbc6e1aa8c41" providerId="ADAL" clId="{C29CFC73-CF4D-4816-94A5-3B88E2C83256}" dt="2025-09-24T03:22:09.902" v="303" actId="26606"/>
          <ac:spMkLst>
            <pc:docMk/>
            <pc:sldMk cId="1052930783" sldId="257"/>
            <ac:spMk id="1041" creationId="{19C9EAEA-39D0-4B0E-A0EB-51E7B26740B1}"/>
          </ac:spMkLst>
        </pc:spChg>
        <pc:grpChg chg="add">
          <ac:chgData name="Sarah Burney" userId="3ff1fe9c-ec4d-4417-af83-dbc6e1aa8c41" providerId="ADAL" clId="{C29CFC73-CF4D-4816-94A5-3B88E2C83256}" dt="2025-09-24T03:22:09.902" v="303" actId="26606"/>
          <ac:grpSpMkLst>
            <pc:docMk/>
            <pc:sldMk cId="1052930783" sldId="257"/>
            <ac:grpSpMk id="1033" creationId="{1DE889C7-FAD6-4397-98E2-05D503484459}"/>
          </ac:grpSpMkLst>
        </pc:grpChg>
        <pc:picChg chg="add mod">
          <ac:chgData name="Sarah Burney" userId="3ff1fe9c-ec4d-4417-af83-dbc6e1aa8c41" providerId="ADAL" clId="{C29CFC73-CF4D-4816-94A5-3B88E2C83256}" dt="2025-09-24T03:22:09.902" v="303" actId="26606"/>
          <ac:picMkLst>
            <pc:docMk/>
            <pc:sldMk cId="1052930783" sldId="257"/>
            <ac:picMk id="1026" creationId="{747A15F7-7575-0FD8-7B7F-4AB6262C8DB6}"/>
          </ac:picMkLst>
        </pc:picChg>
      </pc:sldChg>
      <pc:sldChg chg="addSp modSp mod setBg">
        <pc:chgData name="Sarah Burney" userId="3ff1fe9c-ec4d-4417-af83-dbc6e1aa8c41" providerId="ADAL" clId="{C29CFC73-CF4D-4816-94A5-3B88E2C83256}" dt="2025-09-24T05:16:55.487" v="1322" actId="20577"/>
        <pc:sldMkLst>
          <pc:docMk/>
          <pc:sldMk cId="3980398205" sldId="258"/>
        </pc:sldMkLst>
      </pc:sldChg>
      <pc:sldChg chg="del">
        <pc:chgData name="Sarah Burney" userId="3ff1fe9c-ec4d-4417-af83-dbc6e1aa8c41" providerId="ADAL" clId="{C29CFC73-CF4D-4816-94A5-3B88E2C83256}" dt="2025-09-24T05:11:33.029" v="1093" actId="47"/>
        <pc:sldMkLst>
          <pc:docMk/>
          <pc:sldMk cId="887980194" sldId="259"/>
        </pc:sldMkLst>
      </pc:sldChg>
      <pc:sldChg chg="del">
        <pc:chgData name="Sarah Burney" userId="3ff1fe9c-ec4d-4417-af83-dbc6e1aa8c41" providerId="ADAL" clId="{C29CFC73-CF4D-4816-94A5-3B88E2C83256}" dt="2025-09-24T05:11:34.520" v="1094" actId="47"/>
        <pc:sldMkLst>
          <pc:docMk/>
          <pc:sldMk cId="727114934" sldId="261"/>
        </pc:sldMkLst>
      </pc:sldChg>
      <pc:sldChg chg="del">
        <pc:chgData name="Sarah Burney" userId="3ff1fe9c-ec4d-4417-af83-dbc6e1aa8c41" providerId="ADAL" clId="{C29CFC73-CF4D-4816-94A5-3B88E2C83256}" dt="2025-09-26T00:02:19.245" v="2244" actId="47"/>
        <pc:sldMkLst>
          <pc:docMk/>
          <pc:sldMk cId="4096364866" sldId="262"/>
        </pc:sldMkLst>
      </pc:sldChg>
      <pc:sldChg chg="addSp delSp modSp del mod ord setBg">
        <pc:chgData name="Sarah Burney" userId="3ff1fe9c-ec4d-4417-af83-dbc6e1aa8c41" providerId="ADAL" clId="{C29CFC73-CF4D-4816-94A5-3B88E2C83256}" dt="2025-09-26T01:26:29.178" v="3961" actId="2696"/>
        <pc:sldMkLst>
          <pc:docMk/>
          <pc:sldMk cId="3288197182" sldId="263"/>
        </pc:sldMkLst>
      </pc:sldChg>
      <pc:sldChg chg="addSp delSp modSp add mod setBg delDesignElem">
        <pc:chgData name="Sarah Burney" userId="3ff1fe9c-ec4d-4417-af83-dbc6e1aa8c41" providerId="ADAL" clId="{C29CFC73-CF4D-4816-94A5-3B88E2C83256}" dt="2025-09-24T04:34:52.845" v="608" actId="403"/>
        <pc:sldMkLst>
          <pc:docMk/>
          <pc:sldMk cId="644090916" sldId="270"/>
        </pc:sldMkLst>
        <pc:spChg chg="mod">
          <ac:chgData name="Sarah Burney" userId="3ff1fe9c-ec4d-4417-af83-dbc6e1aa8c41" providerId="ADAL" clId="{C29CFC73-CF4D-4816-94A5-3B88E2C83256}" dt="2025-09-24T03:24:17.780" v="330" actId="26606"/>
          <ac:spMkLst>
            <pc:docMk/>
            <pc:sldMk cId="644090916" sldId="270"/>
            <ac:spMk id="2" creationId="{4CFE82A1-5E28-1EB6-CA8A-548B2B091809}"/>
          </ac:spMkLst>
        </pc:spChg>
        <pc:spChg chg="mod ord">
          <ac:chgData name="Sarah Burney" userId="3ff1fe9c-ec4d-4417-af83-dbc6e1aa8c41" providerId="ADAL" clId="{C29CFC73-CF4D-4816-94A5-3B88E2C83256}" dt="2025-09-24T04:34:52.845" v="608" actId="403"/>
          <ac:spMkLst>
            <pc:docMk/>
            <pc:sldMk cId="644090916" sldId="270"/>
            <ac:spMk id="3" creationId="{ED9E3485-FB55-DCAE-0CE6-73EED97967EE}"/>
          </ac:spMkLst>
        </pc:spChg>
        <pc:spChg chg="add">
          <ac:chgData name="Sarah Burney" userId="3ff1fe9c-ec4d-4417-af83-dbc6e1aa8c41" providerId="ADAL" clId="{C29CFC73-CF4D-4816-94A5-3B88E2C83256}" dt="2025-09-24T03:24:17.780" v="330" actId="26606"/>
          <ac:spMkLst>
            <pc:docMk/>
            <pc:sldMk cId="644090916" sldId="270"/>
            <ac:spMk id="19" creationId="{743AA782-23D1-4521-8CAD-47662984AA08}"/>
          </ac:spMkLst>
        </pc:spChg>
        <pc:spChg chg="add">
          <ac:chgData name="Sarah Burney" userId="3ff1fe9c-ec4d-4417-af83-dbc6e1aa8c41" providerId="ADAL" clId="{C29CFC73-CF4D-4816-94A5-3B88E2C83256}" dt="2025-09-24T03:24:17.780" v="330" actId="26606"/>
          <ac:spMkLst>
            <pc:docMk/>
            <pc:sldMk cId="644090916" sldId="270"/>
            <ac:spMk id="20" creationId="{650D18FE-0824-4A46-B22C-A86B52E5780A}"/>
          </ac:spMkLst>
        </pc:spChg>
        <pc:picChg chg="mod">
          <ac:chgData name="Sarah Burney" userId="3ff1fe9c-ec4d-4417-af83-dbc6e1aa8c41" providerId="ADAL" clId="{C29CFC73-CF4D-4816-94A5-3B88E2C83256}" dt="2025-09-24T03:24:17.780" v="330" actId="26606"/>
          <ac:picMkLst>
            <pc:docMk/>
            <pc:sldMk cId="644090916" sldId="270"/>
            <ac:picMk id="4" creationId="{D0E246DB-9D20-E316-1298-33CDA465FF0C}"/>
          </ac:picMkLst>
        </pc:picChg>
      </pc:sldChg>
      <pc:sldChg chg="addSp delSp modSp add mod setBg delDesignElem">
        <pc:chgData name="Sarah Burney" userId="3ff1fe9c-ec4d-4417-af83-dbc6e1aa8c41" providerId="ADAL" clId="{C29CFC73-CF4D-4816-94A5-3B88E2C83256}" dt="2025-09-24T03:17:48.597" v="10" actId="26606"/>
        <pc:sldMkLst>
          <pc:docMk/>
          <pc:sldMk cId="2132442260" sldId="271"/>
        </pc:sldMkLst>
        <pc:spChg chg="add">
          <ac:chgData name="Sarah Burney" userId="3ff1fe9c-ec4d-4417-af83-dbc6e1aa8c41" providerId="ADAL" clId="{C29CFC73-CF4D-4816-94A5-3B88E2C83256}" dt="2025-09-24T03:17:48.597" v="10" actId="26606"/>
          <ac:spMkLst>
            <pc:docMk/>
            <pc:sldMk cId="2132442260" sldId="271"/>
            <ac:spMk id="8" creationId="{32BC26D8-82FB-445E-AA49-62A77D7C1EE0}"/>
          </ac:spMkLst>
        </pc:spChg>
        <pc:spChg chg="add">
          <ac:chgData name="Sarah Burney" userId="3ff1fe9c-ec4d-4417-af83-dbc6e1aa8c41" providerId="ADAL" clId="{C29CFC73-CF4D-4816-94A5-3B88E2C83256}" dt="2025-09-24T03:17:48.597" v="10" actId="26606"/>
          <ac:spMkLst>
            <pc:docMk/>
            <pc:sldMk cId="2132442260" sldId="271"/>
            <ac:spMk id="10" creationId="{CB44330D-EA18-4254-AA95-EB49948539B8}"/>
          </ac:spMkLst>
        </pc:spChg>
        <pc:picChg chg="mod">
          <ac:chgData name="Sarah Burney" userId="3ff1fe9c-ec4d-4417-af83-dbc6e1aa8c41" providerId="ADAL" clId="{C29CFC73-CF4D-4816-94A5-3B88E2C83256}" dt="2025-09-24T03:17:48.597" v="10" actId="26606"/>
          <ac:picMkLst>
            <pc:docMk/>
            <pc:sldMk cId="2132442260" sldId="271"/>
            <ac:picMk id="4" creationId="{C5BE053B-696A-73CE-0CE2-91773962DCB1}"/>
          </ac:picMkLst>
        </pc:picChg>
      </pc:sldChg>
      <pc:sldChg chg="addSp delSp modSp add mod setBg delDesignElem">
        <pc:chgData name="Sarah Burney" userId="3ff1fe9c-ec4d-4417-af83-dbc6e1aa8c41" providerId="ADAL" clId="{C29CFC73-CF4D-4816-94A5-3B88E2C83256}" dt="2025-09-24T03:21:37.216" v="301" actId="26606"/>
        <pc:sldMkLst>
          <pc:docMk/>
          <pc:sldMk cId="1615295100" sldId="272"/>
        </pc:sldMkLst>
        <pc:spChg chg="mod">
          <ac:chgData name="Sarah Burney" userId="3ff1fe9c-ec4d-4417-af83-dbc6e1aa8c41" providerId="ADAL" clId="{C29CFC73-CF4D-4816-94A5-3B88E2C83256}" dt="2025-09-24T03:21:37.216" v="301" actId="26606"/>
          <ac:spMkLst>
            <pc:docMk/>
            <pc:sldMk cId="1615295100" sldId="272"/>
            <ac:spMk id="2" creationId="{4CFE82A1-5E28-1EB6-CA8A-548B2B091809}"/>
          </ac:spMkLst>
        </pc:spChg>
        <pc:spChg chg="mod">
          <ac:chgData name="Sarah Burney" userId="3ff1fe9c-ec4d-4417-af83-dbc6e1aa8c41" providerId="ADAL" clId="{C29CFC73-CF4D-4816-94A5-3B88E2C83256}" dt="2025-09-24T03:21:37.216" v="301" actId="26606"/>
          <ac:spMkLst>
            <pc:docMk/>
            <pc:sldMk cId="1615295100" sldId="272"/>
            <ac:spMk id="3" creationId="{ED9E3485-FB55-DCAE-0CE6-73EED97967EE}"/>
          </ac:spMkLst>
        </pc:spChg>
        <pc:spChg chg="add">
          <ac:chgData name="Sarah Burney" userId="3ff1fe9c-ec4d-4417-af83-dbc6e1aa8c41" providerId="ADAL" clId="{C29CFC73-CF4D-4816-94A5-3B88E2C83256}" dt="2025-09-24T03:21:37.216" v="301" actId="26606"/>
          <ac:spMkLst>
            <pc:docMk/>
            <pc:sldMk cId="1615295100" sldId="272"/>
            <ac:spMk id="2052" creationId="{201CC55D-ED54-4C5C-95E6-10947BD1103B}"/>
          </ac:spMkLst>
        </pc:spChg>
        <pc:spChg chg="add">
          <ac:chgData name="Sarah Burney" userId="3ff1fe9c-ec4d-4417-af83-dbc6e1aa8c41" providerId="ADAL" clId="{C29CFC73-CF4D-4816-94A5-3B88E2C83256}" dt="2025-09-24T03:21:37.216" v="301" actId="26606"/>
          <ac:spMkLst>
            <pc:docMk/>
            <pc:sldMk cId="1615295100" sldId="272"/>
            <ac:spMk id="2061" creationId="{3873B707-463F-40B0-8227-E8CC6C67EB25}"/>
          </ac:spMkLst>
        </pc:spChg>
        <pc:spChg chg="add">
          <ac:chgData name="Sarah Burney" userId="3ff1fe9c-ec4d-4417-af83-dbc6e1aa8c41" providerId="ADAL" clId="{C29CFC73-CF4D-4816-94A5-3B88E2C83256}" dt="2025-09-24T03:21:37.216" v="301" actId="26606"/>
          <ac:spMkLst>
            <pc:docMk/>
            <pc:sldMk cId="1615295100" sldId="272"/>
            <ac:spMk id="2063" creationId="{C13237C8-E62C-4F0D-A318-BD6FB6C2D138}"/>
          </ac:spMkLst>
        </pc:spChg>
        <pc:spChg chg="add">
          <ac:chgData name="Sarah Burney" userId="3ff1fe9c-ec4d-4417-af83-dbc6e1aa8c41" providerId="ADAL" clId="{C29CFC73-CF4D-4816-94A5-3B88E2C83256}" dt="2025-09-24T03:21:37.216" v="301" actId="26606"/>
          <ac:spMkLst>
            <pc:docMk/>
            <pc:sldMk cId="1615295100" sldId="272"/>
            <ac:spMk id="2065" creationId="{19C9EAEA-39D0-4B0E-A0EB-51E7B26740B1}"/>
          </ac:spMkLst>
        </pc:spChg>
        <pc:grpChg chg="add">
          <ac:chgData name="Sarah Burney" userId="3ff1fe9c-ec4d-4417-af83-dbc6e1aa8c41" providerId="ADAL" clId="{C29CFC73-CF4D-4816-94A5-3B88E2C83256}" dt="2025-09-24T03:21:37.216" v="301" actId="26606"/>
          <ac:grpSpMkLst>
            <pc:docMk/>
            <pc:sldMk cId="1615295100" sldId="272"/>
            <ac:grpSpMk id="2053" creationId="{1DE889C7-FAD6-4397-98E2-05D503484459}"/>
          </ac:grpSpMkLst>
        </pc:grpChg>
        <pc:picChg chg="mod ord">
          <ac:chgData name="Sarah Burney" userId="3ff1fe9c-ec4d-4417-af83-dbc6e1aa8c41" providerId="ADAL" clId="{C29CFC73-CF4D-4816-94A5-3B88E2C83256}" dt="2025-09-24T03:21:37.216" v="301" actId="26606"/>
          <ac:picMkLst>
            <pc:docMk/>
            <pc:sldMk cId="1615295100" sldId="272"/>
            <ac:picMk id="2050" creationId="{1A2E4F57-865C-FC1E-0DDC-F2E8FD729643}"/>
          </ac:picMkLst>
        </pc:picChg>
      </pc:sldChg>
      <pc:sldChg chg="addSp delSp modSp add mod setBg delDesignElem">
        <pc:chgData name="Sarah Burney" userId="3ff1fe9c-ec4d-4417-af83-dbc6e1aa8c41" providerId="ADAL" clId="{C29CFC73-CF4D-4816-94A5-3B88E2C83256}" dt="2025-09-24T04:34:32.365" v="607" actId="20577"/>
        <pc:sldMkLst>
          <pc:docMk/>
          <pc:sldMk cId="2961375080" sldId="273"/>
        </pc:sldMkLst>
        <pc:spChg chg="mod">
          <ac:chgData name="Sarah Burney" userId="3ff1fe9c-ec4d-4417-af83-dbc6e1aa8c41" providerId="ADAL" clId="{C29CFC73-CF4D-4816-94A5-3B88E2C83256}" dt="2025-09-24T03:21:17.821" v="300" actId="26606"/>
          <ac:spMkLst>
            <pc:docMk/>
            <pc:sldMk cId="2961375080" sldId="273"/>
            <ac:spMk id="2" creationId="{969FED07-1531-3BCC-89CA-59030C9EEA8A}"/>
          </ac:spMkLst>
        </pc:spChg>
        <pc:spChg chg="mod ord">
          <ac:chgData name="Sarah Burney" userId="3ff1fe9c-ec4d-4417-af83-dbc6e1aa8c41" providerId="ADAL" clId="{C29CFC73-CF4D-4816-94A5-3B88E2C83256}" dt="2025-09-24T04:34:32.365" v="607" actId="20577"/>
          <ac:spMkLst>
            <pc:docMk/>
            <pc:sldMk cId="2961375080" sldId="273"/>
            <ac:spMk id="3" creationId="{3A5A0329-F150-CC34-A754-6D21FE08F20A}"/>
          </ac:spMkLst>
        </pc:spChg>
        <pc:spChg chg="add">
          <ac:chgData name="Sarah Burney" userId="3ff1fe9c-ec4d-4417-af83-dbc6e1aa8c41" providerId="ADAL" clId="{C29CFC73-CF4D-4816-94A5-3B88E2C83256}" dt="2025-09-24T03:21:17.821" v="300" actId="26606"/>
          <ac:spMkLst>
            <pc:docMk/>
            <pc:sldMk cId="2961375080" sldId="273"/>
            <ac:spMk id="1061" creationId="{45D37F4E-DDB4-456B-97E0-9937730A039F}"/>
          </ac:spMkLst>
        </pc:spChg>
        <pc:spChg chg="add">
          <ac:chgData name="Sarah Burney" userId="3ff1fe9c-ec4d-4417-af83-dbc6e1aa8c41" providerId="ADAL" clId="{C29CFC73-CF4D-4816-94A5-3B88E2C83256}" dt="2025-09-24T03:21:17.821" v="300" actId="26606"/>
          <ac:spMkLst>
            <pc:docMk/>
            <pc:sldMk cId="2961375080" sldId="273"/>
            <ac:spMk id="1062" creationId="{B2DD41CD-8F47-4F56-AD12-4E2FF7696987}"/>
          </ac:spMkLst>
        </pc:spChg>
        <pc:picChg chg="mod">
          <ac:chgData name="Sarah Burney" userId="3ff1fe9c-ec4d-4417-af83-dbc6e1aa8c41" providerId="ADAL" clId="{C29CFC73-CF4D-4816-94A5-3B88E2C83256}" dt="2025-09-24T03:21:17.821" v="300" actId="26606"/>
          <ac:picMkLst>
            <pc:docMk/>
            <pc:sldMk cId="2961375080" sldId="273"/>
            <ac:picMk id="1026" creationId="{D0D09FBF-84B0-3CBA-ED5B-E0E285B6632A}"/>
          </ac:picMkLst>
        </pc:picChg>
      </pc:sldChg>
      <pc:sldChg chg="addSp modSp new del mod ord setBg">
        <pc:chgData name="Sarah Burney" userId="3ff1fe9c-ec4d-4417-af83-dbc6e1aa8c41" providerId="ADAL" clId="{C29CFC73-CF4D-4816-94A5-3B88E2C83256}" dt="2025-09-26T01:37:19.204" v="4054" actId="47"/>
        <pc:sldMkLst>
          <pc:docMk/>
          <pc:sldMk cId="2725918075" sldId="274"/>
        </pc:sldMkLst>
      </pc:sldChg>
      <pc:sldChg chg="modSp new del mod">
        <pc:chgData name="Sarah Burney" userId="3ff1fe9c-ec4d-4417-af83-dbc6e1aa8c41" providerId="ADAL" clId="{C29CFC73-CF4D-4816-94A5-3B88E2C83256}" dt="2025-09-24T05:11:30.204" v="1092" actId="47"/>
        <pc:sldMkLst>
          <pc:docMk/>
          <pc:sldMk cId="1572148037" sldId="275"/>
        </pc:sldMkLst>
      </pc:sldChg>
      <pc:sldChg chg="addSp modSp new mod ord setBg">
        <pc:chgData name="Sarah Burney" userId="3ff1fe9c-ec4d-4417-af83-dbc6e1aa8c41" providerId="ADAL" clId="{C29CFC73-CF4D-4816-94A5-3B88E2C83256}" dt="2025-09-26T01:55:14.242" v="4097" actId="26606"/>
        <pc:sldMkLst>
          <pc:docMk/>
          <pc:sldMk cId="4140265171" sldId="276"/>
        </pc:sldMkLst>
        <pc:spChg chg="mod">
          <ac:chgData name="Sarah Burney" userId="3ff1fe9c-ec4d-4417-af83-dbc6e1aa8c41" providerId="ADAL" clId="{C29CFC73-CF4D-4816-94A5-3B88E2C83256}" dt="2025-09-26T01:55:14.242" v="4097" actId="26606"/>
          <ac:spMkLst>
            <pc:docMk/>
            <pc:sldMk cId="4140265171" sldId="276"/>
            <ac:spMk id="2" creationId="{5E2BE69F-AB89-9EDA-F063-C01ED74E617C}"/>
          </ac:spMkLst>
        </pc:spChg>
        <pc:spChg chg="mod ord">
          <ac:chgData name="Sarah Burney" userId="3ff1fe9c-ec4d-4417-af83-dbc6e1aa8c41" providerId="ADAL" clId="{C29CFC73-CF4D-4816-94A5-3B88E2C83256}" dt="2025-09-26T01:55:14.242" v="4097" actId="26606"/>
          <ac:spMkLst>
            <pc:docMk/>
            <pc:sldMk cId="4140265171" sldId="276"/>
            <ac:spMk id="3" creationId="{BABD250B-87E6-2800-00D6-D09C084309F7}"/>
          </ac:spMkLst>
        </pc:spChg>
        <pc:spChg chg="add">
          <ac:chgData name="Sarah Burney" userId="3ff1fe9c-ec4d-4417-af83-dbc6e1aa8c41" providerId="ADAL" clId="{C29CFC73-CF4D-4816-94A5-3B88E2C83256}" dt="2025-09-26T01:55:14.242" v="4097" actId="26606"/>
          <ac:spMkLst>
            <pc:docMk/>
            <pc:sldMk cId="4140265171" sldId="276"/>
            <ac:spMk id="3079" creationId="{640E93D9-F13F-4097-A159-E0A6CEBA8F3B}"/>
          </ac:spMkLst>
        </pc:spChg>
        <pc:spChg chg="add">
          <ac:chgData name="Sarah Burney" userId="3ff1fe9c-ec4d-4417-af83-dbc6e1aa8c41" providerId="ADAL" clId="{C29CFC73-CF4D-4816-94A5-3B88E2C83256}" dt="2025-09-26T01:55:14.242" v="4097" actId="26606"/>
          <ac:spMkLst>
            <pc:docMk/>
            <pc:sldMk cId="4140265171" sldId="276"/>
            <ac:spMk id="3081" creationId="{BA3D150B-ADB5-401D-8304-C7845A109595}"/>
          </ac:spMkLst>
        </pc:spChg>
        <pc:spChg chg="add">
          <ac:chgData name="Sarah Burney" userId="3ff1fe9c-ec4d-4417-af83-dbc6e1aa8c41" providerId="ADAL" clId="{C29CFC73-CF4D-4816-94A5-3B88E2C83256}" dt="2025-09-26T01:55:14.242" v="4097" actId="26606"/>
          <ac:spMkLst>
            <pc:docMk/>
            <pc:sldMk cId="4140265171" sldId="276"/>
            <ac:spMk id="3083" creationId="{ACD3AB31-A71C-4414-BA05-CF667CBA34D2}"/>
          </ac:spMkLst>
        </pc:spChg>
        <pc:picChg chg="add mod">
          <ac:chgData name="Sarah Burney" userId="3ff1fe9c-ec4d-4417-af83-dbc6e1aa8c41" providerId="ADAL" clId="{C29CFC73-CF4D-4816-94A5-3B88E2C83256}" dt="2025-09-26T01:55:14.242" v="4097" actId="26606"/>
          <ac:picMkLst>
            <pc:docMk/>
            <pc:sldMk cId="4140265171" sldId="276"/>
            <ac:picMk id="3074" creationId="{237BD249-A5D2-8FA8-C897-8F5B1C8D1307}"/>
          </ac:picMkLst>
        </pc:picChg>
      </pc:sldChg>
      <pc:sldChg chg="modSp new del mod">
        <pc:chgData name="Sarah Burney" userId="3ff1fe9c-ec4d-4417-af83-dbc6e1aa8c41" providerId="ADAL" clId="{C29CFC73-CF4D-4816-94A5-3B88E2C83256}" dt="2025-09-26T00:02:20.309" v="2245" actId="47"/>
        <pc:sldMkLst>
          <pc:docMk/>
          <pc:sldMk cId="771948814" sldId="277"/>
        </pc:sldMkLst>
      </pc:sldChg>
      <pc:sldChg chg="modSp new del mod">
        <pc:chgData name="Sarah Burney" userId="3ff1fe9c-ec4d-4417-af83-dbc6e1aa8c41" providerId="ADAL" clId="{C29CFC73-CF4D-4816-94A5-3B88E2C83256}" dt="2025-09-26T00:02:18.051" v="2243" actId="47"/>
        <pc:sldMkLst>
          <pc:docMk/>
          <pc:sldMk cId="2740434729" sldId="278"/>
        </pc:sldMkLst>
      </pc:sldChg>
      <pc:sldChg chg="modSp new del mod">
        <pc:chgData name="Sarah Burney" userId="3ff1fe9c-ec4d-4417-af83-dbc6e1aa8c41" providerId="ADAL" clId="{C29CFC73-CF4D-4816-94A5-3B88E2C83256}" dt="2025-09-26T00:02:21.506" v="2246" actId="47"/>
        <pc:sldMkLst>
          <pc:docMk/>
          <pc:sldMk cId="3932953062" sldId="279"/>
        </pc:sldMkLst>
      </pc:sldChg>
      <pc:sldChg chg="addSp modSp new del mod ord setBg">
        <pc:chgData name="Sarah Burney" userId="3ff1fe9c-ec4d-4417-af83-dbc6e1aa8c41" providerId="ADAL" clId="{C29CFC73-CF4D-4816-94A5-3B88E2C83256}" dt="2025-09-26T01:28:53.365" v="4045" actId="2696"/>
        <pc:sldMkLst>
          <pc:docMk/>
          <pc:sldMk cId="853777682" sldId="280"/>
        </pc:sldMkLst>
      </pc:sldChg>
      <pc:sldChg chg="addSp delSp modSp new add del mod ord setBg">
        <pc:chgData name="Sarah Burney" userId="3ff1fe9c-ec4d-4417-af83-dbc6e1aa8c41" providerId="ADAL" clId="{C29CFC73-CF4D-4816-94A5-3B88E2C83256}" dt="2025-09-26T02:03:22.103" v="4125" actId="47"/>
        <pc:sldMkLst>
          <pc:docMk/>
          <pc:sldMk cId="1641100398" sldId="281"/>
        </pc:sldMkLst>
      </pc:sldChg>
      <pc:sldChg chg="addSp delSp modSp new mod ord setBg">
        <pc:chgData name="Sarah Burney" userId="3ff1fe9c-ec4d-4417-af83-dbc6e1aa8c41" providerId="ADAL" clId="{C29CFC73-CF4D-4816-94A5-3B88E2C83256}" dt="2025-09-26T02:01:16.555" v="4109" actId="14826"/>
        <pc:sldMkLst>
          <pc:docMk/>
          <pc:sldMk cId="3997661936" sldId="282"/>
        </pc:sldMkLst>
        <pc:spChg chg="mod">
          <ac:chgData name="Sarah Burney" userId="3ff1fe9c-ec4d-4417-af83-dbc6e1aa8c41" providerId="ADAL" clId="{C29CFC73-CF4D-4816-94A5-3B88E2C83256}" dt="2025-09-26T01:55:25.430" v="4100" actId="26606"/>
          <ac:spMkLst>
            <pc:docMk/>
            <pc:sldMk cId="3997661936" sldId="282"/>
            <ac:spMk id="2" creationId="{AFB1D335-25F0-7074-B33E-4971257FA022}"/>
          </ac:spMkLst>
        </pc:spChg>
        <pc:spChg chg="add">
          <ac:chgData name="Sarah Burney" userId="3ff1fe9c-ec4d-4417-af83-dbc6e1aa8c41" providerId="ADAL" clId="{C29CFC73-CF4D-4816-94A5-3B88E2C83256}" dt="2025-09-26T01:55:25.430" v="4100" actId="26606"/>
          <ac:spMkLst>
            <pc:docMk/>
            <pc:sldMk cId="3997661936" sldId="282"/>
            <ac:spMk id="9" creationId="{640E93D9-F13F-4097-A159-E0A6CEBA8F3B}"/>
          </ac:spMkLst>
        </pc:spChg>
        <pc:spChg chg="add">
          <ac:chgData name="Sarah Burney" userId="3ff1fe9c-ec4d-4417-af83-dbc6e1aa8c41" providerId="ADAL" clId="{C29CFC73-CF4D-4816-94A5-3B88E2C83256}" dt="2025-09-26T01:55:25.430" v="4100" actId="26606"/>
          <ac:spMkLst>
            <pc:docMk/>
            <pc:sldMk cId="3997661936" sldId="282"/>
            <ac:spMk id="11" creationId="{BA3D150B-ADB5-401D-8304-C7845A109595}"/>
          </ac:spMkLst>
        </pc:spChg>
        <pc:spChg chg="add">
          <ac:chgData name="Sarah Burney" userId="3ff1fe9c-ec4d-4417-af83-dbc6e1aa8c41" providerId="ADAL" clId="{C29CFC73-CF4D-4816-94A5-3B88E2C83256}" dt="2025-09-26T01:55:25.430" v="4100" actId="26606"/>
          <ac:spMkLst>
            <pc:docMk/>
            <pc:sldMk cId="3997661936" sldId="282"/>
            <ac:spMk id="13" creationId="{ACD3AB31-A71C-4414-BA05-CF667CBA34D2}"/>
          </ac:spMkLst>
        </pc:spChg>
        <pc:spChg chg="add">
          <ac:chgData name="Sarah Burney" userId="3ff1fe9c-ec4d-4417-af83-dbc6e1aa8c41" providerId="ADAL" clId="{C29CFC73-CF4D-4816-94A5-3B88E2C83256}" dt="2025-09-26T01:55:25.430" v="4100" actId="26606"/>
          <ac:spMkLst>
            <pc:docMk/>
            <pc:sldMk cId="3997661936" sldId="282"/>
            <ac:spMk id="17" creationId="{AE366849-C253-72FD-0879-FFD17F32730D}"/>
          </ac:spMkLst>
        </pc:spChg>
        <pc:picChg chg="add mod modCrop">
          <ac:chgData name="Sarah Burney" userId="3ff1fe9c-ec4d-4417-af83-dbc6e1aa8c41" providerId="ADAL" clId="{C29CFC73-CF4D-4816-94A5-3B88E2C83256}" dt="2025-09-26T02:01:16.555" v="4109" actId="14826"/>
          <ac:picMkLst>
            <pc:docMk/>
            <pc:sldMk cId="3997661936" sldId="282"/>
            <ac:picMk id="16" creationId="{D164D377-D8CE-D38C-7CD3-D781ACC5E514}"/>
          </ac:picMkLst>
        </pc:picChg>
      </pc:sldChg>
      <pc:sldChg chg="addSp modSp new mod setBg">
        <pc:chgData name="Sarah Burney" userId="3ff1fe9c-ec4d-4417-af83-dbc6e1aa8c41" providerId="ADAL" clId="{C29CFC73-CF4D-4816-94A5-3B88E2C83256}" dt="2025-09-26T05:51:36.860" v="4335" actId="26606"/>
        <pc:sldMkLst>
          <pc:docMk/>
          <pc:sldMk cId="1023271595" sldId="283"/>
        </pc:sldMkLst>
        <pc:spChg chg="mod">
          <ac:chgData name="Sarah Burney" userId="3ff1fe9c-ec4d-4417-af83-dbc6e1aa8c41" providerId="ADAL" clId="{C29CFC73-CF4D-4816-94A5-3B88E2C83256}" dt="2025-09-26T05:51:36.860" v="4335" actId="26606"/>
          <ac:spMkLst>
            <pc:docMk/>
            <pc:sldMk cId="1023271595" sldId="283"/>
            <ac:spMk id="2" creationId="{0670634D-856B-D2E4-1FE4-AF42F2168A13}"/>
          </ac:spMkLst>
        </pc:spChg>
        <pc:spChg chg="mod ord">
          <ac:chgData name="Sarah Burney" userId="3ff1fe9c-ec4d-4417-af83-dbc6e1aa8c41" providerId="ADAL" clId="{C29CFC73-CF4D-4816-94A5-3B88E2C83256}" dt="2025-09-26T05:51:36.860" v="4335" actId="26606"/>
          <ac:spMkLst>
            <pc:docMk/>
            <pc:sldMk cId="1023271595" sldId="283"/>
            <ac:spMk id="3" creationId="{98BA571C-1A6C-9F15-F77D-3AD1F91932A0}"/>
          </ac:spMkLst>
        </pc:spChg>
        <pc:spChg chg="add">
          <ac:chgData name="Sarah Burney" userId="3ff1fe9c-ec4d-4417-af83-dbc6e1aa8c41" providerId="ADAL" clId="{C29CFC73-CF4D-4816-94A5-3B88E2C83256}" dt="2025-09-26T05:51:36.860" v="4335" actId="26606"/>
          <ac:spMkLst>
            <pc:docMk/>
            <pc:sldMk cId="1023271595" sldId="283"/>
            <ac:spMk id="1031" creationId="{2EB492CD-616E-47F8-933B-5E2D952A0593}"/>
          </ac:spMkLst>
        </pc:spChg>
        <pc:spChg chg="add">
          <ac:chgData name="Sarah Burney" userId="3ff1fe9c-ec4d-4417-af83-dbc6e1aa8c41" providerId="ADAL" clId="{C29CFC73-CF4D-4816-94A5-3B88E2C83256}" dt="2025-09-26T05:51:36.860" v="4335" actId="26606"/>
          <ac:spMkLst>
            <pc:docMk/>
            <pc:sldMk cId="1023271595" sldId="283"/>
            <ac:spMk id="1033" creationId="{59383CF9-23B5-4335-9B21-1791C4CF1C75}"/>
          </ac:spMkLst>
        </pc:spChg>
        <pc:spChg chg="add">
          <ac:chgData name="Sarah Burney" userId="3ff1fe9c-ec4d-4417-af83-dbc6e1aa8c41" providerId="ADAL" clId="{C29CFC73-CF4D-4816-94A5-3B88E2C83256}" dt="2025-09-26T05:51:36.860" v="4335" actId="26606"/>
          <ac:spMkLst>
            <pc:docMk/>
            <pc:sldMk cId="1023271595" sldId="283"/>
            <ac:spMk id="1035" creationId="{0007FE00-9498-4706-B255-6437B0252C02}"/>
          </ac:spMkLst>
        </pc:spChg>
        <pc:picChg chg="add mod">
          <ac:chgData name="Sarah Burney" userId="3ff1fe9c-ec4d-4417-af83-dbc6e1aa8c41" providerId="ADAL" clId="{C29CFC73-CF4D-4816-94A5-3B88E2C83256}" dt="2025-09-26T05:51:36.860" v="4335" actId="26606"/>
          <ac:picMkLst>
            <pc:docMk/>
            <pc:sldMk cId="1023271595" sldId="283"/>
            <ac:picMk id="1026" creationId="{35D1002B-4B09-2C26-1036-F0CC2F069365}"/>
          </ac:picMkLst>
        </pc:picChg>
      </pc:sldChg>
      <pc:sldChg chg="addSp delSp modSp add mod">
        <pc:chgData name="Sarah Burney" userId="3ff1fe9c-ec4d-4417-af83-dbc6e1aa8c41" providerId="ADAL" clId="{C29CFC73-CF4D-4816-94A5-3B88E2C83256}" dt="2025-09-26T05:49:27.947" v="4333" actId="20577"/>
        <pc:sldMkLst>
          <pc:docMk/>
          <pc:sldMk cId="2503659626" sldId="284"/>
        </pc:sldMkLst>
      </pc:sldChg>
    </pc:docChg>
  </pc:docChgLst>
  <pc:docChgLst>
    <pc:chgData name="Sarah Burney" userId="3ff1fe9c-ec4d-4417-af83-dbc6e1aa8c41" providerId="ADAL" clId="{16716741-735D-42B8-B6D1-014AEC9EADF2}"/>
    <pc:docChg chg="undo custSel addSld delSld modSld">
      <pc:chgData name="Sarah Burney" userId="3ff1fe9c-ec4d-4417-af83-dbc6e1aa8c41" providerId="ADAL" clId="{16716741-735D-42B8-B6D1-014AEC9EADF2}" dt="2025-10-12T13:44:07.165" v="3195" actId="2696"/>
      <pc:docMkLst>
        <pc:docMk/>
      </pc:docMkLst>
      <pc:sldChg chg="del">
        <pc:chgData name="Sarah Burney" userId="3ff1fe9c-ec4d-4417-af83-dbc6e1aa8c41" providerId="ADAL" clId="{16716741-735D-42B8-B6D1-014AEC9EADF2}" dt="2025-10-12T13:39:39.107" v="3194" actId="2696"/>
        <pc:sldMkLst>
          <pc:docMk/>
          <pc:sldMk cId="3980398205" sldId="258"/>
        </pc:sldMkLst>
      </pc:sldChg>
      <pc:sldChg chg="modSp mod">
        <pc:chgData name="Sarah Burney" userId="3ff1fe9c-ec4d-4417-af83-dbc6e1aa8c41" providerId="ADAL" clId="{16716741-735D-42B8-B6D1-014AEC9EADF2}" dt="2025-10-12T07:50:34.414" v="2" actId="6549"/>
        <pc:sldMkLst>
          <pc:docMk/>
          <pc:sldMk cId="644090916" sldId="270"/>
        </pc:sldMkLst>
        <pc:spChg chg="mod">
          <ac:chgData name="Sarah Burney" userId="3ff1fe9c-ec4d-4417-af83-dbc6e1aa8c41" providerId="ADAL" clId="{16716741-735D-42B8-B6D1-014AEC9EADF2}" dt="2025-10-12T07:50:34.414" v="2" actId="6549"/>
          <ac:spMkLst>
            <pc:docMk/>
            <pc:sldMk cId="644090916" sldId="270"/>
            <ac:spMk id="3" creationId="{ED9E3485-FB55-DCAE-0CE6-73EED97967EE}"/>
          </ac:spMkLst>
        </pc:spChg>
      </pc:sldChg>
      <pc:sldChg chg="modSp mod">
        <pc:chgData name="Sarah Burney" userId="3ff1fe9c-ec4d-4417-af83-dbc6e1aa8c41" providerId="ADAL" clId="{16716741-735D-42B8-B6D1-014AEC9EADF2}" dt="2025-10-12T11:06:23.874" v="768" actId="20577"/>
        <pc:sldMkLst>
          <pc:docMk/>
          <pc:sldMk cId="4140265171" sldId="276"/>
        </pc:sldMkLst>
        <pc:spChg chg="mod">
          <ac:chgData name="Sarah Burney" userId="3ff1fe9c-ec4d-4417-af83-dbc6e1aa8c41" providerId="ADAL" clId="{16716741-735D-42B8-B6D1-014AEC9EADF2}" dt="2025-10-12T11:06:23.874" v="768" actId="20577"/>
          <ac:spMkLst>
            <pc:docMk/>
            <pc:sldMk cId="4140265171" sldId="276"/>
            <ac:spMk id="3" creationId="{BABD250B-87E6-2800-00D6-D09C084309F7}"/>
          </ac:spMkLst>
        </pc:spChg>
      </pc:sldChg>
      <pc:sldChg chg="modSp mod">
        <pc:chgData name="Sarah Burney" userId="3ff1fe9c-ec4d-4417-af83-dbc6e1aa8c41" providerId="ADAL" clId="{16716741-735D-42B8-B6D1-014AEC9EADF2}" dt="2025-10-12T08:07:29.562" v="649" actId="20577"/>
        <pc:sldMkLst>
          <pc:docMk/>
          <pc:sldMk cId="3997661936" sldId="282"/>
        </pc:sldMkLst>
        <pc:spChg chg="mod">
          <ac:chgData name="Sarah Burney" userId="3ff1fe9c-ec4d-4417-af83-dbc6e1aa8c41" providerId="ADAL" clId="{16716741-735D-42B8-B6D1-014AEC9EADF2}" dt="2025-10-12T08:07:29.562" v="649" actId="20577"/>
          <ac:spMkLst>
            <pc:docMk/>
            <pc:sldMk cId="3997661936" sldId="282"/>
            <ac:spMk id="17" creationId="{AE366849-C253-72FD-0879-FFD17F32730D}"/>
          </ac:spMkLst>
        </pc:spChg>
      </pc:sldChg>
      <pc:sldChg chg="modSp mod">
        <pc:chgData name="Sarah Burney" userId="3ff1fe9c-ec4d-4417-af83-dbc6e1aa8c41" providerId="ADAL" clId="{16716741-735D-42B8-B6D1-014AEC9EADF2}" dt="2025-10-12T13:37:07.143" v="3186" actId="15"/>
        <pc:sldMkLst>
          <pc:docMk/>
          <pc:sldMk cId="1023271595" sldId="283"/>
        </pc:sldMkLst>
        <pc:spChg chg="mod">
          <ac:chgData name="Sarah Burney" userId="3ff1fe9c-ec4d-4417-af83-dbc6e1aa8c41" providerId="ADAL" clId="{16716741-735D-42B8-B6D1-014AEC9EADF2}" dt="2025-10-12T13:37:07.143" v="3186" actId="15"/>
          <ac:spMkLst>
            <pc:docMk/>
            <pc:sldMk cId="1023271595" sldId="283"/>
            <ac:spMk id="3" creationId="{98BA571C-1A6C-9F15-F77D-3AD1F91932A0}"/>
          </ac:spMkLst>
        </pc:spChg>
      </pc:sldChg>
      <pc:sldChg chg="modSp del mod">
        <pc:chgData name="Sarah Burney" userId="3ff1fe9c-ec4d-4417-af83-dbc6e1aa8c41" providerId="ADAL" clId="{16716741-735D-42B8-B6D1-014AEC9EADF2}" dt="2025-10-12T13:44:07.165" v="3195" actId="2696"/>
        <pc:sldMkLst>
          <pc:docMk/>
          <pc:sldMk cId="2503659626" sldId="284"/>
        </pc:sldMkLst>
        <pc:spChg chg="mod">
          <ac:chgData name="Sarah Burney" userId="3ff1fe9c-ec4d-4417-af83-dbc6e1aa8c41" providerId="ADAL" clId="{16716741-735D-42B8-B6D1-014AEC9EADF2}" dt="2025-10-12T07:51:54.093" v="12" actId="6549"/>
          <ac:spMkLst>
            <pc:docMk/>
            <pc:sldMk cId="2503659626" sldId="284"/>
            <ac:spMk id="3" creationId="{05FF226D-F5D3-3E65-B8C4-B300BA1896C5}"/>
          </ac:spMkLst>
        </pc:spChg>
      </pc:sldChg>
      <pc:sldChg chg="addSp modSp new mod">
        <pc:chgData name="Sarah Burney" userId="3ff1fe9c-ec4d-4417-af83-dbc6e1aa8c41" providerId="ADAL" clId="{16716741-735D-42B8-B6D1-014AEC9EADF2}" dt="2025-10-12T13:38:25.430" v="3193" actId="20577"/>
        <pc:sldMkLst>
          <pc:docMk/>
          <pc:sldMk cId="1760497354" sldId="285"/>
        </pc:sldMkLst>
        <pc:spChg chg="mod">
          <ac:chgData name="Sarah Burney" userId="3ff1fe9c-ec4d-4417-af83-dbc6e1aa8c41" providerId="ADAL" clId="{16716741-735D-42B8-B6D1-014AEC9EADF2}" dt="2025-10-12T13:16:59.253" v="1211" actId="20577"/>
          <ac:spMkLst>
            <pc:docMk/>
            <pc:sldMk cId="1760497354" sldId="285"/>
            <ac:spMk id="2" creationId="{B7B46BE3-1773-AA34-DF59-16E466A8EAEB}"/>
          </ac:spMkLst>
        </pc:spChg>
        <pc:spChg chg="mod">
          <ac:chgData name="Sarah Burney" userId="3ff1fe9c-ec4d-4417-af83-dbc6e1aa8c41" providerId="ADAL" clId="{16716741-735D-42B8-B6D1-014AEC9EADF2}" dt="2025-10-12T13:38:25.430" v="3193" actId="20577"/>
          <ac:spMkLst>
            <pc:docMk/>
            <pc:sldMk cId="1760497354" sldId="285"/>
            <ac:spMk id="3" creationId="{05112C61-B798-753D-EE81-0CC4C3D6D63E}"/>
          </ac:spMkLst>
        </pc:spChg>
        <pc:picChg chg="add">
          <ac:chgData name="Sarah Burney" userId="3ff1fe9c-ec4d-4417-af83-dbc6e1aa8c41" providerId="ADAL" clId="{16716741-735D-42B8-B6D1-014AEC9EADF2}" dt="2025-10-12T13:28:39.846" v="2560"/>
          <ac:picMkLst>
            <pc:docMk/>
            <pc:sldMk cId="1760497354" sldId="285"/>
            <ac:picMk id="1026" creationId="{51AE4389-BB32-FAD0-61CE-B290FED67209}"/>
          </ac:picMkLst>
        </pc:picChg>
        <pc:picChg chg="add mod">
          <ac:chgData name="Sarah Burney" userId="3ff1fe9c-ec4d-4417-af83-dbc6e1aa8c41" providerId="ADAL" clId="{16716741-735D-42B8-B6D1-014AEC9EADF2}" dt="2025-10-12T13:29:11.830" v="2565" actId="1076"/>
          <ac:picMkLst>
            <pc:docMk/>
            <pc:sldMk cId="1760497354" sldId="285"/>
            <ac:picMk id="1028" creationId="{E2013A51-72A4-2879-83C8-9CB6CB0CF1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0505-371E-DB34-C16B-7D435AB11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BD6DE31-C3D6-0D1F-64CC-6DFB4714C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76031F-2EFA-F4FB-35A0-9F5561C776AC}"/>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32B50FBB-9A1C-D6FB-66C3-CE92ED944E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289BF6-5B8E-7F22-3D78-533623AA7912}"/>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32781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3D4B-1DF9-3678-13F1-D7367C114C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BCDBD2E-6AE6-6E2A-092F-F8E9F978A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66E748-6B09-F73B-9B8E-AFCC37FAC1CB}"/>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8D1DE19B-4AC6-1F91-3907-69F2C5227D4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A7569A-D2EA-049F-07B2-169A450BE75E}"/>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133235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3711E-D23C-D5C7-FEDD-EA5E0FC565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4F73-1813-329A-7299-31CE5034E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CC2E6B-A34A-9449-9A1F-24D47D9E8ED6}"/>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5AED300A-AA97-0E89-94F8-1415407CAB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A0A101-91A5-6008-B04E-7B6D511888F0}"/>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1118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4CAE-A6C2-0A0C-B077-07B5C7EDF0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F33C6F7-30B9-1142-BCE4-554664433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601321-93C7-B225-67F6-04C6FFA0420F}"/>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A0F66A45-533B-F4BD-2D8F-FBC3A5C43C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19AA2A-906F-7B00-A8F3-B22BAEE04854}"/>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96267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D9FC-74E9-8E46-BA35-3E3B65453C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F69D028-F303-9F6B-8B81-78197459C1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FDD4A3-C179-8A79-D59E-6F18F6E655DF}"/>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097CD53B-F264-8CC9-DA0F-7F0B611D75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79DD93-311E-93D9-3DA1-EC2D6DD0EB36}"/>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11018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50AF-5AE8-E3D7-9435-87538A144B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62F43C-ACC6-5E7C-A04B-B1FE19E74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6A86270-C4CA-AE42-46D4-C60EC52DE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BF3AFDB-FA52-9627-8359-469A8607F4BD}"/>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6" name="Footer Placeholder 5">
            <a:extLst>
              <a:ext uri="{FF2B5EF4-FFF2-40B4-BE49-F238E27FC236}">
                <a16:creationId xmlns:a16="http://schemas.microsoft.com/office/drawing/2014/main" id="{4353DEE3-F031-3F9F-7292-1DD2460F83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FEA77C-C67A-9FBA-DAC2-F07EB335DC2F}"/>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343689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6BF8-BB17-559C-1FA2-7DA70746504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1DF827-3759-FEEE-6257-660AF32AE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BACB4-443E-177E-9445-15179567F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B71666C-FEAF-8306-A174-E5F8D0496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213EDD-7D55-627D-3853-8686D9BD74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D9979EC-0350-E027-9F40-FA1ADEB25B5C}"/>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8" name="Footer Placeholder 7">
            <a:extLst>
              <a:ext uri="{FF2B5EF4-FFF2-40B4-BE49-F238E27FC236}">
                <a16:creationId xmlns:a16="http://schemas.microsoft.com/office/drawing/2014/main" id="{E1A4A481-33A2-C4D8-20A6-096ECC33BCC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25E3EE8-4E9D-9150-3DAB-B2A104EF26FB}"/>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105985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9306-93AD-7C81-6BE2-A4E68E2572A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138257E-B59A-F62D-8490-BE969E8E1B65}"/>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4" name="Footer Placeholder 3">
            <a:extLst>
              <a:ext uri="{FF2B5EF4-FFF2-40B4-BE49-F238E27FC236}">
                <a16:creationId xmlns:a16="http://schemas.microsoft.com/office/drawing/2014/main" id="{3BF48EE8-4155-EBA7-4E0A-3FA1BD0988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818818C-F46B-D5C9-4AD4-025829EC9727}"/>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270773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BDFBA-A67E-597B-55B5-0717550BE452}"/>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3" name="Footer Placeholder 2">
            <a:extLst>
              <a:ext uri="{FF2B5EF4-FFF2-40B4-BE49-F238E27FC236}">
                <a16:creationId xmlns:a16="http://schemas.microsoft.com/office/drawing/2014/main" id="{1523AE42-00EC-ED28-4AB8-B5A04971F07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E1D15C1-71B1-DEF3-9DDE-52BA7E249B9E}"/>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141212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5706-3BB6-C3F1-E9ED-8A2B3FA2B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C5F030-FE03-4B9C-2D73-A48FA9808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6185755-3434-B620-FA63-B72C2599F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B0CBB-BD66-B593-8C39-3EF7213D5845}"/>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6" name="Footer Placeholder 5">
            <a:extLst>
              <a:ext uri="{FF2B5EF4-FFF2-40B4-BE49-F238E27FC236}">
                <a16:creationId xmlns:a16="http://schemas.microsoft.com/office/drawing/2014/main" id="{7890852C-02FC-9F8E-0995-0CE214E126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49EBBE-24A2-A0E0-8BA3-8CCC20DF4A64}"/>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294014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0FFB-4CE6-8DC0-997B-2F367CFEF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26CE856-1FB6-DF97-AB97-BDE3EECB4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64E5AF5-FDD4-C9D6-3818-509A4CBA8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C7C6A-4B6C-3D9E-992B-DE2A80D6658B}"/>
              </a:ext>
            </a:extLst>
          </p:cNvPr>
          <p:cNvSpPr>
            <a:spLocks noGrp="1"/>
          </p:cNvSpPr>
          <p:nvPr>
            <p:ph type="dt" sz="half" idx="10"/>
          </p:nvPr>
        </p:nvSpPr>
        <p:spPr/>
        <p:txBody>
          <a:bodyPr/>
          <a:lstStyle/>
          <a:p>
            <a:fld id="{3B130AE4-3850-4294-A63D-051E12A9020A}" type="datetimeFigureOut">
              <a:rPr lang="en-AU" smtClean="0"/>
              <a:t>12/10/2025</a:t>
            </a:fld>
            <a:endParaRPr lang="en-AU"/>
          </a:p>
        </p:txBody>
      </p:sp>
      <p:sp>
        <p:nvSpPr>
          <p:cNvPr id="6" name="Footer Placeholder 5">
            <a:extLst>
              <a:ext uri="{FF2B5EF4-FFF2-40B4-BE49-F238E27FC236}">
                <a16:creationId xmlns:a16="http://schemas.microsoft.com/office/drawing/2014/main" id="{6A610D3A-8E8D-0C86-4E12-1E1C4079C99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7A29411-5996-258E-8158-9B9EB7F2F182}"/>
              </a:ext>
            </a:extLst>
          </p:cNvPr>
          <p:cNvSpPr>
            <a:spLocks noGrp="1"/>
          </p:cNvSpPr>
          <p:nvPr>
            <p:ph type="sldNum" sz="quarter" idx="12"/>
          </p:nvPr>
        </p:nvSpPr>
        <p:spPr/>
        <p:txBody>
          <a:bodyPr/>
          <a:lstStyle/>
          <a:p>
            <a:fld id="{03EC559B-6984-41BD-A77C-1F4D1EC7ACE1}" type="slidenum">
              <a:rPr lang="en-AU" smtClean="0"/>
              <a:t>‹#›</a:t>
            </a:fld>
            <a:endParaRPr lang="en-AU"/>
          </a:p>
        </p:txBody>
      </p:sp>
    </p:spTree>
    <p:extLst>
      <p:ext uri="{BB962C8B-B14F-4D97-AF65-F5344CB8AC3E}">
        <p14:creationId xmlns:p14="http://schemas.microsoft.com/office/powerpoint/2010/main" val="279610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BB79C-DDFC-35D9-0241-4C96BD33D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36FB90-BFCF-9F37-CDED-B8941B3DA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0F5DF8-588B-AB6C-6130-CA1B92322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130AE4-3850-4294-A63D-051E12A9020A}" type="datetimeFigureOut">
              <a:rPr lang="en-AU" smtClean="0"/>
              <a:t>12/10/2025</a:t>
            </a:fld>
            <a:endParaRPr lang="en-AU"/>
          </a:p>
        </p:txBody>
      </p:sp>
      <p:sp>
        <p:nvSpPr>
          <p:cNvPr id="5" name="Footer Placeholder 4">
            <a:extLst>
              <a:ext uri="{FF2B5EF4-FFF2-40B4-BE49-F238E27FC236}">
                <a16:creationId xmlns:a16="http://schemas.microsoft.com/office/drawing/2014/main" id="{9E53DA8B-86C8-90C3-62AD-EFE15E557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3574770-B00B-41EE-4D2B-306D4B5F5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EC559B-6984-41BD-A77C-1F4D1EC7ACE1}" type="slidenum">
              <a:rPr lang="en-AU" smtClean="0"/>
              <a:t>‹#›</a:t>
            </a:fld>
            <a:endParaRPr lang="en-AU"/>
          </a:p>
        </p:txBody>
      </p:sp>
    </p:spTree>
    <p:extLst>
      <p:ext uri="{BB962C8B-B14F-4D97-AF65-F5344CB8AC3E}">
        <p14:creationId xmlns:p14="http://schemas.microsoft.com/office/powerpoint/2010/main" val="17743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The Power of Latin and Greek Roots - Rooster's Teaching Resources">
            <a:extLst>
              <a:ext uri="{FF2B5EF4-FFF2-40B4-BE49-F238E27FC236}">
                <a16:creationId xmlns:a16="http://schemas.microsoft.com/office/drawing/2014/main" id="{C5BE053B-696A-73CE-0CE2-91773962D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88" b="9931"/>
          <a:stretch/>
        </p:blipFill>
        <p:spPr bwMode="auto">
          <a:xfrm>
            <a:off x="2057883" y="643467"/>
            <a:ext cx="807623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4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70634D-856B-D2E4-1FE4-AF42F2168A13}"/>
              </a:ext>
            </a:extLst>
          </p:cNvPr>
          <p:cNvSpPr>
            <a:spLocks noGrp="1"/>
          </p:cNvSpPr>
          <p:nvPr>
            <p:ph type="title"/>
          </p:nvPr>
        </p:nvSpPr>
        <p:spPr>
          <a:xfrm>
            <a:off x="5894962" y="479493"/>
            <a:ext cx="5458838" cy="1325563"/>
          </a:xfrm>
        </p:spPr>
        <p:txBody>
          <a:bodyPr>
            <a:normAutofit/>
          </a:bodyPr>
          <a:lstStyle/>
          <a:p>
            <a:r>
              <a:rPr lang="en-AU" dirty="0"/>
              <a:t>Suffixes</a:t>
            </a: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uffixes: What Are They?">
            <a:extLst>
              <a:ext uri="{FF2B5EF4-FFF2-40B4-BE49-F238E27FC236}">
                <a16:creationId xmlns:a16="http://schemas.microsoft.com/office/drawing/2014/main" id="{35D1002B-4B09-2C26-1036-F0CC2F0693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BA571C-1A6C-9F15-F77D-3AD1F91932A0}"/>
              </a:ext>
            </a:extLst>
          </p:cNvPr>
          <p:cNvSpPr>
            <a:spLocks noGrp="1"/>
          </p:cNvSpPr>
          <p:nvPr>
            <p:ph idx="1"/>
          </p:nvPr>
        </p:nvSpPr>
        <p:spPr>
          <a:xfrm>
            <a:off x="5894962" y="1984443"/>
            <a:ext cx="5458838" cy="4192520"/>
          </a:xfrm>
        </p:spPr>
        <p:txBody>
          <a:bodyPr>
            <a:normAutofit fontScale="92500" lnSpcReduction="20000"/>
          </a:bodyPr>
          <a:lstStyle/>
          <a:p>
            <a:r>
              <a:rPr lang="en-AU" sz="2200" b="1" dirty="0"/>
              <a:t>-</a:t>
            </a:r>
            <a:r>
              <a:rPr lang="en-AU" sz="2200" b="1" dirty="0" err="1"/>
              <a:t>ive</a:t>
            </a:r>
            <a:r>
              <a:rPr lang="en-AU" sz="2200" b="1" dirty="0"/>
              <a:t> </a:t>
            </a:r>
            <a:r>
              <a:rPr lang="en-AU" sz="2200" dirty="0"/>
              <a:t>= tending to, doing</a:t>
            </a:r>
          </a:p>
          <a:p>
            <a:pPr lvl="1"/>
            <a:r>
              <a:rPr lang="en-AU" sz="1800" i="1" dirty="0"/>
              <a:t>(e.g. talkative, creative, impulsive)</a:t>
            </a:r>
          </a:p>
          <a:p>
            <a:r>
              <a:rPr lang="en-AU" sz="2200" b="1" dirty="0"/>
              <a:t>-</a:t>
            </a:r>
            <a:r>
              <a:rPr lang="en-AU" sz="2200" b="1" dirty="0" err="1"/>
              <a:t>tion</a:t>
            </a:r>
            <a:r>
              <a:rPr lang="en-AU" sz="2200" b="1" dirty="0"/>
              <a:t>, -</a:t>
            </a:r>
            <a:r>
              <a:rPr lang="en-AU" sz="2200" b="1" dirty="0" err="1"/>
              <a:t>ment</a:t>
            </a:r>
            <a:r>
              <a:rPr lang="en-AU" sz="2200" b="1" dirty="0"/>
              <a:t>, -</a:t>
            </a:r>
            <a:r>
              <a:rPr lang="en-AU" sz="2200" b="1" dirty="0" err="1"/>
              <a:t>ance</a:t>
            </a:r>
            <a:r>
              <a:rPr lang="en-AU" sz="2200" b="1" dirty="0"/>
              <a:t> </a:t>
            </a:r>
            <a:r>
              <a:rPr lang="en-AU" sz="2200" dirty="0"/>
              <a:t>= act or process, result</a:t>
            </a:r>
          </a:p>
          <a:p>
            <a:pPr lvl="1"/>
            <a:r>
              <a:rPr lang="en-AU" sz="1800" i="1" dirty="0"/>
              <a:t>(e.g. selection, improvement, performance)</a:t>
            </a:r>
          </a:p>
          <a:p>
            <a:r>
              <a:rPr lang="en-AU" sz="2200" b="1" dirty="0"/>
              <a:t>-able, -</a:t>
            </a:r>
            <a:r>
              <a:rPr lang="en-AU" sz="2200" b="1" dirty="0" err="1"/>
              <a:t>ible</a:t>
            </a:r>
            <a:r>
              <a:rPr lang="en-AU" sz="2200" b="1" dirty="0"/>
              <a:t> </a:t>
            </a:r>
            <a:r>
              <a:rPr lang="en-AU" sz="2200" dirty="0"/>
              <a:t>= worthy of, capable of, able to be</a:t>
            </a:r>
          </a:p>
          <a:p>
            <a:pPr lvl="1"/>
            <a:r>
              <a:rPr lang="en-AU" sz="1800" i="1" dirty="0"/>
              <a:t>(e.g. sensible, affordable)</a:t>
            </a:r>
          </a:p>
          <a:p>
            <a:r>
              <a:rPr lang="en-AU" sz="2200" b="1" dirty="0"/>
              <a:t>-</a:t>
            </a:r>
            <a:r>
              <a:rPr lang="en-AU" sz="2200" b="1" dirty="0" err="1"/>
              <a:t>ious</a:t>
            </a:r>
            <a:r>
              <a:rPr lang="en-AU" sz="2200" b="1" dirty="0"/>
              <a:t>, -</a:t>
            </a:r>
            <a:r>
              <a:rPr lang="en-AU" sz="2200" b="1" dirty="0" err="1"/>
              <a:t>eous</a:t>
            </a:r>
            <a:r>
              <a:rPr lang="en-AU" sz="2200" b="1" dirty="0"/>
              <a:t>, -</a:t>
            </a:r>
            <a:r>
              <a:rPr lang="en-AU" sz="2200" b="1" dirty="0" err="1"/>
              <a:t>ful</a:t>
            </a:r>
            <a:r>
              <a:rPr lang="en-AU" sz="2200" b="1" dirty="0"/>
              <a:t>, -y </a:t>
            </a:r>
            <a:r>
              <a:rPr lang="en-AU" sz="2200" dirty="0"/>
              <a:t>= full of</a:t>
            </a:r>
          </a:p>
          <a:p>
            <a:pPr lvl="1"/>
            <a:r>
              <a:rPr lang="en-AU" sz="1800" i="1" dirty="0"/>
              <a:t>(e.g. studious, courageous, helpful, muddy)</a:t>
            </a:r>
          </a:p>
          <a:p>
            <a:r>
              <a:rPr lang="en-AU" sz="2200" b="1" dirty="0"/>
              <a:t>-ness, -</a:t>
            </a:r>
            <a:r>
              <a:rPr lang="en-AU" sz="2200" b="1" dirty="0" err="1"/>
              <a:t>ity</a:t>
            </a:r>
            <a:r>
              <a:rPr lang="en-AU" sz="2200" b="1" dirty="0"/>
              <a:t> </a:t>
            </a:r>
            <a:r>
              <a:rPr lang="en-AU" sz="2200" dirty="0"/>
              <a:t>= state of, quality </a:t>
            </a:r>
          </a:p>
          <a:p>
            <a:pPr lvl="1"/>
            <a:r>
              <a:rPr lang="en-AU" sz="1800" i="1" dirty="0"/>
              <a:t>(e.g. happiness, unity)</a:t>
            </a:r>
          </a:p>
          <a:p>
            <a:r>
              <a:rPr lang="en-AU" sz="2200" b="1" dirty="0"/>
              <a:t>-er, -</a:t>
            </a:r>
            <a:r>
              <a:rPr lang="en-AU" sz="2200" b="1" dirty="0" err="1"/>
              <a:t>ist</a:t>
            </a:r>
            <a:r>
              <a:rPr lang="en-AU" sz="2200" b="1" dirty="0"/>
              <a:t>, -ant </a:t>
            </a:r>
            <a:r>
              <a:rPr lang="en-AU" sz="2200" dirty="0"/>
              <a:t>= person who does a thing </a:t>
            </a:r>
          </a:p>
          <a:p>
            <a:pPr lvl="1"/>
            <a:r>
              <a:rPr lang="en-AU" sz="1800" i="1" dirty="0"/>
              <a:t>(e.g. teacher, chemist, assistant)</a:t>
            </a:r>
          </a:p>
          <a:p>
            <a:r>
              <a:rPr lang="en-AU" sz="2200" b="1" dirty="0"/>
              <a:t>-</a:t>
            </a:r>
            <a:r>
              <a:rPr lang="en-AU" sz="2200" b="1" dirty="0" err="1"/>
              <a:t>en</a:t>
            </a:r>
            <a:r>
              <a:rPr lang="en-AU" sz="2200" b="1" dirty="0"/>
              <a:t> </a:t>
            </a:r>
            <a:r>
              <a:rPr lang="en-AU" sz="2200" dirty="0"/>
              <a:t>= made of </a:t>
            </a:r>
          </a:p>
          <a:p>
            <a:pPr lvl="1"/>
            <a:r>
              <a:rPr lang="en-AU" sz="1800" i="1" dirty="0"/>
              <a:t>(e.g. golden, wooden)</a:t>
            </a:r>
          </a:p>
        </p:txBody>
      </p:sp>
    </p:spTree>
    <p:extLst>
      <p:ext uri="{BB962C8B-B14F-4D97-AF65-F5344CB8AC3E}">
        <p14:creationId xmlns:p14="http://schemas.microsoft.com/office/powerpoint/2010/main" val="102327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FED07-1531-3BCC-89CA-59030C9EEA8A}"/>
              </a:ext>
            </a:extLst>
          </p:cNvPr>
          <p:cNvSpPr>
            <a:spLocks noGrp="1"/>
          </p:cNvSpPr>
          <p:nvPr>
            <p:ph type="title"/>
          </p:nvPr>
        </p:nvSpPr>
        <p:spPr>
          <a:xfrm>
            <a:off x="572493" y="238539"/>
            <a:ext cx="11018520" cy="1434415"/>
          </a:xfrm>
        </p:spPr>
        <p:txBody>
          <a:bodyPr anchor="b">
            <a:normAutofit/>
          </a:bodyPr>
          <a:lstStyle/>
          <a:p>
            <a:r>
              <a:rPr lang="en-AU" sz="5400"/>
              <a:t>What are word roots?</a:t>
            </a:r>
          </a:p>
        </p:txBody>
      </p:sp>
      <p:sp>
        <p:nvSpPr>
          <p:cNvPr id="10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5A0329-F150-CC34-A754-6D21FE08F20A}"/>
              </a:ext>
            </a:extLst>
          </p:cNvPr>
          <p:cNvSpPr>
            <a:spLocks noGrp="1"/>
          </p:cNvSpPr>
          <p:nvPr>
            <p:ph idx="1"/>
          </p:nvPr>
        </p:nvSpPr>
        <p:spPr>
          <a:xfrm>
            <a:off x="572493" y="2071316"/>
            <a:ext cx="6713552" cy="4119172"/>
          </a:xfrm>
        </p:spPr>
        <p:txBody>
          <a:bodyPr anchor="t">
            <a:normAutofit lnSpcReduction="10000"/>
          </a:bodyPr>
          <a:lstStyle/>
          <a:p>
            <a:pPr marL="36900" indent="0">
              <a:buNone/>
            </a:pPr>
            <a:r>
              <a:rPr lang="en-AU" sz="2000" dirty="0">
                <a:latin typeface="Aptos" panose="020B0004020202020204" pitchFamily="34" charset="0"/>
              </a:rPr>
              <a:t>Word roots are parts of words that tell you the core meaning. In English, they most often come from ancient Greek or Latin (Roman) words, showing the origins of our language</a:t>
            </a:r>
          </a:p>
          <a:p>
            <a:pPr marL="36900" indent="0">
              <a:buNone/>
            </a:pPr>
            <a:endParaRPr lang="en-AU" sz="2000" dirty="0">
              <a:latin typeface="Aptos" panose="020B0004020202020204" pitchFamily="34" charset="0"/>
            </a:endParaRPr>
          </a:p>
          <a:p>
            <a:pPr marL="36900" indent="0">
              <a:buNone/>
            </a:pPr>
            <a:r>
              <a:rPr lang="en-AU" sz="2000" dirty="0">
                <a:latin typeface="Aptos" panose="020B0004020202020204" pitchFamily="34" charset="0"/>
              </a:rPr>
              <a:t>E.g. AUTOBIOGRAPHY is made up of three parts:</a:t>
            </a:r>
          </a:p>
          <a:p>
            <a:r>
              <a:rPr lang="en-AU" sz="2000" dirty="0">
                <a:latin typeface="Aptos" panose="020B0004020202020204" pitchFamily="34" charset="0"/>
              </a:rPr>
              <a:t>Prefix: ‘Auto’ = by itself</a:t>
            </a:r>
          </a:p>
          <a:p>
            <a:r>
              <a:rPr lang="en-AU" sz="2000" dirty="0">
                <a:latin typeface="Aptos" panose="020B0004020202020204" pitchFamily="34" charset="0"/>
              </a:rPr>
              <a:t>Root word: ‘Bio’ = life</a:t>
            </a:r>
          </a:p>
          <a:p>
            <a:r>
              <a:rPr lang="en-AU" sz="2000" dirty="0">
                <a:latin typeface="Aptos" panose="020B0004020202020204" pitchFamily="34" charset="0"/>
              </a:rPr>
              <a:t>Suffix: ‘Graph’ = to write</a:t>
            </a:r>
          </a:p>
          <a:p>
            <a:pPr marL="36900" indent="0">
              <a:buNone/>
            </a:pPr>
            <a:endParaRPr lang="en-AU" sz="2000" dirty="0">
              <a:latin typeface="Aptos" panose="020B0004020202020204" pitchFamily="34" charset="0"/>
            </a:endParaRPr>
          </a:p>
          <a:p>
            <a:pPr marL="36900" indent="0">
              <a:buNone/>
            </a:pPr>
            <a:r>
              <a:rPr lang="en-AU" sz="2000" dirty="0">
                <a:latin typeface="Aptos" panose="020B0004020202020204" pitchFamily="34" charset="0"/>
              </a:rPr>
              <a:t>So an autobiography is the story of someone’s life that they have written themselves.</a:t>
            </a:r>
          </a:p>
        </p:txBody>
      </p:sp>
      <p:pic>
        <p:nvPicPr>
          <p:cNvPr id="1026" name="Picture 2">
            <a:extLst>
              <a:ext uri="{FF2B5EF4-FFF2-40B4-BE49-F238E27FC236}">
                <a16:creationId xmlns:a16="http://schemas.microsoft.com/office/drawing/2014/main" id="{D0D09FBF-84B0-3CBA-ED5B-E0E285B66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75" r="917"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7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E82A1-5E28-1EB6-CA8A-548B2B091809}"/>
              </a:ext>
            </a:extLst>
          </p:cNvPr>
          <p:cNvSpPr>
            <a:spLocks noGrp="1"/>
          </p:cNvSpPr>
          <p:nvPr>
            <p:ph type="title"/>
          </p:nvPr>
        </p:nvSpPr>
        <p:spPr>
          <a:xfrm>
            <a:off x="630936" y="640080"/>
            <a:ext cx="4818888" cy="1481328"/>
          </a:xfrm>
        </p:spPr>
        <p:txBody>
          <a:bodyPr anchor="b">
            <a:normAutofit/>
          </a:bodyPr>
          <a:lstStyle/>
          <a:p>
            <a:r>
              <a:rPr lang="en-AU" sz="5000"/>
              <a:t>Why Study Root Words?</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9E3485-FB55-DCAE-0CE6-73EED97967EE}"/>
              </a:ext>
            </a:extLst>
          </p:cNvPr>
          <p:cNvSpPr>
            <a:spLocks noGrp="1"/>
          </p:cNvSpPr>
          <p:nvPr>
            <p:ph idx="1"/>
          </p:nvPr>
        </p:nvSpPr>
        <p:spPr>
          <a:xfrm>
            <a:off x="630936" y="2660904"/>
            <a:ext cx="4818888" cy="3547872"/>
          </a:xfrm>
        </p:spPr>
        <p:txBody>
          <a:bodyPr anchor="t">
            <a:normAutofit/>
          </a:bodyPr>
          <a:lstStyle/>
          <a:p>
            <a:r>
              <a:rPr lang="en-GB" sz="1600" dirty="0">
                <a:latin typeface="Aptos" panose="020B0004020202020204" pitchFamily="34" charset="0"/>
              </a:rPr>
              <a:t>Over 60% of English words have Greek or Latin roots. Being aware of them helps you have a better understanding of our language and how its words work </a:t>
            </a:r>
          </a:p>
          <a:p>
            <a:r>
              <a:rPr lang="en-GB" sz="1600" dirty="0">
                <a:latin typeface="Aptos" panose="020B0004020202020204" pitchFamily="34" charset="0"/>
              </a:rPr>
              <a:t>Knowing common roots helps you figure out unfamiliar words. </a:t>
            </a:r>
          </a:p>
          <a:p>
            <a:pPr lvl="1"/>
            <a:r>
              <a:rPr lang="en-GB" sz="1600" dirty="0">
                <a:latin typeface="Aptos" panose="020B0004020202020204" pitchFamily="34" charset="0"/>
              </a:rPr>
              <a:t>If you know what some parts of the word mean, you can make an educated guess about the rest </a:t>
            </a:r>
          </a:p>
          <a:p>
            <a:r>
              <a:rPr lang="en-GB" sz="1600" dirty="0">
                <a:latin typeface="Aptos" panose="020B0004020202020204" pitchFamily="34" charset="0"/>
              </a:rPr>
              <a:t>Efficiency! If you know the root word, you know (or can work out) the meaning of MULTIPLE words in the same word family</a:t>
            </a:r>
          </a:p>
        </p:txBody>
      </p:sp>
      <p:pic>
        <p:nvPicPr>
          <p:cNvPr id="4" name="Picture 3">
            <a:extLst>
              <a:ext uri="{FF2B5EF4-FFF2-40B4-BE49-F238E27FC236}">
                <a16:creationId xmlns:a16="http://schemas.microsoft.com/office/drawing/2014/main" id="{D0E246DB-9D20-E316-1298-33CDA465FF0C}"/>
              </a:ext>
            </a:extLst>
          </p:cNvPr>
          <p:cNvPicPr>
            <a:picLocks noChangeAspect="1"/>
          </p:cNvPicPr>
          <p:nvPr/>
        </p:nvPicPr>
        <p:blipFill rotWithShape="1">
          <a:blip r:embed="rId2"/>
          <a:srcRect l="61238" t="6261" r="2762" b="5118"/>
          <a:stretch/>
        </p:blipFill>
        <p:spPr>
          <a:xfrm>
            <a:off x="6178409" y="640080"/>
            <a:ext cx="5300245" cy="5577840"/>
          </a:xfrm>
          <a:prstGeom prst="rect">
            <a:avLst/>
          </a:prstGeom>
        </p:spPr>
      </p:pic>
    </p:spTree>
    <p:extLst>
      <p:ext uri="{BB962C8B-B14F-4D97-AF65-F5344CB8AC3E}">
        <p14:creationId xmlns:p14="http://schemas.microsoft.com/office/powerpoint/2010/main" val="644090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E82A1-5E28-1EB6-CA8A-548B2B091809}"/>
              </a:ext>
            </a:extLst>
          </p:cNvPr>
          <p:cNvSpPr>
            <a:spLocks noGrp="1"/>
          </p:cNvSpPr>
          <p:nvPr>
            <p:ph type="title"/>
          </p:nvPr>
        </p:nvSpPr>
        <p:spPr>
          <a:xfrm>
            <a:off x="589560" y="856180"/>
            <a:ext cx="4560584" cy="1128068"/>
          </a:xfrm>
        </p:spPr>
        <p:txBody>
          <a:bodyPr anchor="ctr">
            <a:normAutofit/>
          </a:bodyPr>
          <a:lstStyle/>
          <a:p>
            <a:r>
              <a:rPr lang="en-AU" sz="4000"/>
              <a:t>Root words &amp; STEM</a:t>
            </a:r>
          </a:p>
        </p:txBody>
      </p:sp>
      <p:grpSp>
        <p:nvGrpSpPr>
          <p:cNvPr id="2053" name="Group 205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9E3485-FB55-DCAE-0CE6-73EED97967EE}"/>
              </a:ext>
            </a:extLst>
          </p:cNvPr>
          <p:cNvSpPr>
            <a:spLocks noGrp="1"/>
          </p:cNvSpPr>
          <p:nvPr>
            <p:ph idx="1"/>
          </p:nvPr>
        </p:nvSpPr>
        <p:spPr>
          <a:xfrm>
            <a:off x="590719" y="2330505"/>
            <a:ext cx="4559425" cy="3979585"/>
          </a:xfrm>
        </p:spPr>
        <p:txBody>
          <a:bodyPr anchor="ctr">
            <a:normAutofit/>
          </a:bodyPr>
          <a:lstStyle/>
          <a:p>
            <a:r>
              <a:rPr lang="en-GB" sz="1700">
                <a:latin typeface="Aptos" panose="020B0004020202020204" pitchFamily="34" charset="0"/>
              </a:rPr>
              <a:t>Words related to the STEM field (science, technology, engineering, maths) nearly always have Greek/Latin roots. </a:t>
            </a:r>
          </a:p>
          <a:p>
            <a:r>
              <a:rPr lang="en-GB" sz="1700">
                <a:latin typeface="Aptos" panose="020B0004020202020204" pitchFamily="34" charset="0"/>
              </a:rPr>
              <a:t>Knowledge of these increases understanding and fluency of terminology in this field. </a:t>
            </a:r>
          </a:p>
          <a:p>
            <a:pPr lvl="1"/>
            <a:r>
              <a:rPr lang="en-GB" sz="1700">
                <a:latin typeface="Aptos" panose="020B0004020202020204" pitchFamily="34" charset="0"/>
              </a:rPr>
              <a:t>biology: (Greek ‘bio’ = life, ‘ology’ = study of)</a:t>
            </a:r>
          </a:p>
          <a:p>
            <a:pPr lvl="1"/>
            <a:r>
              <a:rPr lang="en-GB" sz="1700">
                <a:latin typeface="Aptos" panose="020B0004020202020204" pitchFamily="34" charset="0"/>
              </a:rPr>
              <a:t>science: (Latin ‘scire’ = to know)</a:t>
            </a:r>
          </a:p>
          <a:p>
            <a:pPr lvl="1"/>
            <a:r>
              <a:rPr lang="en-GB" sz="1700">
                <a:latin typeface="Aptos" panose="020B0004020202020204" pitchFamily="34" charset="0"/>
              </a:rPr>
              <a:t>mathematics: (Greek ‘mathema’ = learning, mental discipline)</a:t>
            </a:r>
          </a:p>
          <a:p>
            <a:pPr lvl="1"/>
            <a:r>
              <a:rPr lang="en-GB" sz="1700">
                <a:latin typeface="Aptos" panose="020B0004020202020204" pitchFamily="34" charset="0"/>
              </a:rPr>
              <a:t>engineering: (Latin ‘ingeniare’ = to make or devise)</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raitline Stem Shop, 53% OFF | edac.com.au">
            <a:extLst>
              <a:ext uri="{FF2B5EF4-FFF2-40B4-BE49-F238E27FC236}">
                <a16:creationId xmlns:a16="http://schemas.microsoft.com/office/drawing/2014/main" id="{1A2E4F57-865C-FC1E-0DDC-F2E8FD729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0" r="4" b="925"/>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9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6BE3-1773-AA34-DF59-16E466A8EAEB}"/>
              </a:ext>
            </a:extLst>
          </p:cNvPr>
          <p:cNvSpPr>
            <a:spLocks noGrp="1"/>
          </p:cNvSpPr>
          <p:nvPr>
            <p:ph type="title"/>
          </p:nvPr>
        </p:nvSpPr>
        <p:spPr/>
        <p:txBody>
          <a:bodyPr/>
          <a:lstStyle/>
          <a:p>
            <a:r>
              <a:rPr lang="en-AU" dirty="0"/>
              <a:t>Disclaimers</a:t>
            </a:r>
          </a:p>
        </p:txBody>
      </p:sp>
      <p:sp>
        <p:nvSpPr>
          <p:cNvPr id="3" name="Content Placeholder 2">
            <a:extLst>
              <a:ext uri="{FF2B5EF4-FFF2-40B4-BE49-F238E27FC236}">
                <a16:creationId xmlns:a16="http://schemas.microsoft.com/office/drawing/2014/main" id="{05112C61-B798-753D-EE81-0CC4C3D6D63E}"/>
              </a:ext>
            </a:extLst>
          </p:cNvPr>
          <p:cNvSpPr>
            <a:spLocks noGrp="1"/>
          </p:cNvSpPr>
          <p:nvPr>
            <p:ph idx="1"/>
          </p:nvPr>
        </p:nvSpPr>
        <p:spPr/>
        <p:txBody>
          <a:bodyPr>
            <a:normAutofit fontScale="92500" lnSpcReduction="20000"/>
          </a:bodyPr>
          <a:lstStyle/>
          <a:p>
            <a:r>
              <a:rPr lang="en-AU" dirty="0"/>
              <a:t>Different roots can mean the same thing</a:t>
            </a:r>
          </a:p>
          <a:p>
            <a:pPr lvl="1"/>
            <a:r>
              <a:rPr lang="en-AU" dirty="0"/>
              <a:t>E.g. ‘</a:t>
            </a:r>
            <a:r>
              <a:rPr lang="en-AU" dirty="0" err="1"/>
              <a:t>hyrdo</a:t>
            </a:r>
            <a:r>
              <a:rPr lang="en-AU" dirty="0"/>
              <a:t>’ and ‘aqua’ both mean water</a:t>
            </a:r>
          </a:p>
          <a:p>
            <a:pPr lvl="1"/>
            <a:r>
              <a:rPr lang="en-AU" dirty="0"/>
              <a:t>‘Hydro’ is the Greek word &amp; ‘aqua’ is the Latin word</a:t>
            </a:r>
          </a:p>
          <a:p>
            <a:r>
              <a:rPr lang="en-AU" dirty="0"/>
              <a:t>Some have many different versions/endings</a:t>
            </a:r>
          </a:p>
          <a:p>
            <a:pPr lvl="1"/>
            <a:r>
              <a:rPr lang="en-AU" dirty="0"/>
              <a:t>E.g. spic, spec, </a:t>
            </a:r>
            <a:r>
              <a:rPr lang="en-AU" dirty="0" err="1"/>
              <a:t>spect</a:t>
            </a:r>
            <a:r>
              <a:rPr lang="en-AU" dirty="0"/>
              <a:t>, scope, vid, vis – all mean ‘look/see’</a:t>
            </a:r>
          </a:p>
          <a:p>
            <a:pPr lvl="1"/>
            <a:r>
              <a:rPr lang="en-AU" dirty="0"/>
              <a:t>We borrowed words haphazardly over a long period of time, and English changes. For a long time there was no ‘correct’ spelling – words were spelled by sound</a:t>
            </a:r>
          </a:p>
          <a:p>
            <a:pPr lvl="1"/>
            <a:r>
              <a:rPr lang="en-AU" dirty="0"/>
              <a:t>Root languages sometimes also have synonyms</a:t>
            </a:r>
          </a:p>
          <a:p>
            <a:r>
              <a:rPr lang="en-AU" dirty="0"/>
              <a:t>Sometimes words with the same sound don’t have the same root</a:t>
            </a:r>
          </a:p>
          <a:p>
            <a:pPr lvl="1"/>
            <a:r>
              <a:rPr lang="en-AU" dirty="0"/>
              <a:t>E.g. ‘confidence’ and ‘connect’ – both start with ‘con’ </a:t>
            </a:r>
          </a:p>
          <a:p>
            <a:pPr lvl="1"/>
            <a:r>
              <a:rPr lang="en-AU" dirty="0"/>
              <a:t>‘Con’ in confidence comes from </a:t>
            </a:r>
            <a:r>
              <a:rPr lang="en-AU" i="1" dirty="0"/>
              <a:t>‘</a:t>
            </a:r>
            <a:r>
              <a:rPr lang="en-AU" i="1" dirty="0" err="1"/>
              <a:t>confidere</a:t>
            </a:r>
            <a:r>
              <a:rPr lang="en-AU" i="1" dirty="0"/>
              <a:t>’</a:t>
            </a:r>
            <a:r>
              <a:rPr lang="en-AU" dirty="0"/>
              <a:t> = trust</a:t>
            </a:r>
          </a:p>
          <a:p>
            <a:pPr lvl="1"/>
            <a:r>
              <a:rPr lang="en-AU" dirty="0"/>
              <a:t>‘Con’ in connect comes from </a:t>
            </a:r>
            <a:r>
              <a:rPr lang="en-AU" i="1" dirty="0"/>
              <a:t>‘con’</a:t>
            </a:r>
            <a:r>
              <a:rPr lang="en-AU" dirty="0"/>
              <a:t> = together  </a:t>
            </a:r>
          </a:p>
          <a:p>
            <a:pPr lvl="1"/>
            <a:endParaRPr lang="en-AU" dirty="0"/>
          </a:p>
        </p:txBody>
      </p:sp>
      <p:pic>
        <p:nvPicPr>
          <p:cNvPr id="1028" name="Picture 4" descr="430+ Disclaimer Stock Illustrations, Royalty-Free Vector Graphics &amp; Clip  Art - iStock | Disclaimer illustration, Email disclaimer, Disclaimer text">
            <a:extLst>
              <a:ext uri="{FF2B5EF4-FFF2-40B4-BE49-F238E27FC236}">
                <a16:creationId xmlns:a16="http://schemas.microsoft.com/office/drawing/2014/main" id="{E2013A51-72A4-2879-83C8-9CB6CB0CF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75" y="119064"/>
            <a:ext cx="2828925" cy="212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9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king path in lush green forest">
            <a:extLst>
              <a:ext uri="{FF2B5EF4-FFF2-40B4-BE49-F238E27FC236}">
                <a16:creationId xmlns:a16="http://schemas.microsoft.com/office/drawing/2014/main" id="{B6BA6F8F-4EFE-BEAE-6361-A74EE6AA52D0}"/>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413"/>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B200AC1-75A2-1857-E46C-73D0AD44ADB1}"/>
              </a:ext>
            </a:extLst>
          </p:cNvPr>
          <p:cNvSpPr>
            <a:spLocks noGrp="1"/>
          </p:cNvSpPr>
          <p:nvPr>
            <p:ph type="ctrTitle"/>
          </p:nvPr>
        </p:nvSpPr>
        <p:spPr>
          <a:xfrm>
            <a:off x="1524000" y="1122362"/>
            <a:ext cx="9144000" cy="2900518"/>
          </a:xfrm>
        </p:spPr>
        <p:txBody>
          <a:bodyPr>
            <a:normAutofit/>
          </a:bodyPr>
          <a:lstStyle/>
          <a:p>
            <a:r>
              <a:rPr lang="en-AU">
                <a:solidFill>
                  <a:srgbClr val="FFFFFF"/>
                </a:solidFill>
              </a:rPr>
              <a:t>Year 9 Vocab</a:t>
            </a:r>
          </a:p>
        </p:txBody>
      </p:sp>
      <p:sp>
        <p:nvSpPr>
          <p:cNvPr id="3" name="Subtitle 2">
            <a:extLst>
              <a:ext uri="{FF2B5EF4-FFF2-40B4-BE49-F238E27FC236}">
                <a16:creationId xmlns:a16="http://schemas.microsoft.com/office/drawing/2014/main" id="{84AD9E5D-7320-856C-1681-2D01C07FEF3E}"/>
              </a:ext>
            </a:extLst>
          </p:cNvPr>
          <p:cNvSpPr>
            <a:spLocks noGrp="1"/>
          </p:cNvSpPr>
          <p:nvPr>
            <p:ph type="subTitle" idx="1"/>
          </p:nvPr>
        </p:nvSpPr>
        <p:spPr>
          <a:xfrm>
            <a:off x="1524000" y="4159404"/>
            <a:ext cx="9144000" cy="1098395"/>
          </a:xfrm>
        </p:spPr>
        <p:txBody>
          <a:bodyPr>
            <a:normAutofit/>
          </a:bodyPr>
          <a:lstStyle/>
          <a:p>
            <a:r>
              <a:rPr lang="en-AU" dirty="0">
                <a:solidFill>
                  <a:srgbClr val="FFFFFF"/>
                </a:solidFill>
              </a:rPr>
              <a:t>Term 4 Week 1</a:t>
            </a:r>
          </a:p>
          <a:p>
            <a:r>
              <a:rPr lang="en-AU" dirty="0">
                <a:solidFill>
                  <a:srgbClr val="FFFFFF"/>
                </a:solidFill>
              </a:rPr>
              <a:t>Common Greek &amp; Latin Prefixes &amp; Suffixes</a:t>
            </a:r>
          </a:p>
        </p:txBody>
      </p:sp>
    </p:spTree>
    <p:extLst>
      <p:ext uri="{BB962C8B-B14F-4D97-AF65-F5344CB8AC3E}">
        <p14:creationId xmlns:p14="http://schemas.microsoft.com/office/powerpoint/2010/main" val="2332582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3C8FB-73F6-1001-7A06-BFAA7BFE882B}"/>
              </a:ext>
            </a:extLst>
          </p:cNvPr>
          <p:cNvSpPr>
            <a:spLocks noGrp="1"/>
          </p:cNvSpPr>
          <p:nvPr>
            <p:ph type="title"/>
          </p:nvPr>
        </p:nvSpPr>
        <p:spPr>
          <a:xfrm>
            <a:off x="589560" y="856180"/>
            <a:ext cx="4560584" cy="1128068"/>
          </a:xfrm>
        </p:spPr>
        <p:txBody>
          <a:bodyPr anchor="ctr">
            <a:normAutofit fontScale="90000"/>
          </a:bodyPr>
          <a:lstStyle/>
          <a:p>
            <a:r>
              <a:rPr lang="en-AU" sz="3400" dirty="0"/>
              <a:t>Not, opposite of, against, without, reverse, away from </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94985C-A60B-C81E-8E1D-4BD914D2A14A}"/>
              </a:ext>
            </a:extLst>
          </p:cNvPr>
          <p:cNvSpPr>
            <a:spLocks noGrp="1"/>
          </p:cNvSpPr>
          <p:nvPr>
            <p:ph idx="1"/>
          </p:nvPr>
        </p:nvSpPr>
        <p:spPr>
          <a:xfrm>
            <a:off x="590719" y="2330505"/>
            <a:ext cx="4559425" cy="3979585"/>
          </a:xfrm>
        </p:spPr>
        <p:txBody>
          <a:bodyPr anchor="ctr">
            <a:normAutofit fontScale="92500" lnSpcReduction="10000"/>
          </a:bodyPr>
          <a:lstStyle/>
          <a:p>
            <a:r>
              <a:rPr lang="en-AU" sz="2000" b="1" dirty="0"/>
              <a:t>Anti-</a:t>
            </a:r>
            <a:r>
              <a:rPr lang="en-AU" sz="2000" dirty="0"/>
              <a:t> antibiotic, antisocial</a:t>
            </a:r>
          </a:p>
          <a:p>
            <a:r>
              <a:rPr lang="en-AU" sz="2000" b="1" dirty="0"/>
              <a:t>A- </a:t>
            </a:r>
            <a:r>
              <a:rPr lang="en-AU" sz="2000" dirty="0"/>
              <a:t>abiotic, atheist, amoral</a:t>
            </a:r>
          </a:p>
          <a:p>
            <a:r>
              <a:rPr lang="en-AU" sz="2000" b="1" dirty="0"/>
              <a:t>Ab- </a:t>
            </a:r>
            <a:r>
              <a:rPr lang="en-AU" sz="2000" dirty="0"/>
              <a:t>abnormal, absorb</a:t>
            </a:r>
            <a:endParaRPr lang="en-AU" sz="2000" b="1" dirty="0"/>
          </a:p>
          <a:p>
            <a:r>
              <a:rPr lang="en-AU" sz="2000" b="1" dirty="0"/>
              <a:t>De-</a:t>
            </a:r>
            <a:r>
              <a:rPr lang="en-AU" sz="2000" dirty="0"/>
              <a:t> destabilise, degrade</a:t>
            </a:r>
          </a:p>
          <a:p>
            <a:r>
              <a:rPr lang="en-AU" sz="2000" b="1" dirty="0"/>
              <a:t>Dis-</a:t>
            </a:r>
            <a:r>
              <a:rPr lang="en-AU" sz="2000" dirty="0"/>
              <a:t> disrespect, dishonest, dislike</a:t>
            </a:r>
          </a:p>
          <a:p>
            <a:r>
              <a:rPr lang="en-AU" sz="2000" b="1" dirty="0"/>
              <a:t>In-</a:t>
            </a:r>
            <a:r>
              <a:rPr lang="en-AU" sz="2000" dirty="0"/>
              <a:t> invalid, inaccessible</a:t>
            </a:r>
          </a:p>
          <a:p>
            <a:r>
              <a:rPr lang="en-AU" sz="2000" b="1" dirty="0"/>
              <a:t>Im-</a:t>
            </a:r>
            <a:r>
              <a:rPr lang="en-AU" sz="2000" dirty="0"/>
              <a:t> impossible, immature</a:t>
            </a:r>
          </a:p>
          <a:p>
            <a:r>
              <a:rPr lang="en-AU" sz="2000" b="1" dirty="0"/>
              <a:t>Il-</a:t>
            </a:r>
            <a:r>
              <a:rPr lang="en-AU" sz="2000" dirty="0"/>
              <a:t> illegal, illiterate</a:t>
            </a:r>
          </a:p>
          <a:p>
            <a:r>
              <a:rPr lang="en-AU" sz="2000" b="1" dirty="0" err="1"/>
              <a:t>Ir</a:t>
            </a:r>
            <a:r>
              <a:rPr lang="en-AU" sz="2000" b="1" dirty="0"/>
              <a:t>-</a:t>
            </a:r>
            <a:r>
              <a:rPr lang="en-AU" sz="2000" dirty="0"/>
              <a:t> irregular, irresponsible</a:t>
            </a:r>
          </a:p>
          <a:p>
            <a:r>
              <a:rPr lang="en-AU" sz="2000" b="1" dirty="0"/>
              <a:t>Non-</a:t>
            </a:r>
            <a:r>
              <a:rPr lang="en-AU" sz="2000" dirty="0"/>
              <a:t> nonviolent, nonfiction</a:t>
            </a:r>
          </a:p>
          <a:p>
            <a:r>
              <a:rPr lang="en-AU" sz="2000" b="1" dirty="0"/>
              <a:t>Un- </a:t>
            </a:r>
            <a:r>
              <a:rPr lang="en-AU" sz="2000" dirty="0"/>
              <a:t>unsure, unholy</a:t>
            </a:r>
            <a:endParaRPr lang="en-AU" sz="2000" b="1" dirty="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sign. Prohibition and restrictions. Vector. 26322605 Vector Art at  Vecteezy">
            <a:extLst>
              <a:ext uri="{FF2B5EF4-FFF2-40B4-BE49-F238E27FC236}">
                <a16:creationId xmlns:a16="http://schemas.microsoft.com/office/drawing/2014/main" id="{747A15F7-7575-0FD8-7B7F-4AB6262C8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07" r="4" b="1358"/>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3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E2BE69F-AB89-9EDA-F063-C01ED74E617C}"/>
              </a:ext>
            </a:extLst>
          </p:cNvPr>
          <p:cNvSpPr>
            <a:spLocks noGrp="1"/>
          </p:cNvSpPr>
          <p:nvPr>
            <p:ph type="title"/>
          </p:nvPr>
        </p:nvSpPr>
        <p:spPr>
          <a:xfrm>
            <a:off x="389916" y="444464"/>
            <a:ext cx="3420305" cy="1906317"/>
          </a:xfrm>
        </p:spPr>
        <p:txBody>
          <a:bodyPr>
            <a:normAutofit/>
          </a:bodyPr>
          <a:lstStyle/>
          <a:p>
            <a:pPr algn="ctr"/>
            <a:r>
              <a:rPr lang="en-AU" sz="2800"/>
              <a:t>Numbers</a:t>
            </a:r>
          </a:p>
        </p:txBody>
      </p:sp>
      <p:pic>
        <p:nvPicPr>
          <p:cNvPr id="3074" name="Picture 2" descr="All Natural Numbers Are Either Happy or Sad. Some Are Narcissistic, Too |  Scientific American">
            <a:extLst>
              <a:ext uri="{FF2B5EF4-FFF2-40B4-BE49-F238E27FC236}">
                <a16:creationId xmlns:a16="http://schemas.microsoft.com/office/drawing/2014/main" id="{237BD249-A5D2-8FA8-C897-8F5B1C8D1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24" r="21325" b="-3"/>
          <a:stretch>
            <a:fillRect/>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BABD250B-87E6-2800-00D6-D09C084309F7}"/>
              </a:ext>
            </a:extLst>
          </p:cNvPr>
          <p:cNvSpPr>
            <a:spLocks noGrp="1"/>
          </p:cNvSpPr>
          <p:nvPr>
            <p:ph idx="1"/>
          </p:nvPr>
        </p:nvSpPr>
        <p:spPr>
          <a:xfrm>
            <a:off x="5431646" y="678955"/>
            <a:ext cx="5586448" cy="5409743"/>
          </a:xfrm>
        </p:spPr>
        <p:txBody>
          <a:bodyPr anchor="ctr">
            <a:normAutofit/>
          </a:bodyPr>
          <a:lstStyle/>
          <a:p>
            <a:r>
              <a:rPr lang="en-AU" sz="2000" dirty="0"/>
              <a:t>1 =</a:t>
            </a:r>
            <a:r>
              <a:rPr lang="en-AU" sz="2000" b="1" dirty="0"/>
              <a:t> mono- </a:t>
            </a:r>
            <a:r>
              <a:rPr lang="en-AU" sz="2000" b="1" dirty="0" err="1"/>
              <a:t>uni</a:t>
            </a:r>
            <a:r>
              <a:rPr lang="en-AU" sz="2000" b="1" dirty="0"/>
              <a:t>- </a:t>
            </a:r>
            <a:r>
              <a:rPr lang="en-AU" sz="2000" i="1" dirty="0"/>
              <a:t>(e.g. monotheistic, unicycle)</a:t>
            </a:r>
          </a:p>
          <a:p>
            <a:r>
              <a:rPr lang="en-AU" sz="2000" dirty="0"/>
              <a:t>2 = </a:t>
            </a:r>
            <a:r>
              <a:rPr lang="en-AU" sz="2000" b="1" dirty="0"/>
              <a:t>bi- du- </a:t>
            </a:r>
            <a:r>
              <a:rPr lang="en-AU" sz="2000" b="1" dirty="0" err="1"/>
              <a:t>deutero</a:t>
            </a:r>
            <a:r>
              <a:rPr lang="en-AU" sz="2000" b="1" dirty="0"/>
              <a:t>- diplo-</a:t>
            </a:r>
            <a:r>
              <a:rPr lang="en-AU" sz="2000" dirty="0"/>
              <a:t> </a:t>
            </a:r>
            <a:r>
              <a:rPr lang="en-AU" sz="2000" i="1" dirty="0"/>
              <a:t>(e.g. binoculars, duplicate, Deuteronomy, diploid)</a:t>
            </a:r>
          </a:p>
          <a:p>
            <a:r>
              <a:rPr lang="en-AU" sz="2000" dirty="0"/>
              <a:t>3 = </a:t>
            </a:r>
            <a:r>
              <a:rPr lang="en-AU" sz="2000" b="1" dirty="0"/>
              <a:t>tri-</a:t>
            </a:r>
            <a:r>
              <a:rPr lang="en-AU" sz="2000" dirty="0"/>
              <a:t> </a:t>
            </a:r>
            <a:r>
              <a:rPr lang="en-AU" sz="2000" i="1" dirty="0"/>
              <a:t>(e.g. tricycle, tripod)</a:t>
            </a:r>
          </a:p>
          <a:p>
            <a:r>
              <a:rPr lang="en-AU" sz="2000" dirty="0"/>
              <a:t>4 = </a:t>
            </a:r>
            <a:r>
              <a:rPr lang="en-AU" sz="2000" b="1" dirty="0"/>
              <a:t>quad- </a:t>
            </a:r>
            <a:r>
              <a:rPr lang="en-AU" sz="2000" b="1" dirty="0" err="1"/>
              <a:t>quar</a:t>
            </a:r>
            <a:r>
              <a:rPr lang="en-AU" sz="2000" b="1" dirty="0"/>
              <a:t>- tetra- </a:t>
            </a:r>
            <a:r>
              <a:rPr lang="en-AU" sz="2000" i="1" dirty="0"/>
              <a:t>(e.g. quadruplets, quarter, tetrahedron, Tetris)</a:t>
            </a:r>
          </a:p>
          <a:p>
            <a:r>
              <a:rPr lang="en-AU" sz="2000" dirty="0"/>
              <a:t>5 = </a:t>
            </a:r>
            <a:r>
              <a:rPr lang="en-AU" sz="2000" b="1" dirty="0"/>
              <a:t>quint- pent- </a:t>
            </a:r>
            <a:r>
              <a:rPr lang="en-AU" sz="2000" i="1" dirty="0"/>
              <a:t>(e.g. pentagon, quintuplets)</a:t>
            </a:r>
          </a:p>
          <a:p>
            <a:r>
              <a:rPr lang="en-AU" sz="2000" dirty="0"/>
              <a:t>8 = </a:t>
            </a:r>
            <a:r>
              <a:rPr lang="en-AU" sz="2000" b="1" dirty="0"/>
              <a:t>oct-</a:t>
            </a:r>
            <a:r>
              <a:rPr lang="en-AU" sz="2000" dirty="0"/>
              <a:t> </a:t>
            </a:r>
            <a:r>
              <a:rPr lang="en-AU" sz="2000" i="1" dirty="0"/>
              <a:t>(e.g. octopus, octagon)</a:t>
            </a:r>
          </a:p>
          <a:p>
            <a:r>
              <a:rPr lang="en-AU" sz="2000" dirty="0"/>
              <a:t>10 = </a:t>
            </a:r>
            <a:r>
              <a:rPr lang="en-AU" sz="2000" b="1" dirty="0"/>
              <a:t>dec-</a:t>
            </a:r>
            <a:r>
              <a:rPr lang="en-AU" sz="2000" dirty="0"/>
              <a:t> </a:t>
            </a:r>
            <a:r>
              <a:rPr lang="en-AU" sz="2000" i="1" dirty="0"/>
              <a:t>(e.g. decimal, December, decathlon)</a:t>
            </a:r>
          </a:p>
          <a:p>
            <a:r>
              <a:rPr lang="en-AU" sz="2000" dirty="0"/>
              <a:t>100 = </a:t>
            </a:r>
            <a:r>
              <a:rPr lang="en-AU" sz="2000" b="1" dirty="0"/>
              <a:t>cent-</a:t>
            </a:r>
            <a:r>
              <a:rPr lang="en-AU" sz="2000" dirty="0"/>
              <a:t> </a:t>
            </a:r>
            <a:r>
              <a:rPr lang="en-AU" sz="2000" i="1" dirty="0"/>
              <a:t>(e.g. century, centennial, centipede, </a:t>
            </a:r>
            <a:r>
              <a:rPr lang="en-AU" sz="2000" i="1"/>
              <a:t>centimeter)</a:t>
            </a:r>
            <a:endParaRPr lang="en-AU" sz="2000" i="1" dirty="0"/>
          </a:p>
          <a:p>
            <a:r>
              <a:rPr lang="en-AU" sz="2000" dirty="0"/>
              <a:t>1,000,000 = </a:t>
            </a:r>
            <a:r>
              <a:rPr lang="en-AU" sz="2000" b="1" dirty="0"/>
              <a:t>milli- </a:t>
            </a:r>
            <a:r>
              <a:rPr lang="en-AU" sz="2000" i="1" dirty="0"/>
              <a:t>(e.g. millipede, millimetre)</a:t>
            </a:r>
            <a:endParaRPr lang="en-AU" sz="2000" b="1" dirty="0"/>
          </a:p>
          <a:p>
            <a:endParaRPr lang="en-AU" sz="2000" dirty="0"/>
          </a:p>
        </p:txBody>
      </p:sp>
      <p:sp>
        <p:nvSpPr>
          <p:cNvPr id="3083" name="Rectangle 308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14026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FB1D335-25F0-7074-B33E-4971257FA022}"/>
              </a:ext>
            </a:extLst>
          </p:cNvPr>
          <p:cNvSpPr>
            <a:spLocks noGrp="1"/>
          </p:cNvSpPr>
          <p:nvPr>
            <p:ph type="title"/>
          </p:nvPr>
        </p:nvSpPr>
        <p:spPr>
          <a:xfrm>
            <a:off x="389916" y="444464"/>
            <a:ext cx="3420305" cy="1906317"/>
          </a:xfrm>
        </p:spPr>
        <p:txBody>
          <a:bodyPr>
            <a:normAutofit/>
          </a:bodyPr>
          <a:lstStyle/>
          <a:p>
            <a:pPr algn="ctr"/>
            <a:r>
              <a:rPr lang="en-AU" sz="2800"/>
              <a:t>Amounts &amp; Sizes</a:t>
            </a:r>
          </a:p>
        </p:txBody>
      </p:sp>
      <p:pic>
        <p:nvPicPr>
          <p:cNvPr id="16" name="Picture 15">
            <a:extLst>
              <a:ext uri="{FF2B5EF4-FFF2-40B4-BE49-F238E27FC236}">
                <a16:creationId xmlns:a16="http://schemas.microsoft.com/office/drawing/2014/main" id="{D164D377-D8CE-D38C-7CD3-D781ACC5E514}"/>
              </a:ext>
            </a:extLst>
          </p:cNvPr>
          <p:cNvPicPr>
            <a:picLocks noChangeAspect="1"/>
          </p:cNvPicPr>
          <p:nvPr/>
        </p:nvPicPr>
        <p:blipFill>
          <a:blip r:embed="rId2">
            <a:extLst>
              <a:ext uri="{28A0092B-C50C-407E-A947-70E740481C1C}">
                <a14:useLocalDpi xmlns:a14="http://schemas.microsoft.com/office/drawing/2010/main" val="0"/>
              </a:ext>
            </a:extLst>
          </a:blip>
          <a:srcRect l="15297" r="15297"/>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ontent Placeholder 2">
            <a:extLst>
              <a:ext uri="{FF2B5EF4-FFF2-40B4-BE49-F238E27FC236}">
                <a16:creationId xmlns:a16="http://schemas.microsoft.com/office/drawing/2014/main" id="{AE366849-C253-72FD-0879-FFD17F32730D}"/>
              </a:ext>
            </a:extLst>
          </p:cNvPr>
          <p:cNvSpPr>
            <a:spLocks noGrp="1"/>
          </p:cNvSpPr>
          <p:nvPr>
            <p:ph idx="1"/>
          </p:nvPr>
        </p:nvSpPr>
        <p:spPr>
          <a:xfrm>
            <a:off x="5431646" y="678955"/>
            <a:ext cx="5586448" cy="5409743"/>
          </a:xfrm>
        </p:spPr>
        <p:txBody>
          <a:bodyPr anchor="ctr">
            <a:normAutofit lnSpcReduction="10000"/>
          </a:bodyPr>
          <a:lstStyle/>
          <a:p>
            <a:r>
              <a:rPr lang="en-AU" sz="2000" dirty="0"/>
              <a:t>Many: </a:t>
            </a:r>
            <a:r>
              <a:rPr lang="en-AU" sz="2000" b="1" dirty="0"/>
              <a:t>multi- poly- </a:t>
            </a:r>
          </a:p>
          <a:p>
            <a:pPr lvl="1"/>
            <a:r>
              <a:rPr lang="en-AU" sz="1600" dirty="0"/>
              <a:t>multimedia, multigrain, polytheistic, polymer</a:t>
            </a:r>
          </a:p>
          <a:p>
            <a:r>
              <a:rPr lang="en-AU" sz="2000" dirty="0"/>
              <a:t>Half, partial: </a:t>
            </a:r>
            <a:r>
              <a:rPr lang="en-AU" sz="2000" b="1" dirty="0"/>
              <a:t>semi- hemi- </a:t>
            </a:r>
          </a:p>
          <a:p>
            <a:pPr lvl="1"/>
            <a:r>
              <a:rPr lang="en-AU" sz="1600" dirty="0"/>
              <a:t>semicircle, hemisphere</a:t>
            </a:r>
            <a:endParaRPr lang="en-AU" sz="1600" b="1" dirty="0"/>
          </a:p>
          <a:p>
            <a:r>
              <a:rPr lang="en-AU" sz="2000" dirty="0"/>
              <a:t>Both: </a:t>
            </a:r>
            <a:r>
              <a:rPr lang="en-AU" sz="2000" b="1" dirty="0" err="1"/>
              <a:t>ambi</a:t>
            </a:r>
            <a:r>
              <a:rPr lang="en-AU" sz="2000" b="1" dirty="0"/>
              <a:t>- </a:t>
            </a:r>
            <a:r>
              <a:rPr lang="en-AU" sz="2000" b="1" dirty="0" err="1"/>
              <a:t>amphi</a:t>
            </a:r>
            <a:r>
              <a:rPr lang="en-AU" sz="2000" b="1" dirty="0"/>
              <a:t>- </a:t>
            </a:r>
          </a:p>
          <a:p>
            <a:pPr lvl="1"/>
            <a:r>
              <a:rPr lang="en-AU" sz="1600" dirty="0"/>
              <a:t>ambidextrous, amphibious</a:t>
            </a:r>
          </a:p>
          <a:p>
            <a:r>
              <a:rPr lang="en-AU" sz="2000" dirty="0"/>
              <a:t>Above, more, excess: </a:t>
            </a:r>
            <a:r>
              <a:rPr lang="en-AU" sz="2000" b="1" dirty="0"/>
              <a:t>super- hyper- ultra- </a:t>
            </a:r>
          </a:p>
          <a:p>
            <a:pPr lvl="1"/>
            <a:r>
              <a:rPr lang="en-AU" sz="1600" dirty="0"/>
              <a:t>supermarket, hyperactive, ultraviolet</a:t>
            </a:r>
            <a:endParaRPr lang="en-AU" sz="1600" b="1" dirty="0"/>
          </a:p>
          <a:p>
            <a:r>
              <a:rPr lang="en-AU" sz="2000" dirty="0"/>
              <a:t>Under, less than, not enough: </a:t>
            </a:r>
            <a:r>
              <a:rPr lang="en-AU" sz="2000" b="1" dirty="0"/>
              <a:t>sub- hypo- </a:t>
            </a:r>
          </a:p>
          <a:p>
            <a:pPr lvl="1"/>
            <a:r>
              <a:rPr lang="en-AU" sz="1600" dirty="0"/>
              <a:t>subway, hypothermia</a:t>
            </a:r>
            <a:endParaRPr lang="en-AU" sz="1600" b="1" dirty="0"/>
          </a:p>
          <a:p>
            <a:r>
              <a:rPr lang="en-AU" sz="2000" dirty="0"/>
              <a:t>All: </a:t>
            </a:r>
            <a:r>
              <a:rPr lang="en-AU" sz="2000" b="1" dirty="0"/>
              <a:t>omni- pan-</a:t>
            </a:r>
          </a:p>
          <a:p>
            <a:pPr lvl="1"/>
            <a:r>
              <a:rPr lang="en-AU" sz="1600" dirty="0"/>
              <a:t>omnibus, pandemic</a:t>
            </a:r>
          </a:p>
          <a:p>
            <a:r>
              <a:rPr lang="en-AU" sz="2000" dirty="0"/>
              <a:t>Large: </a:t>
            </a:r>
            <a:r>
              <a:rPr lang="en-AU" sz="2000" b="1" dirty="0"/>
              <a:t>macro- mega- magni-</a:t>
            </a:r>
          </a:p>
          <a:p>
            <a:pPr lvl="1"/>
            <a:r>
              <a:rPr lang="en-AU" sz="1600" dirty="0"/>
              <a:t>Macrocosm, megabyte, magnificent</a:t>
            </a:r>
          </a:p>
          <a:p>
            <a:r>
              <a:rPr lang="en-AU" sz="2000" dirty="0"/>
              <a:t>Small: </a:t>
            </a:r>
            <a:r>
              <a:rPr lang="en-AU" sz="2000" b="1" dirty="0"/>
              <a:t>micro- mini- nano-</a:t>
            </a:r>
          </a:p>
          <a:p>
            <a:pPr lvl="1"/>
            <a:r>
              <a:rPr lang="en-AU" sz="1600" dirty="0"/>
              <a:t>microchip, minibus, nanobot</a:t>
            </a:r>
          </a:p>
          <a:p>
            <a:endParaRPr lang="en-AU" sz="20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99766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TotalTime>
  <Words>878</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PowerPoint Presentation</vt:lpstr>
      <vt:lpstr>What are word roots?</vt:lpstr>
      <vt:lpstr>Why Study Root Words?</vt:lpstr>
      <vt:lpstr>Root words &amp; STEM</vt:lpstr>
      <vt:lpstr>Disclaimers</vt:lpstr>
      <vt:lpstr>Year 9 Vocab</vt:lpstr>
      <vt:lpstr>Not, opposite of, against, without, reverse, away from </vt:lpstr>
      <vt:lpstr>Numbers</vt:lpstr>
      <vt:lpstr>Amounts &amp; Sizes</vt:lpstr>
      <vt:lpstr>Suffixes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Burney</dc:creator>
  <cp:lastModifiedBy>Sarah Burney</cp:lastModifiedBy>
  <cp:revision>1</cp:revision>
  <dcterms:created xsi:type="dcterms:W3CDTF">2025-09-24T02:13:07Z</dcterms:created>
  <dcterms:modified xsi:type="dcterms:W3CDTF">2025-10-12T13:44:16Z</dcterms:modified>
</cp:coreProperties>
</file>