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8" r:id="rId4"/>
    <p:sldId id="289" r:id="rId5"/>
    <p:sldId id="290" r:id="rId6"/>
    <p:sldId id="291" r:id="rId7"/>
    <p:sldId id="286" r:id="rId8"/>
    <p:sldId id="292" r:id="rId9"/>
    <p:sldId id="259" r:id="rId10"/>
    <p:sldId id="28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3290B-068F-4F4A-935A-621C2C078B95}" v="19" dt="2025-10-12T13:00:23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C29CFC73-CF4D-4816-94A5-3B88E2C83256}"/>
    <pc:docChg chg="undo custSel addSld delSld modSld">
      <pc:chgData name="Sarah Burney" userId="3ff1fe9c-ec4d-4417-af83-dbc6e1aa8c41" providerId="ADAL" clId="{C29CFC73-CF4D-4816-94A5-3B88E2C83256}" dt="2025-09-26T01:38:56.122" v="609" actId="113"/>
      <pc:docMkLst>
        <pc:docMk/>
      </pc:docMkLst>
      <pc:sldChg chg="modSp del mod">
        <pc:chgData name="Sarah Burney" userId="3ff1fe9c-ec4d-4417-af83-dbc6e1aa8c41" providerId="ADAL" clId="{C29CFC73-CF4D-4816-94A5-3B88E2C83256}" dt="2025-09-26T01:10:41.400" v="375" actId="2696"/>
        <pc:sldMkLst>
          <pc:docMk/>
          <pc:sldMk cId="234748789" sldId="257"/>
        </pc:sldMkLst>
      </pc:sldChg>
      <pc:sldChg chg="modSp del mod">
        <pc:chgData name="Sarah Burney" userId="3ff1fe9c-ec4d-4417-af83-dbc6e1aa8c41" providerId="ADAL" clId="{C29CFC73-CF4D-4816-94A5-3B88E2C83256}" dt="2025-09-26T01:11:12.781" v="376" actId="2696"/>
        <pc:sldMkLst>
          <pc:docMk/>
          <pc:sldMk cId="2835172428" sldId="258"/>
        </pc:sldMkLst>
      </pc:sldChg>
      <pc:sldChg chg="modSp del mod">
        <pc:chgData name="Sarah Burney" userId="3ff1fe9c-ec4d-4417-af83-dbc6e1aa8c41" providerId="ADAL" clId="{C29CFC73-CF4D-4816-94A5-3B88E2C83256}" dt="2025-09-26T01:12:57.220" v="377" actId="2696"/>
        <pc:sldMkLst>
          <pc:docMk/>
          <pc:sldMk cId="3962795039" sldId="259"/>
        </pc:sldMkLst>
      </pc:sldChg>
      <pc:sldChg chg="modSp mod">
        <pc:chgData name="Sarah Burney" userId="3ff1fe9c-ec4d-4417-af83-dbc6e1aa8c41" providerId="ADAL" clId="{C29CFC73-CF4D-4816-94A5-3B88E2C83256}" dt="2025-09-24T02:12:03.847" v="361" actId="403"/>
        <pc:sldMkLst>
          <pc:docMk/>
          <pc:sldMk cId="834343696" sldId="260"/>
        </pc:sldMkLst>
      </pc:sldChg>
      <pc:sldChg chg="modSp mod">
        <pc:chgData name="Sarah Burney" userId="3ff1fe9c-ec4d-4417-af83-dbc6e1aa8c41" providerId="ADAL" clId="{C29CFC73-CF4D-4816-94A5-3B88E2C83256}" dt="2025-09-24T02:11:58.268" v="358" actId="113"/>
        <pc:sldMkLst>
          <pc:docMk/>
          <pc:sldMk cId="733720080" sldId="261"/>
        </pc:sldMkLst>
      </pc:sldChg>
      <pc:sldChg chg="modSp del mod">
        <pc:chgData name="Sarah Burney" userId="3ff1fe9c-ec4d-4417-af83-dbc6e1aa8c41" providerId="ADAL" clId="{C29CFC73-CF4D-4816-94A5-3B88E2C83256}" dt="2025-09-24T02:49:08.857" v="371" actId="47"/>
        <pc:sldMkLst>
          <pc:docMk/>
          <pc:sldMk cId="470955040" sldId="262"/>
        </pc:sldMkLst>
      </pc:sldChg>
      <pc:sldChg chg="modSp mod">
        <pc:chgData name="Sarah Burney" userId="3ff1fe9c-ec4d-4417-af83-dbc6e1aa8c41" providerId="ADAL" clId="{C29CFC73-CF4D-4816-94A5-3B88E2C83256}" dt="2025-09-26T01:25:00.487" v="405" actId="20577"/>
        <pc:sldMkLst>
          <pc:docMk/>
          <pc:sldMk cId="2671520534" sldId="263"/>
        </pc:sldMkLst>
      </pc:sldChg>
      <pc:sldChg chg="add setBg">
        <pc:chgData name="Sarah Burney" userId="3ff1fe9c-ec4d-4417-af83-dbc6e1aa8c41" providerId="ADAL" clId="{C29CFC73-CF4D-4816-94A5-3B88E2C83256}" dt="2025-09-26T01:26:33.823" v="406"/>
        <pc:sldMkLst>
          <pc:docMk/>
          <pc:sldMk cId="3288197182" sldId="264"/>
        </pc:sldMkLst>
      </pc:sldChg>
      <pc:sldChg chg="modSp del mod">
        <pc:chgData name="Sarah Burney" userId="3ff1fe9c-ec4d-4417-af83-dbc6e1aa8c41" providerId="ADAL" clId="{C29CFC73-CF4D-4816-94A5-3B88E2C83256}" dt="2025-09-26T01:08:44.224" v="374" actId="47"/>
        <pc:sldMkLst>
          <pc:docMk/>
          <pc:sldMk cId="3294876864" sldId="264"/>
        </pc:sldMkLst>
      </pc:sldChg>
      <pc:sldChg chg="addSp delSp modSp del mod setBg">
        <pc:chgData name="Sarah Burney" userId="3ff1fe9c-ec4d-4417-af83-dbc6e1aa8c41" providerId="ADAL" clId="{C29CFC73-CF4D-4816-94A5-3B88E2C83256}" dt="2025-09-26T01:13:31.499" v="378" actId="47"/>
        <pc:sldMkLst>
          <pc:docMk/>
          <pc:sldMk cId="3528135535" sldId="265"/>
        </pc:sldMkLst>
      </pc:sldChg>
      <pc:sldChg chg="addSp delSp modSp new del mod setBg">
        <pc:chgData name="Sarah Burney" userId="3ff1fe9c-ec4d-4417-af83-dbc6e1aa8c41" providerId="ADAL" clId="{C29CFC73-CF4D-4816-94A5-3B88E2C83256}" dt="2025-09-26T01:14:24.323" v="379" actId="47"/>
        <pc:sldMkLst>
          <pc:docMk/>
          <pc:sldMk cId="1583240475" sldId="266"/>
        </pc:sldMkLst>
      </pc:sldChg>
      <pc:sldChg chg="addSp delSp modSp add mod setBg delDesignElem">
        <pc:chgData name="Sarah Burney" userId="3ff1fe9c-ec4d-4417-af83-dbc6e1aa8c41" providerId="ADAL" clId="{C29CFC73-CF4D-4816-94A5-3B88E2C83256}" dt="2025-09-26T01:38:56.122" v="609" actId="113"/>
        <pc:sldMkLst>
          <pc:docMk/>
          <pc:sldMk cId="3579803011" sldId="267"/>
        </pc:sldMkLst>
      </pc:sldChg>
      <pc:sldChg chg="new del">
        <pc:chgData name="Sarah Burney" userId="3ff1fe9c-ec4d-4417-af83-dbc6e1aa8c41" providerId="ADAL" clId="{C29CFC73-CF4D-4816-94A5-3B88E2C83256}" dt="2025-09-24T04:36:43.104" v="373" actId="47"/>
        <pc:sldMkLst>
          <pc:docMk/>
          <pc:sldMk cId="4095005693" sldId="267"/>
        </pc:sldMkLst>
      </pc:sldChg>
      <pc:sldChg chg="addSp delSp modSp add mod setBg delDesignElem">
        <pc:chgData name="Sarah Burney" userId="3ff1fe9c-ec4d-4417-af83-dbc6e1aa8c41" providerId="ADAL" clId="{C29CFC73-CF4D-4816-94A5-3B88E2C83256}" dt="2025-09-26T01:32:16.231" v="441" actId="14100"/>
        <pc:sldMkLst>
          <pc:docMk/>
          <pc:sldMk cId="853777682" sldId="280"/>
        </pc:sldMkLst>
      </pc:sldChg>
      <pc:sldChg chg="modSp add del mod">
        <pc:chgData name="Sarah Burney" userId="3ff1fe9c-ec4d-4417-af83-dbc6e1aa8c41" providerId="ADAL" clId="{C29CFC73-CF4D-4816-94A5-3B88E2C83256}" dt="2025-09-26T01:33:26.960" v="522"/>
        <pc:sldMkLst>
          <pc:docMk/>
          <pc:sldMk cId="1641100398" sldId="281"/>
        </pc:sldMkLst>
      </pc:sldChg>
      <pc:sldChg chg="modSp new mod">
        <pc:chgData name="Sarah Burney" userId="3ff1fe9c-ec4d-4417-af83-dbc6e1aa8c41" providerId="ADAL" clId="{C29CFC73-CF4D-4816-94A5-3B88E2C83256}" dt="2025-09-26T01:37:09.255" v="605" actId="20577"/>
        <pc:sldMkLst>
          <pc:docMk/>
          <pc:sldMk cId="4129760283" sldId="281"/>
        </pc:sldMkLst>
      </pc:sldChg>
    </pc:docChg>
  </pc:docChgLst>
  <pc:docChgLst>
    <pc:chgData name="Sarah Burney" userId="3ff1fe9c-ec4d-4417-af83-dbc6e1aa8c41" providerId="ADAL" clId="{16716741-735D-42B8-B6D1-014AEC9EADF2}"/>
    <pc:docChg chg="undo custSel addSld delSld modSld sldOrd">
      <pc:chgData name="Sarah Burney" userId="3ff1fe9c-ec4d-4417-af83-dbc6e1aa8c41" providerId="ADAL" clId="{16716741-735D-42B8-B6D1-014AEC9EADF2}" dt="2025-10-12T13:10:09.094" v="565" actId="2696"/>
      <pc:docMkLst>
        <pc:docMk/>
      </pc:docMkLst>
      <pc:sldChg chg="modSp mod">
        <pc:chgData name="Sarah Burney" userId="3ff1fe9c-ec4d-4417-af83-dbc6e1aa8c41" providerId="ADAL" clId="{16716741-735D-42B8-B6D1-014AEC9EADF2}" dt="2025-10-12T08:38:43.468" v="17" actId="20577"/>
        <pc:sldMkLst>
          <pc:docMk/>
          <pc:sldMk cId="2347091613" sldId="256"/>
        </pc:sldMkLst>
        <pc:spChg chg="mod">
          <ac:chgData name="Sarah Burney" userId="3ff1fe9c-ec4d-4417-af83-dbc6e1aa8c41" providerId="ADAL" clId="{16716741-735D-42B8-B6D1-014AEC9EADF2}" dt="2025-10-12T08:38:43.468" v="17" actId="20577"/>
          <ac:spMkLst>
            <pc:docMk/>
            <pc:sldMk cId="2347091613" sldId="256"/>
            <ac:spMk id="3" creationId="{D3910A15-09C8-DB46-1D69-B9C418B4C61B}"/>
          </ac:spMkLst>
        </pc:spChg>
      </pc:sldChg>
      <pc:sldChg chg="addSp delSp modSp add del mod setBg delDesignElem">
        <pc:chgData name="Sarah Burney" userId="3ff1fe9c-ec4d-4417-af83-dbc6e1aa8c41" providerId="ADAL" clId="{16716741-735D-42B8-B6D1-014AEC9EADF2}" dt="2025-10-12T13:03:24.731" v="559" actId="2696"/>
        <pc:sldMkLst>
          <pc:docMk/>
          <pc:sldMk cId="1657839216" sldId="258"/>
        </pc:sldMkLst>
        <pc:spChg chg="mod">
          <ac:chgData name="Sarah Burney" userId="3ff1fe9c-ec4d-4417-af83-dbc6e1aa8c41" providerId="ADAL" clId="{16716741-735D-42B8-B6D1-014AEC9EADF2}" dt="2025-10-12T09:18:45.767" v="428" actId="26606"/>
          <ac:spMkLst>
            <pc:docMk/>
            <pc:sldMk cId="1657839216" sldId="258"/>
            <ac:spMk id="2" creationId="{028C407D-01C6-4643-B7FF-E259E8C36011}"/>
          </ac:spMkLst>
        </pc:spChg>
        <pc:spChg chg="mod">
          <ac:chgData name="Sarah Burney" userId="3ff1fe9c-ec4d-4417-af83-dbc6e1aa8c41" providerId="ADAL" clId="{16716741-735D-42B8-B6D1-014AEC9EADF2}" dt="2025-10-12T09:18:45.767" v="428" actId="26606"/>
          <ac:spMkLst>
            <pc:docMk/>
            <pc:sldMk cId="1657839216" sldId="258"/>
            <ac:spMk id="3" creationId="{C758B432-2A28-465A-8128-BF296B3E9C01}"/>
          </ac:spMkLst>
        </pc:spChg>
        <pc:spChg chg="del">
          <ac:chgData name="Sarah Burney" userId="3ff1fe9c-ec4d-4417-af83-dbc6e1aa8c41" providerId="ADAL" clId="{16716741-735D-42B8-B6D1-014AEC9EADF2}" dt="2025-10-12T08:47:43.280" v="32"/>
          <ac:spMkLst>
            <pc:docMk/>
            <pc:sldMk cId="1657839216" sldId="258"/>
            <ac:spMk id="137" creationId="{099405E2-1A96-4DBA-A9DC-4C2A1B421CA9}"/>
          </ac:spMkLst>
        </pc:spChg>
        <pc:spChg chg="del">
          <ac:chgData name="Sarah Burney" userId="3ff1fe9c-ec4d-4417-af83-dbc6e1aa8c41" providerId="ADAL" clId="{16716741-735D-42B8-B6D1-014AEC9EADF2}" dt="2025-10-12T08:47:43.280" v="32"/>
          <ac:spMkLst>
            <pc:docMk/>
            <pc:sldMk cId="1657839216" sldId="258"/>
            <ac:spMk id="139" creationId="{932FF329-3A87-4F66-BA01-91CD63C8119F}"/>
          </ac:spMkLst>
        </pc:spChg>
        <pc:spChg chg="del">
          <ac:chgData name="Sarah Burney" userId="3ff1fe9c-ec4d-4417-af83-dbc6e1aa8c41" providerId="ADAL" clId="{16716741-735D-42B8-B6D1-014AEC9EADF2}" dt="2025-10-12T08:47:43.280" v="32"/>
          <ac:spMkLst>
            <pc:docMk/>
            <pc:sldMk cId="1657839216" sldId="258"/>
            <ac:spMk id="141" creationId="{BCF4857D-F003-4CA1-82AB-00900B1008BA}"/>
          </ac:spMkLst>
        </pc:spChg>
        <pc:spChg chg="del">
          <ac:chgData name="Sarah Burney" userId="3ff1fe9c-ec4d-4417-af83-dbc6e1aa8c41" providerId="ADAL" clId="{16716741-735D-42B8-B6D1-014AEC9EADF2}" dt="2025-10-12T08:47:43.280" v="32"/>
          <ac:spMkLst>
            <pc:docMk/>
            <pc:sldMk cId="1657839216" sldId="258"/>
            <ac:spMk id="143" creationId="{79855050-A75B-4DD0-9B56-8B1C7722D884}"/>
          </ac:spMkLst>
        </pc:spChg>
        <pc:spChg chg="del">
          <ac:chgData name="Sarah Burney" userId="3ff1fe9c-ec4d-4417-af83-dbc6e1aa8c41" providerId="ADAL" clId="{16716741-735D-42B8-B6D1-014AEC9EADF2}" dt="2025-10-12T08:47:43.280" v="32"/>
          <ac:spMkLst>
            <pc:docMk/>
            <pc:sldMk cId="1657839216" sldId="258"/>
            <ac:spMk id="145" creationId="{5E6738EB-6FF0-4AF9-8462-57F4494B88B2}"/>
          </ac:spMkLst>
        </pc:spChg>
        <pc:spChg chg="del">
          <ac:chgData name="Sarah Burney" userId="3ff1fe9c-ec4d-4417-af83-dbc6e1aa8c41" providerId="ADAL" clId="{16716741-735D-42B8-B6D1-014AEC9EADF2}" dt="2025-10-12T08:47:43.280" v="32"/>
          <ac:spMkLst>
            <pc:docMk/>
            <pc:sldMk cId="1657839216" sldId="258"/>
            <ac:spMk id="147" creationId="{DB791336-FCAA-4174-9303-B3F374861110}"/>
          </ac:spMkLst>
        </pc:spChg>
        <pc:spChg chg="del">
          <ac:chgData name="Sarah Burney" userId="3ff1fe9c-ec4d-4417-af83-dbc6e1aa8c41" providerId="ADAL" clId="{16716741-735D-42B8-B6D1-014AEC9EADF2}" dt="2025-10-12T08:47:43.280" v="32"/>
          <ac:spMkLst>
            <pc:docMk/>
            <pc:sldMk cId="1657839216" sldId="258"/>
            <ac:spMk id="149" creationId="{CA212158-300D-44D0-9CCE-472C3F669EE1}"/>
          </ac:spMkLst>
        </pc:spChg>
        <pc:spChg chg="del">
          <ac:chgData name="Sarah Burney" userId="3ff1fe9c-ec4d-4417-af83-dbc6e1aa8c41" providerId="ADAL" clId="{16716741-735D-42B8-B6D1-014AEC9EADF2}" dt="2025-10-12T08:47:43.280" v="32"/>
          <ac:spMkLst>
            <pc:docMk/>
            <pc:sldMk cId="1657839216" sldId="258"/>
            <ac:spMk id="151" creationId="{988521F4-D44A-42C5-9BDB-5CA25554098B}"/>
          </ac:spMkLst>
        </pc:spChg>
        <pc:spChg chg="add">
          <ac:chgData name="Sarah Burney" userId="3ff1fe9c-ec4d-4417-af83-dbc6e1aa8c41" providerId="ADAL" clId="{16716741-735D-42B8-B6D1-014AEC9EADF2}" dt="2025-10-12T09:18:45.767" v="428" actId="26606"/>
          <ac:spMkLst>
            <pc:docMk/>
            <pc:sldMk cId="1657839216" sldId="258"/>
            <ac:spMk id="1033" creationId="{E8A8EAB8-D2FF-444D-B34B-7D32F106AD0E}"/>
          </ac:spMkLst>
        </pc:spChg>
        <pc:picChg chg="mod ord">
          <ac:chgData name="Sarah Burney" userId="3ff1fe9c-ec4d-4417-af83-dbc6e1aa8c41" providerId="ADAL" clId="{16716741-735D-42B8-B6D1-014AEC9EADF2}" dt="2025-10-12T09:18:45.767" v="428" actId="26606"/>
          <ac:picMkLst>
            <pc:docMk/>
            <pc:sldMk cId="1657839216" sldId="258"/>
            <ac:picMk id="1028" creationId="{E2843F42-ECF4-4C44-A478-BA9996B9C2C0}"/>
          </ac:picMkLst>
        </pc:picChg>
        <pc:cxnChg chg="add">
          <ac:chgData name="Sarah Burney" userId="3ff1fe9c-ec4d-4417-af83-dbc6e1aa8c41" providerId="ADAL" clId="{16716741-735D-42B8-B6D1-014AEC9EADF2}" dt="2025-10-12T09:18:45.767" v="428" actId="26606"/>
          <ac:cxnSpMkLst>
            <pc:docMk/>
            <pc:sldMk cId="1657839216" sldId="258"/>
            <ac:cxnSpMk id="1035" creationId="{EEA38897-7BA3-4408-8083-3235339C4A60}"/>
          </ac:cxnSpMkLst>
        </pc:cxnChg>
        <pc:cxnChg chg="add">
          <ac:chgData name="Sarah Burney" userId="3ff1fe9c-ec4d-4417-af83-dbc6e1aa8c41" providerId="ADAL" clId="{16716741-735D-42B8-B6D1-014AEC9EADF2}" dt="2025-10-12T09:18:45.767" v="428" actId="26606"/>
          <ac:cxnSpMkLst>
            <pc:docMk/>
            <pc:sldMk cId="1657839216" sldId="258"/>
            <ac:cxnSpMk id="1037" creationId="{F11AD06B-AB20-4097-8606-5DA00DBACE88}"/>
          </ac:cxnSpMkLst>
        </pc:cxnChg>
      </pc:sldChg>
      <pc:sldChg chg="add ord">
        <pc:chgData name="Sarah Burney" userId="3ff1fe9c-ec4d-4417-af83-dbc6e1aa8c41" providerId="ADAL" clId="{16716741-735D-42B8-B6D1-014AEC9EADF2}" dt="2025-10-12T12:59:21.618" v="550"/>
        <pc:sldMkLst>
          <pc:docMk/>
          <pc:sldMk cId="3962795039" sldId="259"/>
        </pc:sldMkLst>
      </pc:sldChg>
      <pc:sldChg chg="modSp del mod">
        <pc:chgData name="Sarah Burney" userId="3ff1fe9c-ec4d-4417-af83-dbc6e1aa8c41" providerId="ADAL" clId="{16716741-735D-42B8-B6D1-014AEC9EADF2}" dt="2025-10-12T13:10:09.094" v="565" actId="2696"/>
        <pc:sldMkLst>
          <pc:docMk/>
          <pc:sldMk cId="834343696" sldId="260"/>
        </pc:sldMkLst>
        <pc:spChg chg="mod">
          <ac:chgData name="Sarah Burney" userId="3ff1fe9c-ec4d-4417-af83-dbc6e1aa8c41" providerId="ADAL" clId="{16716741-735D-42B8-B6D1-014AEC9EADF2}" dt="2025-10-12T09:07:15.311" v="157" actId="403"/>
          <ac:spMkLst>
            <pc:docMk/>
            <pc:sldMk cId="834343696" sldId="260"/>
            <ac:spMk id="3" creationId="{850138B8-D16E-8756-3A21-506CD104F617}"/>
          </ac:spMkLst>
        </pc:spChg>
      </pc:sldChg>
      <pc:sldChg chg="modSp del mod">
        <pc:chgData name="Sarah Burney" userId="3ff1fe9c-ec4d-4417-af83-dbc6e1aa8c41" providerId="ADAL" clId="{16716741-735D-42B8-B6D1-014AEC9EADF2}" dt="2025-10-12T13:02:04.865" v="558" actId="2696"/>
        <pc:sldMkLst>
          <pc:docMk/>
          <pc:sldMk cId="733720080" sldId="261"/>
        </pc:sldMkLst>
        <pc:spChg chg="mod">
          <ac:chgData name="Sarah Burney" userId="3ff1fe9c-ec4d-4417-af83-dbc6e1aa8c41" providerId="ADAL" clId="{16716741-735D-42B8-B6D1-014AEC9EADF2}" dt="2025-10-12T09:07:40.976" v="163" actId="115"/>
          <ac:spMkLst>
            <pc:docMk/>
            <pc:sldMk cId="733720080" sldId="261"/>
            <ac:spMk id="3" creationId="{9A992A7A-AE6A-2797-B1E4-2CFDD90F71C0}"/>
          </ac:spMkLst>
        </pc:spChg>
      </pc:sldChg>
      <pc:sldChg chg="addSp delSp modSp add del mod setBg delDesignElem">
        <pc:chgData name="Sarah Burney" userId="3ff1fe9c-ec4d-4417-af83-dbc6e1aa8c41" providerId="ADAL" clId="{16716741-735D-42B8-B6D1-014AEC9EADF2}" dt="2025-10-12T13:06:50.918" v="561" actId="2696"/>
        <pc:sldMkLst>
          <pc:docMk/>
          <pc:sldMk cId="483438651" sldId="262"/>
        </pc:sldMkLst>
        <pc:spChg chg="mod">
          <ac:chgData name="Sarah Burney" userId="3ff1fe9c-ec4d-4417-af83-dbc6e1aa8c41" providerId="ADAL" clId="{16716741-735D-42B8-B6D1-014AEC9EADF2}" dt="2025-10-12T09:18:58.248" v="429" actId="26606"/>
          <ac:spMkLst>
            <pc:docMk/>
            <pc:sldMk cId="483438651" sldId="262"/>
            <ac:spMk id="2" creationId="{95450D6A-E528-A094-0BB4-B063B2F1746B}"/>
          </ac:spMkLst>
        </pc:spChg>
        <pc:spChg chg="mod ord">
          <ac:chgData name="Sarah Burney" userId="3ff1fe9c-ec4d-4417-af83-dbc6e1aa8c41" providerId="ADAL" clId="{16716741-735D-42B8-B6D1-014AEC9EADF2}" dt="2025-10-12T09:18:58.248" v="429" actId="26606"/>
          <ac:spMkLst>
            <pc:docMk/>
            <pc:sldMk cId="483438651" sldId="262"/>
            <ac:spMk id="3" creationId="{6EA96D61-051B-97EB-24CD-74CB073FFFED}"/>
          </ac:spMkLst>
        </pc:spChg>
        <pc:spChg chg="del">
          <ac:chgData name="Sarah Burney" userId="3ff1fe9c-ec4d-4417-af83-dbc6e1aa8c41" providerId="ADAL" clId="{16716741-735D-42B8-B6D1-014AEC9EADF2}" dt="2025-10-12T08:54:28.589" v="114"/>
          <ac:spMkLst>
            <pc:docMk/>
            <pc:sldMk cId="483438651" sldId="262"/>
            <ac:spMk id="9" creationId="{95CB840F-8E41-4CA5-B79B-25CC80AD234A}"/>
          </ac:spMkLst>
        </pc:spChg>
        <pc:spChg chg="del">
          <ac:chgData name="Sarah Burney" userId="3ff1fe9c-ec4d-4417-af83-dbc6e1aa8c41" providerId="ADAL" clId="{16716741-735D-42B8-B6D1-014AEC9EADF2}" dt="2025-10-12T08:54:28.589" v="114"/>
          <ac:spMkLst>
            <pc:docMk/>
            <pc:sldMk cId="483438651" sldId="262"/>
            <ac:spMk id="11" creationId="{BEF75C5D-2BA1-43DF-A7EA-02C7DEC122DF}"/>
          </ac:spMkLst>
        </pc:spChg>
        <pc:grpChg chg="add">
          <ac:chgData name="Sarah Burney" userId="3ff1fe9c-ec4d-4417-af83-dbc6e1aa8c41" providerId="ADAL" clId="{16716741-735D-42B8-B6D1-014AEC9EADF2}" dt="2025-10-12T09:18:58.248" v="429" actId="26606"/>
          <ac:grpSpMkLst>
            <pc:docMk/>
            <pc:sldMk cId="483438651" sldId="262"/>
            <ac:grpSpMk id="6" creationId="{31C49F18-8757-4E87-5C2E-9D6D7B82BA3B}"/>
          </ac:grpSpMkLst>
        </pc:grpChg>
        <pc:picChg chg="mod">
          <ac:chgData name="Sarah Burney" userId="3ff1fe9c-ec4d-4417-af83-dbc6e1aa8c41" providerId="ADAL" clId="{16716741-735D-42B8-B6D1-014AEC9EADF2}" dt="2025-10-12T09:18:58.248" v="429" actId="26606"/>
          <ac:picMkLst>
            <pc:docMk/>
            <pc:sldMk cId="483438651" sldId="262"/>
            <ac:picMk id="4" creationId="{1B9049CD-C2DD-D832-CC69-64C83B256444}"/>
          </ac:picMkLst>
        </pc:picChg>
      </pc:sldChg>
      <pc:sldChg chg="modSp del mod">
        <pc:chgData name="Sarah Burney" userId="3ff1fe9c-ec4d-4417-af83-dbc6e1aa8c41" providerId="ADAL" clId="{16716741-735D-42B8-B6D1-014AEC9EADF2}" dt="2025-10-12T13:07:26.859" v="562" actId="2696"/>
        <pc:sldMkLst>
          <pc:docMk/>
          <pc:sldMk cId="2671520534" sldId="263"/>
        </pc:sldMkLst>
        <pc:spChg chg="mod">
          <ac:chgData name="Sarah Burney" userId="3ff1fe9c-ec4d-4417-af83-dbc6e1aa8c41" providerId="ADAL" clId="{16716741-735D-42B8-B6D1-014AEC9EADF2}" dt="2025-10-12T10:52:28.695" v="525" actId="20577"/>
          <ac:spMkLst>
            <pc:docMk/>
            <pc:sldMk cId="2671520534" sldId="263"/>
            <ac:spMk id="2" creationId="{AB64058A-DE4D-549F-7BDF-899DF397BE4C}"/>
          </ac:spMkLst>
        </pc:spChg>
        <pc:spChg chg="mod">
          <ac:chgData name="Sarah Burney" userId="3ff1fe9c-ec4d-4417-af83-dbc6e1aa8c41" providerId="ADAL" clId="{16716741-735D-42B8-B6D1-014AEC9EADF2}" dt="2025-10-12T10:52:39.555" v="527" actId="115"/>
          <ac:spMkLst>
            <pc:docMk/>
            <pc:sldMk cId="2671520534" sldId="263"/>
            <ac:spMk id="3" creationId="{CCDADE85-3C41-C7E5-8F60-E90B7D412129}"/>
          </ac:spMkLst>
        </pc:spChg>
      </pc:sldChg>
      <pc:sldChg chg="del">
        <pc:chgData name="Sarah Burney" userId="3ff1fe9c-ec4d-4417-af83-dbc6e1aa8c41" providerId="ADAL" clId="{16716741-735D-42B8-B6D1-014AEC9EADF2}" dt="2025-10-12T08:39:23.616" v="18" actId="2696"/>
        <pc:sldMkLst>
          <pc:docMk/>
          <pc:sldMk cId="3288197182" sldId="264"/>
        </pc:sldMkLst>
      </pc:sldChg>
      <pc:sldChg chg="delSp add setBg delDesignElem">
        <pc:chgData name="Sarah Burney" userId="3ff1fe9c-ec4d-4417-af83-dbc6e1aa8c41" providerId="ADAL" clId="{16716741-735D-42B8-B6D1-014AEC9EADF2}" dt="2025-10-12T12:59:58.605" v="554"/>
        <pc:sldMkLst>
          <pc:docMk/>
          <pc:sldMk cId="1257274798" sldId="266"/>
        </pc:sldMkLst>
        <pc:spChg chg="del">
          <ac:chgData name="Sarah Burney" userId="3ff1fe9c-ec4d-4417-af83-dbc6e1aa8c41" providerId="ADAL" clId="{16716741-735D-42B8-B6D1-014AEC9EADF2}" dt="2025-10-12T12:59:58.605" v="554"/>
          <ac:spMkLst>
            <pc:docMk/>
            <pc:sldMk cId="1257274798" sldId="266"/>
            <ac:spMk id="20" creationId="{23E547B5-89CF-4EC0-96DE-25771AED0799}"/>
          </ac:spMkLst>
        </pc:spChg>
        <pc:spChg chg="del">
          <ac:chgData name="Sarah Burney" userId="3ff1fe9c-ec4d-4417-af83-dbc6e1aa8c41" providerId="ADAL" clId="{16716741-735D-42B8-B6D1-014AEC9EADF2}" dt="2025-10-12T12:59:58.605" v="554"/>
          <ac:spMkLst>
            <pc:docMk/>
            <pc:sldMk cId="1257274798" sldId="266"/>
            <ac:spMk id="21" creationId="{3F0B8CEB-8279-4E5E-A0CE-1FC9F71736F2}"/>
          </ac:spMkLst>
        </pc:spChg>
      </pc:sldChg>
      <pc:sldChg chg="modSp del mod">
        <pc:chgData name="Sarah Burney" userId="3ff1fe9c-ec4d-4417-af83-dbc6e1aa8c41" providerId="ADAL" clId="{16716741-735D-42B8-B6D1-014AEC9EADF2}" dt="2025-10-12T13:07:59.707" v="563" actId="2696"/>
        <pc:sldMkLst>
          <pc:docMk/>
          <pc:sldMk cId="3579803011" sldId="267"/>
        </pc:sldMkLst>
        <pc:spChg chg="mod">
          <ac:chgData name="Sarah Burney" userId="3ff1fe9c-ec4d-4417-af83-dbc6e1aa8c41" providerId="ADAL" clId="{16716741-735D-42B8-B6D1-014AEC9EADF2}" dt="2025-10-12T09:07:53.315" v="164" actId="403"/>
          <ac:spMkLst>
            <pc:docMk/>
            <pc:sldMk cId="3579803011" sldId="267"/>
            <ac:spMk id="3" creationId="{A23A1CCB-ECB6-9B4B-4F21-D7B05E0472F6}"/>
          </ac:spMkLst>
        </pc:spChg>
      </pc:sldChg>
      <pc:sldChg chg="add">
        <pc:chgData name="Sarah Burney" userId="3ff1fe9c-ec4d-4417-af83-dbc6e1aa8c41" providerId="ADAL" clId="{16716741-735D-42B8-B6D1-014AEC9EADF2}" dt="2025-10-12T12:56:39.039" v="529"/>
        <pc:sldMkLst>
          <pc:docMk/>
          <pc:sldMk cId="2835172428" sldId="268"/>
        </pc:sldMkLst>
      </pc:sldChg>
      <pc:sldChg chg="del">
        <pc:chgData name="Sarah Burney" userId="3ff1fe9c-ec4d-4417-af83-dbc6e1aa8c41" providerId="ADAL" clId="{16716741-735D-42B8-B6D1-014AEC9EADF2}" dt="2025-10-12T13:08:28.619" v="564" actId="2696"/>
        <pc:sldMkLst>
          <pc:docMk/>
          <pc:sldMk cId="853777682" sldId="280"/>
        </pc:sldMkLst>
      </pc:sldChg>
      <pc:sldChg chg="delSp modSp add del setBg delDesignElem">
        <pc:chgData name="Sarah Burney" userId="3ff1fe9c-ec4d-4417-af83-dbc6e1aa8c41" providerId="ADAL" clId="{16716741-735D-42B8-B6D1-014AEC9EADF2}" dt="2025-10-12T12:59:37.595" v="552"/>
        <pc:sldMkLst>
          <pc:docMk/>
          <pc:sldMk cId="4129760283" sldId="281"/>
        </pc:sldMkLst>
        <pc:spChg chg="mod">
          <ac:chgData name="Sarah Burney" userId="3ff1fe9c-ec4d-4417-af83-dbc6e1aa8c41" providerId="ADAL" clId="{16716741-735D-42B8-B6D1-014AEC9EADF2}" dt="2025-10-12T08:13:51.182" v="0" actId="20578"/>
          <ac:spMkLst>
            <pc:docMk/>
            <pc:sldMk cId="4129760283" sldId="281"/>
            <ac:spMk id="3" creationId="{7917A9D5-A10E-9361-7C9A-2DC312A8C0A9}"/>
          </ac:spMkLst>
        </pc:spChg>
        <pc:spChg chg="del">
          <ac:chgData name="Sarah Burney" userId="3ff1fe9c-ec4d-4417-af83-dbc6e1aa8c41" providerId="ADAL" clId="{16716741-735D-42B8-B6D1-014AEC9EADF2}" dt="2025-10-12T12:59:37.595" v="552"/>
          <ac:spMkLst>
            <pc:docMk/>
            <pc:sldMk cId="4129760283" sldId="281"/>
            <ac:spMk id="6153" creationId="{D1D34770-47A8-402C-AF23-2B653F2D88C1}"/>
          </ac:spMkLst>
        </pc:spChg>
      </pc:sldChg>
      <pc:sldChg chg="modSp new del mod">
        <pc:chgData name="Sarah Burney" userId="3ff1fe9c-ec4d-4417-af83-dbc6e1aa8c41" providerId="ADAL" clId="{16716741-735D-42B8-B6D1-014AEC9EADF2}" dt="2025-10-12T08:51:31.849" v="90" actId="47"/>
        <pc:sldMkLst>
          <pc:docMk/>
          <pc:sldMk cId="4292458315" sldId="282"/>
        </pc:sldMkLst>
        <pc:spChg chg="mod">
          <ac:chgData name="Sarah Burney" userId="3ff1fe9c-ec4d-4417-af83-dbc6e1aa8c41" providerId="ADAL" clId="{16716741-735D-42B8-B6D1-014AEC9EADF2}" dt="2025-10-12T08:15:49.397" v="5" actId="20577"/>
          <ac:spMkLst>
            <pc:docMk/>
            <pc:sldMk cId="4292458315" sldId="282"/>
            <ac:spMk id="2" creationId="{CB199E80-58D1-B357-391D-82916FA64A70}"/>
          </ac:spMkLst>
        </pc:spChg>
      </pc:sldChg>
      <pc:sldChg chg="modSp new del mod">
        <pc:chgData name="Sarah Burney" userId="3ff1fe9c-ec4d-4417-af83-dbc6e1aa8c41" providerId="ADAL" clId="{16716741-735D-42B8-B6D1-014AEC9EADF2}" dt="2025-10-12T08:54:10.503" v="112" actId="47"/>
        <pc:sldMkLst>
          <pc:docMk/>
          <pc:sldMk cId="1678437590" sldId="283"/>
        </pc:sldMkLst>
        <pc:spChg chg="mod">
          <ac:chgData name="Sarah Burney" userId="3ff1fe9c-ec4d-4417-af83-dbc6e1aa8c41" providerId="ADAL" clId="{16716741-735D-42B8-B6D1-014AEC9EADF2}" dt="2025-10-12T08:15:56.769" v="10" actId="20577"/>
          <ac:spMkLst>
            <pc:docMk/>
            <pc:sldMk cId="1678437590" sldId="283"/>
            <ac:spMk id="2" creationId="{BCE40DAF-3595-8827-C691-2C888260B2D7}"/>
          </ac:spMkLst>
        </pc:spChg>
      </pc:sldChg>
      <pc:sldChg chg="modSp new del mod">
        <pc:chgData name="Sarah Burney" userId="3ff1fe9c-ec4d-4417-af83-dbc6e1aa8c41" providerId="ADAL" clId="{16716741-735D-42B8-B6D1-014AEC9EADF2}" dt="2025-10-12T08:51:46.343" v="106" actId="47"/>
        <pc:sldMkLst>
          <pc:docMk/>
          <pc:sldMk cId="3703973596" sldId="284"/>
        </pc:sldMkLst>
        <pc:spChg chg="mod">
          <ac:chgData name="Sarah Burney" userId="3ff1fe9c-ec4d-4417-af83-dbc6e1aa8c41" providerId="ADAL" clId="{16716741-735D-42B8-B6D1-014AEC9EADF2}" dt="2025-10-12T08:16:00.084" v="16" actId="20577"/>
          <ac:spMkLst>
            <pc:docMk/>
            <pc:sldMk cId="3703973596" sldId="284"/>
            <ac:spMk id="2" creationId="{7352B2E7-3BD7-D1D1-D012-89D2653A44AF}"/>
          </ac:spMkLst>
        </pc:spChg>
      </pc:sldChg>
      <pc:sldChg chg="modSp new del mod">
        <pc:chgData name="Sarah Burney" userId="3ff1fe9c-ec4d-4417-af83-dbc6e1aa8c41" providerId="ADAL" clId="{16716741-735D-42B8-B6D1-014AEC9EADF2}" dt="2025-10-12T08:54:30.872" v="115" actId="47"/>
        <pc:sldMkLst>
          <pc:docMk/>
          <pc:sldMk cId="3757401816" sldId="285"/>
        </pc:sldMkLst>
        <pc:spChg chg="mod">
          <ac:chgData name="Sarah Burney" userId="3ff1fe9c-ec4d-4417-af83-dbc6e1aa8c41" providerId="ADAL" clId="{16716741-735D-42B8-B6D1-014AEC9EADF2}" dt="2025-10-12T08:45:10.635" v="26" actId="5793"/>
          <ac:spMkLst>
            <pc:docMk/>
            <pc:sldMk cId="3757401816" sldId="285"/>
            <ac:spMk id="2" creationId="{865318C5-D680-699E-791B-3AB0154EFA15}"/>
          </ac:spMkLst>
        </pc:spChg>
      </pc:sldChg>
      <pc:sldChg chg="addSp delSp modSp new mod ord setBg">
        <pc:chgData name="Sarah Burney" userId="3ff1fe9c-ec4d-4417-af83-dbc6e1aa8c41" providerId="ADAL" clId="{16716741-735D-42B8-B6D1-014AEC9EADF2}" dt="2025-10-12T13:00:39.739" v="557" actId="26606"/>
        <pc:sldMkLst>
          <pc:docMk/>
          <pc:sldMk cId="1050096346" sldId="286"/>
        </pc:sldMkLst>
        <pc:spChg chg="mod">
          <ac:chgData name="Sarah Burney" userId="3ff1fe9c-ec4d-4417-af83-dbc6e1aa8c41" providerId="ADAL" clId="{16716741-735D-42B8-B6D1-014AEC9EADF2}" dt="2025-10-12T13:00:39.739" v="557" actId="26606"/>
          <ac:spMkLst>
            <pc:docMk/>
            <pc:sldMk cId="1050096346" sldId="286"/>
            <ac:spMk id="2" creationId="{B4B5E6EA-63E3-6C47-A507-C50291C6FE75}"/>
          </ac:spMkLst>
        </pc:spChg>
        <pc:spChg chg="mod ord">
          <ac:chgData name="Sarah Burney" userId="3ff1fe9c-ec4d-4417-af83-dbc6e1aa8c41" providerId="ADAL" clId="{16716741-735D-42B8-B6D1-014AEC9EADF2}" dt="2025-10-12T13:00:39.739" v="557" actId="26606"/>
          <ac:spMkLst>
            <pc:docMk/>
            <pc:sldMk cId="1050096346" sldId="286"/>
            <ac:spMk id="3" creationId="{778F11EC-A882-660E-8038-448600457539}"/>
          </ac:spMkLst>
        </pc:spChg>
        <pc:spChg chg="add del">
          <ac:chgData name="Sarah Burney" userId="3ff1fe9c-ec4d-4417-af83-dbc6e1aa8c41" providerId="ADAL" clId="{16716741-735D-42B8-B6D1-014AEC9EADF2}" dt="2025-10-12T13:00:39.739" v="557" actId="26606"/>
          <ac:spMkLst>
            <pc:docMk/>
            <pc:sldMk cId="1050096346" sldId="286"/>
            <ac:spMk id="1031" creationId="{E8A8EAB8-D2FF-444D-B34B-7D32F106AD0E}"/>
          </ac:spMkLst>
        </pc:spChg>
        <pc:spChg chg="add">
          <ac:chgData name="Sarah Burney" userId="3ff1fe9c-ec4d-4417-af83-dbc6e1aa8c41" providerId="ADAL" clId="{16716741-735D-42B8-B6D1-014AEC9EADF2}" dt="2025-10-12T13:00:39.739" v="557" actId="26606"/>
          <ac:spMkLst>
            <pc:docMk/>
            <pc:sldMk cId="1050096346" sldId="286"/>
            <ac:spMk id="1040" creationId="{9A724DBA-D2D9-471E-8ED7-2015DDD950DF}"/>
          </ac:spMkLst>
        </pc:spChg>
        <pc:spChg chg="add">
          <ac:chgData name="Sarah Burney" userId="3ff1fe9c-ec4d-4417-af83-dbc6e1aa8c41" providerId="ADAL" clId="{16716741-735D-42B8-B6D1-014AEC9EADF2}" dt="2025-10-12T13:00:39.739" v="557" actId="26606"/>
          <ac:spMkLst>
            <pc:docMk/>
            <pc:sldMk cId="1050096346" sldId="286"/>
            <ac:spMk id="1042" creationId="{08980754-6F4B-43C9-B9BE-127B6BED6586}"/>
          </ac:spMkLst>
        </pc:spChg>
        <pc:spChg chg="add">
          <ac:chgData name="Sarah Burney" userId="3ff1fe9c-ec4d-4417-af83-dbc6e1aa8c41" providerId="ADAL" clId="{16716741-735D-42B8-B6D1-014AEC9EADF2}" dt="2025-10-12T13:00:39.739" v="557" actId="26606"/>
          <ac:spMkLst>
            <pc:docMk/>
            <pc:sldMk cId="1050096346" sldId="286"/>
            <ac:spMk id="1044" creationId="{2C1BBA94-3F40-40AA-8BB9-E69E25E537C1}"/>
          </ac:spMkLst>
        </pc:spChg>
        <pc:spChg chg="add">
          <ac:chgData name="Sarah Burney" userId="3ff1fe9c-ec4d-4417-af83-dbc6e1aa8c41" providerId="ADAL" clId="{16716741-735D-42B8-B6D1-014AEC9EADF2}" dt="2025-10-12T13:00:39.739" v="557" actId="26606"/>
          <ac:spMkLst>
            <pc:docMk/>
            <pc:sldMk cId="1050096346" sldId="286"/>
            <ac:spMk id="1046" creationId="{169CC832-2974-4E8D-90ED-3E2941BA7336}"/>
          </ac:spMkLst>
        </pc:spChg>
        <pc:spChg chg="add">
          <ac:chgData name="Sarah Burney" userId="3ff1fe9c-ec4d-4417-af83-dbc6e1aa8c41" providerId="ADAL" clId="{16716741-735D-42B8-B6D1-014AEC9EADF2}" dt="2025-10-12T13:00:39.739" v="557" actId="26606"/>
          <ac:spMkLst>
            <pc:docMk/>
            <pc:sldMk cId="1050096346" sldId="286"/>
            <ac:spMk id="1048" creationId="{55222F96-971A-4F90-B841-6BAB416C7AC1}"/>
          </ac:spMkLst>
        </pc:spChg>
        <pc:picChg chg="add mod">
          <ac:chgData name="Sarah Burney" userId="3ff1fe9c-ec4d-4417-af83-dbc6e1aa8c41" providerId="ADAL" clId="{16716741-735D-42B8-B6D1-014AEC9EADF2}" dt="2025-10-12T13:00:39.739" v="557" actId="26606"/>
          <ac:picMkLst>
            <pc:docMk/>
            <pc:sldMk cId="1050096346" sldId="286"/>
            <ac:picMk id="1026" creationId="{8518B129-1E5E-DD32-4EE6-91D30F9C6605}"/>
          </ac:picMkLst>
        </pc:picChg>
        <pc:cxnChg chg="add">
          <ac:chgData name="Sarah Burney" userId="3ff1fe9c-ec4d-4417-af83-dbc6e1aa8c41" providerId="ADAL" clId="{16716741-735D-42B8-B6D1-014AEC9EADF2}" dt="2025-10-12T09:18:12.297" v="427" actId="26606"/>
          <ac:cxnSpMkLst>
            <pc:docMk/>
            <pc:sldMk cId="1050096346" sldId="286"/>
            <ac:cxnSpMk id="1033" creationId="{EEA38897-7BA3-4408-8083-3235339C4A60}"/>
          </ac:cxnSpMkLst>
        </pc:cxnChg>
        <pc:cxnChg chg="add del">
          <ac:chgData name="Sarah Burney" userId="3ff1fe9c-ec4d-4417-af83-dbc6e1aa8c41" providerId="ADAL" clId="{16716741-735D-42B8-B6D1-014AEC9EADF2}" dt="2025-10-12T13:00:39.739" v="557" actId="26606"/>
          <ac:cxnSpMkLst>
            <pc:docMk/>
            <pc:sldMk cId="1050096346" sldId="286"/>
            <ac:cxnSpMk id="1035" creationId="{F11AD06B-AB20-4097-8606-5DA00DBACE88}"/>
          </ac:cxnSpMkLst>
        </pc:cxnChg>
      </pc:sldChg>
      <pc:sldChg chg="delSp modSp add del mod setBg delDesignElem">
        <pc:chgData name="Sarah Burney" userId="3ff1fe9c-ec4d-4417-af83-dbc6e1aa8c41" providerId="ADAL" clId="{16716741-735D-42B8-B6D1-014AEC9EADF2}" dt="2025-10-12T13:03:55.121" v="560" actId="2696"/>
        <pc:sldMkLst>
          <pc:docMk/>
          <pc:sldMk cId="1115318400" sldId="287"/>
        </pc:sldMkLst>
        <pc:spChg chg="mod">
          <ac:chgData name="Sarah Burney" userId="3ff1fe9c-ec4d-4417-af83-dbc6e1aa8c41" providerId="ADAL" clId="{16716741-735D-42B8-B6D1-014AEC9EADF2}" dt="2025-10-12T09:05:54.950" v="135" actId="113"/>
          <ac:spMkLst>
            <pc:docMk/>
            <pc:sldMk cId="1115318400" sldId="287"/>
            <ac:spMk id="2" creationId="{13456E3C-6355-43A5-B359-7F122BB1375E}"/>
          </ac:spMkLst>
        </pc:spChg>
        <pc:spChg chg="mod">
          <ac:chgData name="Sarah Burney" userId="3ff1fe9c-ec4d-4417-af83-dbc6e1aa8c41" providerId="ADAL" clId="{16716741-735D-42B8-B6D1-014AEC9EADF2}" dt="2025-10-12T09:11:12.749" v="223" actId="115"/>
          <ac:spMkLst>
            <pc:docMk/>
            <pc:sldMk cId="1115318400" sldId="287"/>
            <ac:spMk id="3" creationId="{2BC60332-ABD1-41DE-A5AA-B7D320C6D6AA}"/>
          </ac:spMkLst>
        </pc:spChg>
        <pc:spChg chg="del">
          <ac:chgData name="Sarah Burney" userId="3ff1fe9c-ec4d-4417-af83-dbc6e1aa8c41" providerId="ADAL" clId="{16716741-735D-42B8-B6D1-014AEC9EADF2}" dt="2025-10-12T08:51:29.559" v="89"/>
          <ac:spMkLst>
            <pc:docMk/>
            <pc:sldMk cId="1115318400" sldId="287"/>
            <ac:spMk id="2055" creationId="{8651CFA9-6065-4243-AC48-858E359780B1}"/>
          </ac:spMkLst>
        </pc:spChg>
        <pc:spChg chg="del">
          <ac:chgData name="Sarah Burney" userId="3ff1fe9c-ec4d-4417-af83-dbc6e1aa8c41" providerId="ADAL" clId="{16716741-735D-42B8-B6D1-014AEC9EADF2}" dt="2025-10-12T08:51:29.559" v="89"/>
          <ac:spMkLst>
            <pc:docMk/>
            <pc:sldMk cId="1115318400" sldId="287"/>
            <ac:spMk id="2057" creationId="{37962AE0-6A1C-4B76-9D52-10E5E6D7D3BB}"/>
          </ac:spMkLst>
        </pc:spChg>
        <pc:grpChg chg="del">
          <ac:chgData name="Sarah Burney" userId="3ff1fe9c-ec4d-4417-af83-dbc6e1aa8c41" providerId="ADAL" clId="{16716741-735D-42B8-B6D1-014AEC9EADF2}" dt="2025-10-12T08:51:29.559" v="89"/>
          <ac:grpSpMkLst>
            <pc:docMk/>
            <pc:sldMk cId="1115318400" sldId="287"/>
            <ac:grpSpMk id="2059" creationId="{FADD1535-ED83-48B3-8EB1-671A080F0918}"/>
          </ac:grpSpMkLst>
        </pc:grpChg>
        <pc:grpChg chg="del">
          <ac:chgData name="Sarah Burney" userId="3ff1fe9c-ec4d-4417-af83-dbc6e1aa8c41" providerId="ADAL" clId="{16716741-735D-42B8-B6D1-014AEC9EADF2}" dt="2025-10-12T08:51:29.559" v="89"/>
          <ac:grpSpMkLst>
            <pc:docMk/>
            <pc:sldMk cId="1115318400" sldId="287"/>
            <ac:grpSpMk id="2069" creationId="{01081332-6CA1-49C2-A979-7709509AD165}"/>
          </ac:grpSpMkLst>
        </pc:grpChg>
      </pc:sldChg>
      <pc:sldChg chg="addSp delSp modSp add del mod setBg delDesignElem">
        <pc:chgData name="Sarah Burney" userId="3ff1fe9c-ec4d-4417-af83-dbc6e1aa8c41" providerId="ADAL" clId="{16716741-735D-42B8-B6D1-014AEC9EADF2}" dt="2025-10-12T12:53:37.456" v="528" actId="2696"/>
        <pc:sldMkLst>
          <pc:docMk/>
          <pc:sldMk cId="3892073344" sldId="288"/>
        </pc:sldMkLst>
        <pc:spChg chg="mod">
          <ac:chgData name="Sarah Burney" userId="3ff1fe9c-ec4d-4417-af83-dbc6e1aa8c41" providerId="ADAL" clId="{16716741-735D-42B8-B6D1-014AEC9EADF2}" dt="2025-10-12T09:19:16.916" v="436" actId="403"/>
          <ac:spMkLst>
            <pc:docMk/>
            <pc:sldMk cId="3892073344" sldId="288"/>
            <ac:spMk id="2" creationId="{B0E7E485-2ACC-41EA-A160-0F0DC4783435}"/>
          </ac:spMkLst>
        </pc:spChg>
        <pc:spChg chg="mod">
          <ac:chgData name="Sarah Burney" userId="3ff1fe9c-ec4d-4417-af83-dbc6e1aa8c41" providerId="ADAL" clId="{16716741-735D-42B8-B6D1-014AEC9EADF2}" dt="2025-10-12T09:19:20.144" v="448" actId="20577"/>
          <ac:spMkLst>
            <pc:docMk/>
            <pc:sldMk cId="3892073344" sldId="288"/>
            <ac:spMk id="3" creationId="{E594BE29-A690-4022-BA35-2D5314B5DC74}"/>
          </ac:spMkLst>
        </pc:spChg>
        <pc:spChg chg="add del">
          <ac:chgData name="Sarah Burney" userId="3ff1fe9c-ec4d-4417-af83-dbc6e1aa8c41" providerId="ADAL" clId="{16716741-735D-42B8-B6D1-014AEC9EADF2}" dt="2025-10-12T09:19:10.622" v="431" actId="26606"/>
          <ac:spMkLst>
            <pc:docMk/>
            <pc:sldMk cId="3892073344" sldId="288"/>
            <ac:spMk id="1031" creationId="{E8A8EAB8-D2FF-444D-B34B-7D32F106AD0E}"/>
          </ac:spMkLst>
        </pc:spChg>
        <pc:spChg chg="del">
          <ac:chgData name="Sarah Burney" userId="3ff1fe9c-ec4d-4417-af83-dbc6e1aa8c41" providerId="ADAL" clId="{16716741-735D-42B8-B6D1-014AEC9EADF2}" dt="2025-10-12T08:54:02.604" v="108"/>
          <ac:spMkLst>
            <pc:docMk/>
            <pc:sldMk cId="3892073344" sldId="288"/>
            <ac:spMk id="1055" creationId="{8181FC64-B306-4821-98E2-780662EFC486}"/>
          </ac:spMkLst>
        </pc:spChg>
        <pc:grpChg chg="add">
          <ac:chgData name="Sarah Burney" userId="3ff1fe9c-ec4d-4417-af83-dbc6e1aa8c41" providerId="ADAL" clId="{16716741-735D-42B8-B6D1-014AEC9EADF2}" dt="2025-10-12T09:19:10.627" v="432" actId="26606"/>
          <ac:grpSpMkLst>
            <pc:docMk/>
            <pc:sldMk cId="3892073344" sldId="288"/>
            <ac:grpSpMk id="1037" creationId="{31C49F18-8757-4E87-5C2E-9D6D7B82BA3B}"/>
          </ac:grpSpMkLst>
        </pc:grpChg>
        <pc:grpChg chg="del">
          <ac:chgData name="Sarah Burney" userId="3ff1fe9c-ec4d-4417-af83-dbc6e1aa8c41" providerId="ADAL" clId="{16716741-735D-42B8-B6D1-014AEC9EADF2}" dt="2025-10-12T08:54:02.604" v="108"/>
          <ac:grpSpMkLst>
            <pc:docMk/>
            <pc:sldMk cId="3892073344" sldId="288"/>
            <ac:grpSpMk id="1056" creationId="{57E5BCCD-DB23-4AD8-B850-9154AAE91E0F}"/>
          </ac:grpSpMkLst>
        </pc:grpChg>
        <pc:picChg chg="mod ord">
          <ac:chgData name="Sarah Burney" userId="3ff1fe9c-ec4d-4417-af83-dbc6e1aa8c41" providerId="ADAL" clId="{16716741-735D-42B8-B6D1-014AEC9EADF2}" dt="2025-10-12T09:19:10.627" v="432" actId="26606"/>
          <ac:picMkLst>
            <pc:docMk/>
            <pc:sldMk cId="3892073344" sldId="288"/>
            <ac:picMk id="1026" creationId="{6281698A-FFA6-4660-B8C5-4371EC9321BD}"/>
          </ac:picMkLst>
        </pc:picChg>
        <pc:cxnChg chg="add del">
          <ac:chgData name="Sarah Burney" userId="3ff1fe9c-ec4d-4417-af83-dbc6e1aa8c41" providerId="ADAL" clId="{16716741-735D-42B8-B6D1-014AEC9EADF2}" dt="2025-10-12T09:19:10.622" v="431" actId="26606"/>
          <ac:cxnSpMkLst>
            <pc:docMk/>
            <pc:sldMk cId="3892073344" sldId="288"/>
            <ac:cxnSpMk id="1033" creationId="{EEA38897-7BA3-4408-8083-3235339C4A60}"/>
          </ac:cxnSpMkLst>
        </pc:cxnChg>
        <pc:cxnChg chg="add del">
          <ac:chgData name="Sarah Burney" userId="3ff1fe9c-ec4d-4417-af83-dbc6e1aa8c41" providerId="ADAL" clId="{16716741-735D-42B8-B6D1-014AEC9EADF2}" dt="2025-10-12T09:19:10.622" v="431" actId="26606"/>
          <ac:cxnSpMkLst>
            <pc:docMk/>
            <pc:sldMk cId="3892073344" sldId="288"/>
            <ac:cxnSpMk id="1035" creationId="{F11AD06B-AB20-4097-8606-5DA00DBACE88}"/>
          </ac:cxnSpMkLst>
        </pc:cxnChg>
      </pc:sldChg>
      <pc:sldChg chg="addSp delSp modSp add mod setBg delDesignElem">
        <pc:chgData name="Sarah Burney" userId="3ff1fe9c-ec4d-4417-af83-dbc6e1aa8c41" providerId="ADAL" clId="{16716741-735D-42B8-B6D1-014AEC9EADF2}" dt="2025-10-12T12:58:00.297" v="537" actId="403"/>
        <pc:sldMkLst>
          <pc:docMk/>
          <pc:sldMk cId="4152076480" sldId="288"/>
        </pc:sldMkLst>
        <pc:spChg chg="mod">
          <ac:chgData name="Sarah Burney" userId="3ff1fe9c-ec4d-4417-af83-dbc6e1aa8c41" providerId="ADAL" clId="{16716741-735D-42B8-B6D1-014AEC9EADF2}" dt="2025-10-12T12:58:00.297" v="537" actId="403"/>
          <ac:spMkLst>
            <pc:docMk/>
            <pc:sldMk cId="4152076480" sldId="288"/>
            <ac:spMk id="2" creationId="{CCC3C023-54B6-55FA-88FF-1935A46A532A}"/>
          </ac:spMkLst>
        </pc:spChg>
        <pc:spChg chg="mod ord">
          <ac:chgData name="Sarah Burney" userId="3ff1fe9c-ec4d-4417-af83-dbc6e1aa8c41" providerId="ADAL" clId="{16716741-735D-42B8-B6D1-014AEC9EADF2}" dt="2025-10-12T12:57:24.419" v="533" actId="26606"/>
          <ac:spMkLst>
            <pc:docMk/>
            <pc:sldMk cId="4152076480" sldId="288"/>
            <ac:spMk id="3" creationId="{75BF2AB3-ED11-7732-4FEA-17D6A10C028D}"/>
          </ac:spMkLst>
        </pc:spChg>
        <pc:spChg chg="add">
          <ac:chgData name="Sarah Burney" userId="3ff1fe9c-ec4d-4417-af83-dbc6e1aa8c41" providerId="ADAL" clId="{16716741-735D-42B8-B6D1-014AEC9EADF2}" dt="2025-10-12T12:57:24.419" v="533" actId="26606"/>
          <ac:spMkLst>
            <pc:docMk/>
            <pc:sldMk cId="4152076480" sldId="288"/>
            <ac:spMk id="4100" creationId="{9A724DBA-D2D9-471E-8ED7-2015DDD950DF}"/>
          </ac:spMkLst>
        </pc:spChg>
        <pc:spChg chg="add">
          <ac:chgData name="Sarah Burney" userId="3ff1fe9c-ec4d-4417-af83-dbc6e1aa8c41" providerId="ADAL" clId="{16716741-735D-42B8-B6D1-014AEC9EADF2}" dt="2025-10-12T12:57:24.419" v="533" actId="26606"/>
          <ac:spMkLst>
            <pc:docMk/>
            <pc:sldMk cId="4152076480" sldId="288"/>
            <ac:spMk id="4101" creationId="{08980754-6F4B-43C9-B9BE-127B6BED6586}"/>
          </ac:spMkLst>
        </pc:spChg>
        <pc:spChg chg="add">
          <ac:chgData name="Sarah Burney" userId="3ff1fe9c-ec4d-4417-af83-dbc6e1aa8c41" providerId="ADAL" clId="{16716741-735D-42B8-B6D1-014AEC9EADF2}" dt="2025-10-12T12:57:24.419" v="533" actId="26606"/>
          <ac:spMkLst>
            <pc:docMk/>
            <pc:sldMk cId="4152076480" sldId="288"/>
            <ac:spMk id="4102" creationId="{2C1BBA94-3F40-40AA-8BB9-E69E25E537C1}"/>
          </ac:spMkLst>
        </pc:spChg>
        <pc:spChg chg="del">
          <ac:chgData name="Sarah Burney" userId="3ff1fe9c-ec4d-4417-af83-dbc6e1aa8c41" providerId="ADAL" clId="{16716741-735D-42B8-B6D1-014AEC9EADF2}" dt="2025-10-12T12:57:14.427" v="532"/>
          <ac:spMkLst>
            <pc:docMk/>
            <pc:sldMk cId="4152076480" sldId="288"/>
            <ac:spMk id="4103" creationId="{E8A8EAB8-D2FF-444D-B34B-7D32F106AD0E}"/>
          </ac:spMkLst>
        </pc:spChg>
        <pc:spChg chg="add">
          <ac:chgData name="Sarah Burney" userId="3ff1fe9c-ec4d-4417-af83-dbc6e1aa8c41" providerId="ADAL" clId="{16716741-735D-42B8-B6D1-014AEC9EADF2}" dt="2025-10-12T12:57:24.419" v="533" actId="26606"/>
          <ac:spMkLst>
            <pc:docMk/>
            <pc:sldMk cId="4152076480" sldId="288"/>
            <ac:spMk id="4109" creationId="{169CC832-2974-4E8D-90ED-3E2941BA7336}"/>
          </ac:spMkLst>
        </pc:spChg>
        <pc:spChg chg="add">
          <ac:chgData name="Sarah Burney" userId="3ff1fe9c-ec4d-4417-af83-dbc6e1aa8c41" providerId="ADAL" clId="{16716741-735D-42B8-B6D1-014AEC9EADF2}" dt="2025-10-12T12:57:24.419" v="533" actId="26606"/>
          <ac:spMkLst>
            <pc:docMk/>
            <pc:sldMk cId="4152076480" sldId="288"/>
            <ac:spMk id="4111" creationId="{55222F96-971A-4F90-B841-6BAB416C7AC1}"/>
          </ac:spMkLst>
        </pc:spChg>
        <pc:picChg chg="mod">
          <ac:chgData name="Sarah Burney" userId="3ff1fe9c-ec4d-4417-af83-dbc6e1aa8c41" providerId="ADAL" clId="{16716741-735D-42B8-B6D1-014AEC9EADF2}" dt="2025-10-12T12:57:24.419" v="533" actId="26606"/>
          <ac:picMkLst>
            <pc:docMk/>
            <pc:sldMk cId="4152076480" sldId="288"/>
            <ac:picMk id="4098" creationId="{EE8A5A5F-1AFC-FE88-78DC-D28F2D2480C8}"/>
          </ac:picMkLst>
        </pc:picChg>
        <pc:cxnChg chg="del">
          <ac:chgData name="Sarah Burney" userId="3ff1fe9c-ec4d-4417-af83-dbc6e1aa8c41" providerId="ADAL" clId="{16716741-735D-42B8-B6D1-014AEC9EADF2}" dt="2025-10-12T12:57:14.427" v="532"/>
          <ac:cxnSpMkLst>
            <pc:docMk/>
            <pc:sldMk cId="4152076480" sldId="288"/>
            <ac:cxnSpMk id="4105" creationId="{EEA38897-7BA3-4408-8083-3235339C4A60}"/>
          </ac:cxnSpMkLst>
        </pc:cxnChg>
        <pc:cxnChg chg="del">
          <ac:chgData name="Sarah Burney" userId="3ff1fe9c-ec4d-4417-af83-dbc6e1aa8c41" providerId="ADAL" clId="{16716741-735D-42B8-B6D1-014AEC9EADF2}" dt="2025-10-12T12:57:14.427" v="532"/>
          <ac:cxnSpMkLst>
            <pc:docMk/>
            <pc:sldMk cId="4152076480" sldId="288"/>
            <ac:cxnSpMk id="4107" creationId="{F11AD06B-AB20-4097-8606-5DA00DBACE88}"/>
          </ac:cxnSpMkLst>
        </pc:cxnChg>
      </pc:sldChg>
      <pc:sldChg chg="add">
        <pc:chgData name="Sarah Burney" userId="3ff1fe9c-ec4d-4417-af83-dbc6e1aa8c41" providerId="ADAL" clId="{16716741-735D-42B8-B6D1-014AEC9EADF2}" dt="2025-10-12T12:57:49.155" v="534"/>
        <pc:sldMkLst>
          <pc:docMk/>
          <pc:sldMk cId="4250004841" sldId="289"/>
        </pc:sldMkLst>
      </pc:sldChg>
      <pc:sldChg chg="add">
        <pc:chgData name="Sarah Burney" userId="3ff1fe9c-ec4d-4417-af83-dbc6e1aa8c41" providerId="ADAL" clId="{16716741-735D-42B8-B6D1-014AEC9EADF2}" dt="2025-10-12T12:58:28.518" v="538"/>
        <pc:sldMkLst>
          <pc:docMk/>
          <pc:sldMk cId="328666397" sldId="290"/>
        </pc:sldMkLst>
      </pc:sldChg>
      <pc:sldChg chg="delSp modSp add mod setBg delDesignElem">
        <pc:chgData name="Sarah Burney" userId="3ff1fe9c-ec4d-4417-af83-dbc6e1aa8c41" providerId="ADAL" clId="{16716741-735D-42B8-B6D1-014AEC9EADF2}" dt="2025-10-12T12:59:00.705" v="542" actId="403"/>
        <pc:sldMkLst>
          <pc:docMk/>
          <pc:sldMk cId="2154955913" sldId="291"/>
        </pc:sldMkLst>
        <pc:spChg chg="mod">
          <ac:chgData name="Sarah Burney" userId="3ff1fe9c-ec4d-4417-af83-dbc6e1aa8c41" providerId="ADAL" clId="{16716741-735D-42B8-B6D1-014AEC9EADF2}" dt="2025-10-12T12:59:00.705" v="542" actId="403"/>
          <ac:spMkLst>
            <pc:docMk/>
            <pc:sldMk cId="2154955913" sldId="291"/>
            <ac:spMk id="3" creationId="{B0B142BE-A08B-75EF-1819-CCC059405B86}"/>
          </ac:spMkLst>
        </pc:spChg>
        <pc:spChg chg="del">
          <ac:chgData name="Sarah Burney" userId="3ff1fe9c-ec4d-4417-af83-dbc6e1aa8c41" providerId="ADAL" clId="{16716741-735D-42B8-B6D1-014AEC9EADF2}" dt="2025-10-12T12:58:52.743" v="540"/>
          <ac:spMkLst>
            <pc:docMk/>
            <pc:sldMk cId="2154955913" sldId="291"/>
            <ac:spMk id="6151" creationId="{C0763A76-9F1C-4FC5-82B7-DD475DA461B2}"/>
          </ac:spMkLst>
        </pc:spChg>
        <pc:spChg chg="del">
          <ac:chgData name="Sarah Burney" userId="3ff1fe9c-ec4d-4417-af83-dbc6e1aa8c41" providerId="ADAL" clId="{16716741-735D-42B8-B6D1-014AEC9EADF2}" dt="2025-10-12T12:58:52.743" v="540"/>
          <ac:spMkLst>
            <pc:docMk/>
            <pc:sldMk cId="2154955913" sldId="291"/>
            <ac:spMk id="6153" creationId="{E81BF4F6-F2CF-4984-9D14-D6966D92F99F}"/>
          </ac:spMkLst>
        </pc:spChg>
      </pc:sldChg>
      <pc:sldChg chg="delSp add setBg delDesignElem">
        <pc:chgData name="Sarah Burney" userId="3ff1fe9c-ec4d-4417-af83-dbc6e1aa8c41" providerId="ADAL" clId="{16716741-735D-42B8-B6D1-014AEC9EADF2}" dt="2025-10-12T13:00:23.435" v="556"/>
        <pc:sldMkLst>
          <pc:docMk/>
          <pc:sldMk cId="4180318563" sldId="292"/>
        </pc:sldMkLst>
        <pc:spChg chg="del">
          <ac:chgData name="Sarah Burney" userId="3ff1fe9c-ec4d-4417-af83-dbc6e1aa8c41" providerId="ADAL" clId="{16716741-735D-42B8-B6D1-014AEC9EADF2}" dt="2025-10-12T13:00:23.435" v="556"/>
          <ac:spMkLst>
            <pc:docMk/>
            <pc:sldMk cId="4180318563" sldId="292"/>
            <ac:spMk id="9" creationId="{C0763A76-9F1C-4FC5-82B7-DD475DA461B2}"/>
          </ac:spMkLst>
        </pc:spChg>
        <pc:spChg chg="del">
          <ac:chgData name="Sarah Burney" userId="3ff1fe9c-ec4d-4417-af83-dbc6e1aa8c41" providerId="ADAL" clId="{16716741-735D-42B8-B6D1-014AEC9EADF2}" dt="2025-10-12T13:00:23.435" v="556"/>
          <ac:spMkLst>
            <pc:docMk/>
            <pc:sldMk cId="4180318563" sldId="292"/>
            <ac:spMk id="11" creationId="{E81BF4F6-F2CF-4984-9D14-D6966D92F9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304C-54EC-F77E-C8E5-3EBE41BD2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77A0A-2A55-88B7-D3B8-15D143F64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C59B3-93F4-02BF-80BF-B19F772B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B780-E8BB-466B-8887-1D931530D7D5}" type="datetimeFigureOut">
              <a:rPr lang="en-AU" smtClean="0"/>
              <a:t>12/10/2025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F1EF7-F710-F4BC-AF48-CC9956E5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E42E-8A5B-88D2-5A9E-9A2A33ED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8BC4-B847-46DB-B913-534FA77790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32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FCC3-1C8A-EB52-EF79-3BE691E3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87EDB-1426-6DB4-2514-030AE5728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4E34F-43AA-25AC-E2E4-EC92085A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B780-E8BB-466B-8887-1D931530D7D5}" type="datetimeFigureOut">
              <a:rPr lang="en-AU" smtClean="0"/>
              <a:t>12/10/2025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A18A7-F4D2-EFFF-DBBB-7B85C6E6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9AF07-1765-32D5-0DAD-29551F86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8BC4-B847-46DB-B913-534FA77790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91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082E7-20A6-576D-7003-31561B865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B2EED-DCAF-A43F-6B4A-2FBFA97F1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4C516-8834-B228-A2B4-4F554F81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B780-E8BB-466B-8887-1D931530D7D5}" type="datetimeFigureOut">
              <a:rPr lang="en-AU" smtClean="0"/>
              <a:t>12/10/2025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8832-6B7C-2235-7371-EED60EE9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FCD69-C644-54C4-92EB-627991AD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8BC4-B847-46DB-B913-534FA77790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80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3BD8-C950-1705-5482-A3D52BF9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A1B7A-40FD-774C-D66D-264878EF7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8D371-E856-CC16-B781-CF723D0D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B780-E8BB-466B-8887-1D931530D7D5}" type="datetimeFigureOut">
              <a:rPr lang="en-AU" smtClean="0"/>
              <a:t>12/10/2025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61FE5-426D-C306-A96F-DED9A768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EED33-BB8B-12BA-2558-0C8CAE70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8BC4-B847-46DB-B913-534FA77790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09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E6576-882D-F5FF-DC9D-0B780128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54CC5-978B-803D-B453-44E456E37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37200-A904-6DE8-062C-2AD67DC0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B780-E8BB-466B-8887-1D931530D7D5}" type="datetimeFigureOut">
              <a:rPr lang="en-AU" smtClean="0"/>
              <a:t>12/10/2025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3492E-64CE-2B29-3BCA-8984AD09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2CD1-0B92-A914-ED37-A11BD17D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8BC4-B847-46DB-B913-534FA77790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51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253B-F3F1-99BC-EBD2-5E37DD4A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82A3E-33FA-F360-FA39-E95F3DD6E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22AFC-A89B-F89A-9062-4FE042D7D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C5FD4-2F19-B46E-F662-2C6B6412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B780-E8BB-466B-8887-1D931530D7D5}" type="datetimeFigureOut">
              <a:rPr lang="en-AU" smtClean="0"/>
              <a:t>12/10/2025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1617A-A3F3-4713-4F21-70B771D7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6C04-39C5-1913-028C-3071E4C3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8BC4-B847-46DB-B913-534FA77790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64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BBB3-F57D-72BC-12F8-338DE0A4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B9E25-2D02-D642-A0A6-AE1CA9BEB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F7BF8-366C-2266-7282-AB81FB8E6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B4038-C72D-40F9-9BC7-25E68679D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8AE3A-BDB3-61EB-5D55-0368EC681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6E27C-BE7A-06FE-8E4E-83DE2711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B780-E8BB-466B-8887-1D931530D7D5}" type="datetimeFigureOut">
              <a:rPr lang="en-AU" smtClean="0"/>
              <a:t>12/10/2025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E7D2AB-4656-01E0-34BD-9AFF47C7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C12AB6-8816-0D80-8697-C4C235BD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8BC4-B847-46DB-B913-534FA77790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24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34D70-BDC1-A009-EF30-9C7CB8E8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0A35F-A024-3E7E-2AE4-C520693B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B780-E8BB-466B-8887-1D931530D7D5}" type="datetimeFigureOut">
              <a:rPr lang="en-AU" smtClean="0"/>
              <a:t>12/10/2025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1FD43-E890-99D2-78DE-3DD97346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E26FB-1795-6DD9-D3B2-0E96034A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8BC4-B847-46DB-B913-534FA77790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8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8C6BF-8C25-D126-0E88-DBF75E26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B780-E8BB-466B-8887-1D931530D7D5}" type="datetimeFigureOut">
              <a:rPr lang="en-AU" smtClean="0"/>
              <a:t>12/10/2025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97DB6-00F0-70D2-A615-81468F80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FC9BE-899F-4C6F-AC94-3901B747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8BC4-B847-46DB-B913-534FA77790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88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A1A2-B804-349A-5AD2-F1BC39B9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19E7-B531-B316-2FCF-DF1738577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53FF9-A912-1ABD-31FB-A7D053A3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6D49D-208D-C2E3-8C2D-C699808E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B780-E8BB-466B-8887-1D931530D7D5}" type="datetimeFigureOut">
              <a:rPr lang="en-AU" smtClean="0"/>
              <a:t>12/10/2025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4F0B0-C5B3-F8D3-D050-817710D6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55828-927E-1CD3-709B-D683BB58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8BC4-B847-46DB-B913-534FA77790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42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C871-DDC8-A4C4-5D21-AFAF65EA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9EB87F-8EE0-D796-B7E3-E5137C7EE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FBAE8-9F97-841D-17BD-59ABDBF51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E444B-27DE-4D40-9214-590BE0B5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B780-E8BB-466B-8887-1D931530D7D5}" type="datetimeFigureOut">
              <a:rPr lang="en-AU" smtClean="0"/>
              <a:t>12/10/2025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C5605-1113-556F-3F36-7FC56A7B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0DBEA-B49A-75A5-25FB-B7DC199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8BC4-B847-46DB-B913-534FA77790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96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02D9A-A2EC-25F7-1C8D-DAF5E7E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0E334-0FBE-5D23-8B06-509A9972A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C3E44-BDB6-4B1E-8B76-E416A9C4E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99B780-E8BB-466B-8887-1D931530D7D5}" type="datetimeFigureOut">
              <a:rPr lang="en-AU" smtClean="0"/>
              <a:t>12/10/2025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AE8ED-0E63-21C4-2A7C-F9829D37B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3252-AE5F-EB55-FF3E-08BE862EC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88BC4-B847-46DB-B913-534FA77790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3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B5A83-DD9E-34C8-FB78-46AB6F502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AU" sz="7200"/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10A15-09C8-DB46-1D69-B9C418B4C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832" y="4582814"/>
            <a:ext cx="2601831" cy="1312657"/>
          </a:xfrm>
        </p:spPr>
        <p:txBody>
          <a:bodyPr anchor="t">
            <a:normAutofit/>
          </a:bodyPr>
          <a:lstStyle/>
          <a:p>
            <a:pPr algn="l"/>
            <a:r>
              <a:rPr lang="en-AU" sz="2000" dirty="0"/>
              <a:t>Term 4 Week 3</a:t>
            </a:r>
          </a:p>
        </p:txBody>
      </p:sp>
      <p:pic>
        <p:nvPicPr>
          <p:cNvPr id="5" name="Picture 4" descr="Overhead of daffodil blooms and bulbs">
            <a:extLst>
              <a:ext uri="{FF2B5EF4-FFF2-40B4-BE49-F238E27FC236}">
                <a16:creationId xmlns:a16="http://schemas.microsoft.com/office/drawing/2014/main" id="{01A6FBAD-837B-65FE-C7F1-EEF2CAE5B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r="13438"/>
          <a:stretch>
            <a:fillRect/>
          </a:stretch>
        </p:blipFill>
        <p:spPr>
          <a:xfrm>
            <a:off x="621675" y="623275"/>
            <a:ext cx="5474323" cy="56078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FE54-9E30-125A-A25B-C52C63DE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AU" sz="4000"/>
              <a:t>Pre, pro, fore, ante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7A9D5-A10E-9361-7C9A-2DC312A8C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/>
              <a:t>Meaning: </a:t>
            </a:r>
            <a:r>
              <a:rPr lang="en-AU" sz="2000"/>
              <a:t>in favour of, in front of, before, first</a:t>
            </a:r>
            <a:endParaRPr lang="en-AU" sz="2000" b="1"/>
          </a:p>
          <a:p>
            <a:r>
              <a:rPr lang="en-AU" sz="2000" u="sng"/>
              <a:t>Pre</a:t>
            </a:r>
            <a:r>
              <a:rPr lang="en-AU" sz="2000"/>
              <a:t>pare</a:t>
            </a:r>
          </a:p>
          <a:p>
            <a:r>
              <a:rPr lang="en-AU" sz="2000" u="sng"/>
              <a:t>Pro</a:t>
            </a:r>
            <a:r>
              <a:rPr lang="en-AU" sz="2000"/>
              <a:t>mote</a:t>
            </a:r>
          </a:p>
          <a:p>
            <a:r>
              <a:rPr lang="en-AU" sz="2000" u="sng"/>
              <a:t>Pre</a:t>
            </a:r>
            <a:r>
              <a:rPr lang="en-AU" sz="2000"/>
              <a:t>game</a:t>
            </a:r>
          </a:p>
          <a:p>
            <a:r>
              <a:rPr lang="en-AU" sz="2000" u="sng"/>
              <a:t>Pro</a:t>
            </a:r>
            <a:r>
              <a:rPr lang="en-AU" sz="2000"/>
              <a:t>gress</a:t>
            </a:r>
          </a:p>
          <a:p>
            <a:r>
              <a:rPr lang="en-AU" sz="2000" u="sng"/>
              <a:t>Fore</a:t>
            </a:r>
            <a:r>
              <a:rPr lang="en-AU" sz="2000"/>
              <a:t>shadowing</a:t>
            </a:r>
          </a:p>
          <a:p>
            <a:r>
              <a:rPr lang="en-AU" sz="2000" u="sng"/>
              <a:t>Fore</a:t>
            </a:r>
            <a:r>
              <a:rPr lang="en-AU" sz="2000"/>
              <a:t>front</a:t>
            </a:r>
          </a:p>
          <a:p>
            <a:r>
              <a:rPr lang="en-AU" sz="2000" u="sng"/>
              <a:t>Ante</a:t>
            </a:r>
            <a:r>
              <a:rPr lang="en-AU" sz="2000"/>
              <a:t>chamber</a:t>
            </a:r>
          </a:p>
          <a:p>
            <a:endParaRPr lang="en-AU" sz="2000"/>
          </a:p>
        </p:txBody>
      </p:sp>
      <p:pic>
        <p:nvPicPr>
          <p:cNvPr id="6148" name="Picture 4" descr="First Place Blue Ribbon Stock Illustrations – 3,066 First Place Blue Ribbon  Stock Illustrations, Vectors &amp; Clipart - Dreamstime">
            <a:extLst>
              <a:ext uri="{FF2B5EF4-FFF2-40B4-BE49-F238E27FC236}">
                <a16:creationId xmlns:a16="http://schemas.microsoft.com/office/drawing/2014/main" id="{363E953B-CB8D-7EE6-FFA1-0DEF77DE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96"/>
          <a:stretch>
            <a:fillRect/>
          </a:stretch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6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BEF9-E0CC-F588-E6E4-DC2EBD8A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AU" b="1"/>
              <a:t>Mor, mort, necro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EAD96-C35A-ECD8-E9FB-916D56FBCB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49" r="21201" b="1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2535-9601-16AB-A014-8976DBDAA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death, corpse</a:t>
            </a:r>
          </a:p>
          <a:p>
            <a:r>
              <a:rPr lang="en-AU" sz="2000" u="sng" dirty="0"/>
              <a:t>Mort</a:t>
            </a:r>
            <a:r>
              <a:rPr lang="en-AU" sz="2000" dirty="0"/>
              <a:t>ician</a:t>
            </a:r>
          </a:p>
          <a:p>
            <a:r>
              <a:rPr lang="en-AU" sz="2000" u="sng" dirty="0"/>
              <a:t>Mort</a:t>
            </a:r>
            <a:r>
              <a:rPr lang="en-AU" sz="2000" dirty="0"/>
              <a:t>al/im</a:t>
            </a:r>
            <a:r>
              <a:rPr lang="en-AU" sz="2000" u="sng" dirty="0"/>
              <a:t>mor</a:t>
            </a:r>
            <a:r>
              <a:rPr lang="en-AU" sz="2000" dirty="0"/>
              <a:t>tal</a:t>
            </a:r>
          </a:p>
          <a:p>
            <a:r>
              <a:rPr lang="en-AU" sz="2000" u="sng" dirty="0"/>
              <a:t>Mor</a:t>
            </a:r>
            <a:r>
              <a:rPr lang="en-AU" sz="2000" dirty="0"/>
              <a:t>bid</a:t>
            </a:r>
          </a:p>
          <a:p>
            <a:r>
              <a:rPr lang="en-AU" sz="2000" dirty="0"/>
              <a:t>Volde</a:t>
            </a:r>
            <a:r>
              <a:rPr lang="en-AU" sz="2000" u="sng" dirty="0"/>
              <a:t>mort</a:t>
            </a:r>
          </a:p>
          <a:p>
            <a:r>
              <a:rPr lang="en-AU" sz="2000" u="sng" dirty="0"/>
              <a:t>Necro</a:t>
            </a:r>
            <a:r>
              <a:rPr lang="en-AU" sz="2000" dirty="0"/>
              <a:t>mancy</a:t>
            </a:r>
          </a:p>
          <a:p>
            <a:r>
              <a:rPr lang="en-AU" sz="2000" u="sng" dirty="0"/>
              <a:t>Necro</a:t>
            </a:r>
            <a:r>
              <a:rPr lang="en-AU" sz="2000" dirty="0"/>
              <a:t>sis</a:t>
            </a:r>
          </a:p>
        </p:txBody>
      </p:sp>
    </p:spTree>
    <p:extLst>
      <p:ext uri="{BB962C8B-B14F-4D97-AF65-F5344CB8AC3E}">
        <p14:creationId xmlns:p14="http://schemas.microsoft.com/office/powerpoint/2010/main" val="125727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8385-687A-2698-CFC6-D755058D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AU" sz="6600" b="1" dirty="0"/>
              <a:t>Auto</a:t>
            </a:r>
          </a:p>
        </p:txBody>
      </p:sp>
      <p:pic>
        <p:nvPicPr>
          <p:cNvPr id="2054" name="Picture 6" descr="11,400+ Broom Sweeping Stock Illustrations, Royalty-Free Vector Graphics &amp;  Clip Art - iStock | Broom sweeping money">
            <a:extLst>
              <a:ext uri="{FF2B5EF4-FFF2-40B4-BE49-F238E27FC236}">
                <a16:creationId xmlns:a16="http://schemas.microsoft.com/office/drawing/2014/main" id="{056458AB-0F5E-5EC3-8019-09C287FC3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76956-E707-9F55-2D2F-68F60E47C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self, by itself, on its own, spontaneous</a:t>
            </a:r>
          </a:p>
          <a:p>
            <a:r>
              <a:rPr lang="en-AU" sz="2600" u="sng" dirty="0"/>
              <a:t>Auto</a:t>
            </a:r>
            <a:r>
              <a:rPr lang="en-AU" sz="2600" dirty="0"/>
              <a:t>mobile</a:t>
            </a:r>
          </a:p>
          <a:p>
            <a:r>
              <a:rPr lang="en-AU" sz="2600" u="sng" dirty="0"/>
              <a:t>Auto</a:t>
            </a:r>
            <a:r>
              <a:rPr lang="en-AU" sz="2600" dirty="0"/>
              <a:t>pilot</a:t>
            </a:r>
          </a:p>
          <a:p>
            <a:r>
              <a:rPr lang="en-AU" sz="2600" u="sng" dirty="0"/>
              <a:t>Auto</a:t>
            </a:r>
            <a:r>
              <a:rPr lang="en-AU" sz="2600" dirty="0"/>
              <a:t>nomy </a:t>
            </a:r>
          </a:p>
          <a:p>
            <a:r>
              <a:rPr lang="en-AU" sz="2600" u="sng" dirty="0"/>
              <a:t>Auto</a:t>
            </a:r>
            <a:r>
              <a:rPr lang="en-AU" sz="2600" dirty="0"/>
              <a:t>matic</a:t>
            </a:r>
          </a:p>
          <a:p>
            <a:r>
              <a:rPr lang="en-AU" sz="2600" u="sng" dirty="0"/>
              <a:t>Auto</a:t>
            </a:r>
            <a:r>
              <a:rPr lang="en-AU" sz="2600" dirty="0"/>
              <a:t>graph</a:t>
            </a:r>
          </a:p>
          <a:p>
            <a:r>
              <a:rPr lang="en-AU" sz="2600" u="sng" dirty="0"/>
              <a:t>Auto</a:t>
            </a:r>
            <a:r>
              <a:rPr lang="en-AU" sz="2600" dirty="0"/>
              <a:t>biography</a:t>
            </a:r>
          </a:p>
        </p:txBody>
      </p:sp>
    </p:spTree>
    <p:extLst>
      <p:ext uri="{BB962C8B-B14F-4D97-AF65-F5344CB8AC3E}">
        <p14:creationId xmlns:p14="http://schemas.microsoft.com/office/powerpoint/2010/main" val="283517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409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3C023-54B6-55FA-88FF-1935A46A5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4800" b="1" dirty="0"/>
              <a:t>Tele</a:t>
            </a:r>
          </a:p>
        </p:txBody>
      </p:sp>
      <p:sp>
        <p:nvSpPr>
          <p:cNvPr id="4101" name="Rectangle 410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Rectangle 410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ar Away Pictures | Download Free Images on Unsplash">
            <a:extLst>
              <a:ext uri="{FF2B5EF4-FFF2-40B4-BE49-F238E27FC236}">
                <a16:creationId xmlns:a16="http://schemas.microsoft.com/office/drawing/2014/main" id="{EE8A5A5F-1AFC-FE88-78DC-D28F2D24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r="22898" b="-1"/>
          <a:stretch>
            <a:fillRect/>
          </a:stretch>
        </p:blipFill>
        <p:spPr bwMode="auto">
          <a:xfrm>
            <a:off x="1190666" y="650494"/>
            <a:ext cx="4399173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F2AB3-ED11-7732-4FEA-17D6A10C0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b="1"/>
              <a:t>Meaning: </a:t>
            </a:r>
            <a:r>
              <a:rPr lang="en-AU" sz="1800"/>
              <a:t>far away, distant</a:t>
            </a:r>
          </a:p>
          <a:p>
            <a:r>
              <a:rPr lang="en-AU" sz="1800" u="sng"/>
              <a:t>Tele</a:t>
            </a:r>
            <a:r>
              <a:rPr lang="en-AU" sz="1800"/>
              <a:t>graph</a:t>
            </a:r>
          </a:p>
          <a:p>
            <a:r>
              <a:rPr lang="en-AU" sz="1800" u="sng"/>
              <a:t>Tele</a:t>
            </a:r>
            <a:r>
              <a:rPr lang="en-AU" sz="1800"/>
              <a:t>scope</a:t>
            </a:r>
          </a:p>
          <a:p>
            <a:r>
              <a:rPr lang="en-AU" sz="1800" u="sng"/>
              <a:t>Tele</a:t>
            </a:r>
            <a:r>
              <a:rPr lang="en-AU" sz="1800"/>
              <a:t>vision</a:t>
            </a:r>
          </a:p>
          <a:p>
            <a:r>
              <a:rPr lang="en-AU" sz="1800" u="sng"/>
              <a:t>Tele</a:t>
            </a:r>
            <a:r>
              <a:rPr lang="en-AU" sz="1800"/>
              <a:t>pathy</a:t>
            </a:r>
          </a:p>
          <a:p>
            <a:r>
              <a:rPr lang="en-AU" sz="1800" u="sng"/>
              <a:t>Tele</a:t>
            </a:r>
            <a:r>
              <a:rPr lang="en-AU" sz="1800"/>
              <a:t>port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7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C3BDE-DF87-419F-A193-043C00A6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812" y="540167"/>
            <a:ext cx="4816589" cy="2135867"/>
          </a:xfrm>
        </p:spPr>
        <p:txBody>
          <a:bodyPr anchor="b">
            <a:normAutofit/>
          </a:bodyPr>
          <a:lstStyle/>
          <a:p>
            <a:r>
              <a:rPr lang="en-AU" sz="4800" b="1" dirty="0" err="1">
                <a:solidFill>
                  <a:schemeClr val="tx1"/>
                </a:solidFill>
              </a:rPr>
              <a:t>Vers</a:t>
            </a:r>
            <a:r>
              <a:rPr lang="en-AU" sz="4800" b="1" dirty="0">
                <a:solidFill>
                  <a:schemeClr val="tx1"/>
                </a:solidFill>
              </a:rPr>
              <a:t>, vert</a:t>
            </a: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9BE51B0E-6DBE-47AA-A158-9B83C404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5" y="699900"/>
            <a:ext cx="3324112" cy="548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BDCA7-6D4D-4F14-8ED4-D2AE74A3E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812" y="2880452"/>
            <a:ext cx="4816589" cy="309544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chemeClr val="tx1"/>
                </a:solidFill>
              </a:rPr>
              <a:t>Meaning: </a:t>
            </a:r>
            <a:r>
              <a:rPr lang="en-AU" sz="1800" dirty="0">
                <a:solidFill>
                  <a:schemeClr val="tx1"/>
                </a:solidFill>
              </a:rPr>
              <a:t>to turn, to spin</a:t>
            </a:r>
            <a:endParaRPr lang="en-AU" sz="1800" b="1" dirty="0">
              <a:solidFill>
                <a:schemeClr val="tx1"/>
              </a:solidFill>
            </a:endParaRPr>
          </a:p>
          <a:p>
            <a:r>
              <a:rPr lang="en-AU" sz="1800" u="sng" dirty="0">
                <a:solidFill>
                  <a:schemeClr val="tx1"/>
                </a:solidFill>
              </a:rPr>
              <a:t>Vert</a:t>
            </a:r>
            <a:r>
              <a:rPr lang="en-AU" sz="1800" dirty="0">
                <a:solidFill>
                  <a:schemeClr val="tx1"/>
                </a:solidFill>
              </a:rPr>
              <a:t>igo </a:t>
            </a:r>
          </a:p>
          <a:p>
            <a:r>
              <a:rPr lang="en-AU" sz="1800" dirty="0">
                <a:solidFill>
                  <a:schemeClr val="tx1"/>
                </a:solidFill>
              </a:rPr>
              <a:t>Re</a:t>
            </a:r>
            <a:r>
              <a:rPr lang="en-AU" sz="1800" u="sng" dirty="0">
                <a:solidFill>
                  <a:schemeClr val="tx1"/>
                </a:solidFill>
              </a:rPr>
              <a:t>verse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</a:p>
          <a:p>
            <a:r>
              <a:rPr lang="en-AU" sz="1800" dirty="0">
                <a:solidFill>
                  <a:schemeClr val="tx1"/>
                </a:solidFill>
              </a:rPr>
              <a:t>Con</a:t>
            </a:r>
            <a:r>
              <a:rPr lang="en-AU" sz="1800" u="sng" dirty="0">
                <a:solidFill>
                  <a:schemeClr val="tx1"/>
                </a:solidFill>
              </a:rPr>
              <a:t>vert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</a:p>
          <a:p>
            <a:r>
              <a:rPr lang="en-AU" sz="1800" dirty="0">
                <a:solidFill>
                  <a:schemeClr val="tx1"/>
                </a:solidFill>
              </a:rPr>
              <a:t>Ad</a:t>
            </a:r>
            <a:r>
              <a:rPr lang="en-AU" sz="1800" u="sng" dirty="0">
                <a:solidFill>
                  <a:schemeClr val="tx1"/>
                </a:solidFill>
              </a:rPr>
              <a:t>vert</a:t>
            </a:r>
            <a:r>
              <a:rPr lang="en-AU" sz="1800" dirty="0">
                <a:solidFill>
                  <a:schemeClr val="tx1"/>
                </a:solidFill>
              </a:rPr>
              <a:t>ise </a:t>
            </a:r>
          </a:p>
          <a:p>
            <a:r>
              <a:rPr lang="en-AU" sz="1800" dirty="0">
                <a:solidFill>
                  <a:schemeClr val="tx1"/>
                </a:solidFill>
              </a:rPr>
              <a:t>Re</a:t>
            </a:r>
            <a:r>
              <a:rPr lang="en-AU" sz="1800" u="sng" dirty="0">
                <a:solidFill>
                  <a:schemeClr val="tx1"/>
                </a:solidFill>
              </a:rPr>
              <a:t>vert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00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D4E6-3E5E-4230-9368-66AD4190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6600" b="1" dirty="0">
                <a:ea typeface="ADLaM Display" panose="02010000000000000000" pitchFamily="2" charset="0"/>
                <a:cs typeface="ADLaM Display" panose="02010000000000000000" pitchFamily="2" charset="0"/>
              </a:rPr>
              <a:t>Cred, creed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D266-554D-4062-BEC1-EB44F1987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>
                <a:ea typeface="ADLaM Display" panose="02010000000000000000" pitchFamily="2" charset="0"/>
                <a:cs typeface="ADLaM Display" panose="02010000000000000000" pitchFamily="2" charset="0"/>
              </a:rPr>
              <a:t>Meaning: </a:t>
            </a:r>
            <a:r>
              <a:rPr lang="en-AU" dirty="0">
                <a:ea typeface="ADLaM Display" panose="02010000000000000000" pitchFamily="2" charset="0"/>
                <a:cs typeface="ADLaM Display" panose="02010000000000000000" pitchFamily="2" charset="0"/>
              </a:rPr>
              <a:t>to believe</a:t>
            </a:r>
          </a:p>
          <a:p>
            <a:r>
              <a:rPr lang="en-AU" dirty="0">
                <a:ea typeface="ADLaM Display" panose="02010000000000000000" pitchFamily="2" charset="0"/>
                <a:cs typeface="ADLaM Display" panose="02010000000000000000" pitchFamily="2" charset="0"/>
              </a:rPr>
              <a:t>In</a:t>
            </a:r>
            <a:r>
              <a:rPr lang="en-AU" u="sng" dirty="0">
                <a:ea typeface="ADLaM Display" panose="02010000000000000000" pitchFamily="2" charset="0"/>
                <a:cs typeface="ADLaM Display" panose="02010000000000000000" pitchFamily="2" charset="0"/>
              </a:rPr>
              <a:t>cred</a:t>
            </a:r>
            <a:r>
              <a:rPr lang="en-AU" dirty="0">
                <a:ea typeface="ADLaM Display" panose="02010000000000000000" pitchFamily="2" charset="0"/>
                <a:cs typeface="ADLaM Display" panose="02010000000000000000" pitchFamily="2" charset="0"/>
              </a:rPr>
              <a:t>ible</a:t>
            </a:r>
          </a:p>
          <a:p>
            <a:r>
              <a:rPr lang="en-AU" u="sng" dirty="0">
                <a:ea typeface="ADLaM Display" panose="02010000000000000000" pitchFamily="2" charset="0"/>
                <a:cs typeface="ADLaM Display" panose="02010000000000000000" pitchFamily="2" charset="0"/>
              </a:rPr>
              <a:t>Cred</a:t>
            </a:r>
            <a:r>
              <a:rPr lang="en-AU" dirty="0">
                <a:ea typeface="ADLaM Display" panose="02010000000000000000" pitchFamily="2" charset="0"/>
                <a:cs typeface="ADLaM Display" panose="02010000000000000000" pitchFamily="2" charset="0"/>
              </a:rPr>
              <a:t>entials</a:t>
            </a:r>
          </a:p>
          <a:p>
            <a:r>
              <a:rPr lang="en-AU" u="sng" dirty="0">
                <a:ea typeface="ADLaM Display" panose="02010000000000000000" pitchFamily="2" charset="0"/>
                <a:cs typeface="ADLaM Display" panose="02010000000000000000" pitchFamily="2" charset="0"/>
              </a:rPr>
              <a:t>Cred</a:t>
            </a:r>
            <a:r>
              <a:rPr lang="en-AU" dirty="0">
                <a:ea typeface="ADLaM Display" panose="02010000000000000000" pitchFamily="2" charset="0"/>
                <a:cs typeface="ADLaM Display" panose="02010000000000000000" pitchFamily="2" charset="0"/>
              </a:rPr>
              <a:t>it</a:t>
            </a:r>
          </a:p>
          <a:p>
            <a:r>
              <a:rPr lang="en-AU" dirty="0">
                <a:ea typeface="ADLaM Display" panose="02010000000000000000" pitchFamily="2" charset="0"/>
                <a:cs typeface="ADLaM Display" panose="02010000000000000000" pitchFamily="2" charset="0"/>
              </a:rPr>
              <a:t>Ac</a:t>
            </a:r>
            <a:r>
              <a:rPr lang="en-AU" u="sng" dirty="0">
                <a:ea typeface="ADLaM Display" panose="02010000000000000000" pitchFamily="2" charset="0"/>
                <a:cs typeface="ADLaM Display" panose="02010000000000000000" pitchFamily="2" charset="0"/>
              </a:rPr>
              <a:t>cred</a:t>
            </a:r>
            <a:r>
              <a:rPr lang="en-AU" dirty="0">
                <a:ea typeface="ADLaM Display" panose="02010000000000000000" pitchFamily="2" charset="0"/>
                <a:cs typeface="ADLaM Display" panose="02010000000000000000" pitchFamily="2" charset="0"/>
              </a:rPr>
              <a:t>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6C963-9DD6-4FD8-9EA1-82E59DBA9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4" r="2" b="391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66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DD6B-B26F-5BF6-179C-25F754AB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AU" sz="4800" b="1" dirty="0" err="1"/>
              <a:t>Circum</a:t>
            </a:r>
            <a:endParaRPr lang="en-AU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42BE-A08B-75EF-1819-CCC059405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around, full circle/ring, round about</a:t>
            </a:r>
          </a:p>
          <a:p>
            <a:r>
              <a:rPr lang="en-AU" sz="2400" u="sng" dirty="0"/>
              <a:t>Circum</a:t>
            </a:r>
            <a:r>
              <a:rPr lang="en-AU" sz="2400" dirty="0"/>
              <a:t>ference</a:t>
            </a:r>
          </a:p>
          <a:p>
            <a:r>
              <a:rPr lang="en-AU" sz="2400" u="sng" dirty="0"/>
              <a:t>Circum</a:t>
            </a:r>
            <a:r>
              <a:rPr lang="en-AU" sz="2400" dirty="0"/>
              <a:t>navigate</a:t>
            </a:r>
          </a:p>
          <a:p>
            <a:r>
              <a:rPr lang="en-AU" sz="2400" u="sng" dirty="0"/>
              <a:t>Circum</a:t>
            </a:r>
            <a:r>
              <a:rPr lang="en-AU" sz="2400" dirty="0"/>
              <a:t>stance</a:t>
            </a:r>
          </a:p>
          <a:p>
            <a:r>
              <a:rPr lang="en-AU" sz="2400" u="sng" dirty="0"/>
              <a:t>Circum</a:t>
            </a:r>
            <a:r>
              <a:rPr lang="en-AU" sz="2400" dirty="0"/>
              <a:t>spect</a:t>
            </a:r>
          </a:p>
        </p:txBody>
      </p:sp>
      <p:pic>
        <p:nvPicPr>
          <p:cNvPr id="6146" name="Picture 2" descr="Travel around the world icon symbol vector illustration | Premium Vector">
            <a:extLst>
              <a:ext uri="{FF2B5EF4-FFF2-40B4-BE49-F238E27FC236}">
                <a16:creationId xmlns:a16="http://schemas.microsoft.com/office/drawing/2014/main" id="{83A5065F-A37B-96E0-283A-03B099BCD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r="7618" b="1"/>
          <a:stretch>
            <a:fillRect/>
          </a:stretch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5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5E6EA-63E3-6C47-A507-C50291C6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Jud, jur, jus</a:t>
            </a: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udge Banging His Gavel in the Courtroom Legal System Concept, Business,  Corporate Stock Footage ft. legal &amp; punishment - Envato">
            <a:extLst>
              <a:ext uri="{FF2B5EF4-FFF2-40B4-BE49-F238E27FC236}">
                <a16:creationId xmlns:a16="http://schemas.microsoft.com/office/drawing/2014/main" id="{8518B129-1E5E-DD32-4EE6-91D30F9C6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" y="1729685"/>
            <a:ext cx="5628018" cy="31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11EC-A882-660E-8038-448600457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b="1"/>
              <a:t>Meaning: </a:t>
            </a:r>
            <a:r>
              <a:rPr lang="en-AU" sz="1800"/>
              <a:t>law, decision, judgement, fairness</a:t>
            </a:r>
          </a:p>
          <a:p>
            <a:r>
              <a:rPr lang="en-AU" sz="1800"/>
              <a:t>Ad</a:t>
            </a:r>
            <a:r>
              <a:rPr lang="en-AU" sz="1800" u="sng"/>
              <a:t>jud</a:t>
            </a:r>
            <a:r>
              <a:rPr lang="en-AU" sz="1800"/>
              <a:t>icate</a:t>
            </a:r>
          </a:p>
          <a:p>
            <a:r>
              <a:rPr lang="en-AU" sz="1800" u="sng"/>
              <a:t>Jud</a:t>
            </a:r>
            <a:r>
              <a:rPr lang="en-AU" sz="1800"/>
              <a:t>icial</a:t>
            </a:r>
          </a:p>
          <a:p>
            <a:r>
              <a:rPr lang="en-AU" sz="1800" u="sng"/>
              <a:t>Jur</a:t>
            </a:r>
            <a:r>
              <a:rPr lang="en-AU" sz="1800"/>
              <a:t>y</a:t>
            </a:r>
          </a:p>
          <a:p>
            <a:r>
              <a:rPr lang="en-AU" sz="1800"/>
              <a:t>Per</a:t>
            </a:r>
            <a:r>
              <a:rPr lang="en-AU" sz="1800" u="sng"/>
              <a:t>jur</a:t>
            </a:r>
            <a:r>
              <a:rPr lang="en-AU" sz="1800"/>
              <a:t>y</a:t>
            </a:r>
          </a:p>
          <a:p>
            <a:r>
              <a:rPr lang="en-AU" sz="1800" u="sng"/>
              <a:t>Jus</a:t>
            </a:r>
            <a:r>
              <a:rPr lang="en-AU" sz="1800"/>
              <a:t>tify</a:t>
            </a:r>
          </a:p>
          <a:p>
            <a:r>
              <a:rPr lang="en-AU" sz="1800" u="sng"/>
              <a:t>Jus</a:t>
            </a:r>
            <a:r>
              <a:rPr lang="en-AU" sz="1800"/>
              <a:t>tice</a:t>
            </a:r>
          </a:p>
          <a:p>
            <a:r>
              <a:rPr lang="en-AU" sz="1800" u="sng"/>
              <a:t>Jus</a:t>
            </a:r>
            <a:r>
              <a:rPr lang="en-AU" sz="1800"/>
              <a:t>t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9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131B-CB98-4DA4-E113-BDCF2E68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AU" sz="4000"/>
              <a:t>Meter, metr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1B634-C348-1B6F-24A4-F2483254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measure</a:t>
            </a:r>
          </a:p>
          <a:p>
            <a:r>
              <a:rPr lang="en-AU" sz="2000" dirty="0"/>
              <a:t>Speedo</a:t>
            </a:r>
            <a:r>
              <a:rPr lang="en-AU" sz="2000" u="sng" dirty="0"/>
              <a:t>meter</a:t>
            </a:r>
          </a:p>
          <a:p>
            <a:r>
              <a:rPr lang="en-AU" sz="2000" dirty="0"/>
              <a:t>Thermo</a:t>
            </a:r>
            <a:r>
              <a:rPr lang="en-AU" sz="2000" u="sng" dirty="0"/>
              <a:t>meter</a:t>
            </a:r>
          </a:p>
          <a:p>
            <a:r>
              <a:rPr lang="en-AU" sz="2000" dirty="0"/>
              <a:t>Opto</a:t>
            </a:r>
            <a:r>
              <a:rPr lang="en-AU" sz="2000" u="sng" dirty="0"/>
              <a:t>metr</a:t>
            </a:r>
            <a:r>
              <a:rPr lang="en-AU" sz="2000" dirty="0"/>
              <a:t>y </a:t>
            </a:r>
          </a:p>
          <a:p>
            <a:r>
              <a:rPr lang="en-AU" sz="2000" dirty="0"/>
              <a:t>Sym</a:t>
            </a:r>
            <a:r>
              <a:rPr lang="en-AU" sz="2000" u="sng" dirty="0"/>
              <a:t>metr</a:t>
            </a:r>
            <a:r>
              <a:rPr lang="en-AU" sz="2000" dirty="0"/>
              <a:t>y</a:t>
            </a:r>
          </a:p>
        </p:txBody>
      </p:sp>
      <p:pic>
        <p:nvPicPr>
          <p:cNvPr id="5" name="Picture 4" descr="Yellow measuring tape">
            <a:extLst>
              <a:ext uri="{FF2B5EF4-FFF2-40B4-BE49-F238E27FC236}">
                <a16:creationId xmlns:a16="http://schemas.microsoft.com/office/drawing/2014/main" id="{8C48190A-A898-1000-2884-F6078BD9DA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35" r="17265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1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ED67-5D44-A10E-B667-3FD11192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AU" sz="6600" b="1" dirty="0"/>
              <a:t>Bio</a:t>
            </a:r>
          </a:p>
        </p:txBody>
      </p:sp>
      <p:pic>
        <p:nvPicPr>
          <p:cNvPr id="3076" name="Picture 4" descr="Getting to the other side of the biodiversity crisis | Trellis">
            <a:extLst>
              <a:ext uri="{FF2B5EF4-FFF2-40B4-BE49-F238E27FC236}">
                <a16:creationId xmlns:a16="http://schemas.microsoft.com/office/drawing/2014/main" id="{9B247CDE-1038-B952-9993-BCE3774D1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1" r="6213" b="2"/>
          <a:stretch>
            <a:fillRect/>
          </a:stretch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B580-C205-C5B7-1957-12A0B5B25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AU" b="1" dirty="0">
                <a:solidFill>
                  <a:schemeClr val="tx1">
                    <a:alpha val="80000"/>
                  </a:schemeClr>
                </a:solidFill>
              </a:rPr>
              <a:t>Meaning: </a:t>
            </a:r>
            <a:r>
              <a:rPr lang="en-AU" dirty="0">
                <a:solidFill>
                  <a:schemeClr val="tx1">
                    <a:alpha val="80000"/>
                  </a:schemeClr>
                </a:solidFill>
              </a:rPr>
              <a:t>life, alive, living things</a:t>
            </a:r>
          </a:p>
          <a:p>
            <a:r>
              <a:rPr lang="en-AU" sz="2400" u="sng" dirty="0">
                <a:solidFill>
                  <a:schemeClr val="tx1">
                    <a:alpha val="80000"/>
                  </a:schemeClr>
                </a:solidFill>
              </a:rPr>
              <a:t>Bio</a:t>
            </a:r>
            <a:r>
              <a:rPr lang="en-AU" sz="2400" dirty="0">
                <a:solidFill>
                  <a:schemeClr val="tx1">
                    <a:alpha val="80000"/>
                  </a:schemeClr>
                </a:solidFill>
              </a:rPr>
              <a:t>logy</a:t>
            </a:r>
          </a:p>
          <a:p>
            <a:r>
              <a:rPr lang="en-AU" sz="2400" u="sng" dirty="0">
                <a:solidFill>
                  <a:schemeClr val="tx1">
                    <a:alpha val="80000"/>
                  </a:schemeClr>
                </a:solidFill>
              </a:rPr>
              <a:t>Bio</a:t>
            </a:r>
            <a:r>
              <a:rPr lang="en-AU" sz="2400" dirty="0">
                <a:solidFill>
                  <a:schemeClr val="tx1">
                    <a:alpha val="80000"/>
                  </a:schemeClr>
                </a:solidFill>
              </a:rPr>
              <a:t>graphy</a:t>
            </a:r>
          </a:p>
          <a:p>
            <a:r>
              <a:rPr lang="en-AU" sz="2400" u="sng" dirty="0">
                <a:solidFill>
                  <a:schemeClr val="tx1">
                    <a:alpha val="80000"/>
                  </a:schemeClr>
                </a:solidFill>
              </a:rPr>
              <a:t>Bio</a:t>
            </a:r>
            <a:r>
              <a:rPr lang="en-AU" sz="2400" dirty="0">
                <a:solidFill>
                  <a:schemeClr val="tx1">
                    <a:alpha val="80000"/>
                  </a:schemeClr>
                </a:solidFill>
              </a:rPr>
              <a:t>diversity</a:t>
            </a:r>
          </a:p>
          <a:p>
            <a:r>
              <a:rPr lang="en-AU" sz="2400" dirty="0">
                <a:solidFill>
                  <a:schemeClr val="tx1">
                    <a:alpha val="80000"/>
                  </a:schemeClr>
                </a:solidFill>
              </a:rPr>
              <a:t>Sym</a:t>
            </a:r>
            <a:r>
              <a:rPr lang="en-AU" sz="2400" u="sng" dirty="0">
                <a:solidFill>
                  <a:schemeClr val="tx1">
                    <a:alpha val="80000"/>
                  </a:schemeClr>
                </a:solidFill>
              </a:rPr>
              <a:t>bio</a:t>
            </a:r>
            <a:r>
              <a:rPr lang="en-AU" sz="2400" dirty="0">
                <a:solidFill>
                  <a:schemeClr val="tx1">
                    <a:alpha val="80000"/>
                  </a:schemeClr>
                </a:solidFill>
              </a:rPr>
              <a:t>sis</a:t>
            </a:r>
          </a:p>
          <a:p>
            <a:r>
              <a:rPr lang="en-AU" sz="2400" u="sng" dirty="0">
                <a:solidFill>
                  <a:schemeClr val="tx1">
                    <a:alpha val="80000"/>
                  </a:schemeClr>
                </a:solidFill>
              </a:rPr>
              <a:t>Bio</a:t>
            </a:r>
            <a:r>
              <a:rPr lang="en-AU" sz="2400" dirty="0">
                <a:solidFill>
                  <a:schemeClr val="tx1">
                    <a:alpha val="80000"/>
                  </a:schemeClr>
                </a:solidFill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396279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170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ADLaM Display</vt:lpstr>
      <vt:lpstr>Aptos</vt:lpstr>
      <vt:lpstr>Aptos Display</vt:lpstr>
      <vt:lpstr>Arial</vt:lpstr>
      <vt:lpstr>Office Theme</vt:lpstr>
      <vt:lpstr>Year 9 Vocab</vt:lpstr>
      <vt:lpstr>Auto</vt:lpstr>
      <vt:lpstr>Tele</vt:lpstr>
      <vt:lpstr>Vers, vert</vt:lpstr>
      <vt:lpstr>Cred, creed</vt:lpstr>
      <vt:lpstr>Circum</vt:lpstr>
      <vt:lpstr>Jud, jur, jus</vt:lpstr>
      <vt:lpstr>Meter, metr</vt:lpstr>
      <vt:lpstr>Bio</vt:lpstr>
      <vt:lpstr>Pre, pro, fore, ante</vt:lpstr>
      <vt:lpstr>Mor, mort, necro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Burney</dc:creator>
  <cp:lastModifiedBy>Sarah Burney</cp:lastModifiedBy>
  <cp:revision>1</cp:revision>
  <dcterms:created xsi:type="dcterms:W3CDTF">2025-09-23T05:11:17Z</dcterms:created>
  <dcterms:modified xsi:type="dcterms:W3CDTF">2025-10-12T13:10:17Z</dcterms:modified>
</cp:coreProperties>
</file>