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64" r:id="rId5"/>
    <p:sldId id="265" r:id="rId6"/>
    <p:sldId id="283" r:id="rId7"/>
    <p:sldId id="284" r:id="rId8"/>
    <p:sldId id="282" r:id="rId9"/>
    <p:sldId id="257" r:id="rId10"/>
    <p:sldId id="26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3CC50-718E-413F-9226-0DD36DDD8BD0}" v="13" dt="2025-10-12T13:43:31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6716741-735D-42B8-B6D1-014AEC9EADF2}"/>
    <pc:docChg chg="undo custSel addSld delSld modSld">
      <pc:chgData name="Sarah Burney" userId="3ff1fe9c-ec4d-4417-af83-dbc6e1aa8c41" providerId="ADAL" clId="{16716741-735D-42B8-B6D1-014AEC9EADF2}" dt="2025-10-12T13:43:55.893" v="212" actId="115"/>
      <pc:docMkLst>
        <pc:docMk/>
      </pc:docMkLst>
      <pc:sldChg chg="addSp modSp mod setBg">
        <pc:chgData name="Sarah Burney" userId="3ff1fe9c-ec4d-4417-af83-dbc6e1aa8c41" providerId="ADAL" clId="{16716741-735D-42B8-B6D1-014AEC9EADF2}" dt="2025-10-12T09:03:24.372" v="1" actId="26606"/>
        <pc:sldMkLst>
          <pc:docMk/>
          <pc:sldMk cId="4230072076" sldId="256"/>
        </pc:sldMkLst>
        <pc:spChg chg="mod">
          <ac:chgData name="Sarah Burney" userId="3ff1fe9c-ec4d-4417-af83-dbc6e1aa8c41" providerId="ADAL" clId="{16716741-735D-42B8-B6D1-014AEC9EADF2}" dt="2025-10-12T09:03:24.372" v="1" actId="26606"/>
          <ac:spMkLst>
            <pc:docMk/>
            <pc:sldMk cId="4230072076" sldId="256"/>
            <ac:spMk id="2" creationId="{6C0B839B-260F-BDC9-E4B4-14430D3518DC}"/>
          </ac:spMkLst>
        </pc:spChg>
        <pc:spChg chg="mod">
          <ac:chgData name="Sarah Burney" userId="3ff1fe9c-ec4d-4417-af83-dbc6e1aa8c41" providerId="ADAL" clId="{16716741-735D-42B8-B6D1-014AEC9EADF2}" dt="2025-10-12T09:03:24.372" v="1" actId="26606"/>
          <ac:spMkLst>
            <pc:docMk/>
            <pc:sldMk cId="4230072076" sldId="256"/>
            <ac:spMk id="3" creationId="{D52ECB4E-4625-0AFD-D40C-7F6DF60AD37D}"/>
          </ac:spMkLst>
        </pc:spChg>
        <pc:spChg chg="add">
          <ac:chgData name="Sarah Burney" userId="3ff1fe9c-ec4d-4417-af83-dbc6e1aa8c41" providerId="ADAL" clId="{16716741-735D-42B8-B6D1-014AEC9EADF2}" dt="2025-10-12T09:03:24.372" v="1" actId="26606"/>
          <ac:spMkLst>
            <pc:docMk/>
            <pc:sldMk cId="4230072076" sldId="256"/>
            <ac:spMk id="10" creationId="{7DA3C418-758E-4180-A5D0-8655D6804587}"/>
          </ac:spMkLst>
        </pc:spChg>
        <pc:spChg chg="add">
          <ac:chgData name="Sarah Burney" userId="3ff1fe9c-ec4d-4417-af83-dbc6e1aa8c41" providerId="ADAL" clId="{16716741-735D-42B8-B6D1-014AEC9EADF2}" dt="2025-10-12T09:03:24.372" v="1" actId="26606"/>
          <ac:spMkLst>
            <pc:docMk/>
            <pc:sldMk cId="4230072076" sldId="256"/>
            <ac:spMk id="12" creationId="{28C8EF06-5EC3-4883-AFAF-D74FF46550FB}"/>
          </ac:spMkLst>
        </pc:spChg>
        <pc:picChg chg="add mod ord">
          <ac:chgData name="Sarah Burney" userId="3ff1fe9c-ec4d-4417-af83-dbc6e1aa8c41" providerId="ADAL" clId="{16716741-735D-42B8-B6D1-014AEC9EADF2}" dt="2025-10-12T09:03:24.372" v="1" actId="26606"/>
          <ac:picMkLst>
            <pc:docMk/>
            <pc:sldMk cId="4230072076" sldId="256"/>
            <ac:picMk id="5" creationId="{8121E59A-FFC9-6BF8-71BC-1D0ED12055E0}"/>
          </ac:picMkLst>
        </pc:picChg>
      </pc:sldChg>
      <pc:sldChg chg="del">
        <pc:chgData name="Sarah Burney" userId="3ff1fe9c-ec4d-4417-af83-dbc6e1aa8c41" providerId="ADAL" clId="{16716741-735D-42B8-B6D1-014AEC9EADF2}" dt="2025-10-12T12:56:15.669" v="111" actId="2696"/>
        <pc:sldMkLst>
          <pc:docMk/>
          <pc:sldMk cId="3078278913" sldId="257"/>
        </pc:sldMkLst>
      </pc:sldChg>
      <pc:sldChg chg="delSp add setBg delDesignElem">
        <pc:chgData name="Sarah Burney" userId="3ff1fe9c-ec4d-4417-af83-dbc6e1aa8c41" providerId="ADAL" clId="{16716741-735D-42B8-B6D1-014AEC9EADF2}" dt="2025-10-12T13:12:56.469" v="136"/>
        <pc:sldMkLst>
          <pc:docMk/>
          <pc:sldMk cId="3828071100" sldId="257"/>
        </pc:sldMkLst>
        <pc:spChg chg="del">
          <ac:chgData name="Sarah Burney" userId="3ff1fe9c-ec4d-4417-af83-dbc6e1aa8c41" providerId="ADAL" clId="{16716741-735D-42B8-B6D1-014AEC9EADF2}" dt="2025-10-12T13:12:56.469" v="136"/>
          <ac:spMkLst>
            <pc:docMk/>
            <pc:sldMk cId="3828071100" sldId="257"/>
            <ac:spMk id="10" creationId="{3756B343-807D-456E-AA26-80E96B75D13B}"/>
          </ac:spMkLst>
        </pc:spChg>
        <pc:spChg chg="del">
          <ac:chgData name="Sarah Burney" userId="3ff1fe9c-ec4d-4417-af83-dbc6e1aa8c41" providerId="ADAL" clId="{16716741-735D-42B8-B6D1-014AEC9EADF2}" dt="2025-10-12T13:12:56.469" v="136"/>
          <ac:spMkLst>
            <pc:docMk/>
            <pc:sldMk cId="3828071100" sldId="257"/>
            <ac:spMk id="12" creationId="{08980754-6F4B-43C9-B9BE-127B6BED6586}"/>
          </ac:spMkLst>
        </pc:spChg>
        <pc:spChg chg="del">
          <ac:chgData name="Sarah Burney" userId="3ff1fe9c-ec4d-4417-af83-dbc6e1aa8c41" providerId="ADAL" clId="{16716741-735D-42B8-B6D1-014AEC9EADF2}" dt="2025-10-12T13:12:56.469" v="136"/>
          <ac:spMkLst>
            <pc:docMk/>
            <pc:sldMk cId="3828071100" sldId="257"/>
            <ac:spMk id="14" creationId="{2C1BBA94-3F40-40AA-8BB9-E69E25E537C1}"/>
          </ac:spMkLst>
        </pc:spChg>
        <pc:spChg chg="del">
          <ac:chgData name="Sarah Burney" userId="3ff1fe9c-ec4d-4417-af83-dbc6e1aa8c41" providerId="ADAL" clId="{16716741-735D-42B8-B6D1-014AEC9EADF2}" dt="2025-10-12T13:12:56.469" v="136"/>
          <ac:spMkLst>
            <pc:docMk/>
            <pc:sldMk cId="3828071100" sldId="257"/>
            <ac:spMk id="16" creationId="{169CC832-2974-4E8D-90ED-3E2941BA7336}"/>
          </ac:spMkLst>
        </pc:spChg>
        <pc:spChg chg="del">
          <ac:chgData name="Sarah Burney" userId="3ff1fe9c-ec4d-4417-af83-dbc6e1aa8c41" providerId="ADAL" clId="{16716741-735D-42B8-B6D1-014AEC9EADF2}" dt="2025-10-12T13:12:56.469" v="136"/>
          <ac:spMkLst>
            <pc:docMk/>
            <pc:sldMk cId="3828071100" sldId="257"/>
            <ac:spMk id="18" creationId="{55222F96-971A-4F90-B841-6BAB416C7AC1}"/>
          </ac:spMkLst>
        </pc:spChg>
      </pc:sldChg>
      <pc:sldChg chg="del">
        <pc:chgData name="Sarah Burney" userId="3ff1fe9c-ec4d-4417-af83-dbc6e1aa8c41" providerId="ADAL" clId="{16716741-735D-42B8-B6D1-014AEC9EADF2}" dt="2025-10-12T13:05:24.472" v="114" actId="2696"/>
        <pc:sldMkLst>
          <pc:docMk/>
          <pc:sldMk cId="437301913" sldId="259"/>
        </pc:sldMkLst>
      </pc:sldChg>
      <pc:sldChg chg="del">
        <pc:chgData name="Sarah Burney" userId="3ff1fe9c-ec4d-4417-af83-dbc6e1aa8c41" providerId="ADAL" clId="{16716741-735D-42B8-B6D1-014AEC9EADF2}" dt="2025-10-12T12:54:58.196" v="110" actId="2696"/>
        <pc:sldMkLst>
          <pc:docMk/>
          <pc:sldMk cId="3116357727" sldId="260"/>
        </pc:sldMkLst>
      </pc:sldChg>
      <pc:sldChg chg="del">
        <pc:chgData name="Sarah Burney" userId="3ff1fe9c-ec4d-4417-af83-dbc6e1aa8c41" providerId="ADAL" clId="{16716741-735D-42B8-B6D1-014AEC9EADF2}" dt="2025-10-12T12:58:19.721" v="113" actId="2696"/>
        <pc:sldMkLst>
          <pc:docMk/>
          <pc:sldMk cId="328666397" sldId="261"/>
        </pc:sldMkLst>
      </pc:sldChg>
      <pc:sldChg chg="addSp delSp modSp add mod setBg delDesignElem">
        <pc:chgData name="Sarah Burney" userId="3ff1fe9c-ec4d-4417-af83-dbc6e1aa8c41" providerId="ADAL" clId="{16716741-735D-42B8-B6D1-014AEC9EADF2}" dt="2025-10-12T13:12:24.396" v="132" actId="26606"/>
        <pc:sldMkLst>
          <pc:docMk/>
          <pc:sldMk cId="4191422446" sldId="261"/>
        </pc:sldMkLst>
        <pc:spChg chg="mod">
          <ac:chgData name="Sarah Burney" userId="3ff1fe9c-ec4d-4417-af83-dbc6e1aa8c41" providerId="ADAL" clId="{16716741-735D-42B8-B6D1-014AEC9EADF2}" dt="2025-10-12T13:12:24.396" v="132" actId="26606"/>
          <ac:spMkLst>
            <pc:docMk/>
            <pc:sldMk cId="4191422446" sldId="261"/>
            <ac:spMk id="2" creationId="{2ABFDDF2-04C6-379D-D49D-0F74EED141DC}"/>
          </ac:spMkLst>
        </pc:spChg>
        <pc:spChg chg="mod">
          <ac:chgData name="Sarah Burney" userId="3ff1fe9c-ec4d-4417-af83-dbc6e1aa8c41" providerId="ADAL" clId="{16716741-735D-42B8-B6D1-014AEC9EADF2}" dt="2025-10-12T13:12:24.396" v="132" actId="26606"/>
          <ac:spMkLst>
            <pc:docMk/>
            <pc:sldMk cId="4191422446" sldId="261"/>
            <ac:spMk id="3" creationId="{D0F0D4EF-B40D-31AC-7BA2-9E330432E34C}"/>
          </ac:spMkLst>
        </pc:spChg>
        <pc:spChg chg="del">
          <ac:chgData name="Sarah Burney" userId="3ff1fe9c-ec4d-4417-af83-dbc6e1aa8c41" providerId="ADAL" clId="{16716741-735D-42B8-B6D1-014AEC9EADF2}" dt="2025-10-12T13:12:18.682" v="131"/>
          <ac:spMkLst>
            <pc:docMk/>
            <pc:sldMk cId="4191422446" sldId="261"/>
            <ac:spMk id="9" creationId="{E8A8EAB8-D2FF-444D-B34B-7D32F106AD0E}"/>
          </ac:spMkLst>
        </pc:spChg>
        <pc:spChg chg="add">
          <ac:chgData name="Sarah Burney" userId="3ff1fe9c-ec4d-4417-af83-dbc6e1aa8c41" providerId="ADAL" clId="{16716741-735D-42B8-B6D1-014AEC9EADF2}" dt="2025-10-12T13:12:24.396" v="132" actId="26606"/>
          <ac:spMkLst>
            <pc:docMk/>
            <pc:sldMk cId="4191422446" sldId="261"/>
            <ac:spMk id="10" creationId="{04812C46-200A-4DEB-A05E-3ED6C68C2387}"/>
          </ac:spMkLst>
        </pc:spChg>
        <pc:spChg chg="add">
          <ac:chgData name="Sarah Burney" userId="3ff1fe9c-ec4d-4417-af83-dbc6e1aa8c41" providerId="ADAL" clId="{16716741-735D-42B8-B6D1-014AEC9EADF2}" dt="2025-10-12T13:12:24.396" v="132" actId="26606"/>
          <ac:spMkLst>
            <pc:docMk/>
            <pc:sldMk cId="4191422446" sldId="261"/>
            <ac:spMk id="12" creationId="{D1EA859B-E555-4109-94F3-6700E046E008}"/>
          </ac:spMkLst>
        </pc:spChg>
        <pc:picChg chg="mod ord">
          <ac:chgData name="Sarah Burney" userId="3ff1fe9c-ec4d-4417-af83-dbc6e1aa8c41" providerId="ADAL" clId="{16716741-735D-42B8-B6D1-014AEC9EADF2}" dt="2025-10-12T13:12:24.396" v="132" actId="26606"/>
          <ac:picMkLst>
            <pc:docMk/>
            <pc:sldMk cId="4191422446" sldId="261"/>
            <ac:picMk id="5" creationId="{FFB944A4-5FD0-9EFB-81FA-E0C7FAA4B115}"/>
          </ac:picMkLst>
        </pc:picChg>
        <pc:cxnChg chg="del">
          <ac:chgData name="Sarah Burney" userId="3ff1fe9c-ec4d-4417-af83-dbc6e1aa8c41" providerId="ADAL" clId="{16716741-735D-42B8-B6D1-014AEC9EADF2}" dt="2025-10-12T13:12:18.682" v="131"/>
          <ac:cxnSpMkLst>
            <pc:docMk/>
            <pc:sldMk cId="4191422446" sldId="261"/>
            <ac:cxnSpMk id="11" creationId="{EEA38897-7BA3-4408-8083-3235339C4A60}"/>
          </ac:cxnSpMkLst>
        </pc:cxnChg>
        <pc:cxnChg chg="del">
          <ac:chgData name="Sarah Burney" userId="3ff1fe9c-ec4d-4417-af83-dbc6e1aa8c41" providerId="ADAL" clId="{16716741-735D-42B8-B6D1-014AEC9EADF2}" dt="2025-10-12T13:12:18.682" v="131"/>
          <ac:cxnSpMkLst>
            <pc:docMk/>
            <pc:sldMk cId="4191422446" sldId="261"/>
            <ac:cxnSpMk id="13" creationId="{F11AD06B-AB20-4097-8606-5DA00DBACE88}"/>
          </ac:cxnSpMkLst>
        </pc:cxnChg>
      </pc:sldChg>
      <pc:sldChg chg="del">
        <pc:chgData name="Sarah Burney" userId="3ff1fe9c-ec4d-4417-af83-dbc6e1aa8c41" providerId="ADAL" clId="{16716741-735D-42B8-B6D1-014AEC9EADF2}" dt="2025-10-12T13:06:28.518" v="116" actId="2696"/>
        <pc:sldMkLst>
          <pc:docMk/>
          <pc:sldMk cId="2711488612" sldId="262"/>
        </pc:sldMkLst>
      </pc:sldChg>
      <pc:sldChg chg="del">
        <pc:chgData name="Sarah Burney" userId="3ff1fe9c-ec4d-4417-af83-dbc6e1aa8c41" providerId="ADAL" clId="{16716741-735D-42B8-B6D1-014AEC9EADF2}" dt="2025-10-12T12:54:30.809" v="109" actId="2696"/>
        <pc:sldMkLst>
          <pc:docMk/>
          <pc:sldMk cId="640769378" sldId="263"/>
        </pc:sldMkLst>
      </pc:sldChg>
      <pc:sldChg chg="delSp add setBg delDesignElem">
        <pc:chgData name="Sarah Burney" userId="3ff1fe9c-ec4d-4417-af83-dbc6e1aa8c41" providerId="ADAL" clId="{16716741-735D-42B8-B6D1-014AEC9EADF2}" dt="2025-10-12T13:10:48.337" v="120"/>
        <pc:sldMkLst>
          <pc:docMk/>
          <pc:sldMk cId="3762664734" sldId="264"/>
        </pc:sldMkLst>
        <pc:spChg chg="del">
          <ac:chgData name="Sarah Burney" userId="3ff1fe9c-ec4d-4417-af83-dbc6e1aa8c41" providerId="ADAL" clId="{16716741-735D-42B8-B6D1-014AEC9EADF2}" dt="2025-10-12T13:10:48.337" v="120"/>
          <ac:spMkLst>
            <pc:docMk/>
            <pc:sldMk cId="3762664734" sldId="264"/>
            <ac:spMk id="7175" creationId="{F13C74B1-5B17-4795-BED0-7140497B445A}"/>
          </ac:spMkLst>
        </pc:spChg>
        <pc:spChg chg="del">
          <ac:chgData name="Sarah Burney" userId="3ff1fe9c-ec4d-4417-af83-dbc6e1aa8c41" providerId="ADAL" clId="{16716741-735D-42B8-B6D1-014AEC9EADF2}" dt="2025-10-12T13:10:48.337" v="120"/>
          <ac:spMkLst>
            <pc:docMk/>
            <pc:sldMk cId="3762664734" sldId="264"/>
            <ac:spMk id="7177" creationId="{D4974D33-8DC5-464E-8C6D-BE58F0669C17}"/>
          </ac:spMkLst>
        </pc:spChg>
      </pc:sldChg>
      <pc:sldChg chg="delSp modSp add mod setBg delDesignElem">
        <pc:chgData name="Sarah Burney" userId="3ff1fe9c-ec4d-4417-af83-dbc6e1aa8c41" providerId="ADAL" clId="{16716741-735D-42B8-B6D1-014AEC9EADF2}" dt="2025-10-12T13:43:55.893" v="212" actId="115"/>
        <pc:sldMkLst>
          <pc:docMk/>
          <pc:sldMk cId="485778428" sldId="265"/>
        </pc:sldMkLst>
        <pc:spChg chg="mod">
          <ac:chgData name="Sarah Burney" userId="3ff1fe9c-ec4d-4417-af83-dbc6e1aa8c41" providerId="ADAL" clId="{16716741-735D-42B8-B6D1-014AEC9EADF2}" dt="2025-10-12T13:42:31.319" v="151" actId="20577"/>
          <ac:spMkLst>
            <pc:docMk/>
            <pc:sldMk cId="485778428" sldId="265"/>
            <ac:spMk id="2" creationId="{F168B36E-6183-57C6-6E42-B241657129B5}"/>
          </ac:spMkLst>
        </pc:spChg>
        <pc:spChg chg="mod">
          <ac:chgData name="Sarah Burney" userId="3ff1fe9c-ec4d-4417-af83-dbc6e1aa8c41" providerId="ADAL" clId="{16716741-735D-42B8-B6D1-014AEC9EADF2}" dt="2025-10-12T13:43:55.893" v="212" actId="115"/>
          <ac:spMkLst>
            <pc:docMk/>
            <pc:sldMk cId="485778428" sldId="265"/>
            <ac:spMk id="3" creationId="{91DC47AE-457C-76C5-4C5B-FC696A0F02BA}"/>
          </ac:spMkLst>
        </pc:spChg>
        <pc:spChg chg="del">
          <ac:chgData name="Sarah Burney" userId="3ff1fe9c-ec4d-4417-af83-dbc6e1aa8c41" providerId="ADAL" clId="{16716741-735D-42B8-B6D1-014AEC9EADF2}" dt="2025-10-12T13:11:01.574" v="122"/>
          <ac:spMkLst>
            <pc:docMk/>
            <pc:sldMk cId="485778428" sldId="265"/>
            <ac:spMk id="8214" creationId="{9A724DBA-D2D9-471E-8ED7-2015DDD950DF}"/>
          </ac:spMkLst>
        </pc:spChg>
        <pc:spChg chg="del">
          <ac:chgData name="Sarah Burney" userId="3ff1fe9c-ec4d-4417-af83-dbc6e1aa8c41" providerId="ADAL" clId="{16716741-735D-42B8-B6D1-014AEC9EADF2}" dt="2025-10-12T13:11:01.574" v="122"/>
          <ac:spMkLst>
            <pc:docMk/>
            <pc:sldMk cId="485778428" sldId="265"/>
            <ac:spMk id="8216" creationId="{08980754-6F4B-43C9-B9BE-127B6BED6586}"/>
          </ac:spMkLst>
        </pc:spChg>
        <pc:spChg chg="del">
          <ac:chgData name="Sarah Burney" userId="3ff1fe9c-ec4d-4417-af83-dbc6e1aa8c41" providerId="ADAL" clId="{16716741-735D-42B8-B6D1-014AEC9EADF2}" dt="2025-10-12T13:11:01.574" v="122"/>
          <ac:spMkLst>
            <pc:docMk/>
            <pc:sldMk cId="485778428" sldId="265"/>
            <ac:spMk id="8218" creationId="{2C1BBA94-3F40-40AA-8BB9-E69E25E537C1}"/>
          </ac:spMkLst>
        </pc:spChg>
        <pc:spChg chg="del">
          <ac:chgData name="Sarah Burney" userId="3ff1fe9c-ec4d-4417-af83-dbc6e1aa8c41" providerId="ADAL" clId="{16716741-735D-42B8-B6D1-014AEC9EADF2}" dt="2025-10-12T13:11:01.574" v="122"/>
          <ac:spMkLst>
            <pc:docMk/>
            <pc:sldMk cId="485778428" sldId="265"/>
            <ac:spMk id="8220" creationId="{169CC832-2974-4E8D-90ED-3E2941BA7336}"/>
          </ac:spMkLst>
        </pc:spChg>
        <pc:spChg chg="del">
          <ac:chgData name="Sarah Burney" userId="3ff1fe9c-ec4d-4417-af83-dbc6e1aa8c41" providerId="ADAL" clId="{16716741-735D-42B8-B6D1-014AEC9EADF2}" dt="2025-10-12T13:11:01.574" v="122"/>
          <ac:spMkLst>
            <pc:docMk/>
            <pc:sldMk cId="485778428" sldId="265"/>
            <ac:spMk id="8222" creationId="{55222F96-971A-4F90-B841-6BAB416C7AC1}"/>
          </ac:spMkLst>
        </pc:spChg>
      </pc:sldChg>
      <pc:sldChg chg="add del">
        <pc:chgData name="Sarah Burney" userId="3ff1fe9c-ec4d-4417-af83-dbc6e1aa8c41" providerId="ADAL" clId="{16716741-735D-42B8-B6D1-014AEC9EADF2}" dt="2025-10-12T13:10:01.881" v="118" actId="2696"/>
        <pc:sldMkLst>
          <pc:docMk/>
          <pc:sldMk cId="2324832507" sldId="267"/>
        </pc:sldMkLst>
      </pc:sldChg>
      <pc:sldChg chg="del">
        <pc:chgData name="Sarah Burney" userId="3ff1fe9c-ec4d-4417-af83-dbc6e1aa8c41" providerId="ADAL" clId="{16716741-735D-42B8-B6D1-014AEC9EADF2}" dt="2025-10-12T12:57:44.298" v="112" actId="2696"/>
        <pc:sldMkLst>
          <pc:docMk/>
          <pc:sldMk cId="4250004841" sldId="268"/>
        </pc:sldMkLst>
      </pc:sldChg>
      <pc:sldChg chg="delSp add setBg delDesignElem">
        <pc:chgData name="Sarah Burney" userId="3ff1fe9c-ec4d-4417-af83-dbc6e1aa8c41" providerId="ADAL" clId="{16716741-735D-42B8-B6D1-014AEC9EADF2}" dt="2025-10-12T13:12:43.654" v="134"/>
        <pc:sldMkLst>
          <pc:docMk/>
          <pc:sldMk cId="2635218883" sldId="269"/>
        </pc:sldMkLst>
        <pc:grpChg chg="del">
          <ac:chgData name="Sarah Burney" userId="3ff1fe9c-ec4d-4417-af83-dbc6e1aa8c41" providerId="ADAL" clId="{16716741-735D-42B8-B6D1-014AEC9EADF2}" dt="2025-10-12T13:12:43.654" v="134"/>
          <ac:grpSpMkLst>
            <pc:docMk/>
            <pc:sldMk cId="2635218883" sldId="269"/>
            <ac:grpSpMk id="6159" creationId="{BE589684-54CA-64D8-C963-5F19FF75BF72}"/>
          </ac:grpSpMkLst>
        </pc:grpChg>
      </pc:sldChg>
      <pc:sldChg chg="del">
        <pc:chgData name="Sarah Burney" userId="3ff1fe9c-ec4d-4417-af83-dbc6e1aa8c41" providerId="ADAL" clId="{16716741-735D-42B8-B6D1-014AEC9EADF2}" dt="2025-10-12T13:05:40.203" v="115" actId="2696"/>
        <pc:sldMkLst>
          <pc:docMk/>
          <pc:sldMk cId="845218022" sldId="274"/>
        </pc:sldMkLst>
      </pc:sldChg>
      <pc:sldChg chg="addSp modSp new mod setBg">
        <pc:chgData name="Sarah Burney" userId="3ff1fe9c-ec4d-4417-af83-dbc6e1aa8c41" providerId="ADAL" clId="{16716741-735D-42B8-B6D1-014AEC9EADF2}" dt="2025-10-12T11:43:03.608" v="108" actId="115"/>
        <pc:sldMkLst>
          <pc:docMk/>
          <pc:sldMk cId="1883901520" sldId="275"/>
        </pc:sldMkLst>
        <pc:spChg chg="mod">
          <ac:chgData name="Sarah Burney" userId="3ff1fe9c-ec4d-4417-af83-dbc6e1aa8c41" providerId="ADAL" clId="{16716741-735D-42B8-B6D1-014AEC9EADF2}" dt="2025-10-12T11:41:35.028" v="92" actId="403"/>
          <ac:spMkLst>
            <pc:docMk/>
            <pc:sldMk cId="1883901520" sldId="275"/>
            <ac:spMk id="2" creationId="{7EAA7001-BB1D-2C9C-F70C-CE7BCDD832A7}"/>
          </ac:spMkLst>
        </pc:spChg>
        <pc:spChg chg="mod">
          <ac:chgData name="Sarah Burney" userId="3ff1fe9c-ec4d-4417-af83-dbc6e1aa8c41" providerId="ADAL" clId="{16716741-735D-42B8-B6D1-014AEC9EADF2}" dt="2025-10-12T11:43:03.608" v="108" actId="115"/>
          <ac:spMkLst>
            <pc:docMk/>
            <pc:sldMk cId="1883901520" sldId="275"/>
            <ac:spMk id="3" creationId="{916C82E0-185E-BB0B-F039-054FD49DF0E8}"/>
          </ac:spMkLst>
        </pc:spChg>
        <pc:spChg chg="add">
          <ac:chgData name="Sarah Burney" userId="3ff1fe9c-ec4d-4417-af83-dbc6e1aa8c41" providerId="ADAL" clId="{16716741-735D-42B8-B6D1-014AEC9EADF2}" dt="2025-10-12T11:39:26.786" v="64" actId="26606"/>
          <ac:spMkLst>
            <pc:docMk/>
            <pc:sldMk cId="1883901520" sldId="275"/>
            <ac:spMk id="1031" creationId="{D1D34770-47A8-402C-AF23-2B653F2D88C1}"/>
          </ac:spMkLst>
        </pc:spChg>
        <pc:picChg chg="add mod">
          <ac:chgData name="Sarah Burney" userId="3ff1fe9c-ec4d-4417-af83-dbc6e1aa8c41" providerId="ADAL" clId="{16716741-735D-42B8-B6D1-014AEC9EADF2}" dt="2025-10-12T11:39:26.786" v="64" actId="26606"/>
          <ac:picMkLst>
            <pc:docMk/>
            <pc:sldMk cId="1883901520" sldId="275"/>
            <ac:picMk id="1026" creationId="{65C3DF5E-625A-C037-2087-D54F96070D35}"/>
          </ac:picMkLst>
        </pc:picChg>
      </pc:sldChg>
      <pc:sldChg chg="delSp add setBg delDesignElem">
        <pc:chgData name="Sarah Burney" userId="3ff1fe9c-ec4d-4417-af83-dbc6e1aa8c41" providerId="ADAL" clId="{16716741-735D-42B8-B6D1-014AEC9EADF2}" dt="2025-10-12T13:11:43.560" v="128"/>
        <pc:sldMkLst>
          <pc:docMk/>
          <pc:sldMk cId="1729911548" sldId="282"/>
        </pc:sldMkLst>
        <pc:spChg chg="del">
          <ac:chgData name="Sarah Burney" userId="3ff1fe9c-ec4d-4417-af83-dbc6e1aa8c41" providerId="ADAL" clId="{16716741-735D-42B8-B6D1-014AEC9EADF2}" dt="2025-10-12T13:11:43.560" v="128"/>
          <ac:spMkLst>
            <pc:docMk/>
            <pc:sldMk cId="1729911548" sldId="282"/>
            <ac:spMk id="5127" creationId="{F13C74B1-5B17-4795-BED0-7140497B445A}"/>
          </ac:spMkLst>
        </pc:spChg>
        <pc:spChg chg="del">
          <ac:chgData name="Sarah Burney" userId="3ff1fe9c-ec4d-4417-af83-dbc6e1aa8c41" providerId="ADAL" clId="{16716741-735D-42B8-B6D1-014AEC9EADF2}" dt="2025-10-12T13:11:43.560" v="128"/>
          <ac:spMkLst>
            <pc:docMk/>
            <pc:sldMk cId="1729911548" sldId="282"/>
            <ac:spMk id="5129" creationId="{D4974D33-8DC5-464E-8C6D-BE58F0669C17}"/>
          </ac:spMkLst>
        </pc:spChg>
      </pc:sldChg>
      <pc:sldChg chg="delSp modSp add mod setBg delDesignElem">
        <pc:chgData name="Sarah Burney" userId="3ff1fe9c-ec4d-4417-af83-dbc6e1aa8c41" providerId="ADAL" clId="{16716741-735D-42B8-B6D1-014AEC9EADF2}" dt="2025-10-12T13:11:50.119" v="129" actId="113"/>
        <pc:sldMkLst>
          <pc:docMk/>
          <pc:sldMk cId="1518121842" sldId="283"/>
        </pc:sldMkLst>
        <pc:spChg chg="mod">
          <ac:chgData name="Sarah Burney" userId="3ff1fe9c-ec4d-4417-af83-dbc6e1aa8c41" providerId="ADAL" clId="{16716741-735D-42B8-B6D1-014AEC9EADF2}" dt="2025-10-12T13:11:50.119" v="129" actId="113"/>
          <ac:spMkLst>
            <pc:docMk/>
            <pc:sldMk cId="1518121842" sldId="283"/>
            <ac:spMk id="2" creationId="{33FCB330-8D63-4D92-99DE-5560AE8D2CF9}"/>
          </ac:spMkLst>
        </pc:spChg>
        <pc:spChg chg="del">
          <ac:chgData name="Sarah Burney" userId="3ff1fe9c-ec4d-4417-af83-dbc6e1aa8c41" providerId="ADAL" clId="{16716741-735D-42B8-B6D1-014AEC9EADF2}" dt="2025-10-12T13:11:19.837" v="124"/>
          <ac:spMkLst>
            <pc:docMk/>
            <pc:sldMk cId="1518121842" sldId="283"/>
            <ac:spMk id="9" creationId="{9A724DBA-D2D9-471E-8ED7-2015DDD950DF}"/>
          </ac:spMkLst>
        </pc:spChg>
        <pc:spChg chg="del">
          <ac:chgData name="Sarah Burney" userId="3ff1fe9c-ec4d-4417-af83-dbc6e1aa8c41" providerId="ADAL" clId="{16716741-735D-42B8-B6D1-014AEC9EADF2}" dt="2025-10-12T13:11:19.837" v="124"/>
          <ac:spMkLst>
            <pc:docMk/>
            <pc:sldMk cId="1518121842" sldId="283"/>
            <ac:spMk id="11" creationId="{08980754-6F4B-43C9-B9BE-127B6BED6586}"/>
          </ac:spMkLst>
        </pc:spChg>
        <pc:spChg chg="del">
          <ac:chgData name="Sarah Burney" userId="3ff1fe9c-ec4d-4417-af83-dbc6e1aa8c41" providerId="ADAL" clId="{16716741-735D-42B8-B6D1-014AEC9EADF2}" dt="2025-10-12T13:11:19.837" v="124"/>
          <ac:spMkLst>
            <pc:docMk/>
            <pc:sldMk cId="1518121842" sldId="283"/>
            <ac:spMk id="13" creationId="{2C1BBA94-3F40-40AA-8BB9-E69E25E537C1}"/>
          </ac:spMkLst>
        </pc:spChg>
        <pc:spChg chg="del">
          <ac:chgData name="Sarah Burney" userId="3ff1fe9c-ec4d-4417-af83-dbc6e1aa8c41" providerId="ADAL" clId="{16716741-735D-42B8-B6D1-014AEC9EADF2}" dt="2025-10-12T13:11:19.837" v="124"/>
          <ac:spMkLst>
            <pc:docMk/>
            <pc:sldMk cId="1518121842" sldId="283"/>
            <ac:spMk id="15" creationId="{169CC832-2974-4E8D-90ED-3E2941BA7336}"/>
          </ac:spMkLst>
        </pc:spChg>
        <pc:spChg chg="del">
          <ac:chgData name="Sarah Burney" userId="3ff1fe9c-ec4d-4417-af83-dbc6e1aa8c41" providerId="ADAL" clId="{16716741-735D-42B8-B6D1-014AEC9EADF2}" dt="2025-10-12T13:11:19.837" v="124"/>
          <ac:spMkLst>
            <pc:docMk/>
            <pc:sldMk cId="1518121842" sldId="283"/>
            <ac:spMk id="17" creationId="{55222F96-971A-4F90-B841-6BAB416C7AC1}"/>
          </ac:spMkLst>
        </pc:spChg>
      </pc:sldChg>
      <pc:sldChg chg="delSp modSp add mod setBg delDesignElem">
        <pc:chgData name="Sarah Burney" userId="3ff1fe9c-ec4d-4417-af83-dbc6e1aa8c41" providerId="ADAL" clId="{16716741-735D-42B8-B6D1-014AEC9EADF2}" dt="2025-10-12T13:13:14.620" v="137" actId="6549"/>
        <pc:sldMkLst>
          <pc:docMk/>
          <pc:sldMk cId="2384633548" sldId="284"/>
        </pc:sldMkLst>
        <pc:spChg chg="mod">
          <ac:chgData name="Sarah Burney" userId="3ff1fe9c-ec4d-4417-af83-dbc6e1aa8c41" providerId="ADAL" clId="{16716741-735D-42B8-B6D1-014AEC9EADF2}" dt="2025-10-12T13:13:14.620" v="137" actId="6549"/>
          <ac:spMkLst>
            <pc:docMk/>
            <pc:sldMk cId="2384633548" sldId="284"/>
            <ac:spMk id="4" creationId="{18C540E3-12E7-B3F2-F314-23A21722FF14}"/>
          </ac:spMkLst>
        </pc:spChg>
        <pc:spChg chg="del">
          <ac:chgData name="Sarah Burney" userId="3ff1fe9c-ec4d-4417-af83-dbc6e1aa8c41" providerId="ADAL" clId="{16716741-735D-42B8-B6D1-014AEC9EADF2}" dt="2025-10-12T13:11:31.505" v="126"/>
          <ac:spMkLst>
            <pc:docMk/>
            <pc:sldMk cId="2384633548" sldId="284"/>
            <ac:spMk id="11" creationId="{23E547B5-89CF-4EC0-96DE-25771AED0799}"/>
          </ac:spMkLst>
        </pc:spChg>
        <pc:spChg chg="del">
          <ac:chgData name="Sarah Burney" userId="3ff1fe9c-ec4d-4417-af83-dbc6e1aa8c41" providerId="ADAL" clId="{16716741-735D-42B8-B6D1-014AEC9EADF2}" dt="2025-10-12T13:11:31.505" v="126"/>
          <ac:spMkLst>
            <pc:docMk/>
            <pc:sldMk cId="2384633548" sldId="284"/>
            <ac:spMk id="13" creationId="{3F0B8CEB-8279-4E5E-A0CE-1FC9F71736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143-52BB-45BD-F71D-77946155C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A7BB9-07DE-FE79-93E8-E7AA48FBE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AA57-67AB-53E2-80F9-ABBED15D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99EB-F4EF-F5F4-4300-C0332818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661A-B18E-E8B6-581E-E59AAB91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18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BDF1-0DCA-7F9A-5D64-C6FF0E0A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4E78B-3C07-0D1A-3BFF-DC301C46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C1DC-3EC5-933D-1A8D-A4305997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EBD6-919E-2A80-5106-2E753740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BCF4-B60D-D7DA-7E84-866ABF5C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6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25088-2304-FD67-7A6E-ADA928197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30886-488C-04BB-E0B1-AF24E5C5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21A6F-7A55-F7D5-0E69-D1144109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2251-3144-B008-05D5-936E5049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AA73-8D81-C12E-3E27-87B7D80E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7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E9C6-7B22-B171-E77B-ACE78F89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D69E-B3F6-FCEF-01E0-368EC087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3198-5661-9E86-A5B6-1DE012E7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D825-7144-9EEA-CDE0-E693CDE1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1D4A-4FAE-4FBE-2654-2A1A01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5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BBB6-994B-DF9E-866F-A5988D36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FB38-4BF7-C4A2-6996-9D749076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9530A-909F-2924-38A8-E59BC4DD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C54B-E088-D6AD-3E97-9E5675AE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BF49-A4A6-0222-8EF4-536A9EA9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9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5EA-8F49-2541-113F-313FB275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3CE3-D5FA-1428-B805-BA256BC97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8CCB4-58F2-0BF0-540C-42189F66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F5AB4-4A0A-2B39-7415-F6B81FC2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7161A-9C6A-9242-D236-8F083C52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51F47-691A-A62D-9C60-112329FA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58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4B3E-F1D5-AA06-2C2C-3814F4E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7B1A-B5B8-99BD-7CFB-F57CF929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99CEC-5381-7D55-39AE-1CA8AB6C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A45B9-7849-F397-6732-C2D6487EA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D86D2-C014-D18F-E7F0-B2139D47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E9EEC-14B9-4D25-E071-B8424FA4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AA96D-47A9-75F1-5747-13BDF7D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314BD-F80D-F8FC-A095-ABE210EF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5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F2EB-EEAB-919A-2D6E-67E7E019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68784-7D69-6D29-64F6-1713EA63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F3F47-EF67-8F64-7762-3A19A46E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9022-B9C3-8C12-604C-3AB15F2D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4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AF1A6-DD9E-9535-EE81-8C8B5ACC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D422A-3388-2DFF-B74F-ECD379DD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1C2-7976-56FA-383F-0E0B63B1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11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69FB-98AE-94A1-949B-1688416F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C6E1-A214-FB8B-155F-10F477F3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72DF1-701C-2101-C61C-4C8E2D34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23E76-39B3-7911-C222-E39D1BD4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C741B-F2B8-C48C-AEE6-9A10DC54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453F5-5587-20D1-DAF5-829D767F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68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2F1-0B8B-9785-203E-D9AFF0F2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551CF-043B-E4F0-1CF3-39DA7B026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93DE1-3517-44F2-DC72-A06FADA7A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9970C-EF20-CE2D-AC88-19671FFD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4EDA2-F664-5ADA-AA40-23B0CC20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823E1-6676-1449-E9EE-2E0C47E9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73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DB955-E433-AD97-02F6-F6C9F23A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DC7B8-9CD7-6C7B-4DB9-D6586D1D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560C-BC9F-E5C9-520C-26CD2E215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F9C0D-E217-49B8-AE88-1E24F8BFFBB1}" type="datetimeFigureOut">
              <a:rPr lang="en-AU" smtClean="0"/>
              <a:t>13/10/2025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F5AC-FA98-1A6C-3629-8FD469F73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85CB-B814-91A5-F9EC-C6789EDB7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2EC4B-4266-4D97-829B-92151CB52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uge old green tree with visible spread roots">
            <a:extLst>
              <a:ext uri="{FF2B5EF4-FFF2-40B4-BE49-F238E27FC236}">
                <a16:creationId xmlns:a16="http://schemas.microsoft.com/office/drawing/2014/main" id="{8121E59A-FFC9-6BF8-71BC-1D0ED120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2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B839B-260F-BDC9-E4B4-14430D351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n-AU" sz="3600">
                <a:solidFill>
                  <a:schemeClr val="tx1">
                    <a:lumMod val="85000"/>
                    <a:lumOff val="15000"/>
                  </a:schemeClr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ECB4E-4625-0AFD-D40C-7F6DF60AD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n-AU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Term 4, Week 6</a:t>
            </a:r>
          </a:p>
        </p:txBody>
      </p:sp>
    </p:spTree>
    <p:extLst>
      <p:ext uri="{BB962C8B-B14F-4D97-AF65-F5344CB8AC3E}">
        <p14:creationId xmlns:p14="http://schemas.microsoft.com/office/powerpoint/2010/main" val="423007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FFB944A4-5FD0-9EFB-81FA-E0C7FAA4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0" r="1012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FDDF2-04C6-379D-D49D-0F74EED1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AU" sz="4000" b="1"/>
              <a:t>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D4EF-B40D-31AC-7BA2-9E330432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/>
              <a:t>Meaning: </a:t>
            </a:r>
            <a:r>
              <a:rPr lang="en-AU" sz="2000"/>
              <a:t>build, assemble</a:t>
            </a:r>
          </a:p>
          <a:p>
            <a:r>
              <a:rPr lang="en-AU" sz="2000"/>
              <a:t>Con</a:t>
            </a:r>
            <a:r>
              <a:rPr lang="en-AU" sz="2000" u="sng"/>
              <a:t>struct</a:t>
            </a:r>
          </a:p>
          <a:p>
            <a:r>
              <a:rPr lang="en-AU" sz="2000" u="sng"/>
              <a:t>Struct</a:t>
            </a:r>
            <a:r>
              <a:rPr lang="en-AU" sz="2000"/>
              <a:t>ure</a:t>
            </a:r>
          </a:p>
          <a:p>
            <a:r>
              <a:rPr lang="en-AU" sz="2000"/>
              <a:t>In</a:t>
            </a:r>
            <a:r>
              <a:rPr lang="en-AU" sz="2000" u="sng"/>
              <a:t>struct</a:t>
            </a:r>
          </a:p>
          <a:p>
            <a:r>
              <a:rPr lang="en-AU" sz="2000"/>
              <a:t>De</a:t>
            </a:r>
            <a:r>
              <a:rPr lang="en-AU" sz="2000" u="sng"/>
              <a:t>struct</a:t>
            </a:r>
            <a:r>
              <a:rPr lang="en-AU" sz="2000"/>
              <a:t>ion</a:t>
            </a:r>
          </a:p>
          <a:p>
            <a:r>
              <a:rPr lang="en-AU" sz="2000"/>
              <a:t>Ob</a:t>
            </a:r>
            <a:r>
              <a:rPr lang="en-AU" sz="2000" u="sng"/>
              <a:t>struct</a:t>
            </a:r>
          </a:p>
        </p:txBody>
      </p:sp>
    </p:spTree>
    <p:extLst>
      <p:ext uri="{BB962C8B-B14F-4D97-AF65-F5344CB8AC3E}">
        <p14:creationId xmlns:p14="http://schemas.microsoft.com/office/powerpoint/2010/main" val="419142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4AC4-562F-FFD7-81B2-C30E9B6C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en-AU" sz="3200" b="1"/>
              <a:t>Man, manu</a:t>
            </a:r>
          </a:p>
        </p:txBody>
      </p:sp>
      <p:pic>
        <p:nvPicPr>
          <p:cNvPr id="6146" name="Picture 2" descr="What Does a Hand Specialist Do? - Cary Orthopaedics">
            <a:extLst>
              <a:ext uri="{FF2B5EF4-FFF2-40B4-BE49-F238E27FC236}">
                <a16:creationId xmlns:a16="http://schemas.microsoft.com/office/drawing/2014/main" id="{F23CF34C-26DE-D676-326C-24DDE76E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19974" b="-2"/>
          <a:stretch>
            <a:fillRect/>
          </a:stretch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CDE6-D504-882B-7518-58499EE7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hand, by hand</a:t>
            </a:r>
          </a:p>
          <a:p>
            <a:r>
              <a:rPr lang="en-AU" sz="2000" u="sng" dirty="0"/>
              <a:t>Manu</a:t>
            </a:r>
            <a:r>
              <a:rPr lang="en-AU" sz="2000" dirty="0"/>
              <a:t>script</a:t>
            </a:r>
          </a:p>
          <a:p>
            <a:r>
              <a:rPr lang="en-AU" sz="2000" u="sng" dirty="0"/>
              <a:t>Manu</a:t>
            </a:r>
            <a:r>
              <a:rPr lang="en-AU" sz="2000" dirty="0"/>
              <a:t>al</a:t>
            </a:r>
          </a:p>
          <a:p>
            <a:r>
              <a:rPr lang="en-AU" sz="2000" u="sng" dirty="0"/>
              <a:t>Manu</a:t>
            </a:r>
            <a:r>
              <a:rPr lang="en-AU" sz="2000" dirty="0"/>
              <a:t>facture</a:t>
            </a:r>
          </a:p>
          <a:p>
            <a:r>
              <a:rPr lang="en-AU" sz="2000" u="sng" dirty="0"/>
              <a:t>Man</a:t>
            </a:r>
            <a:r>
              <a:rPr lang="en-AU" sz="2000" dirty="0"/>
              <a:t>acle</a:t>
            </a:r>
          </a:p>
          <a:p>
            <a:r>
              <a:rPr lang="en-AU" sz="2000" u="sng" dirty="0"/>
              <a:t>Man</a:t>
            </a:r>
            <a:r>
              <a:rPr lang="en-AU" sz="2000" dirty="0"/>
              <a:t>ipulate</a:t>
            </a:r>
          </a:p>
          <a:p>
            <a:r>
              <a:rPr lang="en-AU" sz="2000" u="sng" dirty="0"/>
              <a:t>Man</a:t>
            </a:r>
            <a:r>
              <a:rPr lang="en-AU" sz="2000" dirty="0"/>
              <a:t>oeuvre </a:t>
            </a:r>
          </a:p>
        </p:txBody>
      </p:sp>
    </p:spTree>
    <p:extLst>
      <p:ext uri="{BB962C8B-B14F-4D97-AF65-F5344CB8AC3E}">
        <p14:creationId xmlns:p14="http://schemas.microsoft.com/office/powerpoint/2010/main" val="263521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EF18-B572-91DD-4CFB-C4593C50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en-AU" sz="4800" b="1" dirty="0">
                <a:solidFill>
                  <a:schemeClr val="tx1"/>
                </a:solidFill>
              </a:rPr>
              <a:t>Pos, </a:t>
            </a:r>
            <a:r>
              <a:rPr lang="en-AU" sz="4800" b="1" dirty="0" err="1">
                <a:solidFill>
                  <a:schemeClr val="tx1"/>
                </a:solidFill>
              </a:rPr>
              <a:t>pon</a:t>
            </a:r>
            <a:r>
              <a:rPr lang="en-AU" sz="4800" b="1" dirty="0">
                <a:solidFill>
                  <a:schemeClr val="tx1"/>
                </a:solidFill>
              </a:rPr>
              <a:t>, posit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985EB-5E6C-2FC9-9B7B-0E1BF587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5" r="15967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575B-EE73-F607-BCF7-52E37E10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Meaning: </a:t>
            </a:r>
            <a:r>
              <a:rPr lang="en-GB" sz="1800" dirty="0">
                <a:solidFill>
                  <a:schemeClr val="tx1"/>
                </a:solidFill>
              </a:rPr>
              <a:t>to put, to place, to set down</a:t>
            </a:r>
          </a:p>
          <a:p>
            <a:r>
              <a:rPr lang="en-GB" sz="1800" u="sng" dirty="0">
                <a:solidFill>
                  <a:schemeClr val="tx1"/>
                </a:solidFill>
              </a:rPr>
              <a:t>Posit</a:t>
            </a:r>
            <a:r>
              <a:rPr lang="en-GB" sz="1800" dirty="0">
                <a:solidFill>
                  <a:schemeClr val="tx1"/>
                </a:solidFill>
              </a:rPr>
              <a:t>ion </a:t>
            </a:r>
          </a:p>
          <a:p>
            <a:r>
              <a:rPr lang="en-GB" sz="1800" u="sng" dirty="0">
                <a:solidFill>
                  <a:schemeClr val="tx1"/>
                </a:solidFill>
              </a:rPr>
              <a:t>Pos</a:t>
            </a:r>
            <a:r>
              <a:rPr lang="en-GB" sz="1800" dirty="0">
                <a:solidFill>
                  <a:schemeClr val="tx1"/>
                </a:solidFill>
              </a:rPr>
              <a:t>tpone </a:t>
            </a:r>
          </a:p>
          <a:p>
            <a:r>
              <a:rPr lang="en-GB" sz="1800" dirty="0">
                <a:solidFill>
                  <a:schemeClr val="tx1"/>
                </a:solidFill>
              </a:rPr>
              <a:t>Com</a:t>
            </a:r>
            <a:r>
              <a:rPr lang="en-GB" sz="1800" u="sng" dirty="0">
                <a:solidFill>
                  <a:schemeClr val="tx1"/>
                </a:solidFill>
              </a:rPr>
              <a:t>pos</a:t>
            </a:r>
            <a:r>
              <a:rPr lang="en-GB" sz="1800" dirty="0">
                <a:solidFill>
                  <a:schemeClr val="tx1"/>
                </a:solidFill>
              </a:rPr>
              <a:t>ition </a:t>
            </a:r>
          </a:p>
          <a:p>
            <a:r>
              <a:rPr lang="en-GB" sz="1800" dirty="0">
                <a:solidFill>
                  <a:schemeClr val="tx1"/>
                </a:solidFill>
              </a:rPr>
              <a:t>Pro</a:t>
            </a:r>
            <a:r>
              <a:rPr lang="en-GB" sz="1800" u="sng" dirty="0">
                <a:solidFill>
                  <a:schemeClr val="tx1"/>
                </a:solidFill>
              </a:rPr>
              <a:t>pos</a:t>
            </a:r>
            <a:r>
              <a:rPr lang="en-GB" sz="1800" dirty="0">
                <a:solidFill>
                  <a:schemeClr val="tx1"/>
                </a:solidFill>
              </a:rPr>
              <a:t>al </a:t>
            </a:r>
          </a:p>
          <a:p>
            <a:r>
              <a:rPr lang="en-GB" sz="1800" dirty="0">
                <a:solidFill>
                  <a:schemeClr val="tx1"/>
                </a:solidFill>
              </a:rPr>
              <a:t>Ex</a:t>
            </a:r>
            <a:r>
              <a:rPr lang="en-GB" sz="1800" u="sng" dirty="0">
                <a:solidFill>
                  <a:schemeClr val="tx1"/>
                </a:solidFill>
              </a:rPr>
              <a:t>pos</a:t>
            </a:r>
            <a:r>
              <a:rPr lang="en-GB" sz="1800" dirty="0">
                <a:solidFill>
                  <a:schemeClr val="tx1"/>
                </a:solidFill>
              </a:rPr>
              <a:t>e </a:t>
            </a:r>
          </a:p>
        </p:txBody>
      </p:sp>
    </p:spTree>
    <p:extLst>
      <p:ext uri="{BB962C8B-B14F-4D97-AF65-F5344CB8AC3E}">
        <p14:creationId xmlns:p14="http://schemas.microsoft.com/office/powerpoint/2010/main" val="23248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A7001-BB1D-2C9C-F70C-CE7BCDD8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800" b="1" dirty="0"/>
              <a:t>Helio, 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82E0-185E-BB0B-F039-054FD49D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sun</a:t>
            </a:r>
          </a:p>
          <a:p>
            <a:r>
              <a:rPr lang="en-AU" sz="2000" u="sng" dirty="0"/>
              <a:t>Sol</a:t>
            </a:r>
            <a:r>
              <a:rPr lang="en-AU" sz="2000" dirty="0"/>
              <a:t>ar</a:t>
            </a:r>
          </a:p>
          <a:p>
            <a:r>
              <a:rPr lang="en-AU" sz="2000" dirty="0"/>
              <a:t>Para</a:t>
            </a:r>
            <a:r>
              <a:rPr lang="en-AU" sz="2000" u="sng" dirty="0"/>
              <a:t>sol</a:t>
            </a:r>
          </a:p>
          <a:p>
            <a:r>
              <a:rPr lang="en-AU" sz="2000" u="sng" dirty="0"/>
              <a:t>Sol</a:t>
            </a:r>
            <a:r>
              <a:rPr lang="en-AU" sz="2000" dirty="0"/>
              <a:t>stice</a:t>
            </a:r>
          </a:p>
          <a:p>
            <a:r>
              <a:rPr lang="en-AU" sz="2000" u="sng" dirty="0"/>
              <a:t>Helio</a:t>
            </a:r>
            <a:r>
              <a:rPr lang="en-AU" sz="2000" dirty="0"/>
              <a:t>sphere</a:t>
            </a:r>
          </a:p>
          <a:p>
            <a:r>
              <a:rPr lang="en-AU" sz="2000" u="sng" dirty="0"/>
              <a:t>Heli</a:t>
            </a:r>
            <a:r>
              <a:rPr lang="en-AU" sz="2000" dirty="0"/>
              <a:t>um</a:t>
            </a:r>
          </a:p>
          <a:p>
            <a:r>
              <a:rPr lang="en-AU" sz="2000" u="sng" dirty="0"/>
              <a:t>Helio</a:t>
            </a:r>
            <a:r>
              <a:rPr lang="en-AU" sz="2000" dirty="0"/>
              <a:t>trope</a:t>
            </a:r>
          </a:p>
          <a:p>
            <a:r>
              <a:rPr lang="en-AU" sz="2000" u="sng" dirty="0"/>
              <a:t>Helio</a:t>
            </a:r>
            <a:r>
              <a:rPr lang="en-AU" sz="2000" dirty="0"/>
              <a:t>centric</a:t>
            </a:r>
          </a:p>
        </p:txBody>
      </p:sp>
      <p:pic>
        <p:nvPicPr>
          <p:cNvPr id="1026" name="Picture 2" descr="Sun Single Clipart. Sun Graphic. Yappy Sun. Digital Images, Instant  Download. - Etsy Australia">
            <a:extLst>
              <a:ext uri="{FF2B5EF4-FFF2-40B4-BE49-F238E27FC236}">
                <a16:creationId xmlns:a16="http://schemas.microsoft.com/office/drawing/2014/main" id="{65C3DF5E-625A-C037-2087-D54F9607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3613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0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F96-2217-FB02-6428-421120C8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 b="1" dirty="0"/>
              <a:t>Contra,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6D95-901C-86B5-8C78-709BECDF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/>
              <a:t>Meaning: </a:t>
            </a:r>
            <a:r>
              <a:rPr lang="en-AU" sz="2200" dirty="0"/>
              <a:t>opposite, against</a:t>
            </a:r>
          </a:p>
          <a:p>
            <a:r>
              <a:rPr lang="en-AU" sz="2200" dirty="0"/>
              <a:t>Examples:</a:t>
            </a:r>
          </a:p>
          <a:p>
            <a:pPr lvl="1"/>
            <a:r>
              <a:rPr lang="en-AU" sz="2200" u="sng" dirty="0"/>
              <a:t>Contra</a:t>
            </a:r>
            <a:r>
              <a:rPr lang="en-AU" sz="2200" dirty="0"/>
              <a:t>dict</a:t>
            </a:r>
          </a:p>
          <a:p>
            <a:pPr lvl="1"/>
            <a:r>
              <a:rPr lang="en-AU" sz="2200" u="sng" dirty="0"/>
              <a:t>Counter</a:t>
            </a:r>
            <a:r>
              <a:rPr lang="en-AU" sz="2200" dirty="0"/>
              <a:t>clockwise</a:t>
            </a:r>
          </a:p>
          <a:p>
            <a:pPr lvl="1"/>
            <a:r>
              <a:rPr lang="en-AU" sz="2200" u="sng" dirty="0"/>
              <a:t>Contra</a:t>
            </a:r>
            <a:r>
              <a:rPr lang="en-AU" sz="2200" dirty="0"/>
              <a:t>st</a:t>
            </a:r>
          </a:p>
          <a:p>
            <a:pPr lvl="1"/>
            <a:r>
              <a:rPr lang="en-AU" sz="2200" u="sng" dirty="0"/>
              <a:t>Counter</a:t>
            </a:r>
            <a:r>
              <a:rPr lang="en-AU" sz="2200" dirty="0"/>
              <a:t>act</a:t>
            </a:r>
          </a:p>
          <a:p>
            <a:pPr lvl="1"/>
            <a:r>
              <a:rPr lang="en-AU" sz="2200" u="sng" dirty="0"/>
              <a:t>Contra</a:t>
            </a:r>
            <a:r>
              <a:rPr lang="en-AU" sz="2200" dirty="0"/>
              <a:t>ry</a:t>
            </a:r>
          </a:p>
        </p:txBody>
      </p:sp>
      <p:pic>
        <p:nvPicPr>
          <p:cNvPr id="7170" name="Picture 2" descr="Arrows in one direction and red in the opposite. On contrary, be against  the trend concept. Stock Photo | Adobe Stock">
            <a:extLst>
              <a:ext uri="{FF2B5EF4-FFF2-40B4-BE49-F238E27FC236}">
                <a16:creationId xmlns:a16="http://schemas.microsoft.com/office/drawing/2014/main" id="{7BBDBB3C-4309-9E49-CA0B-968707E0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5425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6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B36E-6183-57C6-6E42-B2416571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 b="1" dirty="0"/>
              <a:t>Voc, </a:t>
            </a:r>
            <a:r>
              <a:rPr lang="en-AU" sz="3600" b="1" dirty="0" err="1"/>
              <a:t>vok</a:t>
            </a:r>
            <a:r>
              <a:rPr lang="en-AU" sz="3600" b="1" dirty="0"/>
              <a:t>, </a:t>
            </a:r>
            <a:r>
              <a:rPr lang="en-AU" sz="3600" b="1" dirty="0" err="1"/>
              <a:t>dict</a:t>
            </a:r>
            <a:endParaRPr lang="en-AU" sz="3600" b="1" dirty="0"/>
          </a:p>
        </p:txBody>
      </p:sp>
      <p:pic>
        <p:nvPicPr>
          <p:cNvPr id="1026" name="Picture 2" descr="The top 3 reasons why you should add voice features to your website -  ResponsiveVoice.JS AI Text to Speech">
            <a:extLst>
              <a:ext uri="{FF2B5EF4-FFF2-40B4-BE49-F238E27FC236}">
                <a16:creationId xmlns:a16="http://schemas.microsoft.com/office/drawing/2014/main" id="{277ADB48-B70F-07F2-0718-46AD9954E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182" y="650494"/>
            <a:ext cx="532414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47AE-457C-76C5-4C5B-FC696A0F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voice, say, speak, call, declare</a:t>
            </a:r>
          </a:p>
          <a:p>
            <a:r>
              <a:rPr lang="en-GB" sz="1800" u="sng" dirty="0"/>
              <a:t>Voc</a:t>
            </a:r>
            <a:r>
              <a:rPr lang="en-GB" sz="1800" dirty="0"/>
              <a:t>al</a:t>
            </a:r>
          </a:p>
          <a:p>
            <a:r>
              <a:rPr lang="en-GB" sz="1800" u="sng" dirty="0"/>
              <a:t>Voc</a:t>
            </a:r>
            <a:r>
              <a:rPr lang="en-GB" sz="1800" dirty="0"/>
              <a:t>abulary</a:t>
            </a:r>
          </a:p>
          <a:p>
            <a:r>
              <a:rPr lang="en-GB" sz="1800" dirty="0"/>
              <a:t>Pro</a:t>
            </a:r>
            <a:r>
              <a:rPr lang="en-GB" sz="1800" u="sng" dirty="0"/>
              <a:t>vok</a:t>
            </a:r>
            <a:r>
              <a:rPr lang="en-GB" sz="1800" dirty="0"/>
              <a:t>e</a:t>
            </a:r>
          </a:p>
          <a:p>
            <a:r>
              <a:rPr lang="en-AU" sz="1800" u="sng" dirty="0"/>
              <a:t>Dict</a:t>
            </a:r>
            <a:r>
              <a:rPr lang="en-AU" sz="1800" dirty="0"/>
              <a:t>ionary</a:t>
            </a:r>
          </a:p>
          <a:p>
            <a:r>
              <a:rPr lang="en-AU" sz="1800" u="sng" dirty="0"/>
              <a:t>Dict</a:t>
            </a:r>
            <a:r>
              <a:rPr lang="en-AU" sz="1800" dirty="0"/>
              <a:t>ator</a:t>
            </a:r>
          </a:p>
          <a:p>
            <a:r>
              <a:rPr lang="en-AU" sz="1800" dirty="0"/>
              <a:t>Contra</a:t>
            </a:r>
            <a:r>
              <a:rPr lang="en-AU" sz="1800" u="sng" dirty="0"/>
              <a:t>dict</a:t>
            </a:r>
          </a:p>
          <a:p>
            <a:r>
              <a:rPr lang="en-AU" sz="1800" dirty="0"/>
              <a:t>Pre</a:t>
            </a:r>
            <a:r>
              <a:rPr lang="en-AU" sz="1800" u="sng" dirty="0"/>
              <a:t>dict</a:t>
            </a:r>
          </a:p>
          <a:p>
            <a:r>
              <a:rPr lang="en-AU" sz="1800" u="sng" dirty="0"/>
              <a:t>Dict</a:t>
            </a:r>
            <a:r>
              <a:rPr lang="en-AU" sz="1800" dirty="0"/>
              <a:t>ate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857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B330-8D63-4D92-99DE-5560AE8D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 b="1" dirty="0"/>
              <a:t>Mit, miss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61B5D-AC92-4FB4-93B4-4292DDCD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9" t="122" r="-1190" b="-123"/>
          <a:stretch/>
        </p:blipFill>
        <p:spPr>
          <a:xfrm>
            <a:off x="648655" y="650494"/>
            <a:ext cx="5483196" cy="53241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1375-97AC-4F53-B8B0-E5DA7E97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to send</a:t>
            </a:r>
          </a:p>
          <a:p>
            <a:r>
              <a:rPr lang="en-AU" sz="1800"/>
              <a:t>E</a:t>
            </a:r>
            <a:r>
              <a:rPr lang="en-AU" sz="1800" u="sng"/>
              <a:t>mit</a:t>
            </a:r>
          </a:p>
          <a:p>
            <a:r>
              <a:rPr lang="en-AU" sz="1800"/>
              <a:t>Dis</a:t>
            </a:r>
            <a:r>
              <a:rPr lang="en-AU" sz="1800" u="sng"/>
              <a:t>miss</a:t>
            </a:r>
          </a:p>
          <a:p>
            <a:r>
              <a:rPr lang="en-AU" sz="1800" u="sng"/>
              <a:t>Miss</a:t>
            </a:r>
            <a:r>
              <a:rPr lang="en-AU" sz="1800"/>
              <a:t>ion</a:t>
            </a:r>
          </a:p>
          <a:p>
            <a:r>
              <a:rPr lang="en-AU" sz="1800"/>
              <a:t>Sub</a:t>
            </a:r>
            <a:r>
              <a:rPr lang="en-AU" sz="1800" u="sng"/>
              <a:t>mit</a:t>
            </a:r>
          </a:p>
          <a:p>
            <a:r>
              <a:rPr lang="en-AU" sz="1800"/>
              <a:t>Ad</a:t>
            </a:r>
            <a:r>
              <a:rPr lang="en-AU" sz="1800" u="sng"/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151812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8BFB-5CC6-5D75-1B02-D28DA728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AU" b="1"/>
              <a:t>Phile, </a:t>
            </a:r>
            <a:r>
              <a:rPr lang="en-AU" b="1" err="1"/>
              <a:t>phil</a:t>
            </a:r>
            <a:r>
              <a:rPr lang="en-AU" b="1"/>
              <a:t>, am, amor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24A91-7752-773B-4759-23B124E3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AutoShape 2" descr="Voldemort from Harry Potter Series | CharacTour">
            <a:extLst>
              <a:ext uri="{FF2B5EF4-FFF2-40B4-BE49-F238E27FC236}">
                <a16:creationId xmlns:a16="http://schemas.microsoft.com/office/drawing/2014/main" id="{18C540E3-12E7-B3F2-F314-23A21722FF1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7320465" y="2194102"/>
            <a:ext cx="4140013" cy="3908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love, lover of, friend, enthusiast, tendency towards</a:t>
            </a:r>
          </a:p>
          <a:p>
            <a:r>
              <a:rPr lang="en-AU" sz="2000" u="sng" dirty="0"/>
              <a:t>Philo</a:t>
            </a:r>
            <a:r>
              <a:rPr lang="en-AU" sz="2000" dirty="0"/>
              <a:t>sophy</a:t>
            </a:r>
          </a:p>
          <a:p>
            <a:r>
              <a:rPr lang="en-AU" sz="2000" u="sng" dirty="0"/>
              <a:t>Phil</a:t>
            </a:r>
            <a:r>
              <a:rPr lang="en-AU" sz="2000" dirty="0"/>
              <a:t>anthropy</a:t>
            </a:r>
          </a:p>
          <a:p>
            <a:r>
              <a:rPr lang="en-AU" sz="2000" dirty="0"/>
              <a:t>Biblio</a:t>
            </a:r>
            <a:r>
              <a:rPr lang="en-AU" sz="2000" u="sng" dirty="0"/>
              <a:t>phile</a:t>
            </a:r>
          </a:p>
          <a:p>
            <a:r>
              <a:rPr lang="en-AU" sz="2000" u="sng" dirty="0"/>
              <a:t>Am</a:t>
            </a:r>
            <a:r>
              <a:rPr lang="en-AU" sz="2000" dirty="0"/>
              <a:t>ity</a:t>
            </a:r>
          </a:p>
          <a:p>
            <a:r>
              <a:rPr lang="en-AU" sz="2000" dirty="0"/>
              <a:t>En</a:t>
            </a:r>
            <a:r>
              <a:rPr lang="en-AU" sz="2000" u="sng" dirty="0"/>
              <a:t>amour</a:t>
            </a:r>
          </a:p>
          <a:p>
            <a:r>
              <a:rPr lang="en-AU" sz="2000" dirty="0"/>
              <a:t>Haemo</a:t>
            </a:r>
            <a:r>
              <a:rPr lang="en-AU" sz="2000" u="sng" dirty="0"/>
              <a:t>phil</a:t>
            </a:r>
            <a:r>
              <a:rPr lang="en-AU" sz="2000" dirty="0"/>
              <a:t>iac</a:t>
            </a:r>
          </a:p>
          <a:p>
            <a:r>
              <a:rPr lang="en-AU" sz="2000" u="sng" dirty="0"/>
              <a:t>Am</a:t>
            </a:r>
            <a:r>
              <a:rPr lang="en-AU" sz="2000" dirty="0"/>
              <a:t>ateur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8463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B9AD-78E5-9C77-E36B-67A966C7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 b="1" dirty="0"/>
              <a:t>Geo, </a:t>
            </a:r>
            <a:r>
              <a:rPr lang="en-AU" sz="5400" b="1" dirty="0" err="1"/>
              <a:t>terr</a:t>
            </a:r>
            <a:r>
              <a:rPr lang="en-AU" sz="5400" b="1" dirty="0"/>
              <a:t>, terra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8505-2CB6-3A6C-2477-A4EA104D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earth, land, ground</a:t>
            </a:r>
          </a:p>
          <a:p>
            <a:r>
              <a:rPr lang="en-AU" sz="2000" u="sng" dirty="0"/>
              <a:t>Geo</a:t>
            </a:r>
            <a:r>
              <a:rPr lang="en-AU" sz="2000" dirty="0"/>
              <a:t>graphy</a:t>
            </a:r>
          </a:p>
          <a:p>
            <a:r>
              <a:rPr lang="en-AU" sz="2000" u="sng" dirty="0"/>
              <a:t>Geo</a:t>
            </a:r>
            <a:r>
              <a:rPr lang="en-AU" sz="2000" dirty="0"/>
              <a:t>logy</a:t>
            </a:r>
          </a:p>
          <a:p>
            <a:r>
              <a:rPr lang="en-AU" sz="2000" u="sng" dirty="0"/>
              <a:t>Geo</a:t>
            </a:r>
            <a:r>
              <a:rPr lang="en-AU" sz="2000" dirty="0"/>
              <a:t>thermal</a:t>
            </a:r>
          </a:p>
          <a:p>
            <a:r>
              <a:rPr lang="en-AU" sz="2000" dirty="0"/>
              <a:t>Extra</a:t>
            </a:r>
            <a:r>
              <a:rPr lang="en-AU" sz="2000" u="sng" dirty="0"/>
              <a:t>terre</a:t>
            </a:r>
            <a:r>
              <a:rPr lang="en-AU" sz="2000" dirty="0"/>
              <a:t>strial </a:t>
            </a:r>
          </a:p>
          <a:p>
            <a:r>
              <a:rPr lang="en-AU" sz="2000" u="sng" dirty="0"/>
              <a:t>Terra</a:t>
            </a:r>
            <a:r>
              <a:rPr lang="en-AU" sz="2000" dirty="0"/>
              <a:t>in</a:t>
            </a:r>
          </a:p>
          <a:p>
            <a:r>
              <a:rPr lang="en-AU" sz="2000" dirty="0"/>
              <a:t>Medi</a:t>
            </a:r>
            <a:r>
              <a:rPr lang="en-AU" sz="2000" u="sng" dirty="0"/>
              <a:t>terra</a:t>
            </a:r>
            <a:r>
              <a:rPr lang="en-AU" sz="2000" dirty="0"/>
              <a:t>nean</a:t>
            </a:r>
          </a:p>
          <a:p>
            <a:r>
              <a:rPr lang="en-AU" sz="2000" dirty="0"/>
              <a:t>Sub</a:t>
            </a:r>
            <a:r>
              <a:rPr lang="en-AU" sz="2000" u="sng" dirty="0"/>
              <a:t>terra</a:t>
            </a:r>
            <a:r>
              <a:rPr lang="en-AU" sz="2000" dirty="0"/>
              <a:t>nean</a:t>
            </a:r>
          </a:p>
          <a:p>
            <a:endParaRPr lang="en-AU" sz="2000" dirty="0"/>
          </a:p>
        </p:txBody>
      </p:sp>
      <p:pic>
        <p:nvPicPr>
          <p:cNvPr id="5122" name="Picture 2" descr="Earth | Definition, Size, Composition, Temperature, Mass, &amp; Facts |  Britannica">
            <a:extLst>
              <a:ext uri="{FF2B5EF4-FFF2-40B4-BE49-F238E27FC236}">
                <a16:creationId xmlns:a16="http://schemas.microsoft.com/office/drawing/2014/main" id="{87D835E5-6775-9274-2A9C-B9764048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r="22679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1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C904-8E1D-32B4-5127-4B3B3A46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Psych, anim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6D880-9A74-7061-C554-84AB0455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2" r="3900" b="1"/>
          <a:stretch>
            <a:fillRect/>
          </a:stretch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8080-0482-9654-2478-A19BE94C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mind, soul, spirit, life, breath</a:t>
            </a:r>
          </a:p>
          <a:p>
            <a:r>
              <a:rPr lang="en-AU" sz="1800" u="sng" dirty="0"/>
              <a:t>Psych</a:t>
            </a:r>
            <a:r>
              <a:rPr lang="en-AU" sz="1800" dirty="0"/>
              <a:t>ology</a:t>
            </a:r>
          </a:p>
          <a:p>
            <a:r>
              <a:rPr lang="en-AU" sz="1800" u="sng" dirty="0"/>
              <a:t>Psych</a:t>
            </a:r>
            <a:r>
              <a:rPr lang="en-AU" sz="1800" dirty="0"/>
              <a:t>opath</a:t>
            </a:r>
          </a:p>
          <a:p>
            <a:r>
              <a:rPr lang="en-AU" sz="1800" u="sng" dirty="0"/>
              <a:t>Psych</a:t>
            </a:r>
            <a:r>
              <a:rPr lang="en-AU" sz="1800" dirty="0"/>
              <a:t>ic</a:t>
            </a:r>
          </a:p>
          <a:p>
            <a:r>
              <a:rPr lang="en-AU" sz="1800" dirty="0"/>
              <a:t>Un</a:t>
            </a:r>
            <a:r>
              <a:rPr lang="en-AU" sz="1800" u="sng" dirty="0"/>
              <a:t>anim</a:t>
            </a:r>
            <a:r>
              <a:rPr lang="en-AU" sz="1800" dirty="0"/>
              <a:t>ous</a:t>
            </a:r>
          </a:p>
          <a:p>
            <a:r>
              <a:rPr lang="en-AU" sz="1800" u="sng" dirty="0"/>
              <a:t>Anim</a:t>
            </a:r>
            <a:r>
              <a:rPr lang="en-AU" sz="1800" dirty="0"/>
              <a:t>ated</a:t>
            </a:r>
          </a:p>
          <a:p>
            <a:r>
              <a:rPr lang="en-AU" sz="1800" u="sng" dirty="0"/>
              <a:t>Anim</a:t>
            </a:r>
            <a:r>
              <a:rPr lang="en-AU" sz="1800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82807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185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Year 9 Vocab</vt:lpstr>
      <vt:lpstr>Pos, pon, posit</vt:lpstr>
      <vt:lpstr>Helio, sol</vt:lpstr>
      <vt:lpstr>Contra, Counter</vt:lpstr>
      <vt:lpstr>Voc, vok, dict</vt:lpstr>
      <vt:lpstr>Mit, miss</vt:lpstr>
      <vt:lpstr>Phile, phil, am, amor</vt:lpstr>
      <vt:lpstr>Geo, terr, terra</vt:lpstr>
      <vt:lpstr>Psych, anim</vt:lpstr>
      <vt:lpstr>Struct</vt:lpstr>
      <vt:lpstr>Man, manu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Burney</dc:creator>
  <cp:lastModifiedBy>Sarah Burney</cp:lastModifiedBy>
  <cp:revision>1</cp:revision>
  <dcterms:created xsi:type="dcterms:W3CDTF">2025-10-12T08:55:30Z</dcterms:created>
  <dcterms:modified xsi:type="dcterms:W3CDTF">2025-10-12T13:44:01Z</dcterms:modified>
</cp:coreProperties>
</file>