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88" r:id="rId5"/>
    <p:sldId id="289" r:id="rId6"/>
    <p:sldId id="266" r:id="rId7"/>
    <p:sldId id="290" r:id="rId8"/>
    <p:sldId id="291" r:id="rId9"/>
    <p:sldId id="293" r:id="rId10"/>
    <p:sldId id="29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F7B6E-D2D5-4880-9B6C-6682445EFCD9}" v="20" dt="2025-10-19T06:04:35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29CFC73-CF4D-4816-94A5-3B88E2C83256}"/>
    <pc:docChg chg="undo custSel addSld delSld modSld">
      <pc:chgData name="Sarah Burney" userId="3ff1fe9c-ec4d-4417-af83-dbc6e1aa8c41" providerId="ADAL" clId="{C29CFC73-CF4D-4816-94A5-3B88E2C83256}" dt="2025-09-26T01:38:08.770" v="156" actId="2696"/>
      <pc:docMkLst>
        <pc:docMk/>
      </pc:docMkLst>
      <pc:sldChg chg="delSp modSp add mod setBg delDesignElem">
        <pc:chgData name="Sarah Burney" userId="3ff1fe9c-ec4d-4417-af83-dbc6e1aa8c41" providerId="ADAL" clId="{C29CFC73-CF4D-4816-94A5-3B88E2C83256}" dt="2025-09-26T01:11:03.585" v="54" actId="20577"/>
        <pc:sldMkLst>
          <pc:docMk/>
          <pc:sldMk cId="234748789" sldId="257"/>
        </pc:sldMkLst>
      </pc:sldChg>
      <pc:sldChg chg="modSp mod">
        <pc:chgData name="Sarah Burney" userId="3ff1fe9c-ec4d-4417-af83-dbc6e1aa8c41" providerId="ADAL" clId="{C29CFC73-CF4D-4816-94A5-3B88E2C83256}" dt="2025-09-26T01:09:13.545" v="45" actId="313"/>
        <pc:sldMkLst>
          <pc:docMk/>
          <pc:sldMk cId="2690985258" sldId="258"/>
        </pc:sldMkLst>
        <pc:spChg chg="mod">
          <ac:chgData name="Sarah Burney" userId="3ff1fe9c-ec4d-4417-af83-dbc6e1aa8c41" providerId="ADAL" clId="{C29CFC73-CF4D-4816-94A5-3B88E2C83256}" dt="2025-09-26T01:08:28.392" v="32" actId="20577"/>
          <ac:spMkLst>
            <pc:docMk/>
            <pc:sldMk cId="2690985258" sldId="258"/>
            <ac:spMk id="2" creationId="{069C1684-F8DE-9F6F-8942-9417BBD20764}"/>
          </ac:spMkLst>
        </pc:spChg>
        <pc:spChg chg="mod">
          <ac:chgData name="Sarah Burney" userId="3ff1fe9c-ec4d-4417-af83-dbc6e1aa8c41" providerId="ADAL" clId="{C29CFC73-CF4D-4816-94A5-3B88E2C83256}" dt="2025-09-26T01:09:13.545" v="45" actId="313"/>
          <ac:spMkLst>
            <pc:docMk/>
            <pc:sldMk cId="2690985258" sldId="258"/>
            <ac:spMk id="3" creationId="{3FA51A88-AF43-C8B1-9AD9-E8439BED327F}"/>
          </ac:spMkLst>
        </pc:spChg>
      </pc:sldChg>
      <pc:sldChg chg="modSp del mod">
        <pc:chgData name="Sarah Burney" userId="3ff1fe9c-ec4d-4417-af83-dbc6e1aa8c41" providerId="ADAL" clId="{C29CFC73-CF4D-4816-94A5-3B88E2C83256}" dt="2025-09-26T01:08:24.326" v="25" actId="47"/>
        <pc:sldMkLst>
          <pc:docMk/>
          <pc:sldMk cId="1105855185" sldId="259"/>
        </pc:sldMkLst>
      </pc:sldChg>
      <pc:sldChg chg="delSp add setBg delDesignElem">
        <pc:chgData name="Sarah Burney" userId="3ff1fe9c-ec4d-4417-af83-dbc6e1aa8c41" providerId="ADAL" clId="{C29CFC73-CF4D-4816-94A5-3B88E2C83256}" dt="2025-09-26T01:13:03.265" v="58"/>
        <pc:sldMkLst>
          <pc:docMk/>
          <pc:sldMk cId="3962795039" sldId="259"/>
        </pc:sldMkLst>
      </pc:sldChg>
      <pc:sldChg chg="addSp delSp del">
        <pc:chgData name="Sarah Burney" userId="3ff1fe9c-ec4d-4417-af83-dbc6e1aa8c41" providerId="ADAL" clId="{C29CFC73-CF4D-4816-94A5-3B88E2C83256}" dt="2025-09-24T04:20:41.872" v="2" actId="47"/>
        <pc:sldMkLst>
          <pc:docMk/>
          <pc:sldMk cId="130081836" sldId="261"/>
        </pc:sldMkLst>
      </pc:sldChg>
      <pc:sldChg chg="del">
        <pc:chgData name="Sarah Burney" userId="3ff1fe9c-ec4d-4417-af83-dbc6e1aa8c41" providerId="ADAL" clId="{C29CFC73-CF4D-4816-94A5-3B88E2C83256}" dt="2025-09-26T01:09:36.429" v="46" actId="47"/>
        <pc:sldMkLst>
          <pc:docMk/>
          <pc:sldMk cId="3024162975" sldId="262"/>
        </pc:sldMkLst>
      </pc:sldChg>
      <pc:sldChg chg="modSp mod">
        <pc:chgData name="Sarah Burney" userId="3ff1fe9c-ec4d-4417-af83-dbc6e1aa8c41" providerId="ADAL" clId="{C29CFC73-CF4D-4816-94A5-3B88E2C83256}" dt="2025-09-26T01:13:10.236" v="61" actId="403"/>
        <pc:sldMkLst>
          <pc:docMk/>
          <pc:sldMk cId="2154955913" sldId="263"/>
        </pc:sldMkLst>
      </pc:sldChg>
      <pc:sldChg chg="del">
        <pc:chgData name="Sarah Burney" userId="3ff1fe9c-ec4d-4417-af83-dbc6e1aa8c41" providerId="ADAL" clId="{C29CFC73-CF4D-4816-94A5-3B88E2C83256}" dt="2025-09-26T01:38:08.770" v="156" actId="2696"/>
        <pc:sldMkLst>
          <pc:docMk/>
          <pc:sldMk cId="3579803011" sldId="267"/>
        </pc:sldMkLst>
      </pc:sldChg>
      <pc:sldChg chg="delSp add setBg delDesignElem">
        <pc:chgData name="Sarah Burney" userId="3ff1fe9c-ec4d-4417-af83-dbc6e1aa8c41" providerId="ADAL" clId="{C29CFC73-CF4D-4816-94A5-3B88E2C83256}" dt="2025-09-26T01:11:17.339" v="56"/>
        <pc:sldMkLst>
          <pc:docMk/>
          <pc:sldMk cId="2835172428" sldId="268"/>
        </pc:sldMkLst>
      </pc:sldChg>
      <pc:sldChg chg="addSp modSp new mod setBg">
        <pc:chgData name="Sarah Burney" userId="3ff1fe9c-ec4d-4417-af83-dbc6e1aa8c41" providerId="ADAL" clId="{C29CFC73-CF4D-4816-94A5-3B88E2C83256}" dt="2025-09-26T01:35:41.709" v="155" actId="20577"/>
        <pc:sldMkLst>
          <pc:docMk/>
          <pc:sldMk cId="2882372087" sldId="269"/>
        </pc:sldMkLst>
      </pc:sldChg>
    </pc:docChg>
  </pc:docChgLst>
  <pc:docChgLst>
    <pc:chgData name="Sarah Burney" userId="3ff1fe9c-ec4d-4417-af83-dbc6e1aa8c41" providerId="ADAL" clId="{16716741-735D-42B8-B6D1-014AEC9EADF2}"/>
    <pc:docChg chg="custSel addSld delSld modSld sldOrd">
      <pc:chgData name="Sarah Burney" userId="3ff1fe9c-ec4d-4417-af83-dbc6e1aa8c41" providerId="ADAL" clId="{16716741-735D-42B8-B6D1-014AEC9EADF2}" dt="2025-10-19T06:14:41.868" v="1173" actId="115"/>
      <pc:docMkLst>
        <pc:docMk/>
      </pc:docMkLst>
      <pc:sldChg chg="modSp mod">
        <pc:chgData name="Sarah Burney" userId="3ff1fe9c-ec4d-4417-af83-dbc6e1aa8c41" providerId="ADAL" clId="{16716741-735D-42B8-B6D1-014AEC9EADF2}" dt="2025-10-12T08:10:26.603" v="0" actId="20577"/>
        <pc:sldMkLst>
          <pc:docMk/>
          <pc:sldMk cId="115819611" sldId="256"/>
        </pc:sldMkLst>
        <pc:spChg chg="mod">
          <ac:chgData name="Sarah Burney" userId="3ff1fe9c-ec4d-4417-af83-dbc6e1aa8c41" providerId="ADAL" clId="{16716741-735D-42B8-B6D1-014AEC9EADF2}" dt="2025-10-12T08:10:26.603" v="0" actId="20577"/>
          <ac:spMkLst>
            <pc:docMk/>
            <pc:sldMk cId="115819611" sldId="256"/>
            <ac:spMk id="3" creationId="{B0ACA1FA-3069-E8F3-103F-7A019C2EB683}"/>
          </ac:spMkLst>
        </pc:spChg>
      </pc:sldChg>
      <pc:sldChg chg="modSp del mod">
        <pc:chgData name="Sarah Burney" userId="3ff1fe9c-ec4d-4417-af83-dbc6e1aa8c41" providerId="ADAL" clId="{16716741-735D-42B8-B6D1-014AEC9EADF2}" dt="2025-10-12T13:02:21.434" v="354" actId="2696"/>
        <pc:sldMkLst>
          <pc:docMk/>
          <pc:sldMk cId="234748789" sldId="257"/>
        </pc:sldMkLst>
      </pc:sldChg>
      <pc:sldChg chg="modSp mod">
        <pc:chgData name="Sarah Burney" userId="3ff1fe9c-ec4d-4417-af83-dbc6e1aa8c41" providerId="ADAL" clId="{16716741-735D-42B8-B6D1-014AEC9EADF2}" dt="2025-10-12T10:59:14.132" v="270" actId="115"/>
        <pc:sldMkLst>
          <pc:docMk/>
          <pc:sldMk cId="2690985258" sldId="258"/>
        </pc:sldMkLst>
        <pc:spChg chg="mod">
          <ac:chgData name="Sarah Burney" userId="3ff1fe9c-ec4d-4417-af83-dbc6e1aa8c41" providerId="ADAL" clId="{16716741-735D-42B8-B6D1-014AEC9EADF2}" dt="2025-10-12T10:59:04.322" v="268" actId="20577"/>
          <ac:spMkLst>
            <pc:docMk/>
            <pc:sldMk cId="2690985258" sldId="258"/>
            <ac:spMk id="2" creationId="{069C1684-F8DE-9F6F-8942-9417BBD20764}"/>
          </ac:spMkLst>
        </pc:spChg>
        <pc:spChg chg="mod">
          <ac:chgData name="Sarah Burney" userId="3ff1fe9c-ec4d-4417-af83-dbc6e1aa8c41" providerId="ADAL" clId="{16716741-735D-42B8-B6D1-014AEC9EADF2}" dt="2025-10-12T10:59:14.132" v="270" actId="115"/>
          <ac:spMkLst>
            <pc:docMk/>
            <pc:sldMk cId="2690985258" sldId="258"/>
            <ac:spMk id="3" creationId="{3FA51A88-AF43-C8B1-9AD9-E8439BED327F}"/>
          </ac:spMkLst>
        </pc:spChg>
      </pc:sldChg>
      <pc:sldChg chg="modSp del mod">
        <pc:chgData name="Sarah Burney" userId="3ff1fe9c-ec4d-4417-af83-dbc6e1aa8c41" providerId="ADAL" clId="{16716741-735D-42B8-B6D1-014AEC9EADF2}" dt="2025-10-12T12:56:50.409" v="352" actId="2696"/>
        <pc:sldMkLst>
          <pc:docMk/>
          <pc:sldMk cId="3962795039" sldId="259"/>
        </pc:sldMkLst>
      </pc:sldChg>
      <pc:sldChg chg="modSp del mod">
        <pc:chgData name="Sarah Burney" userId="3ff1fe9c-ec4d-4417-af83-dbc6e1aa8c41" providerId="ADAL" clId="{16716741-735D-42B8-B6D1-014AEC9EADF2}" dt="2025-10-12T13:02:40.571" v="355" actId="2696"/>
        <pc:sldMkLst>
          <pc:docMk/>
          <pc:sldMk cId="1741518898" sldId="260"/>
        </pc:sldMkLst>
      </pc:sldChg>
      <pc:sldChg chg="modSp del mod">
        <pc:chgData name="Sarah Burney" userId="3ff1fe9c-ec4d-4417-af83-dbc6e1aa8c41" providerId="ADAL" clId="{16716741-735D-42B8-B6D1-014AEC9EADF2}" dt="2025-10-12T12:58:47.661" v="353" actId="2696"/>
        <pc:sldMkLst>
          <pc:docMk/>
          <pc:sldMk cId="2154955913" sldId="263"/>
        </pc:sldMkLst>
      </pc:sldChg>
      <pc:sldChg chg="addSp modSp del mod">
        <pc:chgData name="Sarah Burney" userId="3ff1fe9c-ec4d-4417-af83-dbc6e1aa8c41" providerId="ADAL" clId="{16716741-735D-42B8-B6D1-014AEC9EADF2}" dt="2025-10-12T13:10:44.550" v="357" actId="2696"/>
        <pc:sldMkLst>
          <pc:docMk/>
          <pc:sldMk cId="3762664734" sldId="264"/>
        </pc:sldMkLst>
      </pc:sldChg>
      <pc:sldChg chg="addSp delSp modSp del mod">
        <pc:chgData name="Sarah Burney" userId="3ff1fe9c-ec4d-4417-af83-dbc6e1aa8c41" providerId="ADAL" clId="{16716741-735D-42B8-B6D1-014AEC9EADF2}" dt="2025-10-12T13:10:58.001" v="358" actId="2696"/>
        <pc:sldMkLst>
          <pc:docMk/>
          <pc:sldMk cId="485778428" sldId="265"/>
        </pc:sldMkLst>
      </pc:sldChg>
      <pc:sldChg chg="modSp mod ord">
        <pc:chgData name="Sarah Burney" userId="3ff1fe9c-ec4d-4417-af83-dbc6e1aa8c41" providerId="ADAL" clId="{16716741-735D-42B8-B6D1-014AEC9EADF2}" dt="2025-10-12T12:54:48.241" v="345"/>
        <pc:sldMkLst>
          <pc:docMk/>
          <pc:sldMk cId="2937415461" sldId="266"/>
        </pc:sldMkLst>
        <pc:spChg chg="mod">
          <ac:chgData name="Sarah Burney" userId="3ff1fe9c-ec4d-4417-af83-dbc6e1aa8c41" providerId="ADAL" clId="{16716741-735D-42B8-B6D1-014AEC9EADF2}" dt="2025-10-12T09:35:49.321" v="109" actId="403"/>
          <ac:spMkLst>
            <pc:docMk/>
            <pc:sldMk cId="2937415461" sldId="266"/>
            <ac:spMk id="2" creationId="{D3728C7D-F036-3CAC-8B8A-D24DFD680D1F}"/>
          </ac:spMkLst>
        </pc:spChg>
        <pc:spChg chg="mod">
          <ac:chgData name="Sarah Burney" userId="3ff1fe9c-ec4d-4417-af83-dbc6e1aa8c41" providerId="ADAL" clId="{16716741-735D-42B8-B6D1-014AEC9EADF2}" dt="2025-10-12T09:35:14.360" v="107" actId="115"/>
          <ac:spMkLst>
            <pc:docMk/>
            <pc:sldMk cId="2937415461" sldId="266"/>
            <ac:spMk id="3" creationId="{28EDB512-81DE-D9A5-3F04-2DB374CA6A8B}"/>
          </ac:spMkLst>
        </pc:spChg>
      </pc:sldChg>
      <pc:sldChg chg="modSp add mod">
        <pc:chgData name="Sarah Burney" userId="3ff1fe9c-ec4d-4417-af83-dbc6e1aa8c41" providerId="ADAL" clId="{16716741-735D-42B8-B6D1-014AEC9EADF2}" dt="2025-10-19T06:08:54.799" v="883" actId="20577"/>
        <pc:sldMkLst>
          <pc:docMk/>
          <pc:sldMk cId="2644461420" sldId="267"/>
        </pc:sldMkLst>
        <pc:spChg chg="mod">
          <ac:chgData name="Sarah Burney" userId="3ff1fe9c-ec4d-4417-af83-dbc6e1aa8c41" providerId="ADAL" clId="{16716741-735D-42B8-B6D1-014AEC9EADF2}" dt="2025-10-19T06:05:30.635" v="822" actId="20577"/>
          <ac:spMkLst>
            <pc:docMk/>
            <pc:sldMk cId="2644461420" sldId="267"/>
            <ac:spMk id="2" creationId="{0667555B-FEC5-4C00-9C19-6AD90B60D7F9}"/>
          </ac:spMkLst>
        </pc:spChg>
        <pc:spChg chg="mod">
          <ac:chgData name="Sarah Burney" userId="3ff1fe9c-ec4d-4417-af83-dbc6e1aa8c41" providerId="ADAL" clId="{16716741-735D-42B8-B6D1-014AEC9EADF2}" dt="2025-10-19T06:08:54.799" v="883" actId="20577"/>
          <ac:spMkLst>
            <pc:docMk/>
            <pc:sldMk cId="2644461420" sldId="267"/>
            <ac:spMk id="3" creationId="{819DABFB-E2E6-413C-BFA4-90AE62876AAB}"/>
          </ac:spMkLst>
        </pc:spChg>
      </pc:sldChg>
      <pc:sldChg chg="modSp del mod">
        <pc:chgData name="Sarah Burney" userId="3ff1fe9c-ec4d-4417-af83-dbc6e1aa8c41" providerId="ADAL" clId="{16716741-735D-42B8-B6D1-014AEC9EADF2}" dt="2025-10-12T12:56:32.852" v="351" actId="2696"/>
        <pc:sldMkLst>
          <pc:docMk/>
          <pc:sldMk cId="2835172428" sldId="268"/>
        </pc:sldMkLst>
      </pc:sldChg>
      <pc:sldChg chg="modSp del mod">
        <pc:chgData name="Sarah Burney" userId="3ff1fe9c-ec4d-4417-af83-dbc6e1aa8c41" providerId="ADAL" clId="{16716741-735D-42B8-B6D1-014AEC9EADF2}" dt="2025-10-12T13:08:46.083" v="356" actId="2696"/>
        <pc:sldMkLst>
          <pc:docMk/>
          <pc:sldMk cId="2882372087" sldId="269"/>
        </pc:sldMkLst>
      </pc:sldChg>
      <pc:sldChg chg="add del">
        <pc:chgData name="Sarah Burney" userId="3ff1fe9c-ec4d-4417-af83-dbc6e1aa8c41" providerId="ADAL" clId="{16716741-735D-42B8-B6D1-014AEC9EADF2}" dt="2025-10-12T13:43:00.917" v="504" actId="47"/>
        <pc:sldMkLst>
          <pc:docMk/>
          <pc:sldMk cId="2518599535" sldId="270"/>
        </pc:sldMkLst>
      </pc:sldChg>
      <pc:sldChg chg="delSp modSp add mod setBg delDesignElem">
        <pc:chgData name="Sarah Burney" userId="3ff1fe9c-ec4d-4417-af83-dbc6e1aa8c41" providerId="ADAL" clId="{16716741-735D-42B8-B6D1-014AEC9EADF2}" dt="2025-10-19T06:14:41.868" v="1173" actId="115"/>
        <pc:sldMkLst>
          <pc:docMk/>
          <pc:sldMk cId="2503659626" sldId="284"/>
        </pc:sldMkLst>
        <pc:spChg chg="mod">
          <ac:chgData name="Sarah Burney" userId="3ff1fe9c-ec4d-4417-af83-dbc6e1aa8c41" providerId="ADAL" clId="{16716741-735D-42B8-B6D1-014AEC9EADF2}" dt="2025-10-12T13:45:38.348" v="653" actId="27636"/>
          <ac:spMkLst>
            <pc:docMk/>
            <pc:sldMk cId="2503659626" sldId="284"/>
            <ac:spMk id="2" creationId="{4DEB84EB-6E48-D25A-DB7B-F3F4490C598F}"/>
          </ac:spMkLst>
        </pc:spChg>
        <pc:spChg chg="mod">
          <ac:chgData name="Sarah Burney" userId="3ff1fe9c-ec4d-4417-af83-dbc6e1aa8c41" providerId="ADAL" clId="{16716741-735D-42B8-B6D1-014AEC9EADF2}" dt="2025-10-19T06:14:41.868" v="1173" actId="115"/>
          <ac:spMkLst>
            <pc:docMk/>
            <pc:sldMk cId="2503659626" sldId="284"/>
            <ac:spMk id="3" creationId="{05FF226D-F5D3-3E65-B8C4-B300BA1896C5}"/>
          </ac:spMkLst>
        </pc:spChg>
      </pc:sldChg>
      <pc:sldChg chg="delSp modSp add mod setBg delDesignElem">
        <pc:chgData name="Sarah Burney" userId="3ff1fe9c-ec4d-4417-af83-dbc6e1aa8c41" providerId="ADAL" clId="{16716741-735D-42B8-B6D1-014AEC9EADF2}" dt="2025-10-19T06:02:16.060" v="707" actId="115"/>
        <pc:sldMkLst>
          <pc:docMk/>
          <pc:sldMk cId="3892073344" sldId="288"/>
        </pc:sldMkLst>
        <pc:spChg chg="mod">
          <ac:chgData name="Sarah Burney" userId="3ff1fe9c-ec4d-4417-af83-dbc6e1aa8c41" providerId="ADAL" clId="{16716741-735D-42B8-B6D1-014AEC9EADF2}" dt="2025-10-19T06:02:16.060" v="707" actId="115"/>
          <ac:spMkLst>
            <pc:docMk/>
            <pc:sldMk cId="3892073344" sldId="288"/>
            <ac:spMk id="3" creationId="{E594BE29-A690-4022-BA35-2D5314B5DC74}"/>
          </ac:spMkLst>
        </pc:spChg>
      </pc:sldChg>
      <pc:sldChg chg="add">
        <pc:chgData name="Sarah Burney" userId="3ff1fe9c-ec4d-4417-af83-dbc6e1aa8c41" providerId="ADAL" clId="{16716741-735D-42B8-B6D1-014AEC9EADF2}" dt="2025-10-12T12:54:34.618" v="339"/>
        <pc:sldMkLst>
          <pc:docMk/>
          <pc:sldMk cId="640769378" sldId="289"/>
        </pc:sldMkLst>
      </pc:sldChg>
      <pc:sldChg chg="add">
        <pc:chgData name="Sarah Burney" userId="3ff1fe9c-ec4d-4417-af83-dbc6e1aa8c41" providerId="ADAL" clId="{16716741-735D-42B8-B6D1-014AEC9EADF2}" dt="2025-10-12T12:55:02.945" v="346"/>
        <pc:sldMkLst>
          <pc:docMk/>
          <pc:sldMk cId="3116357727" sldId="290"/>
        </pc:sldMkLst>
      </pc:sldChg>
      <pc:sldChg chg="modSp add mod">
        <pc:chgData name="Sarah Burney" userId="3ff1fe9c-ec4d-4417-af83-dbc6e1aa8c41" providerId="ADAL" clId="{16716741-735D-42B8-B6D1-014AEC9EADF2}" dt="2025-10-19T06:03:46.364" v="734" actId="115"/>
        <pc:sldMkLst>
          <pc:docMk/>
          <pc:sldMk cId="3288197182" sldId="291"/>
        </pc:sldMkLst>
        <pc:spChg chg="mod">
          <ac:chgData name="Sarah Burney" userId="3ff1fe9c-ec4d-4417-af83-dbc6e1aa8c41" providerId="ADAL" clId="{16716741-735D-42B8-B6D1-014AEC9EADF2}" dt="2025-10-12T13:39:20.185" v="360" actId="403"/>
          <ac:spMkLst>
            <pc:docMk/>
            <pc:sldMk cId="3288197182" sldId="291"/>
            <ac:spMk id="2" creationId="{FAEC7A3A-5E28-482E-53FE-25B8B1F794CA}"/>
          </ac:spMkLst>
        </pc:spChg>
        <pc:spChg chg="mod">
          <ac:chgData name="Sarah Burney" userId="3ff1fe9c-ec4d-4417-af83-dbc6e1aa8c41" providerId="ADAL" clId="{16716741-735D-42B8-B6D1-014AEC9EADF2}" dt="2025-10-19T06:03:46.364" v="734" actId="115"/>
          <ac:spMkLst>
            <pc:docMk/>
            <pc:sldMk cId="3288197182" sldId="291"/>
            <ac:spMk id="3" creationId="{F8198616-6A37-1262-F79A-F36EE785AE20}"/>
          </ac:spMkLst>
        </pc:spChg>
      </pc:sldChg>
      <pc:sldChg chg="delSp add setBg delDesignElem">
        <pc:chgData name="Sarah Burney" userId="3ff1fe9c-ec4d-4417-af83-dbc6e1aa8c41" providerId="ADAL" clId="{16716741-735D-42B8-B6D1-014AEC9EADF2}" dt="2025-10-12T12:55:59.963" v="349"/>
        <pc:sldMkLst>
          <pc:docMk/>
          <pc:sldMk cId="3236105268" sldId="292"/>
        </pc:sldMkLst>
      </pc:sldChg>
      <pc:sldChg chg="add del">
        <pc:chgData name="Sarah Burney" userId="3ff1fe9c-ec4d-4417-af83-dbc6e1aa8c41" providerId="ADAL" clId="{16716741-735D-42B8-B6D1-014AEC9EADF2}" dt="2025-10-12T13:39:34.060" v="361" actId="47"/>
        <pc:sldMkLst>
          <pc:docMk/>
          <pc:sldMk cId="3078278913" sldId="293"/>
        </pc:sldMkLst>
      </pc:sldChg>
      <pc:sldChg chg="delSp modSp add mod ord setBg delDesignElem">
        <pc:chgData name="Sarah Burney" userId="3ff1fe9c-ec4d-4417-af83-dbc6e1aa8c41" providerId="ADAL" clId="{16716741-735D-42B8-B6D1-014AEC9EADF2}" dt="2025-10-19T06:11:39.715" v="1044" actId="115"/>
        <pc:sldMkLst>
          <pc:docMk/>
          <pc:sldMk cId="3980398205" sldId="293"/>
        </pc:sldMkLst>
        <pc:spChg chg="mod">
          <ac:chgData name="Sarah Burney" userId="3ff1fe9c-ec4d-4417-af83-dbc6e1aa8c41" providerId="ADAL" clId="{16716741-735D-42B8-B6D1-014AEC9EADF2}" dt="2025-10-12T13:41:13.841" v="499" actId="113"/>
          <ac:spMkLst>
            <pc:docMk/>
            <pc:sldMk cId="3980398205" sldId="293"/>
            <ac:spMk id="2" creationId="{3E54BD18-3587-CCA9-0688-82118C9D816A}"/>
          </ac:spMkLst>
        </pc:spChg>
        <pc:spChg chg="mod">
          <ac:chgData name="Sarah Burney" userId="3ff1fe9c-ec4d-4417-af83-dbc6e1aa8c41" providerId="ADAL" clId="{16716741-735D-42B8-B6D1-014AEC9EADF2}" dt="2025-10-19T06:11:39.715" v="1044" actId="115"/>
          <ac:spMkLst>
            <pc:docMk/>
            <pc:sldMk cId="3980398205" sldId="293"/>
            <ac:spMk id="3" creationId="{A7A79F24-66CA-616D-7778-641AF3891D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8B76-2EEA-3B93-E7A3-67B808E86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DEE2B-6A79-CDB0-20D7-5226DCE1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B2524-3239-E670-4811-963D3CA5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CC4B4-EF6A-384F-EFB4-C1FD993C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44141-3DD1-B476-5383-745C08D2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4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2BBA-87D7-0281-1AE0-94F8913F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FD398-9685-499F-F284-1F6C580A7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F59A-791F-29AA-10A3-D985E922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904FC-2EAD-1106-099C-531CE76C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42F07-6227-B7D4-4286-EACAAC5E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43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8B9C6-3AFD-8F63-7C3A-DC1025476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1561D-90F2-AC72-B4BF-C2E0A8B3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4581-5C8B-F892-2591-F40638DD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9ECF1-5B00-857C-CFE0-954C2129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3655F-A29C-0897-ED26-02AC00F2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0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52CB-F722-EA7E-45C5-7D9A3002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B011-47F2-3C4C-C734-0A5CA308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B9BC-5AC8-5170-935E-5502A6B9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534D3-D255-5246-E51E-85D4B92A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8EF86-CD7E-E4EC-04E9-F22454B2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9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91D0-C19E-E8D0-6A22-1644B3D5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1696-A051-CFA5-F71C-6FFE8EBC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027EF-11CE-7EE6-6383-027ED93D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93920-0D07-0C3F-20B3-63CF534C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CAA16-1B06-D24C-8A1E-044BCB30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3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FD67-8E8B-CECB-7EC3-32AE27B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E550-CB0D-1484-49B2-F0F8CCFB9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439CD-ED45-0E4A-C8E1-67CE95986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4D8AA-A94F-1F85-EA4B-10589D85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F732E-2559-BFAC-C017-9AEE8DF0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66578-144C-3692-3FA1-0C468E8C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64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D231-70D2-0942-EB0F-31E57703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8D9D7-0DC8-8BD9-2BFD-2C5022DDF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26CB1-0DD2-DA5A-8C1F-59CC4BCB6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ADFCB-5902-8EEC-71A3-662257713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1EFBE-67D8-5DA2-C5C0-F40E8033B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21686-9006-6F01-C8F3-58F1FB75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C435E-784A-FC35-B63A-586CF645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F47AE-986D-1ABF-9B00-F09674ED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78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B1EA-5050-0236-8511-37A28135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25434-2B65-38DA-63C6-74357304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F497A-3EA0-D3A7-2C42-B293011D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8D65B-5879-50E6-779F-15FF86FA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0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6B1CA-8203-52EF-859B-C111F3E9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66FFA-6090-CDFA-E85C-F156C95A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AF409-9B6F-7287-F32B-D3F1D36C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78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190-2633-B7C5-5146-B64CDA8F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BF7D-5E9B-968B-1D24-FCDC6A0B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A33D0-0E24-E2BA-5083-94D783EB8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FB2F4-EE6F-2478-32CA-630A787C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F172D-0250-A1F0-EB63-BDEC1C70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1BC95-E5B8-ECE4-A7A9-D820AD6D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5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CEB5-2051-FB96-9C60-EC3A5CA2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D6C0C-3215-D6F5-E9F9-DC66911F4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D1B0F-C3E4-DA3E-9E4C-E5484A3A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C8EB5-D246-A7B3-E129-94BC0618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1D4FF-0F91-5832-DECF-13376AE0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EDD25-D380-3A83-63AC-43D684EF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CA727-5EA4-B5C3-55E8-D8270C11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AA3C-8DE7-B8D9-2943-2EC28B95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30CDD-A2E8-74BF-27D3-F3620A0A4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2D558F-E4AD-4364-958C-A22A3CAF2AD2}" type="datetimeFigureOut">
              <a:rPr lang="en-AU" smtClean="0"/>
              <a:t>19/10/2025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140A0-D49A-D484-2987-9982E03B4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E7E0A-D32A-E3F2-4D78-C09EA13B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0C586-AC6C-4F25-B099-826CA06D8D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7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oup of cacti in pots">
            <a:extLst>
              <a:ext uri="{FF2B5EF4-FFF2-40B4-BE49-F238E27FC236}">
                <a16:creationId xmlns:a16="http://schemas.microsoft.com/office/drawing/2014/main" id="{83EF975C-834B-A648-EE73-23048739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339C-4050-048C-AF5D-29AF33668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en-AU" sz="360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CA1FA-3069-E8F3-103F-7A019C2EB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r>
              <a:rPr lang="en-AU" sz="2000" dirty="0"/>
              <a:t>Term 4 Week 2</a:t>
            </a:r>
          </a:p>
        </p:txBody>
      </p:sp>
    </p:spTree>
    <p:extLst>
      <p:ext uri="{BB962C8B-B14F-4D97-AF65-F5344CB8AC3E}">
        <p14:creationId xmlns:p14="http://schemas.microsoft.com/office/powerpoint/2010/main" val="11581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A377-FA07-3B69-FE93-BF67CCD9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AU" b="1" dirty="0"/>
              <a:t>Photo, </a:t>
            </a:r>
            <a:r>
              <a:rPr lang="en-AU" b="1" dirty="0" err="1"/>
              <a:t>phos</a:t>
            </a:r>
            <a:r>
              <a:rPr lang="en-AU" b="1" dirty="0"/>
              <a:t>, </a:t>
            </a:r>
            <a:r>
              <a:rPr lang="en-AU" b="1" dirty="0" err="1"/>
              <a:t>lumin</a:t>
            </a:r>
            <a:endParaRPr lang="en-AU" b="1" dirty="0"/>
          </a:p>
        </p:txBody>
      </p:sp>
      <p:pic>
        <p:nvPicPr>
          <p:cNvPr id="4098" name="Picture 2" descr="light - Wiktionary, the free dictionary">
            <a:extLst>
              <a:ext uri="{FF2B5EF4-FFF2-40B4-BE49-F238E27FC236}">
                <a16:creationId xmlns:a16="http://schemas.microsoft.com/office/drawing/2014/main" id="{7371AF96-44B8-1561-5AD5-739BDD8F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0155"/>
          <a:stretch>
            <a:fillRect/>
          </a:stretch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ECB7-FD1B-BEE0-54F7-A5C1F91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light</a:t>
            </a:r>
          </a:p>
          <a:p>
            <a:r>
              <a:rPr lang="en-AU" sz="2000" u="sng" dirty="0"/>
              <a:t>Photo</a:t>
            </a:r>
            <a:r>
              <a:rPr lang="en-AU" sz="2000" dirty="0"/>
              <a:t>graph</a:t>
            </a:r>
          </a:p>
          <a:p>
            <a:r>
              <a:rPr lang="en-AU" sz="2000" u="sng" dirty="0"/>
              <a:t>Photo</a:t>
            </a:r>
            <a:r>
              <a:rPr lang="en-AU" sz="2000" dirty="0"/>
              <a:t>synthesis</a:t>
            </a:r>
          </a:p>
          <a:p>
            <a:r>
              <a:rPr lang="en-AU" sz="2000" u="sng" dirty="0"/>
              <a:t>Phos</a:t>
            </a:r>
            <a:r>
              <a:rPr lang="en-AU" sz="2000" dirty="0"/>
              <a:t>phorescence</a:t>
            </a:r>
          </a:p>
          <a:p>
            <a:r>
              <a:rPr lang="en-AU" sz="2000" dirty="0"/>
              <a:t>Il</a:t>
            </a:r>
            <a:r>
              <a:rPr lang="en-AU" sz="2000" u="sng" dirty="0"/>
              <a:t>lumin</a:t>
            </a:r>
            <a:r>
              <a:rPr lang="en-AU" sz="2000" dirty="0"/>
              <a:t>ate</a:t>
            </a:r>
          </a:p>
          <a:p>
            <a:r>
              <a:rPr lang="en-AU" sz="2000" u="sng" dirty="0"/>
              <a:t>Lumin</a:t>
            </a:r>
            <a:r>
              <a:rPr lang="en-AU" sz="2000" dirty="0"/>
              <a:t>ous</a:t>
            </a:r>
          </a:p>
          <a:p>
            <a:r>
              <a:rPr lang="en-AU" sz="2000" dirty="0"/>
              <a:t>Bio</a:t>
            </a:r>
            <a:r>
              <a:rPr lang="en-AU" sz="2000" u="sng" dirty="0"/>
              <a:t>lumin</a:t>
            </a:r>
            <a:r>
              <a:rPr lang="en-AU" sz="2000" dirty="0"/>
              <a:t>escence</a:t>
            </a:r>
          </a:p>
        </p:txBody>
      </p:sp>
    </p:spTree>
    <p:extLst>
      <p:ext uri="{BB962C8B-B14F-4D97-AF65-F5344CB8AC3E}">
        <p14:creationId xmlns:p14="http://schemas.microsoft.com/office/powerpoint/2010/main" val="323610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59C1-2141-2C2A-D17A-529ECA68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84EB-6E48-D25A-DB7B-F3F4490C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AU" sz="4000" b="1" dirty="0"/>
              <a:t>En, </a:t>
            </a:r>
            <a:r>
              <a:rPr lang="en-AU" sz="4000" b="1" dirty="0" err="1"/>
              <a:t>em</a:t>
            </a:r>
            <a:r>
              <a:rPr lang="en-AU" sz="4000" b="1" dirty="0"/>
              <a:t>, endo, intra, inter,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226D-F5D3-3E65-B8C4-B300BA189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in, into, inside, between</a:t>
            </a:r>
          </a:p>
          <a:p>
            <a:r>
              <a:rPr lang="en-AU" sz="2000" b="1" dirty="0"/>
              <a:t>En</a:t>
            </a:r>
            <a:r>
              <a:rPr lang="en-AU" sz="2000" dirty="0"/>
              <a:t> – </a:t>
            </a:r>
            <a:r>
              <a:rPr lang="en-AU" sz="2000" u="sng" dirty="0"/>
              <a:t>en</a:t>
            </a:r>
            <a:r>
              <a:rPr lang="en-AU" sz="2000" dirty="0"/>
              <a:t>code, </a:t>
            </a:r>
            <a:r>
              <a:rPr lang="en-AU" sz="2000" u="sng" dirty="0"/>
              <a:t>en</a:t>
            </a:r>
            <a:r>
              <a:rPr lang="en-AU" sz="2000" dirty="0"/>
              <a:t>close, </a:t>
            </a:r>
            <a:r>
              <a:rPr lang="en-AU" sz="2000" u="sng" dirty="0"/>
              <a:t>en</a:t>
            </a:r>
            <a:r>
              <a:rPr lang="en-AU" sz="2000" dirty="0"/>
              <a:t>docrine</a:t>
            </a:r>
          </a:p>
          <a:p>
            <a:r>
              <a:rPr lang="en-AU" sz="2000" b="1" dirty="0"/>
              <a:t>Em</a:t>
            </a:r>
            <a:r>
              <a:rPr lang="en-AU" sz="2000" dirty="0"/>
              <a:t> – </a:t>
            </a:r>
            <a:r>
              <a:rPr lang="en-AU" sz="2000" u="sng" dirty="0"/>
              <a:t>em</a:t>
            </a:r>
            <a:r>
              <a:rPr lang="en-AU" sz="2000" dirty="0"/>
              <a:t>power, </a:t>
            </a:r>
            <a:r>
              <a:rPr lang="en-AU" sz="2000" u="sng" dirty="0"/>
              <a:t>em</a:t>
            </a:r>
            <a:r>
              <a:rPr lang="en-AU" sz="2000" dirty="0"/>
              <a:t>brace</a:t>
            </a:r>
          </a:p>
          <a:p>
            <a:r>
              <a:rPr lang="en-AU" sz="2000" b="1" dirty="0"/>
              <a:t>Intra</a:t>
            </a:r>
            <a:r>
              <a:rPr lang="en-AU" sz="2000" dirty="0"/>
              <a:t> – </a:t>
            </a:r>
            <a:r>
              <a:rPr lang="en-AU" sz="2000" u="sng" dirty="0"/>
              <a:t>intra</a:t>
            </a:r>
            <a:r>
              <a:rPr lang="en-AU" sz="2000" dirty="0"/>
              <a:t>venous, </a:t>
            </a:r>
            <a:r>
              <a:rPr lang="en-AU" sz="2000" u="sng" dirty="0"/>
              <a:t>intra</a:t>
            </a:r>
            <a:r>
              <a:rPr lang="en-AU" sz="2000" dirty="0"/>
              <a:t>net</a:t>
            </a:r>
          </a:p>
          <a:p>
            <a:r>
              <a:rPr lang="en-AU" sz="2000" b="1" dirty="0"/>
              <a:t>Inter</a:t>
            </a:r>
            <a:r>
              <a:rPr lang="en-AU" sz="2000" dirty="0"/>
              <a:t> – </a:t>
            </a:r>
            <a:r>
              <a:rPr lang="en-AU" sz="2000" u="sng" dirty="0"/>
              <a:t>inter</a:t>
            </a:r>
            <a:r>
              <a:rPr lang="en-AU" sz="2000" dirty="0"/>
              <a:t>vene, </a:t>
            </a:r>
            <a:r>
              <a:rPr lang="en-AU" sz="2000" u="sng" dirty="0"/>
              <a:t>inter</a:t>
            </a:r>
            <a:r>
              <a:rPr lang="en-AU" sz="2000" dirty="0"/>
              <a:t>cept</a:t>
            </a:r>
          </a:p>
          <a:p>
            <a:r>
              <a:rPr lang="en-AU" sz="2000" b="1" dirty="0"/>
              <a:t>Intro</a:t>
            </a:r>
            <a:r>
              <a:rPr lang="en-AU" sz="2000" dirty="0"/>
              <a:t> – </a:t>
            </a:r>
            <a:r>
              <a:rPr lang="en-AU" sz="2000" u="sng" dirty="0"/>
              <a:t>intro</a:t>
            </a:r>
            <a:r>
              <a:rPr lang="en-AU" sz="2000" dirty="0"/>
              <a:t>vert, </a:t>
            </a:r>
            <a:r>
              <a:rPr lang="en-AU" sz="2000" u="sng" dirty="0"/>
              <a:t>intro</a:t>
            </a:r>
            <a:r>
              <a:rPr lang="en-AU" sz="2000" dirty="0"/>
              <a:t>duction</a:t>
            </a:r>
          </a:p>
        </p:txBody>
      </p:sp>
      <p:pic>
        <p:nvPicPr>
          <p:cNvPr id="4098" name="Picture 2" descr="Isometric Download Arrow Symbol In Box Stock Illustration - Download Image  Now - Arrow Symbol, Backgrounds, Box - Container - iStock">
            <a:extLst>
              <a:ext uri="{FF2B5EF4-FFF2-40B4-BE49-F238E27FC236}">
                <a16:creationId xmlns:a16="http://schemas.microsoft.com/office/drawing/2014/main" id="{C7D928F2-C92B-F2F7-8355-51B6013D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5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C1684-F8DE-9F6F-8942-9417BBD2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en-AU" sz="5400" dirty="0"/>
              <a:t>Aqua, </a:t>
            </a:r>
            <a:r>
              <a:rPr lang="en-AU" sz="5400" dirty="0" err="1"/>
              <a:t>hydr</a:t>
            </a:r>
            <a:r>
              <a:rPr lang="en-AU" sz="5400" dirty="0"/>
              <a:t>, hydro</a:t>
            </a:r>
          </a:p>
        </p:txBody>
      </p:sp>
      <p:pic>
        <p:nvPicPr>
          <p:cNvPr id="1028" name="Picture 4" descr="Aqueduct | Definition, History, &amp; Facts | Britannica">
            <a:extLst>
              <a:ext uri="{FF2B5EF4-FFF2-40B4-BE49-F238E27FC236}">
                <a16:creationId xmlns:a16="http://schemas.microsoft.com/office/drawing/2014/main" id="{35AFE587-E2D8-B33A-C714-94F50AD1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r="18314" b="1"/>
          <a:stretch>
            <a:fillRect/>
          </a:stretch>
        </p:blipFill>
        <p:spPr bwMode="auto"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rthern Europe's largest aquarium is a sea of fun | Den Blå Planet">
            <a:extLst>
              <a:ext uri="{FF2B5EF4-FFF2-40B4-BE49-F238E27FC236}">
                <a16:creationId xmlns:a16="http://schemas.microsoft.com/office/drawing/2014/main" id="{7075833A-93C1-F53E-58D4-61B2EA4E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r="11440" b="1"/>
          <a:stretch>
            <a:fillRect/>
          </a:stretch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The Many Phases of Water - NCSA">
            <a:extLst>
              <a:ext uri="{FF2B5EF4-FFF2-40B4-BE49-F238E27FC236}">
                <a16:creationId xmlns:a16="http://schemas.microsoft.com/office/drawing/2014/main" id="{60B7B199-3E7B-B209-235D-B9AF5878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145"/>
          <a:stretch>
            <a:fillRect/>
          </a:stretch>
        </p:blipFill>
        <p:spPr bwMode="auto"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elaide Aquatic Centre | North Adelaide SA">
            <a:extLst>
              <a:ext uri="{FF2B5EF4-FFF2-40B4-BE49-F238E27FC236}">
                <a16:creationId xmlns:a16="http://schemas.microsoft.com/office/drawing/2014/main" id="{2EBBAC57-0163-6402-F311-A7955952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r="17954" b="2"/>
          <a:stretch>
            <a:fillRect/>
          </a:stretch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1A88-AF43-C8B1-9AD9-E8439BED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/>
              <a:t>Meaning: </a:t>
            </a:r>
            <a:r>
              <a:rPr lang="en-AU" sz="2200" dirty="0"/>
              <a:t>Water </a:t>
            </a:r>
          </a:p>
          <a:p>
            <a:pPr marL="0" indent="0">
              <a:buNone/>
            </a:pPr>
            <a:endParaRPr lang="en-AU" sz="2200" dirty="0"/>
          </a:p>
          <a:p>
            <a:pPr lvl="1"/>
            <a:r>
              <a:rPr lang="en-AU" sz="2200" u="sng" dirty="0"/>
              <a:t>Aqua</a:t>
            </a:r>
            <a:r>
              <a:rPr lang="en-AU" sz="2200" dirty="0"/>
              <a:t>rium</a:t>
            </a:r>
          </a:p>
          <a:p>
            <a:pPr lvl="1"/>
            <a:r>
              <a:rPr lang="en-AU" sz="2200" u="sng" dirty="0"/>
              <a:t>Aqua</a:t>
            </a:r>
            <a:r>
              <a:rPr lang="en-AU" sz="2200" dirty="0"/>
              <a:t>tic</a:t>
            </a:r>
          </a:p>
          <a:p>
            <a:pPr lvl="1"/>
            <a:r>
              <a:rPr lang="en-AU" sz="2200" u="sng" dirty="0"/>
              <a:t>Hydr</a:t>
            </a:r>
            <a:r>
              <a:rPr lang="en-AU" sz="2200" dirty="0"/>
              <a:t>ation</a:t>
            </a:r>
          </a:p>
          <a:p>
            <a:pPr lvl="1"/>
            <a:r>
              <a:rPr lang="en-AU" sz="2200" dirty="0"/>
              <a:t>De</a:t>
            </a:r>
            <a:r>
              <a:rPr lang="en-AU" sz="2200" u="sng" dirty="0"/>
              <a:t>hydr</a:t>
            </a:r>
            <a:r>
              <a:rPr lang="en-AU" sz="2200" dirty="0"/>
              <a:t>ate </a:t>
            </a:r>
          </a:p>
          <a:p>
            <a:pPr lvl="1"/>
            <a:r>
              <a:rPr lang="en-AU" sz="2200" u="sng" dirty="0"/>
              <a:t>Hydro</a:t>
            </a:r>
            <a:r>
              <a:rPr lang="en-AU" sz="2200" dirty="0"/>
              <a:t>therapy</a:t>
            </a:r>
          </a:p>
          <a:p>
            <a:pPr lvl="1"/>
            <a:r>
              <a:rPr lang="en-AU" sz="2200" u="sng" dirty="0"/>
              <a:t>Hydr</a:t>
            </a:r>
            <a:r>
              <a:rPr lang="en-AU" sz="2200" dirty="0"/>
              <a:t>ant</a:t>
            </a:r>
          </a:p>
          <a:p>
            <a:pPr lvl="1"/>
            <a:endParaRPr lang="en-AU" sz="2200" dirty="0"/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69098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9ECE9-AC80-4FB7-830C-B21476909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50" b="3"/>
          <a:stretch/>
        </p:blipFill>
        <p:spPr>
          <a:xfrm>
            <a:off x="8194348" y="1074544"/>
            <a:ext cx="3997652" cy="5037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7555B-FEC5-4C00-9C19-6AD90B60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 fontScale="90000"/>
          </a:bodyPr>
          <a:lstStyle/>
          <a:p>
            <a:r>
              <a:rPr lang="en-AU" sz="4800" b="1" dirty="0" err="1"/>
              <a:t>Spect</a:t>
            </a:r>
            <a:r>
              <a:rPr lang="en-AU" sz="4800" b="1" dirty="0"/>
              <a:t>, spic, scope, vid, 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ABFB-E2E6-413C-BFA4-90AE62876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b="0" dirty="0"/>
              <a:t>to look, to watch, to 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err="1"/>
              <a:t>Spect</a:t>
            </a:r>
            <a:r>
              <a:rPr lang="en-AU" sz="2000" b="0" dirty="0"/>
              <a:t> – </a:t>
            </a:r>
            <a:r>
              <a:rPr lang="en-AU" sz="2000" dirty="0"/>
              <a:t>i</a:t>
            </a:r>
            <a:r>
              <a:rPr lang="en-AU" sz="2000" b="0" dirty="0"/>
              <a:t>n</a:t>
            </a:r>
            <a:r>
              <a:rPr lang="en-AU" sz="2000" b="0" u="sng" dirty="0"/>
              <a:t>spect</a:t>
            </a:r>
            <a:r>
              <a:rPr lang="en-AU" sz="2000" b="0" dirty="0"/>
              <a:t>, </a:t>
            </a:r>
            <a:r>
              <a:rPr lang="en-AU" sz="2000" u="sng" dirty="0"/>
              <a:t>s</a:t>
            </a:r>
            <a:r>
              <a:rPr lang="en-AU" sz="2000" b="0" u="sng" dirty="0"/>
              <a:t>pect</a:t>
            </a:r>
            <a:r>
              <a:rPr lang="en-AU" sz="2000" b="0" dirty="0"/>
              <a:t>ator, p</a:t>
            </a:r>
            <a:r>
              <a:rPr lang="en-AU" sz="2000" dirty="0"/>
              <a:t>er</a:t>
            </a:r>
            <a:r>
              <a:rPr lang="en-AU" sz="2000" u="sng" dirty="0"/>
              <a:t>spect</a:t>
            </a:r>
            <a:r>
              <a:rPr lang="en-AU" sz="2000" dirty="0"/>
              <a:t>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Spic</a:t>
            </a:r>
            <a:r>
              <a:rPr lang="en-AU" sz="2000" b="0" dirty="0"/>
              <a:t> – </a:t>
            </a:r>
            <a:r>
              <a:rPr lang="en-AU" sz="2000" dirty="0"/>
              <a:t>c</a:t>
            </a:r>
            <a:r>
              <a:rPr lang="en-AU" sz="2000" b="0" dirty="0"/>
              <a:t>on</a:t>
            </a:r>
            <a:r>
              <a:rPr lang="en-AU" sz="2000" b="0" u="sng" dirty="0"/>
              <a:t>spic</a:t>
            </a:r>
            <a:r>
              <a:rPr lang="en-AU" sz="2000" b="0" dirty="0"/>
              <a:t>uous, su</a:t>
            </a:r>
            <a:r>
              <a:rPr lang="en-AU" sz="2000" b="0" u="sng" dirty="0"/>
              <a:t>spic</a:t>
            </a:r>
            <a:r>
              <a:rPr lang="en-AU" sz="2000" b="0" dirty="0"/>
              <a:t>ion, au</a:t>
            </a:r>
            <a:r>
              <a:rPr lang="en-AU" sz="2000" b="0" u="sng" dirty="0"/>
              <a:t>spic</a:t>
            </a:r>
            <a:r>
              <a:rPr lang="en-AU" sz="2000" b="0" dirty="0"/>
              <a:t>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Scope</a:t>
            </a:r>
            <a:r>
              <a:rPr lang="en-AU" sz="2000" dirty="0"/>
              <a:t> - micro</a:t>
            </a:r>
            <a:r>
              <a:rPr lang="en-AU" sz="2000" u="sng" dirty="0"/>
              <a:t>scope</a:t>
            </a:r>
            <a:r>
              <a:rPr lang="en-AU" sz="2000" dirty="0"/>
              <a:t>, tele</a:t>
            </a:r>
            <a:r>
              <a:rPr lang="en-AU" sz="2000" u="sng" dirty="0"/>
              <a:t>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Vis </a:t>
            </a:r>
            <a:r>
              <a:rPr lang="en-AU" sz="2000" dirty="0"/>
              <a:t>- v</a:t>
            </a:r>
            <a:r>
              <a:rPr lang="en-AU" sz="2000" u="sng" dirty="0"/>
              <a:t>is</a:t>
            </a:r>
            <a:r>
              <a:rPr lang="en-AU" sz="2000" dirty="0"/>
              <a:t>ible, in</a:t>
            </a:r>
            <a:r>
              <a:rPr lang="en-AU" sz="2000" u="sng" dirty="0"/>
              <a:t>v</a:t>
            </a:r>
            <a:r>
              <a:rPr lang="en-AU" sz="2000" b="0" u="sng" dirty="0"/>
              <a:t>is</a:t>
            </a:r>
            <a:r>
              <a:rPr lang="en-AU" sz="2000" b="0" dirty="0"/>
              <a:t>ible, </a:t>
            </a:r>
            <a:r>
              <a:rPr lang="en-AU" sz="2000" b="0" u="sng" dirty="0"/>
              <a:t>vis</a:t>
            </a:r>
            <a:r>
              <a:rPr lang="en-AU" sz="2000" b="0" dirty="0"/>
              <a:t>ion, super</a:t>
            </a:r>
            <a:r>
              <a:rPr lang="en-AU" sz="2000" b="0" u="sng" dirty="0"/>
              <a:t>vis</a:t>
            </a:r>
            <a:r>
              <a:rPr lang="en-AU" sz="2000" b="0" dirty="0"/>
              <a:t>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/>
              <a:t>Vid</a:t>
            </a:r>
            <a:r>
              <a:rPr lang="en-AU" sz="2000" dirty="0"/>
              <a:t> – </a:t>
            </a:r>
            <a:r>
              <a:rPr lang="en-AU" sz="2000" u="sng" dirty="0"/>
              <a:t>vid</a:t>
            </a:r>
            <a:r>
              <a:rPr lang="en-AU" sz="2000" dirty="0"/>
              <a:t>eo, e</a:t>
            </a:r>
            <a:r>
              <a:rPr lang="en-AU" sz="2000" u="sng" dirty="0"/>
              <a:t>vid</a:t>
            </a:r>
            <a:r>
              <a:rPr lang="en-AU" sz="2000" dirty="0"/>
              <a:t>ence</a:t>
            </a:r>
          </a:p>
        </p:txBody>
      </p:sp>
    </p:spTree>
    <p:extLst>
      <p:ext uri="{BB962C8B-B14F-4D97-AF65-F5344CB8AC3E}">
        <p14:creationId xmlns:p14="http://schemas.microsoft.com/office/powerpoint/2010/main" val="264446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E485-2ACC-41EA-A160-0F0DC478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anchor="b">
            <a:normAutofit/>
          </a:bodyPr>
          <a:lstStyle/>
          <a:p>
            <a:r>
              <a:rPr lang="en-AU" sz="4800" b="1" dirty="0"/>
              <a:t>For, fort</a:t>
            </a:r>
          </a:p>
        </p:txBody>
      </p:sp>
      <p:pic>
        <p:nvPicPr>
          <p:cNvPr id="1026" name="Picture 2" descr="PHOTOS: Ikea instructions for building pillow forts | Us World News |  wnem.com">
            <a:extLst>
              <a:ext uri="{FF2B5EF4-FFF2-40B4-BE49-F238E27FC236}">
                <a16:creationId xmlns:a16="http://schemas.microsoft.com/office/drawing/2014/main" id="{6281698A-FFA6-4660-B8C5-4371EC932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"/>
          <a:stretch/>
        </p:blipFill>
        <p:spPr bwMode="auto">
          <a:xfrm>
            <a:off x="1346544" y="805657"/>
            <a:ext cx="5330688" cy="5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4BE29-A690-4022-BA35-2D5314B5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strong, strengthen</a:t>
            </a:r>
          </a:p>
          <a:p>
            <a:r>
              <a:rPr lang="en-AU" sz="2000" u="sng" dirty="0"/>
              <a:t>Fort</a:t>
            </a:r>
            <a:r>
              <a:rPr lang="en-AU" sz="2000" dirty="0"/>
              <a:t>, </a:t>
            </a:r>
            <a:r>
              <a:rPr lang="en-AU" sz="2000" u="sng" dirty="0"/>
              <a:t>fort</a:t>
            </a:r>
            <a:r>
              <a:rPr lang="en-AU" sz="2000" dirty="0"/>
              <a:t>ress</a:t>
            </a:r>
          </a:p>
          <a:p>
            <a:r>
              <a:rPr lang="en-AU" sz="2000" u="sng" dirty="0"/>
              <a:t>For</a:t>
            </a:r>
            <a:r>
              <a:rPr lang="en-AU" sz="2000" dirty="0"/>
              <a:t>ce, </a:t>
            </a:r>
            <a:r>
              <a:rPr lang="en-AU" sz="2000" u="sng" dirty="0"/>
              <a:t>for</a:t>
            </a:r>
            <a:r>
              <a:rPr lang="en-AU" sz="2000" dirty="0"/>
              <a:t>ceful</a:t>
            </a:r>
          </a:p>
          <a:p>
            <a:r>
              <a:rPr lang="en-AU" sz="2000" dirty="0"/>
              <a:t>Rein</a:t>
            </a:r>
            <a:r>
              <a:rPr lang="en-AU" sz="2000" u="sng" dirty="0"/>
              <a:t>for</a:t>
            </a:r>
            <a:r>
              <a:rPr lang="en-AU" sz="2000" dirty="0"/>
              <a:t>ce</a:t>
            </a:r>
          </a:p>
          <a:p>
            <a:r>
              <a:rPr lang="en-AU" sz="2000" u="sng" dirty="0"/>
              <a:t>Fort</a:t>
            </a:r>
            <a:r>
              <a:rPr lang="en-AU" sz="2000" dirty="0"/>
              <a:t>e, </a:t>
            </a:r>
            <a:r>
              <a:rPr lang="en-AU" sz="2000" u="sng" dirty="0"/>
              <a:t>fort</a:t>
            </a:r>
            <a:r>
              <a:rPr lang="en-AU" sz="2000" dirty="0"/>
              <a:t>issimo </a:t>
            </a:r>
          </a:p>
          <a:p>
            <a:r>
              <a:rPr lang="en-AU" sz="2000" dirty="0"/>
              <a:t>Com</a:t>
            </a:r>
            <a:r>
              <a:rPr lang="en-AU" sz="2000" u="sng" dirty="0"/>
              <a:t>fort</a:t>
            </a:r>
          </a:p>
          <a:p>
            <a:r>
              <a:rPr lang="en-AU" sz="2000" dirty="0"/>
              <a:t>Ef</a:t>
            </a:r>
            <a:r>
              <a:rPr lang="en-AU" sz="2000" u="sng" dirty="0"/>
              <a:t>fort</a:t>
            </a:r>
          </a:p>
          <a:p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9207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EF18-B572-91DD-4CFB-C4593C50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4169933" cy="1481150"/>
          </a:xfrm>
        </p:spPr>
        <p:txBody>
          <a:bodyPr>
            <a:normAutofit/>
          </a:bodyPr>
          <a:lstStyle/>
          <a:p>
            <a:r>
              <a:rPr lang="en-AU" b="1" dirty="0"/>
              <a:t>Pend, 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B575B-EE73-F607-BCF7-52E37E10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 lnSpcReduction="10000"/>
          </a:bodyPr>
          <a:lstStyle/>
          <a:p>
            <a:pPr marL="36900" indent="0">
              <a:buNone/>
            </a:pPr>
            <a:r>
              <a:rPr lang="en-AU" b="1" dirty="0">
                <a:latin typeface="Aptos" panose="020B0004020202020204" pitchFamily="34" charset="0"/>
              </a:rPr>
              <a:t>Meaning: </a:t>
            </a:r>
            <a:r>
              <a:rPr lang="en-AU" dirty="0">
                <a:latin typeface="Aptos" panose="020B0004020202020204" pitchFamily="34" charset="0"/>
              </a:rPr>
              <a:t>to hang or weigh</a:t>
            </a:r>
          </a:p>
          <a:p>
            <a:pPr marL="36900" indent="0">
              <a:buNone/>
            </a:pPr>
            <a:endParaRPr lang="en-AU" dirty="0">
              <a:latin typeface="Aptos" panose="020B0004020202020204" pitchFamily="34" charset="0"/>
            </a:endParaRPr>
          </a:p>
          <a:p>
            <a:r>
              <a:rPr lang="en-AU" dirty="0">
                <a:latin typeface="Aptos" panose="020B0004020202020204" pitchFamily="34" charset="0"/>
              </a:rPr>
              <a:t>Sus</a:t>
            </a:r>
            <a:r>
              <a:rPr lang="en-AU" u="sng" dirty="0">
                <a:latin typeface="Aptos" panose="020B0004020202020204" pitchFamily="34" charset="0"/>
              </a:rPr>
              <a:t>pens</a:t>
            </a:r>
            <a:r>
              <a:rPr lang="en-AU" dirty="0">
                <a:latin typeface="Aptos" panose="020B0004020202020204" pitchFamily="34" charset="0"/>
              </a:rPr>
              <a:t>e </a:t>
            </a:r>
          </a:p>
          <a:p>
            <a:r>
              <a:rPr lang="en-AU" u="sng" dirty="0">
                <a:latin typeface="Aptos" panose="020B0004020202020204" pitchFamily="34" charset="0"/>
              </a:rPr>
              <a:t>Pend</a:t>
            </a:r>
            <a:r>
              <a:rPr lang="en-AU" dirty="0">
                <a:latin typeface="Aptos" panose="020B0004020202020204" pitchFamily="34" charset="0"/>
              </a:rPr>
              <a:t>ing </a:t>
            </a:r>
          </a:p>
          <a:p>
            <a:r>
              <a:rPr lang="en-AU" dirty="0">
                <a:latin typeface="Aptos" panose="020B0004020202020204" pitchFamily="34" charset="0"/>
              </a:rPr>
              <a:t>Ex</a:t>
            </a:r>
            <a:r>
              <a:rPr lang="en-AU" u="sng" dirty="0">
                <a:latin typeface="Aptos" panose="020B0004020202020204" pitchFamily="34" charset="0"/>
              </a:rPr>
              <a:t>pens</a:t>
            </a:r>
            <a:r>
              <a:rPr lang="en-AU" dirty="0">
                <a:latin typeface="Aptos" panose="020B0004020202020204" pitchFamily="34" charset="0"/>
              </a:rPr>
              <a:t>ive </a:t>
            </a:r>
          </a:p>
          <a:p>
            <a:r>
              <a:rPr lang="en-AU" u="sng" dirty="0">
                <a:latin typeface="Aptos" panose="020B0004020202020204" pitchFamily="34" charset="0"/>
              </a:rPr>
              <a:t>Pend</a:t>
            </a:r>
            <a:r>
              <a:rPr lang="en-AU" dirty="0">
                <a:latin typeface="Aptos" panose="020B0004020202020204" pitchFamily="34" charset="0"/>
              </a:rPr>
              <a:t>ulum</a:t>
            </a:r>
          </a:p>
          <a:p>
            <a:r>
              <a:rPr lang="en-AU" dirty="0">
                <a:latin typeface="Aptos" panose="020B0004020202020204" pitchFamily="34" charset="0"/>
              </a:rPr>
              <a:t>De</a:t>
            </a:r>
            <a:r>
              <a:rPr lang="en-AU" u="sng" dirty="0">
                <a:latin typeface="Aptos" panose="020B0004020202020204" pitchFamily="34" charset="0"/>
              </a:rPr>
              <a:t>pend</a:t>
            </a:r>
            <a:r>
              <a:rPr lang="en-AU" dirty="0">
                <a:latin typeface="Aptos" panose="020B0004020202020204" pitchFamily="34" charset="0"/>
              </a:rPr>
              <a:t>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3FC3E-2E95-3A8B-C1B1-AFB9F176B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2" r="5240"/>
          <a:stretch/>
        </p:blipFill>
        <p:spPr>
          <a:xfrm>
            <a:off x="6213929" y="10"/>
            <a:ext cx="59780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9229" name="Rectangle 922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28C7D-F036-3CAC-8B8A-D24DFD68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AU" sz="5400" b="1" dirty="0"/>
              <a:t>Duct, 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DB512-81DE-D9A5-3F04-2DB374CA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lead, to draw along</a:t>
            </a:r>
          </a:p>
          <a:p>
            <a:r>
              <a:rPr lang="en-AU" sz="2400" dirty="0"/>
              <a:t>Con</a:t>
            </a:r>
            <a:r>
              <a:rPr lang="en-AU" sz="2400" u="sng" dirty="0"/>
              <a:t>duct</a:t>
            </a:r>
          </a:p>
          <a:p>
            <a:r>
              <a:rPr lang="en-AU" sz="2400" dirty="0"/>
              <a:t>Aque</a:t>
            </a:r>
            <a:r>
              <a:rPr lang="en-AU" sz="2400" u="sng" dirty="0"/>
              <a:t>duct</a:t>
            </a:r>
          </a:p>
          <a:p>
            <a:r>
              <a:rPr lang="en-AU" sz="2400" dirty="0"/>
              <a:t>De</a:t>
            </a:r>
            <a:r>
              <a:rPr lang="en-AU" sz="2400" u="sng" dirty="0"/>
              <a:t>duce</a:t>
            </a:r>
            <a:r>
              <a:rPr lang="en-AU" sz="2400" dirty="0"/>
              <a:t>/de</a:t>
            </a:r>
            <a:r>
              <a:rPr lang="en-AU" sz="2400" u="sng" dirty="0"/>
              <a:t>duct</a:t>
            </a:r>
            <a:r>
              <a:rPr lang="en-AU" sz="2400" dirty="0"/>
              <a:t>ion</a:t>
            </a:r>
          </a:p>
          <a:p>
            <a:r>
              <a:rPr lang="en-AU" sz="2400" dirty="0"/>
              <a:t>Intro</a:t>
            </a:r>
            <a:r>
              <a:rPr lang="en-AU" sz="2400" u="sng" dirty="0"/>
              <a:t>duce</a:t>
            </a:r>
          </a:p>
          <a:p>
            <a:r>
              <a:rPr lang="en-AU" sz="2400" dirty="0"/>
              <a:t>Re</a:t>
            </a:r>
            <a:r>
              <a:rPr lang="en-AU" sz="2400" u="sng" dirty="0"/>
              <a:t>duct</a:t>
            </a:r>
            <a:r>
              <a:rPr lang="en-AU" sz="2400" dirty="0"/>
              <a:t>ion</a:t>
            </a:r>
          </a:p>
        </p:txBody>
      </p:sp>
      <p:pic>
        <p:nvPicPr>
          <p:cNvPr id="9222" name="Picture 6" descr="Duct Tape Silver">
            <a:extLst>
              <a:ext uri="{FF2B5EF4-FFF2-40B4-BE49-F238E27FC236}">
                <a16:creationId xmlns:a16="http://schemas.microsoft.com/office/drawing/2014/main" id="{7F408DB2-C2BE-ED20-EF08-5272E1891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4342"/>
          <a:stretch>
            <a:fillRect/>
          </a:stretch>
        </p:blipFill>
        <p:spPr bwMode="auto">
          <a:xfrm>
            <a:off x="5698274" y="1"/>
            <a:ext cx="650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C97B-1B75-4D6E-A2DE-FBB94D07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7"/>
            <a:ext cx="5828376" cy="2135867"/>
          </a:xfrm>
        </p:spPr>
        <p:txBody>
          <a:bodyPr anchor="b">
            <a:normAutofit/>
          </a:bodyPr>
          <a:lstStyle/>
          <a:p>
            <a:r>
              <a:rPr lang="en-AU" sz="4800" b="1" dirty="0">
                <a:solidFill>
                  <a:schemeClr val="tx1"/>
                </a:solidFill>
              </a:rPr>
              <a:t>Cap, </a:t>
            </a:r>
            <a:r>
              <a:rPr lang="en-AU" sz="4800" b="1" dirty="0" err="1">
                <a:solidFill>
                  <a:schemeClr val="tx1"/>
                </a:solidFill>
              </a:rPr>
              <a:t>cip</a:t>
            </a:r>
            <a:r>
              <a:rPr lang="en-AU" sz="4800" b="1" dirty="0">
                <a:solidFill>
                  <a:schemeClr val="tx1"/>
                </a:solidFill>
              </a:rPr>
              <a:t>, </a:t>
            </a:r>
            <a:r>
              <a:rPr lang="en-AU" sz="4800" b="1" dirty="0" err="1">
                <a:solidFill>
                  <a:schemeClr val="tx1"/>
                </a:solidFill>
              </a:rPr>
              <a:t>cept</a:t>
            </a:r>
            <a:endParaRPr lang="en-AU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5CBE2-C19E-40AE-A1B2-F77CCF359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8" r="29503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5366-806C-4723-AA06-FA9ED883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880452"/>
            <a:ext cx="5828376" cy="30954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tx1"/>
                </a:solidFill>
              </a:rPr>
              <a:t>Meaning: </a:t>
            </a:r>
            <a:r>
              <a:rPr lang="en-AU" sz="1800" dirty="0">
                <a:solidFill>
                  <a:schemeClr val="tx1"/>
                </a:solidFill>
              </a:rPr>
              <a:t>to seize, to take, to grab hold of</a:t>
            </a:r>
          </a:p>
          <a:p>
            <a:pPr marL="0" indent="0">
              <a:buNone/>
            </a:pPr>
            <a:r>
              <a:rPr lang="en-AU" sz="1800" u="sng" dirty="0">
                <a:solidFill>
                  <a:schemeClr val="tx1"/>
                </a:solidFill>
              </a:rPr>
              <a:t>Capt</a:t>
            </a:r>
            <a:r>
              <a:rPr lang="en-AU" sz="1800" dirty="0">
                <a:solidFill>
                  <a:schemeClr val="tx1"/>
                </a:solidFill>
              </a:rPr>
              <a:t>ive 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De</a:t>
            </a:r>
            <a:r>
              <a:rPr lang="en-AU" sz="1800" u="sng" dirty="0">
                <a:solidFill>
                  <a:schemeClr val="tx1"/>
                </a:solidFill>
              </a:rPr>
              <a:t>cept</a:t>
            </a:r>
            <a:r>
              <a:rPr lang="en-AU" sz="1800" dirty="0">
                <a:solidFill>
                  <a:schemeClr val="tx1"/>
                </a:solidFill>
              </a:rPr>
              <a:t>ive 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Con</a:t>
            </a:r>
            <a:r>
              <a:rPr lang="en-AU" sz="1800" u="sng" dirty="0">
                <a:solidFill>
                  <a:schemeClr val="tx1"/>
                </a:solidFill>
              </a:rPr>
              <a:t>cept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AU" sz="1800" u="sng" dirty="0">
                <a:solidFill>
                  <a:schemeClr val="tx1"/>
                </a:solidFill>
              </a:rPr>
              <a:t>Cap</a:t>
            </a:r>
            <a:r>
              <a:rPr lang="en-AU" sz="1800" dirty="0">
                <a:solidFill>
                  <a:schemeClr val="tx1"/>
                </a:solidFill>
              </a:rPr>
              <a:t>acity </a:t>
            </a:r>
          </a:p>
          <a:p>
            <a:pPr marL="0" indent="0">
              <a:buNone/>
            </a:pPr>
            <a:r>
              <a:rPr lang="en-AU" sz="1800" dirty="0">
                <a:solidFill>
                  <a:schemeClr val="tx1"/>
                </a:solidFill>
              </a:rPr>
              <a:t>En</a:t>
            </a:r>
            <a:r>
              <a:rPr lang="en-AU" sz="1800" u="sng" dirty="0">
                <a:solidFill>
                  <a:schemeClr val="tx1"/>
                </a:solidFill>
              </a:rPr>
              <a:t>cap</a:t>
            </a:r>
            <a:r>
              <a:rPr lang="en-AU" sz="1800" dirty="0">
                <a:solidFill>
                  <a:schemeClr val="tx1"/>
                </a:solidFill>
              </a:rPr>
              <a:t>sulate </a:t>
            </a:r>
          </a:p>
        </p:txBody>
      </p:sp>
    </p:spTree>
    <p:extLst>
      <p:ext uri="{BB962C8B-B14F-4D97-AF65-F5344CB8AC3E}">
        <p14:creationId xmlns:p14="http://schemas.microsoft.com/office/powerpoint/2010/main" val="311635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7A3A-5E28-482E-53FE-25B8B1F7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AU" b="1" dirty="0"/>
              <a:t>Mal, Mis, Dis, Dys</a:t>
            </a:r>
          </a:p>
        </p:txBody>
      </p:sp>
      <p:pic>
        <p:nvPicPr>
          <p:cNvPr id="3076" name="Picture 4" descr="Thumb Down Images – HD &amp; 4K Photos Free to Download | PikWizard">
            <a:extLst>
              <a:ext uri="{FF2B5EF4-FFF2-40B4-BE49-F238E27FC236}">
                <a16:creationId xmlns:a16="http://schemas.microsoft.com/office/drawing/2014/main" id="{C08F447F-1C7D-1BFA-3122-D4FF2B00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r="25503" b="-2"/>
          <a:stretch>
            <a:fillRect/>
          </a:stretch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98616-6A37-1262-F79A-F36EE785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/>
              <a:t>Meaning: </a:t>
            </a:r>
            <a:r>
              <a:rPr lang="en-AU" sz="1800" dirty="0"/>
              <a:t>bad, wrong, hate, difficult, unlucky, abnormal</a:t>
            </a:r>
          </a:p>
          <a:p>
            <a:r>
              <a:rPr lang="en-AU" sz="1800" b="1" dirty="0"/>
              <a:t>Mal-</a:t>
            </a:r>
            <a:r>
              <a:rPr lang="en-AU" sz="1800" dirty="0"/>
              <a:t> </a:t>
            </a:r>
            <a:r>
              <a:rPr lang="en-AU" sz="1800" u="sng" dirty="0"/>
              <a:t>mal</a:t>
            </a:r>
            <a:r>
              <a:rPr lang="en-AU" sz="1800" dirty="0"/>
              <a:t>nutrition, </a:t>
            </a:r>
            <a:r>
              <a:rPr lang="en-AU" sz="1800" u="sng" dirty="0"/>
              <a:t>mal</a:t>
            </a:r>
            <a:r>
              <a:rPr lang="en-AU" sz="1800" dirty="0"/>
              <a:t>function</a:t>
            </a:r>
          </a:p>
          <a:p>
            <a:r>
              <a:rPr lang="en-AU" sz="1800" b="1" dirty="0"/>
              <a:t>Mis-</a:t>
            </a:r>
            <a:r>
              <a:rPr lang="en-AU" sz="1800" dirty="0"/>
              <a:t> </a:t>
            </a:r>
            <a:r>
              <a:rPr lang="en-AU" sz="1800" u="sng" dirty="0"/>
              <a:t>mis</a:t>
            </a:r>
            <a:r>
              <a:rPr lang="en-AU" sz="1800" dirty="0"/>
              <a:t>take, </a:t>
            </a:r>
            <a:r>
              <a:rPr lang="en-AU" sz="1800" u="sng" dirty="0"/>
              <a:t>mis</a:t>
            </a:r>
            <a:r>
              <a:rPr lang="en-AU" sz="1800" dirty="0"/>
              <a:t>understanding, </a:t>
            </a:r>
            <a:r>
              <a:rPr lang="en-AU" sz="1800" u="sng" dirty="0"/>
              <a:t>mis</a:t>
            </a:r>
            <a:r>
              <a:rPr lang="en-AU" sz="1800" dirty="0"/>
              <a:t>ogyny</a:t>
            </a:r>
          </a:p>
          <a:p>
            <a:r>
              <a:rPr lang="en-AU" sz="1800" b="1" dirty="0"/>
              <a:t>Dis-</a:t>
            </a:r>
            <a:r>
              <a:rPr lang="en-AU" sz="1800" dirty="0"/>
              <a:t> </a:t>
            </a:r>
            <a:r>
              <a:rPr lang="en-AU" sz="1800" u="sng" dirty="0"/>
              <a:t>dis</a:t>
            </a:r>
            <a:r>
              <a:rPr lang="en-AU" sz="1800" dirty="0"/>
              <a:t>may, </a:t>
            </a:r>
            <a:r>
              <a:rPr lang="en-AU" sz="1800" u="sng" dirty="0"/>
              <a:t>dis</a:t>
            </a:r>
            <a:r>
              <a:rPr lang="en-AU" sz="1800" dirty="0"/>
              <a:t>appoint</a:t>
            </a:r>
          </a:p>
          <a:p>
            <a:r>
              <a:rPr lang="en-AU" sz="1800" b="1" dirty="0"/>
              <a:t>Dys-</a:t>
            </a:r>
            <a:r>
              <a:rPr lang="en-AU" sz="1800" dirty="0"/>
              <a:t> </a:t>
            </a:r>
            <a:r>
              <a:rPr lang="en-AU" sz="1800" u="sng" dirty="0"/>
              <a:t>dys</a:t>
            </a:r>
            <a:r>
              <a:rPr lang="en-AU" sz="1800" dirty="0"/>
              <a:t>functional, </a:t>
            </a:r>
            <a:r>
              <a:rPr lang="en-AU" sz="1800" u="sng" dirty="0"/>
              <a:t>dys</a:t>
            </a:r>
            <a:r>
              <a:rPr lang="en-AU" sz="1800" dirty="0"/>
              <a:t>lexic, </a:t>
            </a:r>
            <a:r>
              <a:rPr lang="en-AU" sz="1800" u="sng" dirty="0"/>
              <a:t>dys</a:t>
            </a:r>
            <a:r>
              <a:rPr lang="en-AU" sz="1800" dirty="0"/>
              <a:t>topia</a:t>
            </a:r>
          </a:p>
        </p:txBody>
      </p:sp>
    </p:spTree>
    <p:extLst>
      <p:ext uri="{BB962C8B-B14F-4D97-AF65-F5344CB8AC3E}">
        <p14:creationId xmlns:p14="http://schemas.microsoft.com/office/powerpoint/2010/main" val="328819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BD18-3587-CCA9-0688-82118C9D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AU" sz="4000" b="1" dirty="0"/>
              <a:t>Con, Com, Col, Co, Syn, Sym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79F24-66CA-616D-7778-641AF389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b="1" dirty="0"/>
              <a:t>Meaning: </a:t>
            </a:r>
            <a:r>
              <a:rPr lang="en-AU" sz="2000" dirty="0"/>
              <a:t>together, with</a:t>
            </a:r>
          </a:p>
          <a:p>
            <a:r>
              <a:rPr lang="en-AU" sz="2000" b="1" dirty="0"/>
              <a:t>Con – </a:t>
            </a:r>
            <a:r>
              <a:rPr lang="en-AU" sz="2000" u="sng" dirty="0"/>
              <a:t>con</a:t>
            </a:r>
            <a:r>
              <a:rPr lang="en-AU" sz="2000" dirty="0"/>
              <a:t>nect</a:t>
            </a:r>
          </a:p>
          <a:p>
            <a:r>
              <a:rPr lang="en-AU" sz="2000" b="1" dirty="0"/>
              <a:t>Com – </a:t>
            </a:r>
            <a:r>
              <a:rPr lang="en-AU" sz="2000" u="sng" dirty="0"/>
              <a:t>com</a:t>
            </a:r>
            <a:r>
              <a:rPr lang="en-AU" sz="2000" dirty="0"/>
              <a:t>munity, </a:t>
            </a:r>
            <a:r>
              <a:rPr lang="en-AU" sz="2000" u="sng" dirty="0"/>
              <a:t>com</a:t>
            </a:r>
            <a:r>
              <a:rPr lang="en-AU" sz="2000" dirty="0"/>
              <a:t>municate</a:t>
            </a:r>
          </a:p>
          <a:p>
            <a:r>
              <a:rPr lang="en-AU" sz="2000" b="1" dirty="0"/>
              <a:t>Col – </a:t>
            </a:r>
            <a:r>
              <a:rPr lang="en-AU" sz="2000" u="sng" dirty="0"/>
              <a:t>col</a:t>
            </a:r>
            <a:r>
              <a:rPr lang="en-AU" sz="2000" dirty="0"/>
              <a:t>laborate, </a:t>
            </a:r>
            <a:r>
              <a:rPr lang="en-AU" sz="2000" u="sng" dirty="0"/>
              <a:t>col</a:t>
            </a:r>
            <a:r>
              <a:rPr lang="en-AU" sz="2000" dirty="0"/>
              <a:t>lect</a:t>
            </a:r>
          </a:p>
          <a:p>
            <a:r>
              <a:rPr lang="en-AU" sz="2000" b="1" dirty="0"/>
              <a:t>Co – </a:t>
            </a:r>
            <a:r>
              <a:rPr lang="en-AU" sz="2000" u="sng" dirty="0"/>
              <a:t>co</a:t>
            </a:r>
            <a:r>
              <a:rPr lang="en-AU" sz="2000" dirty="0"/>
              <a:t>worker, </a:t>
            </a:r>
            <a:r>
              <a:rPr lang="en-AU" sz="2000" u="sng" dirty="0"/>
              <a:t>co</a:t>
            </a:r>
            <a:r>
              <a:rPr lang="en-AU" sz="2000" dirty="0"/>
              <a:t>pilot</a:t>
            </a:r>
          </a:p>
          <a:p>
            <a:r>
              <a:rPr lang="en-AU" sz="2000" b="1" dirty="0"/>
              <a:t>Syn – </a:t>
            </a:r>
            <a:r>
              <a:rPr lang="en-AU" sz="2000" u="sng" dirty="0"/>
              <a:t>syn</a:t>
            </a:r>
            <a:r>
              <a:rPr lang="en-AU" sz="2000" dirty="0"/>
              <a:t>chronised, </a:t>
            </a:r>
            <a:r>
              <a:rPr lang="en-AU" sz="2000" u="sng" dirty="0"/>
              <a:t>syn</a:t>
            </a:r>
            <a:r>
              <a:rPr lang="en-AU" sz="2000" dirty="0"/>
              <a:t>onym</a:t>
            </a:r>
          </a:p>
          <a:p>
            <a:r>
              <a:rPr lang="en-AU" sz="2000" b="1" dirty="0"/>
              <a:t>Sym – </a:t>
            </a:r>
            <a:r>
              <a:rPr lang="en-AU" sz="2000" u="sng" dirty="0"/>
              <a:t>sym</a:t>
            </a:r>
            <a:r>
              <a:rPr lang="en-AU" sz="2000" dirty="0"/>
              <a:t>pathy, </a:t>
            </a:r>
            <a:r>
              <a:rPr lang="en-AU" sz="2000" u="sng" dirty="0"/>
              <a:t>sym</a:t>
            </a:r>
            <a:r>
              <a:rPr lang="en-AU" sz="2000" dirty="0"/>
              <a:t>phony</a:t>
            </a:r>
          </a:p>
          <a:p>
            <a:endParaRPr lang="en-AU" sz="2000" dirty="0"/>
          </a:p>
        </p:txBody>
      </p:sp>
      <p:pic>
        <p:nvPicPr>
          <p:cNvPr id="2050" name="Picture 2" descr="7,800+ Hands Together Stock Illustrations, Royalty-Free Vector Graphics &amp; Clip  Art - iStock | Teamwork, Hands, Holding hands">
            <a:extLst>
              <a:ext uri="{FF2B5EF4-FFF2-40B4-BE49-F238E27FC236}">
                <a16:creationId xmlns:a16="http://schemas.microsoft.com/office/drawing/2014/main" id="{9B0DF42E-AE52-8192-7E6B-87D9BA58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r="4525" b="-3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9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292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Year 9 Vocab</vt:lpstr>
      <vt:lpstr>Aqua, hydr, hydro</vt:lpstr>
      <vt:lpstr>Spect, spic, scope, vid, vis</vt:lpstr>
      <vt:lpstr>For, fort</vt:lpstr>
      <vt:lpstr>Pend, pens</vt:lpstr>
      <vt:lpstr>Duct, Duce</vt:lpstr>
      <vt:lpstr>Cap, cip, cept</vt:lpstr>
      <vt:lpstr>Mal, Mis, Dis, Dys</vt:lpstr>
      <vt:lpstr>Con, Com, Col, Co, Syn, Sym</vt:lpstr>
      <vt:lpstr>Photo, phos, lumin</vt:lpstr>
      <vt:lpstr>En, em, endo, intra, inter, intro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Burney</dc:creator>
  <cp:lastModifiedBy>Sarah Burney</cp:lastModifiedBy>
  <cp:revision>1</cp:revision>
  <dcterms:created xsi:type="dcterms:W3CDTF">2025-09-23T03:20:00Z</dcterms:created>
  <dcterms:modified xsi:type="dcterms:W3CDTF">2025-10-19T06:14:47Z</dcterms:modified>
</cp:coreProperties>
</file>