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9C74-14BD-EB3C-8132-89A177F3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6D974-31E5-2B2A-8496-EFC943AD8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D6481-C3E0-DFC9-653E-53468B85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DAD21-78AA-75A7-4612-C990A2BB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C5B93-29DC-2452-D073-8676B3C2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37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F80B-E0C0-8B44-057C-E16AEC1C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78A91-E19A-B59F-76F2-9591B4EA9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E3A64-D51A-CB46-3AA8-6CFFBFF9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E3FF3-EAA1-AECE-03C5-F03E3166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56BFB-8BA0-E637-4C32-62770332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349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11177-8F72-F3E7-CD72-0CDDB9DC4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18CC7-8E6C-3E0B-5354-E4EC19D19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21953-C3EE-5EC4-2CF4-A9BAD7CD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E9D5-9148-60BB-843E-95884528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0C349-77C3-2BE2-4A2C-A3F52096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99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99D2-9E33-DC2A-21D0-1AF37E13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7FA7-C7D9-9EE8-4C2D-69227F60E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953C0-13B3-D9A6-296F-6616A936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C46AF-627D-6284-24B7-35F7E6B48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21CA-30A7-8A9B-342F-BCF99D9C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7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2B24-0245-63D0-4890-EBB3E1DC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B10AD-DC2B-50B6-D766-42A3D9763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DF952-B23C-2B52-C7A2-A534803E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801A3-4ED3-E945-3A2C-35F0F50D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F3E88-FA68-0153-ABC9-DA4DC9014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2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3EBA-C9E8-9B28-516E-3E552433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1025A-CB77-E359-3143-7E115116C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BE366-884D-DBCB-6893-A475CCE1F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6C11A-1B85-B5CD-287F-3F59CEB8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AC57E-0C84-B5D8-560B-BE3A81C6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0EDEE-929E-6B13-6017-256D282B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90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9537B-D2B8-630C-71E4-AFB84FAFF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6DD9E-6B60-EB5F-8566-9A763EB7B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AD5C4-6A22-60EA-421E-1D6EED1B3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ABE3B-2384-C54C-534A-7220B4DEE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8CEBD-959A-0647-65F4-298773FF3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7E66E-D46C-BA77-380B-9110F760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9FB3A-CBDA-1F62-E2D4-C597E343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7DEC2F-D22B-E4AB-9993-4F5FA39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43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2F12-6087-0F55-1646-36FA03AD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47AEB-98CB-1AA0-0FC9-7DD82515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CA0D6-9357-D104-64FC-D2A8D0B1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226B5-B7FE-A8B1-77EB-6F50C9D9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2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4024F-681D-5D29-8430-D9903CB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610B8-2F9B-EB89-611C-63295F3E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F76B6-E4F4-DCC1-DE35-FA12DC42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39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222E-6A07-7908-76AD-791EE48CD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7F328-5F2D-DF49-7CDB-1EE69D07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5CB48-A334-9629-CEAB-477457504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D0AFB-9571-0E89-025D-2B3626AC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6A5D-D271-A188-8864-464AA589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17950-A54E-619C-D5CB-1805B7ED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38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4783-8FE1-80B2-75A5-00CFF120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AB8F3-E7E5-00DF-BFBE-014326155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48402-A614-DE5B-DDBB-45A410669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0B9C0-E424-0ACE-3D75-49B1901E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FB653-EBF9-6265-5CEF-C9E53A21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5C82-6E0A-E8F2-0615-2ABC572B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09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14460-BF07-3784-D6DE-2F8BFEF8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A7EB4-1447-4FEB-839E-F155DC3D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48E8-921C-17CC-B8CC-DE62956C5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A735-8EDD-44F0-9937-57097B268593}" type="datetimeFigureOut">
              <a:rPr lang="en-AU" smtClean="0"/>
              <a:t>1/08/2023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27CD2-7A0A-F197-BC0D-85F3D305E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5C002-B161-27D4-EE2B-53B222768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3CF9-1CAC-4FF6-A20D-4A74D9BE1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76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3oiy9eekzk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093EA-F8CC-7EA2-EB17-35322C243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3EA86-819E-BCAF-97F6-CF7D54479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Online Media 3" title="LEGO Bricks In The Making">
            <a:hlinkClick r:id="" action="ppaction://media"/>
            <a:extLst>
              <a:ext uri="{FF2B5EF4-FFF2-40B4-BE49-F238E27FC236}">
                <a16:creationId xmlns:a16="http://schemas.microsoft.com/office/drawing/2014/main" id="{21507540-3BC8-3350-B862-4F51CA42339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4425" y="614410"/>
            <a:ext cx="9810750" cy="55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0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Keren Healy</dc:creator>
  <cp:lastModifiedBy>Keren Healy</cp:lastModifiedBy>
  <cp:revision>1</cp:revision>
  <dcterms:created xsi:type="dcterms:W3CDTF">2023-08-01T03:08:54Z</dcterms:created>
  <dcterms:modified xsi:type="dcterms:W3CDTF">2023-08-01T03:10:11Z</dcterms:modified>
</cp:coreProperties>
</file>