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89" r:id="rId2"/>
    <p:sldId id="588" r:id="rId3"/>
    <p:sldId id="576" r:id="rId4"/>
    <p:sldId id="590" r:id="rId5"/>
    <p:sldId id="581" r:id="rId6"/>
    <p:sldId id="580" r:id="rId7"/>
    <p:sldId id="497" r:id="rId8"/>
    <p:sldId id="579" r:id="rId9"/>
    <p:sldId id="583" r:id="rId10"/>
    <p:sldId id="582" r:id="rId11"/>
    <p:sldId id="545" r:id="rId12"/>
    <p:sldId id="584" r:id="rId13"/>
    <p:sldId id="585" r:id="rId14"/>
    <p:sldId id="586" r:id="rId15"/>
    <p:sldId id="587" r:id="rId16"/>
    <p:sldId id="591" r:id="rId17"/>
    <p:sldId id="311" r:id="rId18"/>
    <p:sldId id="312" r:id="rId19"/>
    <p:sldId id="310" r:id="rId20"/>
    <p:sldId id="316" r:id="rId21"/>
    <p:sldId id="317" r:id="rId22"/>
    <p:sldId id="318" r:id="rId23"/>
    <p:sldId id="319" r:id="rId24"/>
    <p:sldId id="320" r:id="rId25"/>
    <p:sldId id="32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BFBBC-4A44-49D7-BB7B-3C627FEF2A59}"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9E3DEC60-948E-4F40-9FEE-5509B0EF9CB5}">
      <dgm:prSet/>
      <dgm:spPr/>
      <dgm:t>
        <a:bodyPr/>
        <a:lstStyle/>
        <a:p>
          <a:r>
            <a:rPr lang="en-AU" b="1" u="sng"/>
            <a:t>Numbers 13:33     </a:t>
          </a:r>
          <a:r>
            <a:rPr lang="en-AU"/>
            <a:t>And there we saw the giants, the sons of Anak, </a:t>
          </a:r>
          <a:r>
            <a:rPr lang="en-AU" i="1"/>
            <a:t>which come</a:t>
          </a:r>
          <a:r>
            <a:rPr lang="en-AU"/>
            <a:t> of the giants: and we were in our own sight as grasshoppers, and so we were in their sight.</a:t>
          </a:r>
          <a:endParaRPr lang="en-US"/>
        </a:p>
      </dgm:t>
    </dgm:pt>
    <dgm:pt modelId="{AB83705F-B9B8-4824-94D8-9EDF8ABD1B5A}" type="parTrans" cxnId="{2B528E9F-08B2-4C26-83FC-6B975567C539}">
      <dgm:prSet/>
      <dgm:spPr/>
      <dgm:t>
        <a:bodyPr/>
        <a:lstStyle/>
        <a:p>
          <a:endParaRPr lang="en-US"/>
        </a:p>
      </dgm:t>
    </dgm:pt>
    <dgm:pt modelId="{E06618B2-58FF-47E4-B6C9-E3FDC5F1F26E}" type="sibTrans" cxnId="{2B528E9F-08B2-4C26-83FC-6B975567C539}">
      <dgm:prSet/>
      <dgm:spPr/>
      <dgm:t>
        <a:bodyPr/>
        <a:lstStyle/>
        <a:p>
          <a:endParaRPr lang="en-US"/>
        </a:p>
      </dgm:t>
    </dgm:pt>
    <dgm:pt modelId="{DEA850AD-37E8-4B59-B595-1E7AA7F0AEF1}">
      <dgm:prSet/>
      <dgm:spPr/>
      <dgm:t>
        <a:bodyPr/>
        <a:lstStyle/>
        <a:p>
          <a:r>
            <a:rPr lang="en-AU" b="1" u="sng"/>
            <a:t>Joshua 11:21-22     </a:t>
          </a:r>
          <a:r>
            <a:rPr lang="en-AU"/>
            <a:t>And at that time came Joshua, and cut off the Anakims from the mountains, from Hebron, from Debir, from Anab, and from all the mountains of Judah, and from all the mountains of Israel: Joshua destroyed them utterly with their cities. There was none of the Anakims left in the land of the children of Israel:   only in Gaza, in Gath, and in Ashdod, there remained. </a:t>
          </a:r>
          <a:endParaRPr lang="en-US"/>
        </a:p>
      </dgm:t>
    </dgm:pt>
    <dgm:pt modelId="{604C6ADD-DEDC-4AD7-AEBD-57ADA35A76CB}" type="parTrans" cxnId="{0C00137E-361A-4075-81A8-8FDBB13C5150}">
      <dgm:prSet/>
      <dgm:spPr/>
      <dgm:t>
        <a:bodyPr/>
        <a:lstStyle/>
        <a:p>
          <a:endParaRPr lang="en-US"/>
        </a:p>
      </dgm:t>
    </dgm:pt>
    <dgm:pt modelId="{7B253BDE-4233-49EB-B64D-41D5181F212A}" type="sibTrans" cxnId="{0C00137E-361A-4075-81A8-8FDBB13C5150}">
      <dgm:prSet/>
      <dgm:spPr/>
      <dgm:t>
        <a:bodyPr/>
        <a:lstStyle/>
        <a:p>
          <a:endParaRPr lang="en-US"/>
        </a:p>
      </dgm:t>
    </dgm:pt>
    <dgm:pt modelId="{BEC936B3-454A-40B0-A2D1-68EC2562BE7E}">
      <dgm:prSet/>
      <dgm:spPr/>
      <dgm:t>
        <a:bodyPr/>
        <a:lstStyle/>
        <a:p>
          <a:r>
            <a:rPr lang="en-AU" b="1" u="sng"/>
            <a:t>1 Sam 17:4   </a:t>
          </a:r>
          <a:r>
            <a:rPr lang="en-AU"/>
            <a:t>And there went out a champion out of the camp of the Philistines, named Goliath, of Gath, whose height </a:t>
          </a:r>
          <a:r>
            <a:rPr lang="en-AU" i="1"/>
            <a:t>was</a:t>
          </a:r>
          <a:r>
            <a:rPr lang="en-AU"/>
            <a:t> six cubits and a span. </a:t>
          </a:r>
          <a:endParaRPr lang="en-US"/>
        </a:p>
      </dgm:t>
    </dgm:pt>
    <dgm:pt modelId="{1BFB7E02-7CFA-44B7-A682-89C4C38D629D}" type="parTrans" cxnId="{992395ED-89AC-4693-A4A8-D0BA419C3FFF}">
      <dgm:prSet/>
      <dgm:spPr/>
      <dgm:t>
        <a:bodyPr/>
        <a:lstStyle/>
        <a:p>
          <a:endParaRPr lang="en-US"/>
        </a:p>
      </dgm:t>
    </dgm:pt>
    <dgm:pt modelId="{0FA85CC0-E16A-4003-81DA-B787FE860577}" type="sibTrans" cxnId="{992395ED-89AC-4693-A4A8-D0BA419C3FFF}">
      <dgm:prSet/>
      <dgm:spPr/>
      <dgm:t>
        <a:bodyPr/>
        <a:lstStyle/>
        <a:p>
          <a:endParaRPr lang="en-US"/>
        </a:p>
      </dgm:t>
    </dgm:pt>
    <dgm:pt modelId="{89AFD7C1-3319-480C-9D67-8851FE02C3A3}" type="pres">
      <dgm:prSet presAssocID="{798BFBBC-4A44-49D7-BB7B-3C627FEF2A59}" presName="Name0" presStyleCnt="0">
        <dgm:presLayoutVars>
          <dgm:dir/>
          <dgm:resizeHandles val="exact"/>
        </dgm:presLayoutVars>
      </dgm:prSet>
      <dgm:spPr/>
    </dgm:pt>
    <dgm:pt modelId="{6E870F57-8DBE-4C15-83E9-75C9CF9131FF}" type="pres">
      <dgm:prSet presAssocID="{9E3DEC60-948E-4F40-9FEE-5509B0EF9CB5}" presName="node" presStyleLbl="node1" presStyleIdx="0" presStyleCnt="3">
        <dgm:presLayoutVars>
          <dgm:bulletEnabled val="1"/>
        </dgm:presLayoutVars>
      </dgm:prSet>
      <dgm:spPr/>
    </dgm:pt>
    <dgm:pt modelId="{F3D4ADA6-ACEB-40B1-BB19-73A8B9D2961B}" type="pres">
      <dgm:prSet presAssocID="{E06618B2-58FF-47E4-B6C9-E3FDC5F1F26E}" presName="sibTrans" presStyleLbl="sibTrans2D1" presStyleIdx="0" presStyleCnt="2"/>
      <dgm:spPr/>
    </dgm:pt>
    <dgm:pt modelId="{0F1747D5-8B8C-42D1-A7FD-4BFB3A4FD5E6}" type="pres">
      <dgm:prSet presAssocID="{E06618B2-58FF-47E4-B6C9-E3FDC5F1F26E}" presName="connectorText" presStyleLbl="sibTrans2D1" presStyleIdx="0" presStyleCnt="2"/>
      <dgm:spPr/>
    </dgm:pt>
    <dgm:pt modelId="{849BCFDD-9006-4764-8B65-84C9299A4645}" type="pres">
      <dgm:prSet presAssocID="{DEA850AD-37E8-4B59-B595-1E7AA7F0AEF1}" presName="node" presStyleLbl="node1" presStyleIdx="1" presStyleCnt="3">
        <dgm:presLayoutVars>
          <dgm:bulletEnabled val="1"/>
        </dgm:presLayoutVars>
      </dgm:prSet>
      <dgm:spPr/>
    </dgm:pt>
    <dgm:pt modelId="{0731D061-5ABE-4949-817E-EEFF45070AE6}" type="pres">
      <dgm:prSet presAssocID="{7B253BDE-4233-49EB-B64D-41D5181F212A}" presName="sibTrans" presStyleLbl="sibTrans2D1" presStyleIdx="1" presStyleCnt="2"/>
      <dgm:spPr/>
    </dgm:pt>
    <dgm:pt modelId="{DE5FA622-A3D4-4A15-B067-D30D38D2D2F2}" type="pres">
      <dgm:prSet presAssocID="{7B253BDE-4233-49EB-B64D-41D5181F212A}" presName="connectorText" presStyleLbl="sibTrans2D1" presStyleIdx="1" presStyleCnt="2"/>
      <dgm:spPr/>
    </dgm:pt>
    <dgm:pt modelId="{79C6C6C4-9BA5-4F7A-94A6-980C37BB9AA4}" type="pres">
      <dgm:prSet presAssocID="{BEC936B3-454A-40B0-A2D1-68EC2562BE7E}" presName="node" presStyleLbl="node1" presStyleIdx="2" presStyleCnt="3">
        <dgm:presLayoutVars>
          <dgm:bulletEnabled val="1"/>
        </dgm:presLayoutVars>
      </dgm:prSet>
      <dgm:spPr/>
    </dgm:pt>
  </dgm:ptLst>
  <dgm:cxnLst>
    <dgm:cxn modelId="{9C5B4345-79B5-4877-B49E-C792D46DE50B}" type="presOf" srcId="{BEC936B3-454A-40B0-A2D1-68EC2562BE7E}" destId="{79C6C6C4-9BA5-4F7A-94A6-980C37BB9AA4}" srcOrd="0" destOrd="0" presId="urn:microsoft.com/office/officeart/2005/8/layout/process1"/>
    <dgm:cxn modelId="{0C00137E-361A-4075-81A8-8FDBB13C5150}" srcId="{798BFBBC-4A44-49D7-BB7B-3C627FEF2A59}" destId="{DEA850AD-37E8-4B59-B595-1E7AA7F0AEF1}" srcOrd="1" destOrd="0" parTransId="{604C6ADD-DEDC-4AD7-AEBD-57ADA35A76CB}" sibTransId="{7B253BDE-4233-49EB-B64D-41D5181F212A}"/>
    <dgm:cxn modelId="{639DE381-D81E-45D4-BFF3-F9376E599071}" type="presOf" srcId="{DEA850AD-37E8-4B59-B595-1E7AA7F0AEF1}" destId="{849BCFDD-9006-4764-8B65-84C9299A4645}" srcOrd="0" destOrd="0" presId="urn:microsoft.com/office/officeart/2005/8/layout/process1"/>
    <dgm:cxn modelId="{2B528E9F-08B2-4C26-83FC-6B975567C539}" srcId="{798BFBBC-4A44-49D7-BB7B-3C627FEF2A59}" destId="{9E3DEC60-948E-4F40-9FEE-5509B0EF9CB5}" srcOrd="0" destOrd="0" parTransId="{AB83705F-B9B8-4824-94D8-9EDF8ABD1B5A}" sibTransId="{E06618B2-58FF-47E4-B6C9-E3FDC5F1F26E}"/>
    <dgm:cxn modelId="{C24736B0-2A6E-4F46-9325-222AD26C5976}" type="presOf" srcId="{E06618B2-58FF-47E4-B6C9-E3FDC5F1F26E}" destId="{F3D4ADA6-ACEB-40B1-BB19-73A8B9D2961B}" srcOrd="0" destOrd="0" presId="urn:microsoft.com/office/officeart/2005/8/layout/process1"/>
    <dgm:cxn modelId="{ED52CDBE-FD46-445E-9116-9CC7C580D2BA}" type="presOf" srcId="{7B253BDE-4233-49EB-B64D-41D5181F212A}" destId="{DE5FA622-A3D4-4A15-B067-D30D38D2D2F2}" srcOrd="1" destOrd="0" presId="urn:microsoft.com/office/officeart/2005/8/layout/process1"/>
    <dgm:cxn modelId="{0B6578C1-EE34-4880-B9A4-B94DB4FE5F49}" type="presOf" srcId="{798BFBBC-4A44-49D7-BB7B-3C627FEF2A59}" destId="{89AFD7C1-3319-480C-9D67-8851FE02C3A3}" srcOrd="0" destOrd="0" presId="urn:microsoft.com/office/officeart/2005/8/layout/process1"/>
    <dgm:cxn modelId="{6A3079C2-4735-452D-9445-E02FE6879CD0}" type="presOf" srcId="{9E3DEC60-948E-4F40-9FEE-5509B0EF9CB5}" destId="{6E870F57-8DBE-4C15-83E9-75C9CF9131FF}" srcOrd="0" destOrd="0" presId="urn:microsoft.com/office/officeart/2005/8/layout/process1"/>
    <dgm:cxn modelId="{C394A9CD-918B-4EB3-B7B8-372E46C98C6F}" type="presOf" srcId="{7B253BDE-4233-49EB-B64D-41D5181F212A}" destId="{0731D061-5ABE-4949-817E-EEFF45070AE6}" srcOrd="0" destOrd="0" presId="urn:microsoft.com/office/officeart/2005/8/layout/process1"/>
    <dgm:cxn modelId="{F756CBD9-E8DF-4E8F-AFF8-889510F9E4A4}" type="presOf" srcId="{E06618B2-58FF-47E4-B6C9-E3FDC5F1F26E}" destId="{0F1747D5-8B8C-42D1-A7FD-4BFB3A4FD5E6}" srcOrd="1" destOrd="0" presId="urn:microsoft.com/office/officeart/2005/8/layout/process1"/>
    <dgm:cxn modelId="{992395ED-89AC-4693-A4A8-D0BA419C3FFF}" srcId="{798BFBBC-4A44-49D7-BB7B-3C627FEF2A59}" destId="{BEC936B3-454A-40B0-A2D1-68EC2562BE7E}" srcOrd="2" destOrd="0" parTransId="{1BFB7E02-7CFA-44B7-A682-89C4C38D629D}" sibTransId="{0FA85CC0-E16A-4003-81DA-B787FE860577}"/>
    <dgm:cxn modelId="{AB38D546-CF4C-46C0-B7DE-CED3E15D38EB}" type="presParOf" srcId="{89AFD7C1-3319-480C-9D67-8851FE02C3A3}" destId="{6E870F57-8DBE-4C15-83E9-75C9CF9131FF}" srcOrd="0" destOrd="0" presId="urn:microsoft.com/office/officeart/2005/8/layout/process1"/>
    <dgm:cxn modelId="{7D15780C-B0C1-4D68-B068-EE5F40E8E923}" type="presParOf" srcId="{89AFD7C1-3319-480C-9D67-8851FE02C3A3}" destId="{F3D4ADA6-ACEB-40B1-BB19-73A8B9D2961B}" srcOrd="1" destOrd="0" presId="urn:microsoft.com/office/officeart/2005/8/layout/process1"/>
    <dgm:cxn modelId="{1585B194-C5D4-4A47-953B-EF9B60389485}" type="presParOf" srcId="{F3D4ADA6-ACEB-40B1-BB19-73A8B9D2961B}" destId="{0F1747D5-8B8C-42D1-A7FD-4BFB3A4FD5E6}" srcOrd="0" destOrd="0" presId="urn:microsoft.com/office/officeart/2005/8/layout/process1"/>
    <dgm:cxn modelId="{C638C1C9-613E-4C5E-922F-592CFA646958}" type="presParOf" srcId="{89AFD7C1-3319-480C-9D67-8851FE02C3A3}" destId="{849BCFDD-9006-4764-8B65-84C9299A4645}" srcOrd="2" destOrd="0" presId="urn:microsoft.com/office/officeart/2005/8/layout/process1"/>
    <dgm:cxn modelId="{F5CA6CF9-924F-4AF2-8A51-90CC9DEA982F}" type="presParOf" srcId="{89AFD7C1-3319-480C-9D67-8851FE02C3A3}" destId="{0731D061-5ABE-4949-817E-EEFF45070AE6}" srcOrd="3" destOrd="0" presId="urn:microsoft.com/office/officeart/2005/8/layout/process1"/>
    <dgm:cxn modelId="{3E3C81F9-7A1D-494E-9814-A6DAB28E346B}" type="presParOf" srcId="{0731D061-5ABE-4949-817E-EEFF45070AE6}" destId="{DE5FA622-A3D4-4A15-B067-D30D38D2D2F2}" srcOrd="0" destOrd="0" presId="urn:microsoft.com/office/officeart/2005/8/layout/process1"/>
    <dgm:cxn modelId="{38358125-BAFD-4C7C-99E9-33D6D620F1EC}" type="presParOf" srcId="{89AFD7C1-3319-480C-9D67-8851FE02C3A3}" destId="{79C6C6C4-9BA5-4F7A-94A6-980C37BB9AA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70F57-8DBE-4C15-83E9-75C9CF9131FF}">
      <dsp:nvSpPr>
        <dsp:cNvPr id="0" name=""/>
        <dsp:cNvSpPr/>
      </dsp:nvSpPr>
      <dsp:spPr>
        <a:xfrm>
          <a:off x="9242" y="239831"/>
          <a:ext cx="2762398" cy="38716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b="1" u="sng" kern="1200"/>
            <a:t>Numbers 13:33     </a:t>
          </a:r>
          <a:r>
            <a:rPr lang="en-AU" sz="1700" kern="1200"/>
            <a:t>And there we saw the giants, the sons of Anak, </a:t>
          </a:r>
          <a:r>
            <a:rPr lang="en-AU" sz="1700" i="1" kern="1200"/>
            <a:t>which come</a:t>
          </a:r>
          <a:r>
            <a:rPr lang="en-AU" sz="1700" kern="1200"/>
            <a:t> of the giants: and we were in our own sight as grasshoppers, and so we were in their sight.</a:t>
          </a:r>
          <a:endParaRPr lang="en-US" sz="1700" kern="1200"/>
        </a:p>
      </dsp:txBody>
      <dsp:txXfrm>
        <a:off x="90150" y="320739"/>
        <a:ext cx="2600582" cy="3709858"/>
      </dsp:txXfrm>
    </dsp:sp>
    <dsp:sp modelId="{F3D4ADA6-ACEB-40B1-BB19-73A8B9D2961B}">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47880" y="1970146"/>
        <a:ext cx="409940" cy="411044"/>
      </dsp:txXfrm>
    </dsp:sp>
    <dsp:sp modelId="{849BCFDD-9006-4764-8B65-84C9299A4645}">
      <dsp:nvSpPr>
        <dsp:cNvPr id="0" name=""/>
        <dsp:cNvSpPr/>
      </dsp:nvSpPr>
      <dsp:spPr>
        <a:xfrm>
          <a:off x="3876600" y="239831"/>
          <a:ext cx="2762398" cy="38716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b="1" u="sng" kern="1200"/>
            <a:t>Joshua 11:21-22     </a:t>
          </a:r>
          <a:r>
            <a:rPr lang="en-AU" sz="1700" kern="1200"/>
            <a:t>And at that time came Joshua, and cut off the Anakims from the mountains, from Hebron, from Debir, from Anab, and from all the mountains of Judah, and from all the mountains of Israel: Joshua destroyed them utterly with their cities. There was none of the Anakims left in the land of the children of Israel:   only in Gaza, in Gath, and in Ashdod, there remained. </a:t>
          </a:r>
          <a:endParaRPr lang="en-US" sz="1700" kern="1200"/>
        </a:p>
      </dsp:txBody>
      <dsp:txXfrm>
        <a:off x="3957508" y="320739"/>
        <a:ext cx="2600582" cy="3709858"/>
      </dsp:txXfrm>
    </dsp:sp>
    <dsp:sp modelId="{0731D061-5ABE-4949-817E-EEFF45070AE6}">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15239" y="1970146"/>
        <a:ext cx="409940" cy="411044"/>
      </dsp:txXfrm>
    </dsp:sp>
    <dsp:sp modelId="{79C6C6C4-9BA5-4F7A-94A6-980C37BB9AA4}">
      <dsp:nvSpPr>
        <dsp:cNvPr id="0" name=""/>
        <dsp:cNvSpPr/>
      </dsp:nvSpPr>
      <dsp:spPr>
        <a:xfrm>
          <a:off x="7743958" y="239831"/>
          <a:ext cx="2762398" cy="38716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b="1" u="sng" kern="1200"/>
            <a:t>1 Sam 17:4   </a:t>
          </a:r>
          <a:r>
            <a:rPr lang="en-AU" sz="1700" kern="1200"/>
            <a:t>And there went out a champion out of the camp of the Philistines, named Goliath, of Gath, whose height </a:t>
          </a:r>
          <a:r>
            <a:rPr lang="en-AU" sz="1700" i="1" kern="1200"/>
            <a:t>was</a:t>
          </a:r>
          <a:r>
            <a:rPr lang="en-AU" sz="1700" kern="1200"/>
            <a:t> six cubits and a span. </a:t>
          </a:r>
          <a:endParaRPr lang="en-US" sz="1700" kern="1200"/>
        </a:p>
      </dsp:txBody>
      <dsp:txXfrm>
        <a:off x="7824866" y="320739"/>
        <a:ext cx="2600582" cy="37098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93225-2BFC-4666-B8CC-E3E1368A61A2}" type="datetimeFigureOut">
              <a:rPr lang="en-AU" smtClean="0"/>
              <a:t>30/07/2024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02776-55F7-4392-8B03-8E6A662D95B2}" type="slidenum">
              <a:rPr lang="en-AU" smtClean="0"/>
              <a:t>‹#›</a:t>
            </a:fld>
            <a:endParaRPr lang="en-AU"/>
          </a:p>
        </p:txBody>
      </p:sp>
    </p:spTree>
    <p:extLst>
      <p:ext uri="{BB962C8B-B14F-4D97-AF65-F5344CB8AC3E}">
        <p14:creationId xmlns:p14="http://schemas.microsoft.com/office/powerpoint/2010/main" val="85611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t>These passages were written at totally different times by different authors, yet they agree perfectly.</a:t>
            </a:r>
          </a:p>
          <a:p>
            <a:r>
              <a:rPr lang="en-AU" altLang="en-US" dirty="0"/>
              <a:t>The first passage shows that when Israel entered the land there were giants there.</a:t>
            </a:r>
          </a:p>
          <a:p>
            <a:r>
              <a:rPr lang="en-AU" altLang="en-US" dirty="0"/>
              <a:t>The second passage shows that later Israel destroyed most of them, but left a few were left in Ashdod, Gath and Gaza.</a:t>
            </a:r>
          </a:p>
          <a:p>
            <a:r>
              <a:rPr lang="en-AU" altLang="en-US" dirty="0"/>
              <a:t> The third passage mentions that Goliath's home town was </a:t>
            </a:r>
            <a:r>
              <a:rPr lang="en-AU" altLang="en-US" dirty="0" err="1"/>
              <a:t>Gath..he</a:t>
            </a:r>
            <a:r>
              <a:rPr lang="en-AU" altLang="en-US" dirty="0"/>
              <a:t> must have been a descendent of the </a:t>
            </a:r>
            <a:r>
              <a:rPr lang="en-AU" altLang="en-US" dirty="0" err="1"/>
              <a:t>Anakites</a:t>
            </a:r>
            <a:r>
              <a:rPr lang="en-AU" altLang="en-US" dirty="0"/>
              <a:t>…ring of truth.</a:t>
            </a:r>
          </a:p>
          <a:p>
            <a:endParaRPr lang="en-AU" dirty="0"/>
          </a:p>
        </p:txBody>
      </p:sp>
      <p:sp>
        <p:nvSpPr>
          <p:cNvPr id="4" name="Slide Number Placeholder 3"/>
          <p:cNvSpPr>
            <a:spLocks noGrp="1"/>
          </p:cNvSpPr>
          <p:nvPr>
            <p:ph type="sldNum" sz="quarter" idx="5"/>
          </p:nvPr>
        </p:nvSpPr>
        <p:spPr/>
        <p:txBody>
          <a:bodyPr/>
          <a:lstStyle/>
          <a:p>
            <a:fld id="{0EC9A57B-6231-4781-A9A3-6E45A5AAF062}" type="slidenum">
              <a:rPr lang="en-AU" smtClean="0"/>
              <a:t>7</a:t>
            </a:fld>
            <a:endParaRPr lang="en-AU"/>
          </a:p>
        </p:txBody>
      </p:sp>
    </p:spTree>
    <p:extLst>
      <p:ext uri="{BB962C8B-B14F-4D97-AF65-F5344CB8AC3E}">
        <p14:creationId xmlns:p14="http://schemas.microsoft.com/office/powerpoint/2010/main" val="164240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EC9A57B-6231-4781-A9A3-6E45A5AAF062}" type="slidenum">
              <a:rPr lang="en-AU" smtClean="0"/>
              <a:t>9</a:t>
            </a:fld>
            <a:endParaRPr lang="en-AU"/>
          </a:p>
        </p:txBody>
      </p:sp>
    </p:spTree>
    <p:extLst>
      <p:ext uri="{BB962C8B-B14F-4D97-AF65-F5344CB8AC3E}">
        <p14:creationId xmlns:p14="http://schemas.microsoft.com/office/powerpoint/2010/main" val="139444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D711B496-B3D3-C24D-0AF6-559E3D4879BE}"/>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2FBE1BFB-4D44-C924-4B1B-12868B95A93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22884" name="Slide Number Placeholder 3">
            <a:extLst>
              <a:ext uri="{FF2B5EF4-FFF2-40B4-BE49-F238E27FC236}">
                <a16:creationId xmlns:a16="http://schemas.microsoft.com/office/drawing/2014/main" id="{BBD6D305-8D7C-8B95-C375-B1A087A0F97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61CD49-CC72-4D0C-A4DE-5A9B1AC01529}" type="slidenum">
              <a:rPr lang="en-GB" altLang="en-US" sz="1000">
                <a:latin typeface="Times New Roman" panose="02020603050405020304" pitchFamily="18" charset="0"/>
              </a:rPr>
              <a:pPr>
                <a:spcBef>
                  <a:spcPct val="0"/>
                </a:spcBef>
              </a:pPr>
              <a:t>17</a:t>
            </a:fld>
            <a:endParaRPr lang="en-GB" altLang="en-US" sz="100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76DF2FF8-FF2D-7B81-EA12-DEDC561EFAAA}"/>
              </a:ext>
            </a:extLst>
          </p:cNvPr>
          <p:cNvSpPr>
            <a:spLocks noGrp="1" noRot="1" noChangeAspect="1" noChangeArrowheads="1" noTextEdit="1"/>
          </p:cNvSpPr>
          <p:nvPr>
            <p:ph type="sldImg"/>
          </p:nvPr>
        </p:nvSpPr>
        <p:spPr>
          <a:ln/>
        </p:spPr>
      </p:sp>
      <p:sp>
        <p:nvSpPr>
          <p:cNvPr id="124931" name="Notes Placeholder 2">
            <a:extLst>
              <a:ext uri="{FF2B5EF4-FFF2-40B4-BE49-F238E27FC236}">
                <a16:creationId xmlns:a16="http://schemas.microsoft.com/office/drawing/2014/main" id="{1606D250-AB78-B7FD-D3FB-285839345EA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U tube for kids…….lots hears one– one swear word the speakers apologises before.. </a:t>
            </a:r>
          </a:p>
          <a:p>
            <a:r>
              <a:rPr lang="en-AU" altLang="en-US"/>
              <a:t>https://www.youtube.com/watch?v=SLQB-Y97bxk</a:t>
            </a:r>
          </a:p>
        </p:txBody>
      </p:sp>
      <p:sp>
        <p:nvSpPr>
          <p:cNvPr id="124932" name="Slide Number Placeholder 3">
            <a:extLst>
              <a:ext uri="{FF2B5EF4-FFF2-40B4-BE49-F238E27FC236}">
                <a16:creationId xmlns:a16="http://schemas.microsoft.com/office/drawing/2014/main" id="{A40A9364-B423-8557-62F9-20C88CEE303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D79870-A638-4766-B033-F083875D3AFD}" type="slidenum">
              <a:rPr lang="en-GB" altLang="en-US" sz="1000">
                <a:latin typeface="Times New Roman" panose="02020603050405020304" pitchFamily="18" charset="0"/>
              </a:rPr>
              <a:pPr>
                <a:spcBef>
                  <a:spcPct val="0"/>
                </a:spcBef>
              </a:pPr>
              <a:t>18</a:t>
            </a:fld>
            <a:endParaRPr lang="en-GB" altLang="en-US" sz="100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96F7A7F6-8B8D-7B22-1ECA-957A2A20CD85}"/>
              </a:ext>
            </a:extLst>
          </p:cNvPr>
          <p:cNvSpPr>
            <a:spLocks noGrp="1" noRot="1" noChangeAspect="1" noChangeArrowheads="1" noTextEdit="1"/>
          </p:cNvSpPr>
          <p:nvPr>
            <p:ph type="sldImg"/>
          </p:nvPr>
        </p:nvSpPr>
        <p:spPr>
          <a:ln/>
        </p:spPr>
      </p:sp>
      <p:sp>
        <p:nvSpPr>
          <p:cNvPr id="126979" name="Notes Placeholder 2">
            <a:extLst>
              <a:ext uri="{FF2B5EF4-FFF2-40B4-BE49-F238E27FC236}">
                <a16:creationId xmlns:a16="http://schemas.microsoft.com/office/drawing/2014/main" id="{C52AA071-3762-E4AF-52DD-0434A0D35A3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26980" name="Slide Number Placeholder 3">
            <a:extLst>
              <a:ext uri="{FF2B5EF4-FFF2-40B4-BE49-F238E27FC236}">
                <a16:creationId xmlns:a16="http://schemas.microsoft.com/office/drawing/2014/main" id="{D6E0C03C-A42F-EF7A-985B-504A9952D0C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73F5C5-74C4-406F-B1D2-EFE792FBF83D}" type="slidenum">
              <a:rPr lang="en-GB" altLang="en-US" sz="1000">
                <a:latin typeface="Times New Roman" panose="02020603050405020304" pitchFamily="18" charset="0"/>
              </a:rPr>
              <a:pPr>
                <a:spcBef>
                  <a:spcPct val="0"/>
                </a:spcBef>
              </a:pPr>
              <a:t>19</a:t>
            </a:fld>
            <a:endParaRPr lang="en-GB" altLang="en-US" sz="100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94525874-0BA1-15A2-E54C-A544DC477968}"/>
              </a:ext>
            </a:extLst>
          </p:cNvPr>
          <p:cNvSpPr>
            <a:spLocks noGrp="1" noRot="1" noChangeAspect="1" noChangeArrowheads="1" noTextEdit="1"/>
          </p:cNvSpPr>
          <p:nvPr>
            <p:ph type="sldImg"/>
          </p:nvPr>
        </p:nvSpPr>
        <p:spPr>
          <a:ln/>
        </p:spPr>
      </p:sp>
      <p:sp>
        <p:nvSpPr>
          <p:cNvPr id="130051" name="Notes Placeholder 2">
            <a:extLst>
              <a:ext uri="{FF2B5EF4-FFF2-40B4-BE49-F238E27FC236}">
                <a16:creationId xmlns:a16="http://schemas.microsoft.com/office/drawing/2014/main" id="{5C48D4B2-32AD-B3DD-0ADF-786019578B3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We can’t pick up actual original writings……….. but we have the next best thing</a:t>
            </a:r>
          </a:p>
        </p:txBody>
      </p:sp>
      <p:sp>
        <p:nvSpPr>
          <p:cNvPr id="130052" name="Slide Number Placeholder 3">
            <a:extLst>
              <a:ext uri="{FF2B5EF4-FFF2-40B4-BE49-F238E27FC236}">
                <a16:creationId xmlns:a16="http://schemas.microsoft.com/office/drawing/2014/main" id="{F2D71F65-9451-64E4-C351-32C3EDCFAE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2456AA-2F19-40AD-B655-CBC3ABF02D59}" type="slidenum">
              <a:rPr lang="en-GB" altLang="en-US" sz="1000">
                <a:latin typeface="Times New Roman" panose="02020603050405020304" pitchFamily="18" charset="0"/>
              </a:rPr>
              <a:pPr>
                <a:spcBef>
                  <a:spcPct val="0"/>
                </a:spcBef>
              </a:pPr>
              <a:t>21</a:t>
            </a:fld>
            <a:endParaRPr lang="en-GB" altLang="en-US" sz="10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A819A3CC-4E5F-03F7-01D0-65F27DCAB1C1}"/>
              </a:ext>
            </a:extLst>
          </p:cNvPr>
          <p:cNvSpPr>
            <a:spLocks noGrp="1" noRot="1" noChangeAspect="1" noChangeArrowheads="1" noTextEdit="1"/>
          </p:cNvSpPr>
          <p:nvPr>
            <p:ph type="sldImg"/>
          </p:nvPr>
        </p:nvSpPr>
        <p:spPr>
          <a:ln/>
        </p:spPr>
      </p:sp>
      <p:sp>
        <p:nvSpPr>
          <p:cNvPr id="132099" name="Notes Placeholder 2">
            <a:extLst>
              <a:ext uri="{FF2B5EF4-FFF2-40B4-BE49-F238E27FC236}">
                <a16:creationId xmlns:a16="http://schemas.microsoft.com/office/drawing/2014/main" id="{413D8DAB-5784-A8C0-2571-1F289EBB4FE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The time between when the book was written to the earliest copy available is only 25 years or so !!</a:t>
            </a:r>
          </a:p>
        </p:txBody>
      </p:sp>
      <p:sp>
        <p:nvSpPr>
          <p:cNvPr id="132100" name="Slide Number Placeholder 3">
            <a:extLst>
              <a:ext uri="{FF2B5EF4-FFF2-40B4-BE49-F238E27FC236}">
                <a16:creationId xmlns:a16="http://schemas.microsoft.com/office/drawing/2014/main" id="{55882FBE-173E-8283-364B-29D7BEAF2EE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2DFB1F-071C-44BD-AF6D-69815866946B}" type="slidenum">
              <a:rPr lang="en-GB" altLang="en-US" sz="1000">
                <a:latin typeface="Times New Roman" panose="02020603050405020304" pitchFamily="18" charset="0"/>
              </a:rPr>
              <a:pPr>
                <a:spcBef>
                  <a:spcPct val="0"/>
                </a:spcBef>
              </a:pPr>
              <a:t>22</a:t>
            </a:fld>
            <a:endParaRPr lang="en-GB" altLang="en-US" sz="100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8977E9C0-016F-0F3B-1A06-A7C975E8B288}"/>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13866A7A-86DE-336B-4A46-9AE5E7C5818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34148" name="Slide Number Placeholder 3">
            <a:extLst>
              <a:ext uri="{FF2B5EF4-FFF2-40B4-BE49-F238E27FC236}">
                <a16:creationId xmlns:a16="http://schemas.microsoft.com/office/drawing/2014/main" id="{2510790E-BF6B-3788-0D08-18B622393FD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6B691E-801B-4D51-897C-EEC928DEC016}" type="slidenum">
              <a:rPr lang="en-GB" altLang="en-US" sz="1000">
                <a:latin typeface="Times New Roman" panose="02020603050405020304" pitchFamily="18" charset="0"/>
              </a:rPr>
              <a:pPr>
                <a:spcBef>
                  <a:spcPct val="0"/>
                </a:spcBef>
              </a:pPr>
              <a:t>23</a:t>
            </a:fld>
            <a:endParaRPr lang="en-GB" altLang="en-US" sz="100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2D410362-E4EE-60F1-AB2C-B992425E8FEC}"/>
              </a:ext>
            </a:extLst>
          </p:cNvPr>
          <p:cNvSpPr>
            <a:spLocks noGrp="1" noRot="1" noChangeAspect="1" noChangeArrowheads="1" noTextEdit="1"/>
          </p:cNvSpPr>
          <p:nvPr>
            <p:ph type="sldImg"/>
          </p:nvPr>
        </p:nvSpPr>
        <p:spPr>
          <a:ln/>
        </p:spPr>
      </p:sp>
      <p:sp>
        <p:nvSpPr>
          <p:cNvPr id="137219" name="Notes Placeholder 2">
            <a:extLst>
              <a:ext uri="{FF2B5EF4-FFF2-40B4-BE49-F238E27FC236}">
                <a16:creationId xmlns:a16="http://schemas.microsoft.com/office/drawing/2014/main" id="{6C722019-04E8-D376-2E1A-628C59A7876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37220" name="Slide Number Placeholder 3">
            <a:extLst>
              <a:ext uri="{FF2B5EF4-FFF2-40B4-BE49-F238E27FC236}">
                <a16:creationId xmlns:a16="http://schemas.microsoft.com/office/drawing/2014/main" id="{44C9F726-178E-7DA7-7871-63D7B7A6F45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DC2E34-0A0D-49B0-AA6B-9E07D0AB6918}" type="slidenum">
              <a:rPr lang="en-GB" altLang="en-US" sz="1000">
                <a:latin typeface="Times New Roman" panose="02020603050405020304" pitchFamily="18" charset="0"/>
              </a:rPr>
              <a:pPr>
                <a:spcBef>
                  <a:spcPct val="0"/>
                </a:spcBef>
              </a:pPr>
              <a:t>25</a:t>
            </a:fld>
            <a:endParaRPr lang="en-GB" altLang="en-US" sz="10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879CE-286B-644F-4C9D-8B35A2D511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7F57731-B62A-5E03-5A64-88BC0F771C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9274C6E-D5A9-711D-858E-C5B28DF46A76}"/>
              </a:ext>
            </a:extLst>
          </p:cNvPr>
          <p:cNvSpPr>
            <a:spLocks noGrp="1"/>
          </p:cNvSpPr>
          <p:nvPr>
            <p:ph type="dt" sz="half" idx="10"/>
          </p:nvPr>
        </p:nvSpPr>
        <p:spPr/>
        <p:txBody>
          <a:bodyPr/>
          <a:lstStyle/>
          <a:p>
            <a:fld id="{3AA851B9-8DDD-4141-998D-45B85C3C9DB7}" type="datetimeFigureOut">
              <a:rPr lang="en-AU" smtClean="0"/>
              <a:t>30/07/2024</a:t>
            </a:fld>
            <a:endParaRPr lang="en-AU"/>
          </a:p>
        </p:txBody>
      </p:sp>
      <p:sp>
        <p:nvSpPr>
          <p:cNvPr id="5" name="Footer Placeholder 4">
            <a:extLst>
              <a:ext uri="{FF2B5EF4-FFF2-40B4-BE49-F238E27FC236}">
                <a16:creationId xmlns:a16="http://schemas.microsoft.com/office/drawing/2014/main" id="{C3DF3A6C-8FAF-D616-575A-8DA35A229E8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5DB84FE-16EE-B28C-65AC-A6BC153F22A5}"/>
              </a:ext>
            </a:extLst>
          </p:cNvPr>
          <p:cNvSpPr>
            <a:spLocks noGrp="1"/>
          </p:cNvSpPr>
          <p:nvPr>
            <p:ph type="sldNum" sz="quarter" idx="12"/>
          </p:nvPr>
        </p:nvSpPr>
        <p:spPr/>
        <p:txBody>
          <a:bodyPr/>
          <a:lstStyle/>
          <a:p>
            <a:fld id="{242A6E63-E7C8-4930-828C-1A585759639E}" type="slidenum">
              <a:rPr lang="en-AU" smtClean="0"/>
              <a:t>‹#›</a:t>
            </a:fld>
            <a:endParaRPr lang="en-AU"/>
          </a:p>
        </p:txBody>
      </p:sp>
    </p:spTree>
    <p:extLst>
      <p:ext uri="{BB962C8B-B14F-4D97-AF65-F5344CB8AC3E}">
        <p14:creationId xmlns:p14="http://schemas.microsoft.com/office/powerpoint/2010/main" val="146401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3A60-C4EB-8F1C-1A16-3AF5FE5601C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87C11D8-9DAD-CFB1-2A6C-87A1C96761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DC6126-8274-7CF0-5689-84BCF411E8C1}"/>
              </a:ext>
            </a:extLst>
          </p:cNvPr>
          <p:cNvSpPr>
            <a:spLocks noGrp="1"/>
          </p:cNvSpPr>
          <p:nvPr>
            <p:ph type="dt" sz="half" idx="10"/>
          </p:nvPr>
        </p:nvSpPr>
        <p:spPr/>
        <p:txBody>
          <a:bodyPr/>
          <a:lstStyle/>
          <a:p>
            <a:fld id="{3AA851B9-8DDD-4141-998D-45B85C3C9DB7}" type="datetimeFigureOut">
              <a:rPr lang="en-AU" smtClean="0"/>
              <a:t>30/07/2024</a:t>
            </a:fld>
            <a:endParaRPr lang="en-AU"/>
          </a:p>
        </p:txBody>
      </p:sp>
      <p:sp>
        <p:nvSpPr>
          <p:cNvPr id="5" name="Footer Placeholder 4">
            <a:extLst>
              <a:ext uri="{FF2B5EF4-FFF2-40B4-BE49-F238E27FC236}">
                <a16:creationId xmlns:a16="http://schemas.microsoft.com/office/drawing/2014/main" id="{5957FD59-DC72-1AED-E31D-D021E56DD00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924CA20-169E-186D-A28A-D8D04EA919E2}"/>
              </a:ext>
            </a:extLst>
          </p:cNvPr>
          <p:cNvSpPr>
            <a:spLocks noGrp="1"/>
          </p:cNvSpPr>
          <p:nvPr>
            <p:ph type="sldNum" sz="quarter" idx="12"/>
          </p:nvPr>
        </p:nvSpPr>
        <p:spPr/>
        <p:txBody>
          <a:bodyPr/>
          <a:lstStyle/>
          <a:p>
            <a:fld id="{242A6E63-E7C8-4930-828C-1A585759639E}" type="slidenum">
              <a:rPr lang="en-AU" smtClean="0"/>
              <a:t>‹#›</a:t>
            </a:fld>
            <a:endParaRPr lang="en-AU"/>
          </a:p>
        </p:txBody>
      </p:sp>
    </p:spTree>
    <p:extLst>
      <p:ext uri="{BB962C8B-B14F-4D97-AF65-F5344CB8AC3E}">
        <p14:creationId xmlns:p14="http://schemas.microsoft.com/office/powerpoint/2010/main" val="30260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BA4A1D-138F-04BE-E3DB-6DBDFAD055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408A6EB-B1D9-5851-E1D1-276DEC0AA2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3CA00D-4DDF-1FFF-96B4-85A78BC2F2C9}"/>
              </a:ext>
            </a:extLst>
          </p:cNvPr>
          <p:cNvSpPr>
            <a:spLocks noGrp="1"/>
          </p:cNvSpPr>
          <p:nvPr>
            <p:ph type="dt" sz="half" idx="10"/>
          </p:nvPr>
        </p:nvSpPr>
        <p:spPr/>
        <p:txBody>
          <a:bodyPr/>
          <a:lstStyle/>
          <a:p>
            <a:fld id="{3AA851B9-8DDD-4141-998D-45B85C3C9DB7}" type="datetimeFigureOut">
              <a:rPr lang="en-AU" smtClean="0"/>
              <a:t>30/07/2024</a:t>
            </a:fld>
            <a:endParaRPr lang="en-AU"/>
          </a:p>
        </p:txBody>
      </p:sp>
      <p:sp>
        <p:nvSpPr>
          <p:cNvPr id="5" name="Footer Placeholder 4">
            <a:extLst>
              <a:ext uri="{FF2B5EF4-FFF2-40B4-BE49-F238E27FC236}">
                <a16:creationId xmlns:a16="http://schemas.microsoft.com/office/drawing/2014/main" id="{19F7D75C-7BCA-3284-638A-61243C272E6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6B62FBA-A91C-414F-B1EB-9C97A4F02C90}"/>
              </a:ext>
            </a:extLst>
          </p:cNvPr>
          <p:cNvSpPr>
            <a:spLocks noGrp="1"/>
          </p:cNvSpPr>
          <p:nvPr>
            <p:ph type="sldNum" sz="quarter" idx="12"/>
          </p:nvPr>
        </p:nvSpPr>
        <p:spPr/>
        <p:txBody>
          <a:bodyPr/>
          <a:lstStyle/>
          <a:p>
            <a:fld id="{242A6E63-E7C8-4930-828C-1A585759639E}" type="slidenum">
              <a:rPr lang="en-AU" smtClean="0"/>
              <a:t>‹#›</a:t>
            </a:fld>
            <a:endParaRPr lang="en-AU"/>
          </a:p>
        </p:txBody>
      </p:sp>
    </p:spTree>
    <p:extLst>
      <p:ext uri="{BB962C8B-B14F-4D97-AF65-F5344CB8AC3E}">
        <p14:creationId xmlns:p14="http://schemas.microsoft.com/office/powerpoint/2010/main" val="1137239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4">
            <a:extLst>
              <a:ext uri="{FF2B5EF4-FFF2-40B4-BE49-F238E27FC236}">
                <a16:creationId xmlns:a16="http://schemas.microsoft.com/office/drawing/2014/main" id="{7C36613E-1B19-0229-0C6B-C6B8F27A78A2}"/>
              </a:ext>
            </a:extLst>
          </p:cNvPr>
          <p:cNvSpPr>
            <a:spLocks noGrp="1" noChangeArrowheads="1"/>
          </p:cNvSpPr>
          <p:nvPr>
            <p:ph type="dt" sz="half" idx="10"/>
          </p:nvPr>
        </p:nvSpPr>
        <p:spPr>
          <a:xfrm>
            <a:off x="609600" y="6245225"/>
            <a:ext cx="2844800" cy="476250"/>
          </a:xfrm>
        </p:spPr>
        <p:txBody>
          <a:bodyPr/>
          <a:lstStyle>
            <a:lvl1pPr>
              <a:defRPr/>
            </a:lvl1pPr>
          </a:lstStyle>
          <a:p>
            <a:pPr>
              <a:defRPr/>
            </a:pPr>
            <a:endParaRPr lang="es-VE"/>
          </a:p>
        </p:txBody>
      </p:sp>
      <p:sp>
        <p:nvSpPr>
          <p:cNvPr id="7" name="Rectangle 5">
            <a:extLst>
              <a:ext uri="{FF2B5EF4-FFF2-40B4-BE49-F238E27FC236}">
                <a16:creationId xmlns:a16="http://schemas.microsoft.com/office/drawing/2014/main" id="{89034A26-5CF0-3FCA-A0FB-40AEA4F2BA20}"/>
              </a:ext>
            </a:extLst>
          </p:cNvPr>
          <p:cNvSpPr>
            <a:spLocks noGrp="1" noChangeArrowheads="1"/>
          </p:cNvSpPr>
          <p:nvPr>
            <p:ph type="ftr" sz="quarter" idx="11"/>
          </p:nvPr>
        </p:nvSpPr>
        <p:spPr>
          <a:xfrm>
            <a:off x="4165600" y="6245225"/>
            <a:ext cx="3860800" cy="476250"/>
          </a:xfrm>
        </p:spPr>
        <p:txBody>
          <a:bodyPr/>
          <a:lstStyle>
            <a:lvl1pPr>
              <a:defRPr/>
            </a:lvl1pPr>
          </a:lstStyle>
          <a:p>
            <a:pPr>
              <a:defRPr/>
            </a:pPr>
            <a:endParaRPr lang="es-VE"/>
          </a:p>
        </p:txBody>
      </p:sp>
      <p:sp>
        <p:nvSpPr>
          <p:cNvPr id="8" name="Rectangle 6">
            <a:extLst>
              <a:ext uri="{FF2B5EF4-FFF2-40B4-BE49-F238E27FC236}">
                <a16:creationId xmlns:a16="http://schemas.microsoft.com/office/drawing/2014/main" id="{BC42313F-F43A-E3A0-9D1C-8E1E926A4398}"/>
              </a:ext>
            </a:extLst>
          </p:cNvPr>
          <p:cNvSpPr>
            <a:spLocks noGrp="1" noChangeArrowheads="1"/>
          </p:cNvSpPr>
          <p:nvPr>
            <p:ph type="sldNum" sz="quarter" idx="12"/>
          </p:nvPr>
        </p:nvSpPr>
        <p:spPr>
          <a:xfrm>
            <a:off x="8737600" y="6245225"/>
            <a:ext cx="2844800" cy="476250"/>
          </a:xfrm>
        </p:spPr>
        <p:txBody>
          <a:bodyPr/>
          <a:lstStyle>
            <a:lvl1pPr>
              <a:defRPr smtClean="0"/>
            </a:lvl1pPr>
          </a:lstStyle>
          <a:p>
            <a:pPr>
              <a:defRPr/>
            </a:pPr>
            <a:fld id="{A8384BCB-8593-4643-8457-B2E5FA2C10A8}" type="slidenum">
              <a:rPr lang="es-VE" altLang="en-US"/>
              <a:pPr>
                <a:defRPr/>
              </a:pPr>
              <a:t>‹#›</a:t>
            </a:fld>
            <a:endParaRPr lang="es-VE" altLang="en-US"/>
          </a:p>
        </p:txBody>
      </p:sp>
    </p:spTree>
    <p:extLst>
      <p:ext uri="{BB962C8B-B14F-4D97-AF65-F5344CB8AC3E}">
        <p14:creationId xmlns:p14="http://schemas.microsoft.com/office/powerpoint/2010/main" val="3573776227"/>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B8E267B-AFF9-DE0E-E68D-7AE3051EB8DF}"/>
              </a:ext>
            </a:extLst>
          </p:cNvPr>
          <p:cNvSpPr>
            <a:spLocks noGrp="1" noChangeArrowheads="1"/>
          </p:cNvSpPr>
          <p:nvPr>
            <p:ph type="dt" sz="half" idx="10"/>
          </p:nvPr>
        </p:nvSpPr>
        <p:spPr>
          <a:xfrm>
            <a:off x="609600" y="6245225"/>
            <a:ext cx="2844800" cy="476250"/>
          </a:xfrm>
        </p:spPr>
        <p:txBody>
          <a:bodyPr/>
          <a:lstStyle>
            <a:lvl1pPr>
              <a:defRPr/>
            </a:lvl1pPr>
          </a:lstStyle>
          <a:p>
            <a:pPr>
              <a:defRPr/>
            </a:pPr>
            <a:endParaRPr lang="es-VE"/>
          </a:p>
        </p:txBody>
      </p:sp>
      <p:sp>
        <p:nvSpPr>
          <p:cNvPr id="6" name="Footer Placeholder 5">
            <a:extLst>
              <a:ext uri="{FF2B5EF4-FFF2-40B4-BE49-F238E27FC236}">
                <a16:creationId xmlns:a16="http://schemas.microsoft.com/office/drawing/2014/main" id="{8EE51CEF-A133-323A-866D-E84A442B3961}"/>
              </a:ext>
            </a:extLst>
          </p:cNvPr>
          <p:cNvSpPr>
            <a:spLocks noGrp="1" noChangeArrowheads="1"/>
          </p:cNvSpPr>
          <p:nvPr>
            <p:ph type="ftr" sz="quarter" idx="11"/>
          </p:nvPr>
        </p:nvSpPr>
        <p:spPr>
          <a:xfrm>
            <a:off x="4165600" y="6245225"/>
            <a:ext cx="3860800" cy="476250"/>
          </a:xfrm>
        </p:spPr>
        <p:txBody>
          <a:bodyPr/>
          <a:lstStyle>
            <a:lvl1pPr>
              <a:defRPr/>
            </a:lvl1pPr>
          </a:lstStyle>
          <a:p>
            <a:pPr>
              <a:defRPr/>
            </a:pPr>
            <a:endParaRPr lang="es-VE"/>
          </a:p>
        </p:txBody>
      </p:sp>
      <p:sp>
        <p:nvSpPr>
          <p:cNvPr id="7" name="Slide Number Placeholder 6">
            <a:extLst>
              <a:ext uri="{FF2B5EF4-FFF2-40B4-BE49-F238E27FC236}">
                <a16:creationId xmlns:a16="http://schemas.microsoft.com/office/drawing/2014/main" id="{07FA3FCE-ECAC-D296-84B6-090D1E55E869}"/>
              </a:ext>
            </a:extLst>
          </p:cNvPr>
          <p:cNvSpPr>
            <a:spLocks noGrp="1" noChangeArrowheads="1"/>
          </p:cNvSpPr>
          <p:nvPr>
            <p:ph type="sldNum" sz="quarter" idx="12"/>
          </p:nvPr>
        </p:nvSpPr>
        <p:spPr>
          <a:xfrm>
            <a:off x="8737600" y="6245225"/>
            <a:ext cx="2844800" cy="476250"/>
          </a:xfrm>
        </p:spPr>
        <p:txBody>
          <a:bodyPr/>
          <a:lstStyle>
            <a:lvl1pPr>
              <a:defRPr smtClean="0"/>
            </a:lvl1pPr>
          </a:lstStyle>
          <a:p>
            <a:pPr>
              <a:defRPr/>
            </a:pPr>
            <a:fld id="{C3D02B8A-EE1B-4C34-A5D7-17FD86525CCA}" type="slidenum">
              <a:rPr lang="es-VE" altLang="en-US"/>
              <a:pPr>
                <a:defRPr/>
              </a:pPr>
              <a:t>‹#›</a:t>
            </a:fld>
            <a:endParaRPr lang="es-VE" altLang="en-US"/>
          </a:p>
        </p:txBody>
      </p:sp>
    </p:spTree>
    <p:extLst>
      <p:ext uri="{BB962C8B-B14F-4D97-AF65-F5344CB8AC3E}">
        <p14:creationId xmlns:p14="http://schemas.microsoft.com/office/powerpoint/2010/main" val="2428089436"/>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AU"/>
          </a:p>
        </p:txBody>
      </p:sp>
      <p:sp>
        <p:nvSpPr>
          <p:cNvPr id="3" name="Table Placeholder 2"/>
          <p:cNvSpPr>
            <a:spLocks noGrp="1"/>
          </p:cNvSpPr>
          <p:nvPr>
            <p:ph type="tbl" idx="1"/>
          </p:nvPr>
        </p:nvSpPr>
        <p:spPr>
          <a:xfrm>
            <a:off x="609600" y="1600201"/>
            <a:ext cx="10972800" cy="4525963"/>
          </a:xfrm>
        </p:spPr>
        <p:txBody>
          <a:bodyPr>
            <a:normAutofit/>
          </a:bodyPr>
          <a:lstStyle/>
          <a:p>
            <a:pPr lvl="0"/>
            <a:endParaRPr lang="en-AU" noProof="0"/>
          </a:p>
        </p:txBody>
      </p:sp>
      <p:sp>
        <p:nvSpPr>
          <p:cNvPr id="4" name="Rectangle 4">
            <a:extLst>
              <a:ext uri="{FF2B5EF4-FFF2-40B4-BE49-F238E27FC236}">
                <a16:creationId xmlns:a16="http://schemas.microsoft.com/office/drawing/2014/main" id="{23C88059-AD5A-6A9F-2144-93AC5DFBB88F}"/>
              </a:ext>
            </a:extLst>
          </p:cNvPr>
          <p:cNvSpPr>
            <a:spLocks noGrp="1" noChangeArrowheads="1"/>
          </p:cNvSpPr>
          <p:nvPr>
            <p:ph type="dt" sz="half" idx="10"/>
          </p:nvPr>
        </p:nvSpPr>
        <p:spPr>
          <a:xfrm>
            <a:off x="609600" y="6245225"/>
            <a:ext cx="2844800" cy="476250"/>
          </a:xfrm>
        </p:spPr>
        <p:txBody>
          <a:bodyPr/>
          <a:lstStyle>
            <a:lvl1pPr>
              <a:defRPr/>
            </a:lvl1pPr>
          </a:lstStyle>
          <a:p>
            <a:pPr>
              <a:defRPr/>
            </a:pPr>
            <a:endParaRPr lang="es-VE"/>
          </a:p>
        </p:txBody>
      </p:sp>
      <p:sp>
        <p:nvSpPr>
          <p:cNvPr id="5" name="Rectangle 5">
            <a:extLst>
              <a:ext uri="{FF2B5EF4-FFF2-40B4-BE49-F238E27FC236}">
                <a16:creationId xmlns:a16="http://schemas.microsoft.com/office/drawing/2014/main" id="{DC9636E4-D4B8-6E93-E022-C7E4ADF2957E}"/>
              </a:ext>
            </a:extLst>
          </p:cNvPr>
          <p:cNvSpPr>
            <a:spLocks noGrp="1" noChangeArrowheads="1"/>
          </p:cNvSpPr>
          <p:nvPr>
            <p:ph type="ftr" sz="quarter" idx="11"/>
          </p:nvPr>
        </p:nvSpPr>
        <p:spPr>
          <a:xfrm>
            <a:off x="4165600" y="6245225"/>
            <a:ext cx="3860800" cy="476250"/>
          </a:xfrm>
        </p:spPr>
        <p:txBody>
          <a:bodyPr/>
          <a:lstStyle>
            <a:lvl1pPr>
              <a:defRPr/>
            </a:lvl1pPr>
          </a:lstStyle>
          <a:p>
            <a:pPr>
              <a:defRPr/>
            </a:pPr>
            <a:endParaRPr lang="es-VE"/>
          </a:p>
        </p:txBody>
      </p:sp>
      <p:sp>
        <p:nvSpPr>
          <p:cNvPr id="6" name="Rectangle 6">
            <a:extLst>
              <a:ext uri="{FF2B5EF4-FFF2-40B4-BE49-F238E27FC236}">
                <a16:creationId xmlns:a16="http://schemas.microsoft.com/office/drawing/2014/main" id="{FE38DE00-8F28-6200-4E50-4F8B3836A037}"/>
              </a:ext>
            </a:extLst>
          </p:cNvPr>
          <p:cNvSpPr>
            <a:spLocks noGrp="1" noChangeArrowheads="1"/>
          </p:cNvSpPr>
          <p:nvPr>
            <p:ph type="sldNum" sz="quarter" idx="12"/>
          </p:nvPr>
        </p:nvSpPr>
        <p:spPr>
          <a:xfrm>
            <a:off x="8737600" y="6245225"/>
            <a:ext cx="2844800" cy="476250"/>
          </a:xfrm>
        </p:spPr>
        <p:txBody>
          <a:bodyPr/>
          <a:lstStyle>
            <a:lvl1pPr>
              <a:defRPr smtClean="0"/>
            </a:lvl1pPr>
          </a:lstStyle>
          <a:p>
            <a:pPr>
              <a:defRPr/>
            </a:pPr>
            <a:fld id="{7D46E211-E14F-49AA-912A-180F3CB734E8}" type="slidenum">
              <a:rPr lang="es-VE" altLang="en-US"/>
              <a:pPr>
                <a:defRPr/>
              </a:pPr>
              <a:t>‹#›</a:t>
            </a:fld>
            <a:endParaRPr lang="es-VE" altLang="en-US"/>
          </a:p>
        </p:txBody>
      </p:sp>
    </p:spTree>
    <p:extLst>
      <p:ext uri="{BB962C8B-B14F-4D97-AF65-F5344CB8AC3E}">
        <p14:creationId xmlns:p14="http://schemas.microsoft.com/office/powerpoint/2010/main" val="1684874990"/>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114D-7F52-1EA1-FF1F-EC4AF9C1924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A191ECB-6E03-4215-7E6A-74C040715F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013D8B4-3433-17AC-78C4-BBAC6C76B21B}"/>
              </a:ext>
            </a:extLst>
          </p:cNvPr>
          <p:cNvSpPr>
            <a:spLocks noGrp="1"/>
          </p:cNvSpPr>
          <p:nvPr>
            <p:ph type="dt" sz="half" idx="10"/>
          </p:nvPr>
        </p:nvSpPr>
        <p:spPr/>
        <p:txBody>
          <a:bodyPr/>
          <a:lstStyle/>
          <a:p>
            <a:fld id="{3AA851B9-8DDD-4141-998D-45B85C3C9DB7}" type="datetimeFigureOut">
              <a:rPr lang="en-AU" smtClean="0"/>
              <a:t>30/07/2024</a:t>
            </a:fld>
            <a:endParaRPr lang="en-AU"/>
          </a:p>
        </p:txBody>
      </p:sp>
      <p:sp>
        <p:nvSpPr>
          <p:cNvPr id="5" name="Footer Placeholder 4">
            <a:extLst>
              <a:ext uri="{FF2B5EF4-FFF2-40B4-BE49-F238E27FC236}">
                <a16:creationId xmlns:a16="http://schemas.microsoft.com/office/drawing/2014/main" id="{995A96B4-A61C-8BE5-D8BF-21769988A6E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BBBEEF0-A2DC-F187-FC92-4E28266A8A63}"/>
              </a:ext>
            </a:extLst>
          </p:cNvPr>
          <p:cNvSpPr>
            <a:spLocks noGrp="1"/>
          </p:cNvSpPr>
          <p:nvPr>
            <p:ph type="sldNum" sz="quarter" idx="12"/>
          </p:nvPr>
        </p:nvSpPr>
        <p:spPr/>
        <p:txBody>
          <a:bodyPr/>
          <a:lstStyle/>
          <a:p>
            <a:fld id="{242A6E63-E7C8-4930-828C-1A585759639E}" type="slidenum">
              <a:rPr lang="en-AU" smtClean="0"/>
              <a:t>‹#›</a:t>
            </a:fld>
            <a:endParaRPr lang="en-AU"/>
          </a:p>
        </p:txBody>
      </p:sp>
    </p:spTree>
    <p:extLst>
      <p:ext uri="{BB962C8B-B14F-4D97-AF65-F5344CB8AC3E}">
        <p14:creationId xmlns:p14="http://schemas.microsoft.com/office/powerpoint/2010/main" val="84691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FCD8-DBDF-0C0C-1F09-179EB3C5A7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21EF8CC-0D1A-BF8A-3DB8-211F81C222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A6DC81-C474-AB38-BB77-504BA6747FD7}"/>
              </a:ext>
            </a:extLst>
          </p:cNvPr>
          <p:cNvSpPr>
            <a:spLocks noGrp="1"/>
          </p:cNvSpPr>
          <p:nvPr>
            <p:ph type="dt" sz="half" idx="10"/>
          </p:nvPr>
        </p:nvSpPr>
        <p:spPr/>
        <p:txBody>
          <a:bodyPr/>
          <a:lstStyle/>
          <a:p>
            <a:fld id="{3AA851B9-8DDD-4141-998D-45B85C3C9DB7}" type="datetimeFigureOut">
              <a:rPr lang="en-AU" smtClean="0"/>
              <a:t>30/07/2024</a:t>
            </a:fld>
            <a:endParaRPr lang="en-AU"/>
          </a:p>
        </p:txBody>
      </p:sp>
      <p:sp>
        <p:nvSpPr>
          <p:cNvPr id="5" name="Footer Placeholder 4">
            <a:extLst>
              <a:ext uri="{FF2B5EF4-FFF2-40B4-BE49-F238E27FC236}">
                <a16:creationId xmlns:a16="http://schemas.microsoft.com/office/drawing/2014/main" id="{582297C1-D69F-EE88-BE2E-8D80A69C98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404D0C8-4F0C-5C19-7E27-C2547D4D7640}"/>
              </a:ext>
            </a:extLst>
          </p:cNvPr>
          <p:cNvSpPr>
            <a:spLocks noGrp="1"/>
          </p:cNvSpPr>
          <p:nvPr>
            <p:ph type="sldNum" sz="quarter" idx="12"/>
          </p:nvPr>
        </p:nvSpPr>
        <p:spPr/>
        <p:txBody>
          <a:bodyPr/>
          <a:lstStyle/>
          <a:p>
            <a:fld id="{242A6E63-E7C8-4930-828C-1A585759639E}" type="slidenum">
              <a:rPr lang="en-AU" smtClean="0"/>
              <a:t>‹#›</a:t>
            </a:fld>
            <a:endParaRPr lang="en-AU"/>
          </a:p>
        </p:txBody>
      </p:sp>
    </p:spTree>
    <p:extLst>
      <p:ext uri="{BB962C8B-B14F-4D97-AF65-F5344CB8AC3E}">
        <p14:creationId xmlns:p14="http://schemas.microsoft.com/office/powerpoint/2010/main" val="145016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C9E7-A6F0-024D-FFC0-B9C1FB63B0E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C86D004-AADA-D8C9-8A55-600406C262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B8979A3-A313-112C-6CAC-B4FA645A8B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751F587-2E45-06DC-588E-747A1B769954}"/>
              </a:ext>
            </a:extLst>
          </p:cNvPr>
          <p:cNvSpPr>
            <a:spLocks noGrp="1"/>
          </p:cNvSpPr>
          <p:nvPr>
            <p:ph type="dt" sz="half" idx="10"/>
          </p:nvPr>
        </p:nvSpPr>
        <p:spPr/>
        <p:txBody>
          <a:bodyPr/>
          <a:lstStyle/>
          <a:p>
            <a:fld id="{3AA851B9-8DDD-4141-998D-45B85C3C9DB7}" type="datetimeFigureOut">
              <a:rPr lang="en-AU" smtClean="0"/>
              <a:t>30/07/2024</a:t>
            </a:fld>
            <a:endParaRPr lang="en-AU"/>
          </a:p>
        </p:txBody>
      </p:sp>
      <p:sp>
        <p:nvSpPr>
          <p:cNvPr id="6" name="Footer Placeholder 5">
            <a:extLst>
              <a:ext uri="{FF2B5EF4-FFF2-40B4-BE49-F238E27FC236}">
                <a16:creationId xmlns:a16="http://schemas.microsoft.com/office/drawing/2014/main" id="{FD93F004-F052-D1E0-8A1E-248A633C4FE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033A618-667B-FEE9-4E4D-E9FD8630E08B}"/>
              </a:ext>
            </a:extLst>
          </p:cNvPr>
          <p:cNvSpPr>
            <a:spLocks noGrp="1"/>
          </p:cNvSpPr>
          <p:nvPr>
            <p:ph type="sldNum" sz="quarter" idx="12"/>
          </p:nvPr>
        </p:nvSpPr>
        <p:spPr/>
        <p:txBody>
          <a:bodyPr/>
          <a:lstStyle/>
          <a:p>
            <a:fld id="{242A6E63-E7C8-4930-828C-1A585759639E}" type="slidenum">
              <a:rPr lang="en-AU" smtClean="0"/>
              <a:t>‹#›</a:t>
            </a:fld>
            <a:endParaRPr lang="en-AU"/>
          </a:p>
        </p:txBody>
      </p:sp>
    </p:spTree>
    <p:extLst>
      <p:ext uri="{BB962C8B-B14F-4D97-AF65-F5344CB8AC3E}">
        <p14:creationId xmlns:p14="http://schemas.microsoft.com/office/powerpoint/2010/main" val="2435466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6AC3-A8A6-B10F-4CA4-088F8BA4C2C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C1FEBA6-92E0-9024-30B1-A6D30F6359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CCCC16-7450-6A7E-5D3B-DB7B7B256E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F36DE14-8062-7FC5-508B-191406F6C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13F43E-5A1F-E13D-0C3A-23FADF1489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203F897-B6B2-8E42-9AD7-55594F2073ED}"/>
              </a:ext>
            </a:extLst>
          </p:cNvPr>
          <p:cNvSpPr>
            <a:spLocks noGrp="1"/>
          </p:cNvSpPr>
          <p:nvPr>
            <p:ph type="dt" sz="half" idx="10"/>
          </p:nvPr>
        </p:nvSpPr>
        <p:spPr/>
        <p:txBody>
          <a:bodyPr/>
          <a:lstStyle/>
          <a:p>
            <a:fld id="{3AA851B9-8DDD-4141-998D-45B85C3C9DB7}" type="datetimeFigureOut">
              <a:rPr lang="en-AU" smtClean="0"/>
              <a:t>30/07/2024</a:t>
            </a:fld>
            <a:endParaRPr lang="en-AU"/>
          </a:p>
        </p:txBody>
      </p:sp>
      <p:sp>
        <p:nvSpPr>
          <p:cNvPr id="8" name="Footer Placeholder 7">
            <a:extLst>
              <a:ext uri="{FF2B5EF4-FFF2-40B4-BE49-F238E27FC236}">
                <a16:creationId xmlns:a16="http://schemas.microsoft.com/office/drawing/2014/main" id="{F2308BB7-7390-176A-56DD-01749EEC8EE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D2757EB-F91A-2FA5-C2AE-BF6A62D94681}"/>
              </a:ext>
            </a:extLst>
          </p:cNvPr>
          <p:cNvSpPr>
            <a:spLocks noGrp="1"/>
          </p:cNvSpPr>
          <p:nvPr>
            <p:ph type="sldNum" sz="quarter" idx="12"/>
          </p:nvPr>
        </p:nvSpPr>
        <p:spPr/>
        <p:txBody>
          <a:bodyPr/>
          <a:lstStyle/>
          <a:p>
            <a:fld id="{242A6E63-E7C8-4930-828C-1A585759639E}" type="slidenum">
              <a:rPr lang="en-AU" smtClean="0"/>
              <a:t>‹#›</a:t>
            </a:fld>
            <a:endParaRPr lang="en-AU"/>
          </a:p>
        </p:txBody>
      </p:sp>
    </p:spTree>
    <p:extLst>
      <p:ext uri="{BB962C8B-B14F-4D97-AF65-F5344CB8AC3E}">
        <p14:creationId xmlns:p14="http://schemas.microsoft.com/office/powerpoint/2010/main" val="202743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06EE-5459-DC0F-1550-C5F72D51596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8903428-19A4-A5FD-0FA2-0862FE5A80A1}"/>
              </a:ext>
            </a:extLst>
          </p:cNvPr>
          <p:cNvSpPr>
            <a:spLocks noGrp="1"/>
          </p:cNvSpPr>
          <p:nvPr>
            <p:ph type="dt" sz="half" idx="10"/>
          </p:nvPr>
        </p:nvSpPr>
        <p:spPr/>
        <p:txBody>
          <a:bodyPr/>
          <a:lstStyle/>
          <a:p>
            <a:fld id="{3AA851B9-8DDD-4141-998D-45B85C3C9DB7}" type="datetimeFigureOut">
              <a:rPr lang="en-AU" smtClean="0"/>
              <a:t>30/07/2024</a:t>
            </a:fld>
            <a:endParaRPr lang="en-AU"/>
          </a:p>
        </p:txBody>
      </p:sp>
      <p:sp>
        <p:nvSpPr>
          <p:cNvPr id="4" name="Footer Placeholder 3">
            <a:extLst>
              <a:ext uri="{FF2B5EF4-FFF2-40B4-BE49-F238E27FC236}">
                <a16:creationId xmlns:a16="http://schemas.microsoft.com/office/drawing/2014/main" id="{86C65516-70EB-6880-516C-80833446A22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115EB26-8A45-C689-843D-17B3676F6394}"/>
              </a:ext>
            </a:extLst>
          </p:cNvPr>
          <p:cNvSpPr>
            <a:spLocks noGrp="1"/>
          </p:cNvSpPr>
          <p:nvPr>
            <p:ph type="sldNum" sz="quarter" idx="12"/>
          </p:nvPr>
        </p:nvSpPr>
        <p:spPr/>
        <p:txBody>
          <a:bodyPr/>
          <a:lstStyle/>
          <a:p>
            <a:fld id="{242A6E63-E7C8-4930-828C-1A585759639E}" type="slidenum">
              <a:rPr lang="en-AU" smtClean="0"/>
              <a:t>‹#›</a:t>
            </a:fld>
            <a:endParaRPr lang="en-AU"/>
          </a:p>
        </p:txBody>
      </p:sp>
    </p:spTree>
    <p:extLst>
      <p:ext uri="{BB962C8B-B14F-4D97-AF65-F5344CB8AC3E}">
        <p14:creationId xmlns:p14="http://schemas.microsoft.com/office/powerpoint/2010/main" val="213394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364A0-154D-C5A3-F8FB-D3245A7204A0}"/>
              </a:ext>
            </a:extLst>
          </p:cNvPr>
          <p:cNvSpPr>
            <a:spLocks noGrp="1"/>
          </p:cNvSpPr>
          <p:nvPr>
            <p:ph type="dt" sz="half" idx="10"/>
          </p:nvPr>
        </p:nvSpPr>
        <p:spPr/>
        <p:txBody>
          <a:bodyPr/>
          <a:lstStyle/>
          <a:p>
            <a:fld id="{3AA851B9-8DDD-4141-998D-45B85C3C9DB7}" type="datetimeFigureOut">
              <a:rPr lang="en-AU" smtClean="0"/>
              <a:t>30/07/2024</a:t>
            </a:fld>
            <a:endParaRPr lang="en-AU"/>
          </a:p>
        </p:txBody>
      </p:sp>
      <p:sp>
        <p:nvSpPr>
          <p:cNvPr id="3" name="Footer Placeholder 2">
            <a:extLst>
              <a:ext uri="{FF2B5EF4-FFF2-40B4-BE49-F238E27FC236}">
                <a16:creationId xmlns:a16="http://schemas.microsoft.com/office/drawing/2014/main" id="{3400A337-7110-96CB-1398-B051E163DCF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DD07F64-173B-FA1E-BC03-E8A08863420B}"/>
              </a:ext>
            </a:extLst>
          </p:cNvPr>
          <p:cNvSpPr>
            <a:spLocks noGrp="1"/>
          </p:cNvSpPr>
          <p:nvPr>
            <p:ph type="sldNum" sz="quarter" idx="12"/>
          </p:nvPr>
        </p:nvSpPr>
        <p:spPr/>
        <p:txBody>
          <a:bodyPr/>
          <a:lstStyle/>
          <a:p>
            <a:fld id="{242A6E63-E7C8-4930-828C-1A585759639E}" type="slidenum">
              <a:rPr lang="en-AU" smtClean="0"/>
              <a:t>‹#›</a:t>
            </a:fld>
            <a:endParaRPr lang="en-AU"/>
          </a:p>
        </p:txBody>
      </p:sp>
    </p:spTree>
    <p:extLst>
      <p:ext uri="{BB962C8B-B14F-4D97-AF65-F5344CB8AC3E}">
        <p14:creationId xmlns:p14="http://schemas.microsoft.com/office/powerpoint/2010/main" val="235082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DE9A8-A578-6027-E0E9-ABDDDC2BA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99239E6-8DC3-639F-9C55-09382A7B32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67677A4-3B65-E2F1-2804-D09934611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E5AAF-BA38-AF5A-104C-CDAAA10F0248}"/>
              </a:ext>
            </a:extLst>
          </p:cNvPr>
          <p:cNvSpPr>
            <a:spLocks noGrp="1"/>
          </p:cNvSpPr>
          <p:nvPr>
            <p:ph type="dt" sz="half" idx="10"/>
          </p:nvPr>
        </p:nvSpPr>
        <p:spPr/>
        <p:txBody>
          <a:bodyPr/>
          <a:lstStyle/>
          <a:p>
            <a:fld id="{3AA851B9-8DDD-4141-998D-45B85C3C9DB7}" type="datetimeFigureOut">
              <a:rPr lang="en-AU" smtClean="0"/>
              <a:t>30/07/2024</a:t>
            </a:fld>
            <a:endParaRPr lang="en-AU"/>
          </a:p>
        </p:txBody>
      </p:sp>
      <p:sp>
        <p:nvSpPr>
          <p:cNvPr id="6" name="Footer Placeholder 5">
            <a:extLst>
              <a:ext uri="{FF2B5EF4-FFF2-40B4-BE49-F238E27FC236}">
                <a16:creationId xmlns:a16="http://schemas.microsoft.com/office/drawing/2014/main" id="{B00C3957-47AC-6513-5DFB-AB4EC9CC2FE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10082D3-5380-9A73-9F9E-41BFB1966B69}"/>
              </a:ext>
            </a:extLst>
          </p:cNvPr>
          <p:cNvSpPr>
            <a:spLocks noGrp="1"/>
          </p:cNvSpPr>
          <p:nvPr>
            <p:ph type="sldNum" sz="quarter" idx="12"/>
          </p:nvPr>
        </p:nvSpPr>
        <p:spPr/>
        <p:txBody>
          <a:bodyPr/>
          <a:lstStyle/>
          <a:p>
            <a:fld id="{242A6E63-E7C8-4930-828C-1A585759639E}" type="slidenum">
              <a:rPr lang="en-AU" smtClean="0"/>
              <a:t>‹#›</a:t>
            </a:fld>
            <a:endParaRPr lang="en-AU"/>
          </a:p>
        </p:txBody>
      </p:sp>
    </p:spTree>
    <p:extLst>
      <p:ext uri="{BB962C8B-B14F-4D97-AF65-F5344CB8AC3E}">
        <p14:creationId xmlns:p14="http://schemas.microsoft.com/office/powerpoint/2010/main" val="360775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1CC6-39F8-20E4-BABA-207B05665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1BC7A7A-8B69-B41F-53EA-41DCF8CAB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8A2B962-069A-2064-092E-A5D6A56EF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E7D848-D292-25FF-1434-3B781A17AA06}"/>
              </a:ext>
            </a:extLst>
          </p:cNvPr>
          <p:cNvSpPr>
            <a:spLocks noGrp="1"/>
          </p:cNvSpPr>
          <p:nvPr>
            <p:ph type="dt" sz="half" idx="10"/>
          </p:nvPr>
        </p:nvSpPr>
        <p:spPr/>
        <p:txBody>
          <a:bodyPr/>
          <a:lstStyle/>
          <a:p>
            <a:fld id="{3AA851B9-8DDD-4141-998D-45B85C3C9DB7}" type="datetimeFigureOut">
              <a:rPr lang="en-AU" smtClean="0"/>
              <a:t>30/07/2024</a:t>
            </a:fld>
            <a:endParaRPr lang="en-AU"/>
          </a:p>
        </p:txBody>
      </p:sp>
      <p:sp>
        <p:nvSpPr>
          <p:cNvPr id="6" name="Footer Placeholder 5">
            <a:extLst>
              <a:ext uri="{FF2B5EF4-FFF2-40B4-BE49-F238E27FC236}">
                <a16:creationId xmlns:a16="http://schemas.microsoft.com/office/drawing/2014/main" id="{DE6148D0-1906-A3B1-7CCD-63E586CAC23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FC5C128-4CCB-B3A0-0609-B15CC24AB921}"/>
              </a:ext>
            </a:extLst>
          </p:cNvPr>
          <p:cNvSpPr>
            <a:spLocks noGrp="1"/>
          </p:cNvSpPr>
          <p:nvPr>
            <p:ph type="sldNum" sz="quarter" idx="12"/>
          </p:nvPr>
        </p:nvSpPr>
        <p:spPr/>
        <p:txBody>
          <a:bodyPr/>
          <a:lstStyle/>
          <a:p>
            <a:fld id="{242A6E63-E7C8-4930-828C-1A585759639E}" type="slidenum">
              <a:rPr lang="en-AU" smtClean="0"/>
              <a:t>‹#›</a:t>
            </a:fld>
            <a:endParaRPr lang="en-AU"/>
          </a:p>
        </p:txBody>
      </p:sp>
    </p:spTree>
    <p:extLst>
      <p:ext uri="{BB962C8B-B14F-4D97-AF65-F5344CB8AC3E}">
        <p14:creationId xmlns:p14="http://schemas.microsoft.com/office/powerpoint/2010/main" val="25502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41161-344C-459C-18E7-9DF0419BA1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1EC9EE8-306B-95C5-23C7-08DD1712E5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AFFF698-C7E7-7B92-CAC1-9F47EFD95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A851B9-8DDD-4141-998D-45B85C3C9DB7}" type="datetimeFigureOut">
              <a:rPr lang="en-AU" smtClean="0"/>
              <a:t>30/07/2024</a:t>
            </a:fld>
            <a:endParaRPr lang="en-AU"/>
          </a:p>
        </p:txBody>
      </p:sp>
      <p:sp>
        <p:nvSpPr>
          <p:cNvPr id="5" name="Footer Placeholder 4">
            <a:extLst>
              <a:ext uri="{FF2B5EF4-FFF2-40B4-BE49-F238E27FC236}">
                <a16:creationId xmlns:a16="http://schemas.microsoft.com/office/drawing/2014/main" id="{0B6A51F1-2F51-1515-02B2-6CD4FB01C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7D304C8B-F754-8201-CBF9-50B4E62EA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2A6E63-E7C8-4930-828C-1A585759639E}" type="slidenum">
              <a:rPr lang="en-AU" smtClean="0"/>
              <a:t>‹#›</a:t>
            </a:fld>
            <a:endParaRPr lang="en-AU"/>
          </a:p>
        </p:txBody>
      </p:sp>
    </p:spTree>
    <p:extLst>
      <p:ext uri="{BB962C8B-B14F-4D97-AF65-F5344CB8AC3E}">
        <p14:creationId xmlns:p14="http://schemas.microsoft.com/office/powerpoint/2010/main" val="539723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openbible.info/labs/cross-references/search?q=Jeremiah+29%3A1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p view of a circular staircase">
            <a:extLst>
              <a:ext uri="{FF2B5EF4-FFF2-40B4-BE49-F238E27FC236}">
                <a16:creationId xmlns:a16="http://schemas.microsoft.com/office/drawing/2014/main" id="{E618A40C-655E-CA8A-D761-4EEEFE888858}"/>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2" name="Title 1">
            <a:extLst>
              <a:ext uri="{FF2B5EF4-FFF2-40B4-BE49-F238E27FC236}">
                <a16:creationId xmlns:a16="http://schemas.microsoft.com/office/drawing/2014/main" id="{E0AA74B3-BC6B-D97A-5547-EE31B832C425}"/>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9600" dirty="0">
                <a:solidFill>
                  <a:srgbClr val="FFFFFF"/>
                </a:solidFill>
              </a:rPr>
              <a:t>Consistency</a:t>
            </a:r>
          </a:p>
        </p:txBody>
      </p:sp>
    </p:spTree>
    <p:extLst>
      <p:ext uri="{BB962C8B-B14F-4D97-AF65-F5344CB8AC3E}">
        <p14:creationId xmlns:p14="http://schemas.microsoft.com/office/powerpoint/2010/main" val="351062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F47E-F5CC-A5C3-A1E5-1087F573A041}"/>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18117A82-B053-4BD3-56C5-ECE0EC64A134}"/>
              </a:ext>
            </a:extLst>
          </p:cNvPr>
          <p:cNvSpPr>
            <a:spLocks noGrp="1"/>
          </p:cNvSpPr>
          <p:nvPr>
            <p:ph idx="1"/>
          </p:nvPr>
        </p:nvSpPr>
        <p:spPr/>
        <p:txBody>
          <a:bodyPr/>
          <a:lstStyle/>
          <a:p>
            <a:endParaRPr lang="en-AU"/>
          </a:p>
        </p:txBody>
      </p:sp>
      <p:pic>
        <p:nvPicPr>
          <p:cNvPr id="6146" name="Picture 2">
            <a:extLst>
              <a:ext uri="{FF2B5EF4-FFF2-40B4-BE49-F238E27FC236}">
                <a16:creationId xmlns:a16="http://schemas.microsoft.com/office/drawing/2014/main" id="{1BFACA9F-8611-6295-9670-6CD3E54C3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76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
            <a:extLst>
              <a:ext uri="{FF2B5EF4-FFF2-40B4-BE49-F238E27FC236}">
                <a16:creationId xmlns:a16="http://schemas.microsoft.com/office/drawing/2014/main" id="{0FE1549D-FAEA-DFC3-9EE4-23F5A98F8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656" t="46246" r="22049" b="26312"/>
          <a:stretch>
            <a:fillRect/>
          </a:stretch>
        </p:blipFill>
        <p:spPr bwMode="auto">
          <a:xfrm>
            <a:off x="31809" y="1308100"/>
            <a:ext cx="12148298"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BF1D80-C9E2-D6C5-A309-7357B39E046D}"/>
              </a:ext>
            </a:extLst>
          </p:cNvPr>
          <p:cNvSpPr txBox="1"/>
          <p:nvPr/>
        </p:nvSpPr>
        <p:spPr>
          <a:xfrm>
            <a:off x="774700" y="2108201"/>
            <a:ext cx="10553700" cy="1200329"/>
          </a:xfrm>
          <a:prstGeom prst="rect">
            <a:avLst/>
          </a:prstGeom>
          <a:noFill/>
        </p:spPr>
        <p:txBody>
          <a:bodyPr wrap="square">
            <a:spAutoFit/>
          </a:bodyPr>
          <a:lstStyle/>
          <a:p>
            <a:r>
              <a:rPr lang="en-AU" sz="3600" dirty="0">
                <a:solidFill>
                  <a:srgbClr val="0D0D0D"/>
                </a:solidFill>
                <a:highlight>
                  <a:srgbClr val="FFFFFF"/>
                </a:highlight>
                <a:latin typeface="Söhne"/>
              </a:rPr>
              <a:t>W</a:t>
            </a:r>
            <a:r>
              <a:rPr lang="en-AU" sz="3600" b="0" i="0" dirty="0">
                <a:solidFill>
                  <a:srgbClr val="0D0D0D"/>
                </a:solidFill>
                <a:effectLst/>
                <a:highlight>
                  <a:srgbClr val="FFFFFF"/>
                </a:highlight>
                <a:latin typeface="Söhne"/>
              </a:rPr>
              <a:t>hat is the mathematical probability that the bible could be written by a few authors that made it all up?</a:t>
            </a:r>
            <a:endParaRPr lang="en-AU" sz="3600" dirty="0"/>
          </a:p>
        </p:txBody>
      </p:sp>
      <p:pic>
        <p:nvPicPr>
          <p:cNvPr id="5" name="Picture 4">
            <a:extLst>
              <a:ext uri="{FF2B5EF4-FFF2-40B4-BE49-F238E27FC236}">
                <a16:creationId xmlns:a16="http://schemas.microsoft.com/office/drawing/2014/main" id="{EED0DC07-C955-5231-68AD-C7E349A7E54D}"/>
              </a:ext>
            </a:extLst>
          </p:cNvPr>
          <p:cNvPicPr>
            <a:picLocks noChangeAspect="1"/>
          </p:cNvPicPr>
          <p:nvPr/>
        </p:nvPicPr>
        <p:blipFill>
          <a:blip r:embed="rId2"/>
          <a:stretch>
            <a:fillRect/>
          </a:stretch>
        </p:blipFill>
        <p:spPr>
          <a:xfrm>
            <a:off x="350042" y="3651430"/>
            <a:ext cx="11403016" cy="1790950"/>
          </a:xfrm>
          <a:prstGeom prst="rect">
            <a:avLst/>
          </a:prstGeom>
        </p:spPr>
      </p:pic>
    </p:spTree>
    <p:extLst>
      <p:ext uri="{BB962C8B-B14F-4D97-AF65-F5344CB8AC3E}">
        <p14:creationId xmlns:p14="http://schemas.microsoft.com/office/powerpoint/2010/main" val="2315539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140DD8-0517-848F-5AF4-C1400800263A}"/>
              </a:ext>
            </a:extLst>
          </p:cNvPr>
          <p:cNvSpPr txBox="1"/>
          <p:nvPr/>
        </p:nvSpPr>
        <p:spPr>
          <a:xfrm>
            <a:off x="165100" y="1192749"/>
            <a:ext cx="12026900" cy="5016758"/>
          </a:xfrm>
          <a:prstGeom prst="rect">
            <a:avLst/>
          </a:prstGeom>
          <a:noFill/>
        </p:spPr>
        <p:txBody>
          <a:bodyPr wrap="square">
            <a:spAutoFit/>
          </a:bodyPr>
          <a:lstStyle/>
          <a:p>
            <a:pPr algn="l"/>
            <a:r>
              <a:rPr lang="en-AU" sz="2000" b="0" i="0" dirty="0">
                <a:solidFill>
                  <a:srgbClr val="0D0D0D"/>
                </a:solidFill>
                <a:effectLst/>
                <a:highlight>
                  <a:srgbClr val="FFFFFF"/>
                </a:highlight>
                <a:latin typeface="Söhne"/>
              </a:rPr>
              <a:t>Here are some considerations:</a:t>
            </a:r>
          </a:p>
          <a:p>
            <a:pPr algn="l">
              <a:buFont typeface="+mj-lt"/>
              <a:buAutoNum type="arabicPeriod"/>
            </a:pPr>
            <a:r>
              <a:rPr lang="en-AU" sz="2000" b="1" i="0" dirty="0">
                <a:solidFill>
                  <a:srgbClr val="0D0D0D"/>
                </a:solidFill>
                <a:effectLst/>
                <a:highlight>
                  <a:srgbClr val="FFFFFF"/>
                </a:highlight>
                <a:latin typeface="Söhne"/>
              </a:rPr>
              <a:t>Number of Authors:</a:t>
            </a:r>
            <a:r>
              <a:rPr lang="en-AU" sz="2000" b="0" i="0" dirty="0">
                <a:solidFill>
                  <a:srgbClr val="0D0D0D"/>
                </a:solidFill>
                <a:effectLst/>
                <a:highlight>
                  <a:srgbClr val="FFFFFF"/>
                </a:highlight>
                <a:latin typeface="Söhne"/>
              </a:rPr>
              <a:t> The Bible is a collection of 66 books written by multiple authors over a period of about 1,500 years. This diversity of authorship makes it less likely that a small group of individuals could have collaborated to fabricate the entire text.</a:t>
            </a:r>
          </a:p>
          <a:p>
            <a:pPr algn="l">
              <a:buFont typeface="+mj-lt"/>
              <a:buAutoNum type="arabicPeriod"/>
            </a:pPr>
            <a:r>
              <a:rPr lang="en-AU" sz="2000" b="1" i="0" dirty="0">
                <a:solidFill>
                  <a:srgbClr val="0D0D0D"/>
                </a:solidFill>
                <a:effectLst/>
                <a:highlight>
                  <a:srgbClr val="FFFFFF"/>
                </a:highlight>
                <a:latin typeface="Söhne"/>
              </a:rPr>
              <a:t>Content and Genre:</a:t>
            </a:r>
            <a:r>
              <a:rPr lang="en-AU" sz="2000" b="0" i="0" dirty="0">
                <a:solidFill>
                  <a:srgbClr val="0D0D0D"/>
                </a:solidFill>
                <a:effectLst/>
                <a:highlight>
                  <a:srgbClr val="FFFFFF"/>
                </a:highlight>
                <a:latin typeface="Söhne"/>
              </a:rPr>
              <a:t> The Bible contains various genres, including historical narratives, poetry, prophecy, letters, and apocalyptic literature. The complexity and depth of these genres would be challenging for a small group of authors to invent consistently over time.</a:t>
            </a:r>
          </a:p>
          <a:p>
            <a:pPr algn="l">
              <a:buFont typeface="+mj-lt"/>
              <a:buAutoNum type="arabicPeriod"/>
            </a:pPr>
            <a:r>
              <a:rPr lang="en-AU" sz="2000" b="1" i="0" dirty="0">
                <a:solidFill>
                  <a:srgbClr val="0D0D0D"/>
                </a:solidFill>
                <a:effectLst/>
                <a:highlight>
                  <a:srgbClr val="FFFFFF"/>
                </a:highlight>
                <a:latin typeface="Söhne"/>
              </a:rPr>
              <a:t>Historical and Cultural Context:</a:t>
            </a:r>
            <a:r>
              <a:rPr lang="en-AU" sz="2000" b="0" i="0" dirty="0">
                <a:solidFill>
                  <a:srgbClr val="0D0D0D"/>
                </a:solidFill>
                <a:effectLst/>
                <a:highlight>
                  <a:srgbClr val="FFFFFF"/>
                </a:highlight>
                <a:latin typeface="Söhne"/>
              </a:rPr>
              <a:t> The events, customs, and locations described in the Bible are often corroborated by external historical and archaeological evidence. Fabricating such detailed accounts that align with known history and geography would be difficult for a few authors to achieve.</a:t>
            </a:r>
          </a:p>
          <a:p>
            <a:pPr algn="l">
              <a:buFont typeface="+mj-lt"/>
              <a:buAutoNum type="arabicPeriod"/>
            </a:pPr>
            <a:r>
              <a:rPr lang="en-AU" sz="2000" b="1" i="0" dirty="0">
                <a:solidFill>
                  <a:srgbClr val="0D0D0D"/>
                </a:solidFill>
                <a:effectLst/>
                <a:highlight>
                  <a:srgbClr val="FFFFFF"/>
                </a:highlight>
                <a:latin typeface="Söhne"/>
              </a:rPr>
              <a:t>Theological Unity:</a:t>
            </a:r>
            <a:r>
              <a:rPr lang="en-AU" sz="2000" b="0" i="0" dirty="0">
                <a:solidFill>
                  <a:srgbClr val="0D0D0D"/>
                </a:solidFill>
                <a:effectLst/>
                <a:highlight>
                  <a:srgbClr val="FFFFFF"/>
                </a:highlight>
                <a:latin typeface="Söhne"/>
              </a:rPr>
              <a:t> Despite being written by multiple authors from different cultural backgrounds and time periods, the Bible exhibits a remarkable theological coherence and unity of message. This suggests a divine influence or overarching guiding force behind its composition.</a:t>
            </a:r>
          </a:p>
          <a:p>
            <a:pPr algn="l">
              <a:buFont typeface="+mj-lt"/>
              <a:buAutoNum type="arabicPeriod"/>
            </a:pPr>
            <a:r>
              <a:rPr lang="en-AU" sz="2000" b="1" i="0" dirty="0">
                <a:solidFill>
                  <a:srgbClr val="0D0D0D"/>
                </a:solidFill>
                <a:effectLst/>
                <a:highlight>
                  <a:srgbClr val="FFFFFF"/>
                </a:highlight>
                <a:latin typeface="Söhne"/>
              </a:rPr>
              <a:t>Manuscript Evidence:</a:t>
            </a:r>
            <a:r>
              <a:rPr lang="en-AU" sz="2000" b="0" i="0" dirty="0">
                <a:solidFill>
                  <a:srgbClr val="0D0D0D"/>
                </a:solidFill>
                <a:effectLst/>
                <a:highlight>
                  <a:srgbClr val="FFFFFF"/>
                </a:highlight>
                <a:latin typeface="Söhne"/>
              </a:rPr>
              <a:t> The Bible has a vast manuscript tradition with thousands of ancient copies and fragments, which allows scholars to trace its transmission and verify its textual integrity. Fabricating such a large body of text and distributing it widely would be a monumental task for a small group of authors.</a:t>
            </a:r>
          </a:p>
        </p:txBody>
      </p:sp>
    </p:spTree>
    <p:extLst>
      <p:ext uri="{BB962C8B-B14F-4D97-AF65-F5344CB8AC3E}">
        <p14:creationId xmlns:p14="http://schemas.microsoft.com/office/powerpoint/2010/main" val="255872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67B294-C657-B795-9B6A-35A25940C561}"/>
              </a:ext>
            </a:extLst>
          </p:cNvPr>
          <p:cNvSpPr txBox="1"/>
          <p:nvPr/>
        </p:nvSpPr>
        <p:spPr>
          <a:xfrm>
            <a:off x="298450" y="673100"/>
            <a:ext cx="11595100" cy="1938992"/>
          </a:xfrm>
          <a:prstGeom prst="rect">
            <a:avLst/>
          </a:prstGeom>
          <a:noFill/>
        </p:spPr>
        <p:txBody>
          <a:bodyPr wrap="square">
            <a:spAutoFit/>
          </a:bodyPr>
          <a:lstStyle/>
          <a:p>
            <a:r>
              <a:rPr lang="en-AU" sz="2400" b="0" i="0" dirty="0">
                <a:solidFill>
                  <a:srgbClr val="0D0D0D"/>
                </a:solidFill>
                <a:effectLst/>
                <a:highlight>
                  <a:srgbClr val="FFFFFF"/>
                </a:highlight>
                <a:latin typeface="Söhne"/>
              </a:rPr>
              <a:t>“While it's theoretically possible for a small group of individuals to collaborate on a literary work, the complexity, diversity, historical accuracy, and theological coherence of the Bible make it highly improbable that it could have been entirely fabricated by a few authors. However, assigning a specific mathematical probability to this scenario would be speculative and highly subjective.”</a:t>
            </a:r>
            <a:endParaRPr lang="en-AU" sz="2400" dirty="0"/>
          </a:p>
        </p:txBody>
      </p:sp>
      <p:pic>
        <p:nvPicPr>
          <p:cNvPr id="5" name="Picture 4">
            <a:extLst>
              <a:ext uri="{FF2B5EF4-FFF2-40B4-BE49-F238E27FC236}">
                <a16:creationId xmlns:a16="http://schemas.microsoft.com/office/drawing/2014/main" id="{C51D5723-2F8C-C8D0-F47A-947A6AC4F455}"/>
              </a:ext>
            </a:extLst>
          </p:cNvPr>
          <p:cNvPicPr>
            <a:picLocks noChangeAspect="1"/>
          </p:cNvPicPr>
          <p:nvPr/>
        </p:nvPicPr>
        <p:blipFill>
          <a:blip r:embed="rId2"/>
          <a:stretch>
            <a:fillRect/>
          </a:stretch>
        </p:blipFill>
        <p:spPr>
          <a:xfrm>
            <a:off x="412750" y="2969381"/>
            <a:ext cx="3715268" cy="1276528"/>
          </a:xfrm>
          <a:prstGeom prst="rect">
            <a:avLst/>
          </a:prstGeom>
        </p:spPr>
      </p:pic>
    </p:spTree>
    <p:extLst>
      <p:ext uri="{BB962C8B-B14F-4D97-AF65-F5344CB8AC3E}">
        <p14:creationId xmlns:p14="http://schemas.microsoft.com/office/powerpoint/2010/main" val="214714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6719D3-D2E3-3FCE-CA80-7708CA2CF9FF}"/>
              </a:ext>
            </a:extLst>
          </p:cNvPr>
          <p:cNvPicPr>
            <a:picLocks noChangeAspect="1"/>
          </p:cNvPicPr>
          <p:nvPr/>
        </p:nvPicPr>
        <p:blipFill>
          <a:blip r:embed="rId2"/>
          <a:stretch>
            <a:fillRect/>
          </a:stretch>
        </p:blipFill>
        <p:spPr>
          <a:xfrm>
            <a:off x="451650" y="456785"/>
            <a:ext cx="11288700" cy="5944430"/>
          </a:xfrm>
          <a:prstGeom prst="rect">
            <a:avLst/>
          </a:prstGeom>
        </p:spPr>
      </p:pic>
    </p:spTree>
    <p:extLst>
      <p:ext uri="{BB962C8B-B14F-4D97-AF65-F5344CB8AC3E}">
        <p14:creationId xmlns:p14="http://schemas.microsoft.com/office/powerpoint/2010/main" val="238437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39677-E4D9-3DED-C5C3-CF49F911E349}"/>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5024261B-DC03-3994-8913-E845FAF56A9D}"/>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1576372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1BDA0377-366C-E907-B08D-D14F0161A763}"/>
              </a:ext>
            </a:extLst>
          </p:cNvPr>
          <p:cNvSpPr>
            <a:spLocks noGrp="1" noChangeArrowheads="1"/>
          </p:cNvSpPr>
          <p:nvPr>
            <p:ph type="title"/>
          </p:nvPr>
        </p:nvSpPr>
        <p:spPr>
          <a:xfrm>
            <a:off x="2065338" y="333375"/>
            <a:ext cx="7847012" cy="706438"/>
          </a:xfrm>
          <a:gradFill rotWithShape="1">
            <a:gsLst>
              <a:gs pos="0">
                <a:schemeClr val="bg1"/>
              </a:gs>
              <a:gs pos="100000">
                <a:srgbClr val="9797DD"/>
              </a:gs>
            </a:gsLst>
            <a:lin ang="5400000" scaled="1"/>
          </a:gradFill>
          <a:effectLst>
            <a:outerShdw dist="107763" dir="2700000" algn="ctr" rotWithShape="0">
              <a:schemeClr val="bg2">
                <a:alpha val="50000"/>
              </a:schemeClr>
            </a:outerShdw>
          </a:effectLst>
        </p:spPr>
        <p:txBody>
          <a:bodyPr>
            <a:normAutofit fontScale="90000"/>
          </a:bodyPr>
          <a:lstStyle/>
          <a:p>
            <a:pPr>
              <a:defRPr/>
            </a:pPr>
            <a:r>
              <a:rPr lang="en-AU" sz="2400">
                <a:effectLst>
                  <a:outerShdw blurRad="38100" dist="38100" dir="2700000" algn="tl">
                    <a:srgbClr val="FFFFFF"/>
                  </a:outerShdw>
                </a:effectLst>
              </a:rPr>
              <a:t>The Dead Sea Scrolls</a:t>
            </a:r>
            <a:br>
              <a:rPr lang="en-AU" sz="2400">
                <a:effectLst>
                  <a:outerShdw blurRad="38100" dist="38100" dir="2700000" algn="tl">
                    <a:srgbClr val="FFFFFF"/>
                  </a:outerShdw>
                </a:effectLst>
              </a:rPr>
            </a:br>
            <a:r>
              <a:rPr lang="en-AU" sz="2200"/>
              <a:t>a witness to the reliability of the Old Testament Scriptures</a:t>
            </a:r>
          </a:p>
        </p:txBody>
      </p:sp>
      <p:sp>
        <p:nvSpPr>
          <p:cNvPr id="121859" name="Text Box 3">
            <a:extLst>
              <a:ext uri="{FF2B5EF4-FFF2-40B4-BE49-F238E27FC236}">
                <a16:creationId xmlns:a16="http://schemas.microsoft.com/office/drawing/2014/main" id="{2646ECC3-A774-A960-B9E3-FEA3AB424268}"/>
              </a:ext>
            </a:extLst>
          </p:cNvPr>
          <p:cNvSpPr txBox="1">
            <a:spLocks noChangeArrowheads="1"/>
          </p:cNvSpPr>
          <p:nvPr/>
        </p:nvSpPr>
        <p:spPr bwMode="auto">
          <a:xfrm>
            <a:off x="1847850" y="1268414"/>
            <a:ext cx="84963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200" b="1">
                <a:latin typeface="Times New Roman" panose="02020603050405020304" pitchFamily="18" charset="0"/>
              </a:rPr>
              <a:t>A Bedouin shepherd boy, in 1947, discovered many large jars in a cave on the west side of the Dead Sea.</a:t>
            </a:r>
          </a:p>
          <a:p>
            <a:pPr algn="ctr" eaLnBrk="1" hangingPunct="1">
              <a:spcBef>
                <a:spcPct val="50000"/>
              </a:spcBef>
              <a:buClrTx/>
              <a:buSzTx/>
              <a:buFontTx/>
              <a:buNone/>
            </a:pPr>
            <a:r>
              <a:rPr lang="en-US" altLang="en-US" sz="2200" b="1">
                <a:latin typeface="Times New Roman" panose="02020603050405020304" pitchFamily="18" charset="0"/>
              </a:rPr>
              <a:t>Eventually 40 000 leather fragments were taken from this &amp; other caves. More than 500 books have been reconstructed from these well preserved scrolls. They were hidden by the Jews from the religious community of Qumran about 68AD (to stop the Romans from destroying them). So they are over 1900 years old!</a:t>
            </a:r>
          </a:p>
          <a:p>
            <a:pPr algn="ctr" eaLnBrk="1" hangingPunct="1">
              <a:spcBef>
                <a:spcPct val="50000"/>
              </a:spcBef>
              <a:buClrTx/>
              <a:buSzTx/>
              <a:buFontTx/>
              <a:buNone/>
            </a:pPr>
            <a:r>
              <a:rPr lang="en-US" altLang="en-US" sz="2200" b="1">
                <a:latin typeface="Times New Roman" panose="02020603050405020304" pitchFamily="18" charset="0"/>
              </a:rPr>
              <a:t>Of what significance is this discovery? Well, up to then the oldest copy of the Old Testament was dated at 900 AD. Now they had copies of the O.T. dating at about 100 BC… a thousand</a:t>
            </a:r>
            <a:br>
              <a:rPr lang="en-US" altLang="en-US" sz="2200" b="1">
                <a:latin typeface="Times New Roman" panose="02020603050405020304" pitchFamily="18" charset="0"/>
              </a:rPr>
            </a:br>
            <a:r>
              <a:rPr lang="en-US" altLang="en-US" sz="2200" b="1">
                <a:latin typeface="Times New Roman" panose="02020603050405020304" pitchFamily="18" charset="0"/>
              </a:rPr>
              <a:t>years earlier! Was there any major difference –</a:t>
            </a:r>
            <a:br>
              <a:rPr lang="en-US" altLang="en-US" sz="2200" b="1">
                <a:latin typeface="Times New Roman" panose="02020603050405020304" pitchFamily="18" charset="0"/>
              </a:rPr>
            </a:br>
            <a:r>
              <a:rPr lang="en-US" altLang="en-US" sz="2200" b="1">
                <a:latin typeface="Times New Roman" panose="02020603050405020304" pitchFamily="18" charset="0"/>
              </a:rPr>
              <a:t>any corruption of the text? NO! The 2 texts were</a:t>
            </a:r>
            <a:br>
              <a:rPr lang="en-US" altLang="en-US" sz="2200" b="1">
                <a:latin typeface="Times New Roman" panose="02020603050405020304" pitchFamily="18" charset="0"/>
              </a:rPr>
            </a:br>
            <a:r>
              <a:rPr lang="en-US" altLang="en-US" sz="2200" b="1">
                <a:latin typeface="Times New Roman" panose="02020603050405020304" pitchFamily="18" charset="0"/>
              </a:rPr>
              <a:t>almost identical. A marvelous testimony to the</a:t>
            </a:r>
            <a:br>
              <a:rPr lang="en-US" altLang="en-US" sz="2200" b="1">
                <a:latin typeface="Times New Roman" panose="02020603050405020304" pitchFamily="18" charset="0"/>
              </a:rPr>
            </a:br>
            <a:r>
              <a:rPr lang="en-US" altLang="en-US" sz="2200" b="1">
                <a:latin typeface="Times New Roman" panose="02020603050405020304" pitchFamily="18" charset="0"/>
              </a:rPr>
              <a:t>accuracy of the transmission process.</a:t>
            </a:r>
          </a:p>
        </p:txBody>
      </p:sp>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69B7B046-EF97-920A-781C-34813B89FD15}"/>
              </a:ext>
            </a:extLst>
          </p:cNvPr>
          <p:cNvSpPr>
            <a:spLocks noGrp="1" noChangeArrowheads="1"/>
          </p:cNvSpPr>
          <p:nvPr>
            <p:ph type="title"/>
          </p:nvPr>
        </p:nvSpPr>
        <p:spPr>
          <a:xfrm>
            <a:off x="1992313" y="419101"/>
            <a:ext cx="8280400" cy="561975"/>
          </a:xfrm>
          <a:gradFill rotWithShape="1">
            <a:gsLst>
              <a:gs pos="0">
                <a:schemeClr val="bg1"/>
              </a:gs>
              <a:gs pos="100000">
                <a:srgbClr val="9797DD"/>
              </a:gs>
            </a:gsLst>
            <a:lin ang="5400000" scaled="1"/>
          </a:gradFill>
          <a:effectLst>
            <a:outerShdw dist="107763" dir="2700000" algn="ctr" rotWithShape="0">
              <a:schemeClr val="bg2">
                <a:alpha val="50000"/>
              </a:schemeClr>
            </a:outerShdw>
          </a:effectLst>
        </p:spPr>
        <p:txBody>
          <a:bodyPr/>
          <a:lstStyle/>
          <a:p>
            <a:pPr>
              <a:defRPr/>
            </a:pPr>
            <a:r>
              <a:rPr lang="en-AU" sz="2800">
                <a:effectLst>
                  <a:outerShdw blurRad="38100" dist="38100" dir="2700000" algn="tl">
                    <a:srgbClr val="FFFFFF"/>
                  </a:outerShdw>
                </a:effectLst>
              </a:rPr>
              <a:t>Copying the Old Testament Scriptures</a:t>
            </a:r>
          </a:p>
        </p:txBody>
      </p:sp>
      <p:sp>
        <p:nvSpPr>
          <p:cNvPr id="123907" name="Text Box 3">
            <a:extLst>
              <a:ext uri="{FF2B5EF4-FFF2-40B4-BE49-F238E27FC236}">
                <a16:creationId xmlns:a16="http://schemas.microsoft.com/office/drawing/2014/main" id="{B7A7B810-548E-F6F9-9CEE-09F7416B67E0}"/>
              </a:ext>
            </a:extLst>
          </p:cNvPr>
          <p:cNvSpPr txBox="1">
            <a:spLocks noChangeArrowheads="1"/>
          </p:cNvSpPr>
          <p:nvPr/>
        </p:nvSpPr>
        <p:spPr bwMode="auto">
          <a:xfrm>
            <a:off x="1919289" y="1268413"/>
            <a:ext cx="849788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200" b="1">
                <a:latin typeface="Times New Roman" panose="02020603050405020304" pitchFamily="18" charset="0"/>
              </a:rPr>
              <a:t>The Jews were very careful when they copied God's Word.  This job was entrusted to men of learning.  They were called scribes.  Although they copied out other legal contracts and records, one of their jobs was to copy out the Old Testament on to scrolls.  These scrolls would often be made from parchment or animal hides.</a:t>
            </a:r>
          </a:p>
        </p:txBody>
      </p:sp>
      <p:sp>
        <p:nvSpPr>
          <p:cNvPr id="123908" name="Text Box 4">
            <a:extLst>
              <a:ext uri="{FF2B5EF4-FFF2-40B4-BE49-F238E27FC236}">
                <a16:creationId xmlns:a16="http://schemas.microsoft.com/office/drawing/2014/main" id="{E357A8A5-B1FD-103D-8F9E-AEB6BF94A7FC}"/>
              </a:ext>
            </a:extLst>
          </p:cNvPr>
          <p:cNvSpPr txBox="1">
            <a:spLocks noChangeArrowheads="1"/>
          </p:cNvSpPr>
          <p:nvPr/>
        </p:nvSpPr>
        <p:spPr bwMode="auto">
          <a:xfrm>
            <a:off x="1919289" y="4629150"/>
            <a:ext cx="83534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50000"/>
              </a:spcBef>
              <a:buClrTx/>
              <a:buSzTx/>
              <a:buFontTx/>
              <a:buNone/>
            </a:pPr>
            <a:r>
              <a:rPr lang="en-AU" altLang="en-US" sz="2200" b="1">
                <a:latin typeface="Times New Roman" panose="02020603050405020304" pitchFamily="18" charset="0"/>
              </a:rPr>
              <a:t>The discovery of the Dead Sea Scrolls vindicated trust in the accurate translation of the original Old Testament.  Until they were discovered, the oldest copy of the Old Testament was dated about 900 A.D.  The Dead Sea Scrolls dated to about 100 B.C. and were almost identical with these later copies - proof, that the manuscripts can be trusted!</a:t>
            </a:r>
          </a:p>
        </p:txBody>
      </p:sp>
      <p:sp>
        <p:nvSpPr>
          <p:cNvPr id="123909" name="Text Box 5">
            <a:extLst>
              <a:ext uri="{FF2B5EF4-FFF2-40B4-BE49-F238E27FC236}">
                <a16:creationId xmlns:a16="http://schemas.microsoft.com/office/drawing/2014/main" id="{B2F1427C-E1BA-2BD4-0F6E-C2170ED6ECFD}"/>
              </a:ext>
            </a:extLst>
          </p:cNvPr>
          <p:cNvSpPr txBox="1">
            <a:spLocks noChangeArrowheads="1"/>
          </p:cNvSpPr>
          <p:nvPr/>
        </p:nvSpPr>
        <p:spPr bwMode="auto">
          <a:xfrm>
            <a:off x="2640013" y="3141663"/>
            <a:ext cx="6913562" cy="1446212"/>
          </a:xfrm>
          <a:prstGeom prst="rect">
            <a:avLst/>
          </a:prstGeom>
          <a:solidFill>
            <a:srgbClr val="4F4FC5">
              <a:alpha val="30196"/>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ts val="600"/>
              </a:spcBef>
              <a:buClr>
                <a:schemeClr val="accent2"/>
              </a:buClr>
              <a:buSzPct val="85000"/>
              <a:buFont typeface="Wingdings 2" panose="05020102010507070707" pitchFamily="18" charset="2"/>
              <a:buChar char=""/>
              <a:tabLst>
                <a:tab pos="633413" algn="l"/>
              </a:tabLst>
              <a:defRPr sz="2600">
                <a:solidFill>
                  <a:schemeClr val="tx1"/>
                </a:solidFill>
                <a:latin typeface="Constantia" panose="02030602050306030303" pitchFamily="18" charset="0"/>
              </a:defRPr>
            </a:lvl1pPr>
            <a:lvl2pPr marL="828675" indent="-371475">
              <a:spcBef>
                <a:spcPts val="300"/>
              </a:spcBef>
              <a:buClr>
                <a:srgbClr val="D6903D"/>
              </a:buClr>
              <a:buSzPct val="85000"/>
              <a:buFont typeface="Wingdings 2" panose="05020102010507070707" pitchFamily="18" charset="2"/>
              <a:buChar char=""/>
              <a:tabLst>
                <a:tab pos="633413" algn="l"/>
              </a:tabLst>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tabLst>
                <a:tab pos="633413" algn="l"/>
              </a:tabLst>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tabLst>
                <a:tab pos="633413" algn="l"/>
              </a:tabLst>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tabLst>
                <a:tab pos="633413" algn="l"/>
              </a:tabLst>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tabLst>
                <a:tab pos="633413" algn="l"/>
              </a:tabLst>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tabLst>
                <a:tab pos="633413" algn="l"/>
              </a:tabLst>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tabLst>
                <a:tab pos="633413" algn="l"/>
              </a:tabLst>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tabLst>
                <a:tab pos="633413" algn="l"/>
              </a:tabLst>
              <a:defRPr sz="1600">
                <a:solidFill>
                  <a:schemeClr val="tx1"/>
                </a:solidFill>
                <a:latin typeface="Constantia" panose="02030602050306030303" pitchFamily="18" charset="0"/>
              </a:defRPr>
            </a:lvl9pPr>
          </a:lstStyle>
          <a:p>
            <a:pPr lvl="1" algn="ctr" eaLnBrk="1" hangingPunct="1">
              <a:spcBef>
                <a:spcPct val="50000"/>
              </a:spcBef>
              <a:buClrTx/>
              <a:buSzTx/>
              <a:buFontTx/>
              <a:buNone/>
            </a:pPr>
            <a:r>
              <a:rPr lang="en-US" altLang="en-US" sz="2200">
                <a:solidFill>
                  <a:schemeClr val="bg2"/>
                </a:solidFill>
                <a:latin typeface="Times New Roman" panose="02020603050405020304" pitchFamily="18" charset="0"/>
              </a:rPr>
              <a:t>To avoid mistakes the scribes, when copying, would:‑</a:t>
            </a:r>
            <a:endParaRPr lang="en-AU" altLang="en-US" sz="2200">
              <a:solidFill>
                <a:schemeClr val="bg2"/>
              </a:solidFill>
              <a:latin typeface="Times New Roman" panose="02020603050405020304" pitchFamily="18" charset="0"/>
            </a:endParaRPr>
          </a:p>
          <a:p>
            <a:pPr lvl="1" algn="ctr" eaLnBrk="1" hangingPunct="1">
              <a:spcBef>
                <a:spcPct val="50000"/>
              </a:spcBef>
              <a:buClrTx/>
              <a:buSzTx/>
              <a:buFontTx/>
              <a:buAutoNum type="romanLcPeriod"/>
            </a:pPr>
            <a:r>
              <a:rPr lang="en-AU" altLang="en-US" sz="2200">
                <a:solidFill>
                  <a:schemeClr val="bg2"/>
                </a:solidFill>
                <a:latin typeface="Times New Roman" panose="02020603050405020304" pitchFamily="18" charset="0"/>
              </a:rPr>
              <a:t>	often get another scribe to check all work.</a:t>
            </a:r>
          </a:p>
          <a:p>
            <a:pPr lvl="1" algn="ctr" eaLnBrk="1" hangingPunct="1">
              <a:spcBef>
                <a:spcPct val="50000"/>
              </a:spcBef>
              <a:buClrTx/>
              <a:buSzTx/>
              <a:buFontTx/>
              <a:buAutoNum type="romanLcPeriod"/>
            </a:pPr>
            <a:r>
              <a:rPr lang="en-AU" altLang="en-US" sz="2200">
                <a:solidFill>
                  <a:schemeClr val="bg2"/>
                </a:solidFill>
                <a:latin typeface="Times New Roman" panose="02020603050405020304" pitchFamily="18" charset="0"/>
              </a:rPr>
              <a:t>	count the letters and words on a line.</a:t>
            </a:r>
          </a:p>
        </p:txBody>
      </p:sp>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F207A6FB-F80D-7CFD-6A94-CF1E4065E489}"/>
              </a:ext>
            </a:extLst>
          </p:cNvPr>
          <p:cNvSpPr>
            <a:spLocks noGrp="1" noChangeArrowheads="1"/>
          </p:cNvSpPr>
          <p:nvPr>
            <p:ph type="title"/>
          </p:nvPr>
        </p:nvSpPr>
        <p:spPr>
          <a:xfrm>
            <a:off x="2065338" y="333375"/>
            <a:ext cx="8278812" cy="706438"/>
          </a:xfrm>
          <a:gradFill rotWithShape="1">
            <a:gsLst>
              <a:gs pos="0">
                <a:schemeClr val="bg1"/>
              </a:gs>
              <a:gs pos="100000">
                <a:srgbClr val="9797DD"/>
              </a:gs>
            </a:gsLst>
            <a:lin ang="5400000" scaled="1"/>
          </a:gradFill>
          <a:effectLst>
            <a:outerShdw dist="107763" dir="2700000" algn="ctr" rotWithShape="0">
              <a:schemeClr val="bg2">
                <a:alpha val="50000"/>
              </a:schemeClr>
            </a:outerShdw>
          </a:effectLst>
        </p:spPr>
        <p:txBody>
          <a:bodyPr/>
          <a:lstStyle/>
          <a:p>
            <a:pPr marL="1617663" indent="-1617663">
              <a:defRPr/>
            </a:pPr>
            <a:r>
              <a:rPr lang="en-AU" sz="2800">
                <a:effectLst>
                  <a:outerShdw blurRad="38100" dist="38100" dir="2700000" algn="tl">
                    <a:srgbClr val="FFFFFF"/>
                  </a:outerShdw>
                </a:effectLst>
              </a:rPr>
              <a:t>	The Jewish Scribes Accuracy</a:t>
            </a:r>
          </a:p>
        </p:txBody>
      </p:sp>
      <p:sp>
        <p:nvSpPr>
          <p:cNvPr id="125955" name="Text Box 3">
            <a:extLst>
              <a:ext uri="{FF2B5EF4-FFF2-40B4-BE49-F238E27FC236}">
                <a16:creationId xmlns:a16="http://schemas.microsoft.com/office/drawing/2014/main" id="{B37E1F01-F519-AED3-77D5-8124144E0582}"/>
              </a:ext>
            </a:extLst>
          </p:cNvPr>
          <p:cNvSpPr txBox="1">
            <a:spLocks noChangeArrowheads="1"/>
          </p:cNvSpPr>
          <p:nvPr/>
        </p:nvSpPr>
        <p:spPr bwMode="auto">
          <a:xfrm>
            <a:off x="1919288" y="1404938"/>
            <a:ext cx="8424862"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200">
                <a:latin typeface="Times New Roman" panose="02020603050405020304" pitchFamily="18" charset="0"/>
              </a:rPr>
              <a:t>The Jewish Scribes (Massoretes) “… numbered the verses, words &amp; letters of every book. They calculated the middle word &amp; the middle letter of each. They enumerated verses which contained all the letters of the alphabet, or a certain number of them; &amp; so on.</a:t>
            </a:r>
          </a:p>
          <a:p>
            <a:pPr algn="ctr" eaLnBrk="1" hangingPunct="1">
              <a:spcBef>
                <a:spcPct val="50000"/>
              </a:spcBef>
              <a:buClrTx/>
              <a:buSzTx/>
              <a:buFontTx/>
              <a:buNone/>
            </a:pPr>
            <a:r>
              <a:rPr lang="en-US" altLang="en-US" sz="2200">
                <a:latin typeface="Times New Roman" panose="02020603050405020304" pitchFamily="18" charset="0"/>
              </a:rPr>
              <a:t>These trivialities, as we may rightly consider them, had yet the effect of securing minute attention to the precise transmission of the text; &amp; they are but an excessive manifestation of a respect for the sacred Scriptures which in itself deserves nothing but praise.</a:t>
            </a:r>
          </a:p>
          <a:p>
            <a:pPr algn="ctr" eaLnBrk="1" hangingPunct="1">
              <a:spcBef>
                <a:spcPct val="50000"/>
              </a:spcBef>
              <a:buClrTx/>
              <a:buSzTx/>
              <a:buFontTx/>
              <a:buNone/>
            </a:pPr>
            <a:r>
              <a:rPr lang="en-US" altLang="en-US" sz="2200">
                <a:latin typeface="Times New Roman" panose="02020603050405020304" pitchFamily="18" charset="0"/>
              </a:rPr>
              <a:t>The Massoretes were indeed anxious that not jot nor tittle, not one small letter nor one tiny part of a letter of the Law should pass or be lost.”</a:t>
            </a:r>
          </a:p>
          <a:p>
            <a:pPr algn="r" eaLnBrk="1" hangingPunct="1">
              <a:spcBef>
                <a:spcPct val="50000"/>
              </a:spcBef>
              <a:buClrTx/>
              <a:buSzTx/>
              <a:buFontTx/>
              <a:buNone/>
            </a:pPr>
            <a:r>
              <a:rPr lang="en-US" altLang="en-US" sz="2200">
                <a:solidFill>
                  <a:schemeClr val="accent2"/>
                </a:solidFill>
                <a:latin typeface="Times New Roman" panose="02020603050405020304" pitchFamily="18" charset="0"/>
              </a:rPr>
              <a:t>‘Our Bible &amp; the Ancient Manuscripts’ p38 Sir Frederic Kenyon</a:t>
            </a:r>
          </a:p>
        </p:txBody>
      </p:sp>
      <p:pic>
        <p:nvPicPr>
          <p:cNvPr id="125956" name="Picture 8" descr="Openbible">
            <a:extLst>
              <a:ext uri="{FF2B5EF4-FFF2-40B4-BE49-F238E27FC236}">
                <a16:creationId xmlns:a16="http://schemas.microsoft.com/office/drawing/2014/main" id="{C9C94C9B-0449-4814-6A2B-E88AFEDBA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6550" y="384175"/>
            <a:ext cx="865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A0C6-0EBD-FA21-86CE-AE7A62955625}"/>
              </a:ext>
            </a:extLst>
          </p:cNvPr>
          <p:cNvSpPr>
            <a:spLocks noGrp="1"/>
          </p:cNvSpPr>
          <p:nvPr>
            <p:ph type="title"/>
          </p:nvPr>
        </p:nvSpPr>
        <p:spPr>
          <a:xfrm>
            <a:off x="2291220" y="0"/>
            <a:ext cx="10515600" cy="1325563"/>
          </a:xfrm>
        </p:spPr>
        <p:txBody>
          <a:bodyPr/>
          <a:lstStyle/>
          <a:p>
            <a:r>
              <a:rPr lang="en-AU" dirty="0"/>
              <a:t>The Bible - 66 books of unified text</a:t>
            </a:r>
          </a:p>
        </p:txBody>
      </p:sp>
      <p:graphicFrame>
        <p:nvGraphicFramePr>
          <p:cNvPr id="7" name="Content Placeholder 6">
            <a:extLst>
              <a:ext uri="{FF2B5EF4-FFF2-40B4-BE49-F238E27FC236}">
                <a16:creationId xmlns:a16="http://schemas.microsoft.com/office/drawing/2014/main" id="{03E6FF56-59B2-E843-A5B4-76EAD0A3F7BB}"/>
              </a:ext>
            </a:extLst>
          </p:cNvPr>
          <p:cNvGraphicFramePr>
            <a:graphicFrameLocks noGrp="1"/>
          </p:cNvGraphicFramePr>
          <p:nvPr>
            <p:ph idx="1"/>
          </p:nvPr>
        </p:nvGraphicFramePr>
        <p:xfrm>
          <a:off x="158673" y="2441010"/>
          <a:ext cx="11874654" cy="2354893"/>
        </p:xfrm>
        <a:graphic>
          <a:graphicData uri="http://schemas.openxmlformats.org/drawingml/2006/table">
            <a:tbl>
              <a:tblPr>
                <a:tableStyleId>{5C22544A-7EE6-4342-B048-85BDC9FD1C3A}</a:tableStyleId>
              </a:tblPr>
              <a:tblGrid>
                <a:gridCol w="179919">
                  <a:extLst>
                    <a:ext uri="{9D8B030D-6E8A-4147-A177-3AD203B41FA5}">
                      <a16:colId xmlns:a16="http://schemas.microsoft.com/office/drawing/2014/main" val="2913323394"/>
                    </a:ext>
                  </a:extLst>
                </a:gridCol>
                <a:gridCol w="179919">
                  <a:extLst>
                    <a:ext uri="{9D8B030D-6E8A-4147-A177-3AD203B41FA5}">
                      <a16:colId xmlns:a16="http://schemas.microsoft.com/office/drawing/2014/main" val="113294346"/>
                    </a:ext>
                  </a:extLst>
                </a:gridCol>
                <a:gridCol w="179919">
                  <a:extLst>
                    <a:ext uri="{9D8B030D-6E8A-4147-A177-3AD203B41FA5}">
                      <a16:colId xmlns:a16="http://schemas.microsoft.com/office/drawing/2014/main" val="4229260972"/>
                    </a:ext>
                  </a:extLst>
                </a:gridCol>
                <a:gridCol w="179919">
                  <a:extLst>
                    <a:ext uri="{9D8B030D-6E8A-4147-A177-3AD203B41FA5}">
                      <a16:colId xmlns:a16="http://schemas.microsoft.com/office/drawing/2014/main" val="1490978184"/>
                    </a:ext>
                  </a:extLst>
                </a:gridCol>
                <a:gridCol w="179919">
                  <a:extLst>
                    <a:ext uri="{9D8B030D-6E8A-4147-A177-3AD203B41FA5}">
                      <a16:colId xmlns:a16="http://schemas.microsoft.com/office/drawing/2014/main" val="739920773"/>
                    </a:ext>
                  </a:extLst>
                </a:gridCol>
                <a:gridCol w="179919">
                  <a:extLst>
                    <a:ext uri="{9D8B030D-6E8A-4147-A177-3AD203B41FA5}">
                      <a16:colId xmlns:a16="http://schemas.microsoft.com/office/drawing/2014/main" val="479946832"/>
                    </a:ext>
                  </a:extLst>
                </a:gridCol>
                <a:gridCol w="179919">
                  <a:extLst>
                    <a:ext uri="{9D8B030D-6E8A-4147-A177-3AD203B41FA5}">
                      <a16:colId xmlns:a16="http://schemas.microsoft.com/office/drawing/2014/main" val="3708122388"/>
                    </a:ext>
                  </a:extLst>
                </a:gridCol>
                <a:gridCol w="179919">
                  <a:extLst>
                    <a:ext uri="{9D8B030D-6E8A-4147-A177-3AD203B41FA5}">
                      <a16:colId xmlns:a16="http://schemas.microsoft.com/office/drawing/2014/main" val="3253098511"/>
                    </a:ext>
                  </a:extLst>
                </a:gridCol>
                <a:gridCol w="179919">
                  <a:extLst>
                    <a:ext uri="{9D8B030D-6E8A-4147-A177-3AD203B41FA5}">
                      <a16:colId xmlns:a16="http://schemas.microsoft.com/office/drawing/2014/main" val="3718077410"/>
                    </a:ext>
                  </a:extLst>
                </a:gridCol>
                <a:gridCol w="179919">
                  <a:extLst>
                    <a:ext uri="{9D8B030D-6E8A-4147-A177-3AD203B41FA5}">
                      <a16:colId xmlns:a16="http://schemas.microsoft.com/office/drawing/2014/main" val="3029734442"/>
                    </a:ext>
                  </a:extLst>
                </a:gridCol>
                <a:gridCol w="179919">
                  <a:extLst>
                    <a:ext uri="{9D8B030D-6E8A-4147-A177-3AD203B41FA5}">
                      <a16:colId xmlns:a16="http://schemas.microsoft.com/office/drawing/2014/main" val="2286604089"/>
                    </a:ext>
                  </a:extLst>
                </a:gridCol>
                <a:gridCol w="179919">
                  <a:extLst>
                    <a:ext uri="{9D8B030D-6E8A-4147-A177-3AD203B41FA5}">
                      <a16:colId xmlns:a16="http://schemas.microsoft.com/office/drawing/2014/main" val="1494244519"/>
                    </a:ext>
                  </a:extLst>
                </a:gridCol>
                <a:gridCol w="179919">
                  <a:extLst>
                    <a:ext uri="{9D8B030D-6E8A-4147-A177-3AD203B41FA5}">
                      <a16:colId xmlns:a16="http://schemas.microsoft.com/office/drawing/2014/main" val="2906649313"/>
                    </a:ext>
                  </a:extLst>
                </a:gridCol>
                <a:gridCol w="179919">
                  <a:extLst>
                    <a:ext uri="{9D8B030D-6E8A-4147-A177-3AD203B41FA5}">
                      <a16:colId xmlns:a16="http://schemas.microsoft.com/office/drawing/2014/main" val="1191791146"/>
                    </a:ext>
                  </a:extLst>
                </a:gridCol>
                <a:gridCol w="179919">
                  <a:extLst>
                    <a:ext uri="{9D8B030D-6E8A-4147-A177-3AD203B41FA5}">
                      <a16:colId xmlns:a16="http://schemas.microsoft.com/office/drawing/2014/main" val="1392257626"/>
                    </a:ext>
                  </a:extLst>
                </a:gridCol>
                <a:gridCol w="179919">
                  <a:extLst>
                    <a:ext uri="{9D8B030D-6E8A-4147-A177-3AD203B41FA5}">
                      <a16:colId xmlns:a16="http://schemas.microsoft.com/office/drawing/2014/main" val="339439958"/>
                    </a:ext>
                  </a:extLst>
                </a:gridCol>
                <a:gridCol w="179919">
                  <a:extLst>
                    <a:ext uri="{9D8B030D-6E8A-4147-A177-3AD203B41FA5}">
                      <a16:colId xmlns:a16="http://schemas.microsoft.com/office/drawing/2014/main" val="616766714"/>
                    </a:ext>
                  </a:extLst>
                </a:gridCol>
                <a:gridCol w="179919">
                  <a:extLst>
                    <a:ext uri="{9D8B030D-6E8A-4147-A177-3AD203B41FA5}">
                      <a16:colId xmlns:a16="http://schemas.microsoft.com/office/drawing/2014/main" val="2919474376"/>
                    </a:ext>
                  </a:extLst>
                </a:gridCol>
                <a:gridCol w="179919">
                  <a:extLst>
                    <a:ext uri="{9D8B030D-6E8A-4147-A177-3AD203B41FA5}">
                      <a16:colId xmlns:a16="http://schemas.microsoft.com/office/drawing/2014/main" val="2037862563"/>
                    </a:ext>
                  </a:extLst>
                </a:gridCol>
                <a:gridCol w="179919">
                  <a:extLst>
                    <a:ext uri="{9D8B030D-6E8A-4147-A177-3AD203B41FA5}">
                      <a16:colId xmlns:a16="http://schemas.microsoft.com/office/drawing/2014/main" val="316198246"/>
                    </a:ext>
                  </a:extLst>
                </a:gridCol>
                <a:gridCol w="179919">
                  <a:extLst>
                    <a:ext uri="{9D8B030D-6E8A-4147-A177-3AD203B41FA5}">
                      <a16:colId xmlns:a16="http://schemas.microsoft.com/office/drawing/2014/main" val="537500135"/>
                    </a:ext>
                  </a:extLst>
                </a:gridCol>
                <a:gridCol w="179919">
                  <a:extLst>
                    <a:ext uri="{9D8B030D-6E8A-4147-A177-3AD203B41FA5}">
                      <a16:colId xmlns:a16="http://schemas.microsoft.com/office/drawing/2014/main" val="2735748148"/>
                    </a:ext>
                  </a:extLst>
                </a:gridCol>
                <a:gridCol w="179919">
                  <a:extLst>
                    <a:ext uri="{9D8B030D-6E8A-4147-A177-3AD203B41FA5}">
                      <a16:colId xmlns:a16="http://schemas.microsoft.com/office/drawing/2014/main" val="2700085317"/>
                    </a:ext>
                  </a:extLst>
                </a:gridCol>
                <a:gridCol w="179919">
                  <a:extLst>
                    <a:ext uri="{9D8B030D-6E8A-4147-A177-3AD203B41FA5}">
                      <a16:colId xmlns:a16="http://schemas.microsoft.com/office/drawing/2014/main" val="1822555042"/>
                    </a:ext>
                  </a:extLst>
                </a:gridCol>
                <a:gridCol w="179919">
                  <a:extLst>
                    <a:ext uri="{9D8B030D-6E8A-4147-A177-3AD203B41FA5}">
                      <a16:colId xmlns:a16="http://schemas.microsoft.com/office/drawing/2014/main" val="3709718773"/>
                    </a:ext>
                  </a:extLst>
                </a:gridCol>
                <a:gridCol w="179919">
                  <a:extLst>
                    <a:ext uri="{9D8B030D-6E8A-4147-A177-3AD203B41FA5}">
                      <a16:colId xmlns:a16="http://schemas.microsoft.com/office/drawing/2014/main" val="686584253"/>
                    </a:ext>
                  </a:extLst>
                </a:gridCol>
                <a:gridCol w="179919">
                  <a:extLst>
                    <a:ext uri="{9D8B030D-6E8A-4147-A177-3AD203B41FA5}">
                      <a16:colId xmlns:a16="http://schemas.microsoft.com/office/drawing/2014/main" val="53743333"/>
                    </a:ext>
                  </a:extLst>
                </a:gridCol>
                <a:gridCol w="179919">
                  <a:extLst>
                    <a:ext uri="{9D8B030D-6E8A-4147-A177-3AD203B41FA5}">
                      <a16:colId xmlns:a16="http://schemas.microsoft.com/office/drawing/2014/main" val="2474065744"/>
                    </a:ext>
                  </a:extLst>
                </a:gridCol>
                <a:gridCol w="179919">
                  <a:extLst>
                    <a:ext uri="{9D8B030D-6E8A-4147-A177-3AD203B41FA5}">
                      <a16:colId xmlns:a16="http://schemas.microsoft.com/office/drawing/2014/main" val="4187830038"/>
                    </a:ext>
                  </a:extLst>
                </a:gridCol>
                <a:gridCol w="179919">
                  <a:extLst>
                    <a:ext uri="{9D8B030D-6E8A-4147-A177-3AD203B41FA5}">
                      <a16:colId xmlns:a16="http://schemas.microsoft.com/office/drawing/2014/main" val="583041502"/>
                    </a:ext>
                  </a:extLst>
                </a:gridCol>
                <a:gridCol w="179919">
                  <a:extLst>
                    <a:ext uri="{9D8B030D-6E8A-4147-A177-3AD203B41FA5}">
                      <a16:colId xmlns:a16="http://schemas.microsoft.com/office/drawing/2014/main" val="779133135"/>
                    </a:ext>
                  </a:extLst>
                </a:gridCol>
                <a:gridCol w="179919">
                  <a:extLst>
                    <a:ext uri="{9D8B030D-6E8A-4147-A177-3AD203B41FA5}">
                      <a16:colId xmlns:a16="http://schemas.microsoft.com/office/drawing/2014/main" val="452494990"/>
                    </a:ext>
                  </a:extLst>
                </a:gridCol>
                <a:gridCol w="179919">
                  <a:extLst>
                    <a:ext uri="{9D8B030D-6E8A-4147-A177-3AD203B41FA5}">
                      <a16:colId xmlns:a16="http://schemas.microsoft.com/office/drawing/2014/main" val="2650385744"/>
                    </a:ext>
                  </a:extLst>
                </a:gridCol>
                <a:gridCol w="179919">
                  <a:extLst>
                    <a:ext uri="{9D8B030D-6E8A-4147-A177-3AD203B41FA5}">
                      <a16:colId xmlns:a16="http://schemas.microsoft.com/office/drawing/2014/main" val="1649228501"/>
                    </a:ext>
                  </a:extLst>
                </a:gridCol>
                <a:gridCol w="179919">
                  <a:extLst>
                    <a:ext uri="{9D8B030D-6E8A-4147-A177-3AD203B41FA5}">
                      <a16:colId xmlns:a16="http://schemas.microsoft.com/office/drawing/2014/main" val="1898227827"/>
                    </a:ext>
                  </a:extLst>
                </a:gridCol>
                <a:gridCol w="179919">
                  <a:extLst>
                    <a:ext uri="{9D8B030D-6E8A-4147-A177-3AD203B41FA5}">
                      <a16:colId xmlns:a16="http://schemas.microsoft.com/office/drawing/2014/main" val="1344180945"/>
                    </a:ext>
                  </a:extLst>
                </a:gridCol>
                <a:gridCol w="179919">
                  <a:extLst>
                    <a:ext uri="{9D8B030D-6E8A-4147-A177-3AD203B41FA5}">
                      <a16:colId xmlns:a16="http://schemas.microsoft.com/office/drawing/2014/main" val="3852721543"/>
                    </a:ext>
                  </a:extLst>
                </a:gridCol>
                <a:gridCol w="179919">
                  <a:extLst>
                    <a:ext uri="{9D8B030D-6E8A-4147-A177-3AD203B41FA5}">
                      <a16:colId xmlns:a16="http://schemas.microsoft.com/office/drawing/2014/main" val="3153100967"/>
                    </a:ext>
                  </a:extLst>
                </a:gridCol>
                <a:gridCol w="179919">
                  <a:extLst>
                    <a:ext uri="{9D8B030D-6E8A-4147-A177-3AD203B41FA5}">
                      <a16:colId xmlns:a16="http://schemas.microsoft.com/office/drawing/2014/main" val="3063025787"/>
                    </a:ext>
                  </a:extLst>
                </a:gridCol>
                <a:gridCol w="179919">
                  <a:extLst>
                    <a:ext uri="{9D8B030D-6E8A-4147-A177-3AD203B41FA5}">
                      <a16:colId xmlns:a16="http://schemas.microsoft.com/office/drawing/2014/main" val="2644434665"/>
                    </a:ext>
                  </a:extLst>
                </a:gridCol>
                <a:gridCol w="179919">
                  <a:extLst>
                    <a:ext uri="{9D8B030D-6E8A-4147-A177-3AD203B41FA5}">
                      <a16:colId xmlns:a16="http://schemas.microsoft.com/office/drawing/2014/main" val="1438674468"/>
                    </a:ext>
                  </a:extLst>
                </a:gridCol>
                <a:gridCol w="179919">
                  <a:extLst>
                    <a:ext uri="{9D8B030D-6E8A-4147-A177-3AD203B41FA5}">
                      <a16:colId xmlns:a16="http://schemas.microsoft.com/office/drawing/2014/main" val="1090502961"/>
                    </a:ext>
                  </a:extLst>
                </a:gridCol>
                <a:gridCol w="179919">
                  <a:extLst>
                    <a:ext uri="{9D8B030D-6E8A-4147-A177-3AD203B41FA5}">
                      <a16:colId xmlns:a16="http://schemas.microsoft.com/office/drawing/2014/main" val="4073072550"/>
                    </a:ext>
                  </a:extLst>
                </a:gridCol>
                <a:gridCol w="179919">
                  <a:extLst>
                    <a:ext uri="{9D8B030D-6E8A-4147-A177-3AD203B41FA5}">
                      <a16:colId xmlns:a16="http://schemas.microsoft.com/office/drawing/2014/main" val="2704817290"/>
                    </a:ext>
                  </a:extLst>
                </a:gridCol>
                <a:gridCol w="179919">
                  <a:extLst>
                    <a:ext uri="{9D8B030D-6E8A-4147-A177-3AD203B41FA5}">
                      <a16:colId xmlns:a16="http://schemas.microsoft.com/office/drawing/2014/main" val="2602579860"/>
                    </a:ext>
                  </a:extLst>
                </a:gridCol>
                <a:gridCol w="179919">
                  <a:extLst>
                    <a:ext uri="{9D8B030D-6E8A-4147-A177-3AD203B41FA5}">
                      <a16:colId xmlns:a16="http://schemas.microsoft.com/office/drawing/2014/main" val="4639235"/>
                    </a:ext>
                  </a:extLst>
                </a:gridCol>
                <a:gridCol w="179919">
                  <a:extLst>
                    <a:ext uri="{9D8B030D-6E8A-4147-A177-3AD203B41FA5}">
                      <a16:colId xmlns:a16="http://schemas.microsoft.com/office/drawing/2014/main" val="3875702246"/>
                    </a:ext>
                  </a:extLst>
                </a:gridCol>
                <a:gridCol w="179919">
                  <a:extLst>
                    <a:ext uri="{9D8B030D-6E8A-4147-A177-3AD203B41FA5}">
                      <a16:colId xmlns:a16="http://schemas.microsoft.com/office/drawing/2014/main" val="1827397235"/>
                    </a:ext>
                  </a:extLst>
                </a:gridCol>
                <a:gridCol w="179919">
                  <a:extLst>
                    <a:ext uri="{9D8B030D-6E8A-4147-A177-3AD203B41FA5}">
                      <a16:colId xmlns:a16="http://schemas.microsoft.com/office/drawing/2014/main" val="3298843666"/>
                    </a:ext>
                  </a:extLst>
                </a:gridCol>
                <a:gridCol w="179919">
                  <a:extLst>
                    <a:ext uri="{9D8B030D-6E8A-4147-A177-3AD203B41FA5}">
                      <a16:colId xmlns:a16="http://schemas.microsoft.com/office/drawing/2014/main" val="3636241684"/>
                    </a:ext>
                  </a:extLst>
                </a:gridCol>
                <a:gridCol w="179919">
                  <a:extLst>
                    <a:ext uri="{9D8B030D-6E8A-4147-A177-3AD203B41FA5}">
                      <a16:colId xmlns:a16="http://schemas.microsoft.com/office/drawing/2014/main" val="2082459536"/>
                    </a:ext>
                  </a:extLst>
                </a:gridCol>
                <a:gridCol w="179919">
                  <a:extLst>
                    <a:ext uri="{9D8B030D-6E8A-4147-A177-3AD203B41FA5}">
                      <a16:colId xmlns:a16="http://schemas.microsoft.com/office/drawing/2014/main" val="1062507036"/>
                    </a:ext>
                  </a:extLst>
                </a:gridCol>
                <a:gridCol w="179919">
                  <a:extLst>
                    <a:ext uri="{9D8B030D-6E8A-4147-A177-3AD203B41FA5}">
                      <a16:colId xmlns:a16="http://schemas.microsoft.com/office/drawing/2014/main" val="4170236490"/>
                    </a:ext>
                  </a:extLst>
                </a:gridCol>
                <a:gridCol w="179919">
                  <a:extLst>
                    <a:ext uri="{9D8B030D-6E8A-4147-A177-3AD203B41FA5}">
                      <a16:colId xmlns:a16="http://schemas.microsoft.com/office/drawing/2014/main" val="1348278529"/>
                    </a:ext>
                  </a:extLst>
                </a:gridCol>
                <a:gridCol w="179919">
                  <a:extLst>
                    <a:ext uri="{9D8B030D-6E8A-4147-A177-3AD203B41FA5}">
                      <a16:colId xmlns:a16="http://schemas.microsoft.com/office/drawing/2014/main" val="295321860"/>
                    </a:ext>
                  </a:extLst>
                </a:gridCol>
                <a:gridCol w="179919">
                  <a:extLst>
                    <a:ext uri="{9D8B030D-6E8A-4147-A177-3AD203B41FA5}">
                      <a16:colId xmlns:a16="http://schemas.microsoft.com/office/drawing/2014/main" val="2858558572"/>
                    </a:ext>
                  </a:extLst>
                </a:gridCol>
                <a:gridCol w="179919">
                  <a:extLst>
                    <a:ext uri="{9D8B030D-6E8A-4147-A177-3AD203B41FA5}">
                      <a16:colId xmlns:a16="http://schemas.microsoft.com/office/drawing/2014/main" val="374848183"/>
                    </a:ext>
                  </a:extLst>
                </a:gridCol>
                <a:gridCol w="179919">
                  <a:extLst>
                    <a:ext uri="{9D8B030D-6E8A-4147-A177-3AD203B41FA5}">
                      <a16:colId xmlns:a16="http://schemas.microsoft.com/office/drawing/2014/main" val="738823673"/>
                    </a:ext>
                  </a:extLst>
                </a:gridCol>
                <a:gridCol w="179919">
                  <a:extLst>
                    <a:ext uri="{9D8B030D-6E8A-4147-A177-3AD203B41FA5}">
                      <a16:colId xmlns:a16="http://schemas.microsoft.com/office/drawing/2014/main" val="2334792652"/>
                    </a:ext>
                  </a:extLst>
                </a:gridCol>
                <a:gridCol w="179919">
                  <a:extLst>
                    <a:ext uri="{9D8B030D-6E8A-4147-A177-3AD203B41FA5}">
                      <a16:colId xmlns:a16="http://schemas.microsoft.com/office/drawing/2014/main" val="2353396006"/>
                    </a:ext>
                  </a:extLst>
                </a:gridCol>
                <a:gridCol w="179919">
                  <a:extLst>
                    <a:ext uri="{9D8B030D-6E8A-4147-A177-3AD203B41FA5}">
                      <a16:colId xmlns:a16="http://schemas.microsoft.com/office/drawing/2014/main" val="2446691520"/>
                    </a:ext>
                  </a:extLst>
                </a:gridCol>
                <a:gridCol w="179919">
                  <a:extLst>
                    <a:ext uri="{9D8B030D-6E8A-4147-A177-3AD203B41FA5}">
                      <a16:colId xmlns:a16="http://schemas.microsoft.com/office/drawing/2014/main" val="719286605"/>
                    </a:ext>
                  </a:extLst>
                </a:gridCol>
                <a:gridCol w="179919">
                  <a:extLst>
                    <a:ext uri="{9D8B030D-6E8A-4147-A177-3AD203B41FA5}">
                      <a16:colId xmlns:a16="http://schemas.microsoft.com/office/drawing/2014/main" val="2029078400"/>
                    </a:ext>
                  </a:extLst>
                </a:gridCol>
                <a:gridCol w="179919">
                  <a:extLst>
                    <a:ext uri="{9D8B030D-6E8A-4147-A177-3AD203B41FA5}">
                      <a16:colId xmlns:a16="http://schemas.microsoft.com/office/drawing/2014/main" val="2472663029"/>
                    </a:ext>
                  </a:extLst>
                </a:gridCol>
                <a:gridCol w="179919">
                  <a:extLst>
                    <a:ext uri="{9D8B030D-6E8A-4147-A177-3AD203B41FA5}">
                      <a16:colId xmlns:a16="http://schemas.microsoft.com/office/drawing/2014/main" val="1468975795"/>
                    </a:ext>
                  </a:extLst>
                </a:gridCol>
                <a:gridCol w="179919">
                  <a:extLst>
                    <a:ext uri="{9D8B030D-6E8A-4147-A177-3AD203B41FA5}">
                      <a16:colId xmlns:a16="http://schemas.microsoft.com/office/drawing/2014/main" val="1614456218"/>
                    </a:ext>
                  </a:extLst>
                </a:gridCol>
              </a:tblGrid>
              <a:tr h="1716519">
                <a:tc>
                  <a:txBody>
                    <a:bodyPr/>
                    <a:lstStyle/>
                    <a:p>
                      <a:pPr algn="ctr" fontAlgn="b"/>
                      <a:r>
                        <a:rPr lang="en-AU" sz="700" u="none" strike="noStrike">
                          <a:effectLst/>
                        </a:rPr>
                        <a:t>Genesis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Exodus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Leviticus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Numbers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Deuteronomy</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Joshua</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Judges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Ruth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Samuel</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Samuel</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Kings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Kings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Chronicles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Chronicles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Ezra</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Nehemiah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Esther</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Job</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Psalm</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Proverbs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Ecclesiastes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Song of Solomon</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Isaiah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Jeremiah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Lamentations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Ezekiel</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Daniel</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Hosea</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Joel</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Amos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Obadiah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Jonah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Micah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Nahum</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Habakkuk</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Zephaniah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Haggai</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Zechariah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Malachi</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Matthew</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Mark</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Luke</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John</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Acts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Romans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Corinthians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Corinthians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Galatians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Ephesians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Philippians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Colossians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Thessalonians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Thessalonians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Timothy</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Timothy</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Titus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Philemon</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Hebrews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James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Peter</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Peter</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John</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John</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3 John</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Jude</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Revelation</a:t>
                      </a:r>
                      <a:endParaRPr lang="en-AU" sz="700" b="0" i="0" u="none" strike="noStrike">
                        <a:solidFill>
                          <a:srgbClr val="000000"/>
                        </a:solidFill>
                        <a:effectLst/>
                        <a:latin typeface="Aptos Narrow" panose="020B0004020202020204" pitchFamily="34" charset="0"/>
                      </a:endParaRPr>
                    </a:p>
                  </a:txBody>
                  <a:tcPr marL="5690" marR="5690" marT="5690" marB="0" vert="vert270" anchor="b"/>
                </a:tc>
                <a:extLst>
                  <a:ext uri="{0D108BD9-81ED-4DB2-BD59-A6C34878D82A}">
                    <a16:rowId xmlns:a16="http://schemas.microsoft.com/office/drawing/2014/main" val="1660030649"/>
                  </a:ext>
                </a:extLst>
              </a:tr>
              <a:tr h="638374">
                <a:tc>
                  <a:txBody>
                    <a:bodyPr/>
                    <a:lstStyle/>
                    <a:p>
                      <a:pPr algn="ctr" fontAlgn="b"/>
                      <a:r>
                        <a:rPr lang="en-AU" sz="1000" u="none" strike="noStrike">
                          <a:effectLst/>
                        </a:rPr>
                        <a:t>1</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6</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7</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8</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9</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10</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11</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12</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13</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14</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15</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16</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17</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18</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19</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20</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21</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22</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23</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24</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25</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26</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27</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28</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29</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30</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31</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32</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33</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34</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35</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36</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37</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38</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39</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40</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41</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42</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43</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44</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45</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46</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47</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48</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49</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50</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51</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52</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53</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54</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55</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56</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57</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58</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59</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60</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61</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62</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63</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64</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65</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dirty="0">
                          <a:effectLst/>
                        </a:rPr>
                        <a:t>66</a:t>
                      </a:r>
                      <a:endParaRPr lang="en-AU" sz="1000" b="0" i="0" u="none" strike="noStrike" dirty="0">
                        <a:solidFill>
                          <a:srgbClr val="000000"/>
                        </a:solidFill>
                        <a:effectLst/>
                        <a:latin typeface="Aptos Narrow" panose="020B0004020202020204" pitchFamily="34" charset="0"/>
                      </a:endParaRPr>
                    </a:p>
                  </a:txBody>
                  <a:tcPr marL="5690" marR="5690" marT="5690" marB="0" vert="wordArtVert" anchor="b"/>
                </a:tc>
                <a:extLst>
                  <a:ext uri="{0D108BD9-81ED-4DB2-BD59-A6C34878D82A}">
                    <a16:rowId xmlns:a16="http://schemas.microsoft.com/office/drawing/2014/main" val="3749702244"/>
                  </a:ext>
                </a:extLst>
              </a:tr>
            </a:tbl>
          </a:graphicData>
        </a:graphic>
      </p:graphicFrame>
    </p:spTree>
    <p:extLst>
      <p:ext uri="{BB962C8B-B14F-4D97-AF65-F5344CB8AC3E}">
        <p14:creationId xmlns:p14="http://schemas.microsoft.com/office/powerpoint/2010/main" val="920021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a:extLst>
              <a:ext uri="{FF2B5EF4-FFF2-40B4-BE49-F238E27FC236}">
                <a16:creationId xmlns:a16="http://schemas.microsoft.com/office/drawing/2014/main" id="{76E969A4-C4BC-0455-E6F5-CCBB09CCCB0F}"/>
              </a:ext>
            </a:extLst>
          </p:cNvPr>
          <p:cNvSpPr>
            <a:spLocks noGrp="1"/>
          </p:cNvSpPr>
          <p:nvPr>
            <p:ph idx="1"/>
          </p:nvPr>
        </p:nvSpPr>
        <p:spPr>
          <a:xfrm>
            <a:off x="1981200" y="2708276"/>
            <a:ext cx="8229600" cy="2016125"/>
          </a:xfrm>
          <a:solidFill>
            <a:srgbClr val="4F4FC5">
              <a:alpha val="39999"/>
            </a:srgbClr>
          </a:solidFill>
        </p:spPr>
        <p:txBody>
          <a:bodyPr>
            <a:normAutofit lnSpcReduction="10000"/>
          </a:bodyPr>
          <a:lstStyle/>
          <a:p>
            <a:pPr marL="660400" indent="-660400">
              <a:lnSpc>
                <a:spcPct val="80000"/>
              </a:lnSpc>
              <a:buFontTx/>
              <a:buAutoNum type="romanLcPeriod"/>
            </a:pPr>
            <a:r>
              <a:rPr lang="en-AU" altLang="en-US" sz="2400"/>
              <a:t>most of the letters, gospel accounts and records weren't eye witness accounts at all.</a:t>
            </a:r>
          </a:p>
          <a:p>
            <a:pPr marL="660400" indent="-660400">
              <a:lnSpc>
                <a:spcPct val="80000"/>
              </a:lnSpc>
              <a:buFontTx/>
              <a:buAutoNum type="romanLcPeriod"/>
            </a:pPr>
            <a:r>
              <a:rPr lang="en-AU" altLang="en-US" sz="2400"/>
              <a:t>most of these writings were penned during the 2nd or 3rd centuries (some as late as the 4th!)</a:t>
            </a:r>
          </a:p>
          <a:p>
            <a:pPr marL="660400" indent="-660400">
              <a:lnSpc>
                <a:spcPct val="80000"/>
              </a:lnSpc>
              <a:buFontTx/>
              <a:buAutoNum type="romanLcPeriod"/>
            </a:pPr>
            <a:r>
              <a:rPr lang="en-AU" altLang="en-US" sz="2400"/>
              <a:t>even if they were written earlier, that they must have been corrupted from the original writing.</a:t>
            </a:r>
          </a:p>
        </p:txBody>
      </p:sp>
      <p:sp>
        <p:nvSpPr>
          <p:cNvPr id="262146" name="Rectangle 2">
            <a:extLst>
              <a:ext uri="{FF2B5EF4-FFF2-40B4-BE49-F238E27FC236}">
                <a16:creationId xmlns:a16="http://schemas.microsoft.com/office/drawing/2014/main" id="{BB4295A9-02B7-DD63-DE51-49126DFC6968}"/>
              </a:ext>
            </a:extLst>
          </p:cNvPr>
          <p:cNvSpPr>
            <a:spLocks noGrp="1" noChangeArrowheads="1"/>
          </p:cNvSpPr>
          <p:nvPr>
            <p:ph type="title"/>
          </p:nvPr>
        </p:nvSpPr>
        <p:spPr>
          <a:xfrm>
            <a:off x="1981200" y="274639"/>
            <a:ext cx="8229600" cy="777875"/>
          </a:xfrm>
          <a:gradFill rotWithShape="1">
            <a:gsLst>
              <a:gs pos="0">
                <a:schemeClr val="bg1"/>
              </a:gs>
              <a:gs pos="100000">
                <a:srgbClr val="9797DD"/>
              </a:gs>
            </a:gsLst>
            <a:lin ang="5400000" scaled="1"/>
          </a:gradFill>
          <a:effectLst>
            <a:outerShdw dist="107763" dir="2700000" algn="ctr" rotWithShape="0">
              <a:schemeClr val="bg2">
                <a:alpha val="50000"/>
              </a:schemeClr>
            </a:outerShdw>
          </a:effectLst>
        </p:spPr>
        <p:txBody>
          <a:bodyPr/>
          <a:lstStyle/>
          <a:p>
            <a:pPr>
              <a:defRPr/>
            </a:pPr>
            <a:r>
              <a:rPr lang="en-AU" sz="3200">
                <a:effectLst>
                  <a:outerShdw blurRad="38100" dist="38100" dir="2700000" algn="tl">
                    <a:srgbClr val="FFFFFF"/>
                  </a:outerShdw>
                </a:effectLst>
              </a:rPr>
              <a:t>The New Testament Manuscripts</a:t>
            </a:r>
          </a:p>
        </p:txBody>
      </p:sp>
      <p:sp>
        <p:nvSpPr>
          <p:cNvPr id="128004" name="Text Box 4">
            <a:extLst>
              <a:ext uri="{FF2B5EF4-FFF2-40B4-BE49-F238E27FC236}">
                <a16:creationId xmlns:a16="http://schemas.microsoft.com/office/drawing/2014/main" id="{6D981833-9DDC-14EA-FECB-D0228BBF1F46}"/>
              </a:ext>
            </a:extLst>
          </p:cNvPr>
          <p:cNvSpPr txBox="1">
            <a:spLocks noChangeArrowheads="1"/>
          </p:cNvSpPr>
          <p:nvPr/>
        </p:nvSpPr>
        <p:spPr bwMode="auto">
          <a:xfrm>
            <a:off x="1919289" y="1341439"/>
            <a:ext cx="835342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lnSpc>
                <a:spcPct val="90000"/>
              </a:lnSpc>
              <a:spcBef>
                <a:spcPct val="20000"/>
              </a:spcBef>
              <a:buClrTx/>
              <a:buSzTx/>
              <a:buFontTx/>
              <a:buNone/>
            </a:pPr>
            <a:r>
              <a:rPr lang="en-AU" altLang="en-US" sz="2400">
                <a:solidFill>
                  <a:schemeClr val="bg2"/>
                </a:solidFill>
                <a:latin typeface="Times New Roman" panose="02020603050405020304" pitchFamily="18" charset="0"/>
              </a:rPr>
              <a:t>It was because the Jewish scribes were so particular that the Higher Critics directed most of their criticism at the New Testament texts. They claimed that:</a:t>
            </a:r>
          </a:p>
        </p:txBody>
      </p:sp>
      <p:sp>
        <p:nvSpPr>
          <p:cNvPr id="128005" name="Text Box 5">
            <a:extLst>
              <a:ext uri="{FF2B5EF4-FFF2-40B4-BE49-F238E27FC236}">
                <a16:creationId xmlns:a16="http://schemas.microsoft.com/office/drawing/2014/main" id="{A79E38EC-C385-FE94-FA01-63732CA5616B}"/>
              </a:ext>
            </a:extLst>
          </p:cNvPr>
          <p:cNvSpPr txBox="1">
            <a:spLocks noChangeArrowheads="1"/>
          </p:cNvSpPr>
          <p:nvPr/>
        </p:nvSpPr>
        <p:spPr bwMode="auto">
          <a:xfrm>
            <a:off x="1992314" y="4941889"/>
            <a:ext cx="81359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lnSpc>
                <a:spcPct val="90000"/>
              </a:lnSpc>
              <a:spcBef>
                <a:spcPct val="20000"/>
              </a:spcBef>
              <a:buClrTx/>
              <a:buSzTx/>
              <a:buFontTx/>
              <a:buNone/>
            </a:pPr>
            <a:r>
              <a:rPr lang="en-AU" altLang="en-US" sz="2400">
                <a:solidFill>
                  <a:schemeClr val="bg2"/>
                </a:solidFill>
                <a:latin typeface="Times New Roman" panose="02020603050405020304" pitchFamily="18" charset="0"/>
              </a:rPr>
              <a:t>Are these criticisms valid?  We must test the claims!</a:t>
            </a:r>
          </a:p>
        </p:txBody>
      </p:sp>
      <p:sp>
        <p:nvSpPr>
          <p:cNvPr id="128006" name="Text Box 6">
            <a:extLst>
              <a:ext uri="{FF2B5EF4-FFF2-40B4-BE49-F238E27FC236}">
                <a16:creationId xmlns:a16="http://schemas.microsoft.com/office/drawing/2014/main" id="{F109FA1B-1573-645B-7984-B7EDE6998FE1}"/>
              </a:ext>
            </a:extLst>
          </p:cNvPr>
          <p:cNvSpPr txBox="1">
            <a:spLocks noChangeArrowheads="1"/>
          </p:cNvSpPr>
          <p:nvPr/>
        </p:nvSpPr>
        <p:spPr bwMode="auto">
          <a:xfrm>
            <a:off x="1992314" y="5600701"/>
            <a:ext cx="8135937" cy="4302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lnSpc>
                <a:spcPct val="90000"/>
              </a:lnSpc>
              <a:spcBef>
                <a:spcPct val="20000"/>
              </a:spcBef>
              <a:buClrTx/>
              <a:buSzTx/>
              <a:buFontTx/>
              <a:buNone/>
            </a:pPr>
            <a:endParaRPr lang="en-AU" altLang="en-US" sz="2400">
              <a:solidFill>
                <a:schemeClr val="bg2"/>
              </a:solidFill>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a:extLst>
              <a:ext uri="{FF2B5EF4-FFF2-40B4-BE49-F238E27FC236}">
                <a16:creationId xmlns:a16="http://schemas.microsoft.com/office/drawing/2014/main" id="{3715CF78-1682-2B0D-262A-4E2D249CF630}"/>
              </a:ext>
            </a:extLst>
          </p:cNvPr>
          <p:cNvSpPr>
            <a:spLocks noGrp="1"/>
          </p:cNvSpPr>
          <p:nvPr>
            <p:ph idx="1"/>
          </p:nvPr>
        </p:nvSpPr>
        <p:spPr>
          <a:xfrm>
            <a:off x="1981200" y="3073400"/>
            <a:ext cx="8229600" cy="1900238"/>
          </a:xfrm>
          <a:solidFill>
            <a:srgbClr val="4F4FC5">
              <a:alpha val="30196"/>
            </a:srgbClr>
          </a:solidFill>
        </p:spPr>
        <p:txBody>
          <a:bodyPr/>
          <a:lstStyle/>
          <a:p>
            <a:pPr marL="660400" indent="-660400"/>
            <a:r>
              <a:rPr lang="en-AU" altLang="en-US" sz="2400">
                <a:solidFill>
                  <a:schemeClr val="accent2"/>
                </a:solidFill>
                <a:latin typeface="Times New Roman" panose="02020603050405020304" pitchFamily="18" charset="0"/>
              </a:rPr>
              <a:t>Bibliographical Test.</a:t>
            </a:r>
            <a:r>
              <a:rPr lang="en-US" altLang="en-US" sz="2400">
                <a:solidFill>
                  <a:schemeClr val="bg2"/>
                </a:solidFill>
                <a:latin typeface="Times New Roman" panose="02020603050405020304" pitchFamily="18" charset="0"/>
              </a:rPr>
              <a:t> </a:t>
            </a:r>
          </a:p>
          <a:p>
            <a:pPr marL="660400" indent="-660400"/>
            <a:r>
              <a:rPr lang="en-AU" altLang="en-US" sz="2400"/>
              <a:t>The number of manuscripts (MSS)  (for comparison)</a:t>
            </a:r>
          </a:p>
          <a:p>
            <a:pPr marL="660400" indent="-660400"/>
            <a:r>
              <a:rPr lang="en-AU" altLang="en-US" sz="2400"/>
              <a:t>The time interval between the original and a current copy.  (This helps to see the possibility of corruption.)</a:t>
            </a:r>
          </a:p>
        </p:txBody>
      </p:sp>
      <p:sp>
        <p:nvSpPr>
          <p:cNvPr id="263170" name="Rectangle 2">
            <a:extLst>
              <a:ext uri="{FF2B5EF4-FFF2-40B4-BE49-F238E27FC236}">
                <a16:creationId xmlns:a16="http://schemas.microsoft.com/office/drawing/2014/main" id="{89D30C4F-E6A2-9C53-2D62-EB57E5FE0BF4}"/>
              </a:ext>
            </a:extLst>
          </p:cNvPr>
          <p:cNvSpPr>
            <a:spLocks noGrp="1" noChangeArrowheads="1"/>
          </p:cNvSpPr>
          <p:nvPr>
            <p:ph type="title"/>
          </p:nvPr>
        </p:nvSpPr>
        <p:spPr>
          <a:xfrm>
            <a:off x="1981200" y="274639"/>
            <a:ext cx="8229600" cy="777875"/>
          </a:xfrm>
          <a:gradFill rotWithShape="1">
            <a:gsLst>
              <a:gs pos="0">
                <a:schemeClr val="bg1"/>
              </a:gs>
              <a:gs pos="100000">
                <a:srgbClr val="9797DD"/>
              </a:gs>
            </a:gsLst>
            <a:lin ang="5400000" scaled="1"/>
          </a:gradFill>
          <a:effectLst>
            <a:outerShdw dist="107763" dir="2700000" algn="ctr" rotWithShape="0">
              <a:schemeClr val="bg2">
                <a:alpha val="50000"/>
              </a:schemeClr>
            </a:outerShdw>
          </a:effectLst>
        </p:spPr>
        <p:txBody>
          <a:bodyPr/>
          <a:lstStyle/>
          <a:p>
            <a:pPr>
              <a:defRPr/>
            </a:pPr>
            <a:r>
              <a:rPr lang="en-AU" sz="3200">
                <a:effectLst>
                  <a:outerShdw blurRad="38100" dist="38100" dir="2700000" algn="tl">
                    <a:srgbClr val="FFFFFF"/>
                  </a:outerShdw>
                </a:effectLst>
              </a:rPr>
              <a:t>Bibliographical Test of the N.T. Manuscripts</a:t>
            </a:r>
          </a:p>
        </p:txBody>
      </p:sp>
      <p:sp>
        <p:nvSpPr>
          <p:cNvPr id="129028" name="Text Box 4">
            <a:extLst>
              <a:ext uri="{FF2B5EF4-FFF2-40B4-BE49-F238E27FC236}">
                <a16:creationId xmlns:a16="http://schemas.microsoft.com/office/drawing/2014/main" id="{67975861-B123-BAC6-C385-2DF0DD139C77}"/>
              </a:ext>
            </a:extLst>
          </p:cNvPr>
          <p:cNvSpPr txBox="1">
            <a:spLocks noChangeArrowheads="1"/>
          </p:cNvSpPr>
          <p:nvPr/>
        </p:nvSpPr>
        <p:spPr bwMode="auto">
          <a:xfrm>
            <a:off x="1919289" y="1268414"/>
            <a:ext cx="8353425"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lnSpc>
                <a:spcPct val="90000"/>
              </a:lnSpc>
              <a:spcBef>
                <a:spcPct val="20000"/>
              </a:spcBef>
              <a:buClrTx/>
              <a:buSzTx/>
              <a:buFontTx/>
              <a:buNone/>
            </a:pPr>
            <a:r>
              <a:rPr lang="en-AU" altLang="en-US" sz="2300">
                <a:solidFill>
                  <a:schemeClr val="bg2"/>
                </a:solidFill>
                <a:latin typeface="Times New Roman" panose="02020603050405020304" pitchFamily="18" charset="0"/>
              </a:rPr>
              <a:t>As no one has any originals of any ancient writings, we must apply the same test to the New Testament that we would to other ancient texts. This test is called the </a:t>
            </a:r>
            <a:r>
              <a:rPr lang="en-AU" altLang="en-US" sz="2300">
                <a:solidFill>
                  <a:schemeClr val="accent2"/>
                </a:solidFill>
                <a:latin typeface="Times New Roman" panose="02020603050405020304" pitchFamily="18" charset="0"/>
              </a:rPr>
              <a:t>Bibliographical Test.</a:t>
            </a:r>
            <a:r>
              <a:rPr lang="en-US" altLang="en-US" sz="2300">
                <a:solidFill>
                  <a:schemeClr val="bg2"/>
                </a:solidFill>
                <a:latin typeface="Times New Roman" panose="02020603050405020304" pitchFamily="18" charset="0"/>
              </a:rPr>
              <a:t>  It is an examination of the textual transmission by which documents reach us – ie. </a:t>
            </a:r>
            <a:r>
              <a:rPr lang="en-US" altLang="en-US" sz="2300">
                <a:latin typeface="Times New Roman" panose="02020603050405020304" pitchFamily="18" charset="0"/>
              </a:rPr>
              <a:t>Since we don’t have the original documents, how accurate are the copies…</a:t>
            </a:r>
            <a:endParaRPr lang="en-AU" altLang="en-US" sz="2300">
              <a:latin typeface="Times New Roman" panose="02020603050405020304" pitchFamily="18" charset="0"/>
            </a:endParaRPr>
          </a:p>
        </p:txBody>
      </p:sp>
      <p:sp>
        <p:nvSpPr>
          <p:cNvPr id="129029" name="Text Box 6">
            <a:extLst>
              <a:ext uri="{FF2B5EF4-FFF2-40B4-BE49-F238E27FC236}">
                <a16:creationId xmlns:a16="http://schemas.microsoft.com/office/drawing/2014/main" id="{D059593A-4AFC-038B-F073-9B839FA77017}"/>
              </a:ext>
            </a:extLst>
          </p:cNvPr>
          <p:cNvSpPr txBox="1">
            <a:spLocks noChangeArrowheads="1"/>
          </p:cNvSpPr>
          <p:nvPr/>
        </p:nvSpPr>
        <p:spPr bwMode="auto">
          <a:xfrm>
            <a:off x="2424114" y="5373688"/>
            <a:ext cx="3240087" cy="92551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lnSpc>
                <a:spcPct val="90000"/>
              </a:lnSpc>
              <a:spcBef>
                <a:spcPct val="20000"/>
              </a:spcBef>
              <a:buClrTx/>
              <a:buSzTx/>
              <a:buFontTx/>
              <a:buNone/>
            </a:pPr>
            <a:r>
              <a:rPr lang="en-AU" altLang="en-US" sz="2000" b="1">
                <a:solidFill>
                  <a:schemeClr val="bg2"/>
                </a:solidFill>
                <a:latin typeface="Times New Roman" panose="02020603050405020304" pitchFamily="18" charset="0"/>
              </a:rPr>
              <a:t>Codex Sinaiticus earliest complete manuscript of the New Testament</a:t>
            </a:r>
          </a:p>
        </p:txBody>
      </p:sp>
      <p:pic>
        <p:nvPicPr>
          <p:cNvPr id="129030" name="Picture 7" descr="Codex Sinaiticus">
            <a:extLst>
              <a:ext uri="{FF2B5EF4-FFF2-40B4-BE49-F238E27FC236}">
                <a16:creationId xmlns:a16="http://schemas.microsoft.com/office/drawing/2014/main" id="{B3A4D407-1FF1-1304-DBC0-A270429AE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3" y="4973638"/>
            <a:ext cx="38163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1" name="Text Box 4">
            <a:extLst>
              <a:ext uri="{FF2B5EF4-FFF2-40B4-BE49-F238E27FC236}">
                <a16:creationId xmlns:a16="http://schemas.microsoft.com/office/drawing/2014/main" id="{509BF82A-7730-E451-C453-B0BE4F827E93}"/>
              </a:ext>
            </a:extLst>
          </p:cNvPr>
          <p:cNvSpPr txBox="1">
            <a:spLocks noChangeArrowheads="1"/>
          </p:cNvSpPr>
          <p:nvPr/>
        </p:nvSpPr>
        <p:spPr bwMode="auto">
          <a:xfrm>
            <a:off x="1919289" y="1268414"/>
            <a:ext cx="8353425"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lnSpc>
                <a:spcPct val="90000"/>
              </a:lnSpc>
              <a:spcBef>
                <a:spcPct val="20000"/>
              </a:spcBef>
              <a:buClrTx/>
              <a:buSzTx/>
              <a:buFontTx/>
              <a:buNone/>
            </a:pPr>
            <a:r>
              <a:rPr lang="en-AU" altLang="en-US" sz="2300">
                <a:solidFill>
                  <a:schemeClr val="bg2"/>
                </a:solidFill>
                <a:latin typeface="Times New Roman" panose="02020603050405020304" pitchFamily="18" charset="0"/>
              </a:rPr>
              <a:t>As no one has any originals of any ancient writings, we must apply the same test to the New Testament that we would to other ancient texts. This test is called the </a:t>
            </a:r>
            <a:r>
              <a:rPr lang="en-AU" altLang="en-US" sz="2300">
                <a:solidFill>
                  <a:schemeClr val="accent2"/>
                </a:solidFill>
                <a:latin typeface="Times New Roman" panose="02020603050405020304" pitchFamily="18" charset="0"/>
              </a:rPr>
              <a:t>Bibliographical Test.</a:t>
            </a:r>
            <a:r>
              <a:rPr lang="en-US" altLang="en-US" sz="2300">
                <a:solidFill>
                  <a:schemeClr val="bg2"/>
                </a:solidFill>
                <a:latin typeface="Times New Roman" panose="02020603050405020304" pitchFamily="18" charset="0"/>
              </a:rPr>
              <a:t>  It is an examination of the textual transmission by which documents reach us – ie. </a:t>
            </a:r>
            <a:r>
              <a:rPr lang="en-US" altLang="en-US" sz="2300">
                <a:latin typeface="Times New Roman" panose="02020603050405020304" pitchFamily="18" charset="0"/>
              </a:rPr>
              <a:t>Since we don’t have the original documents, how accurate are the copies…</a:t>
            </a:r>
            <a:endParaRPr lang="en-AU" altLang="en-US" sz="2300">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AD18A31C-0247-989F-12AA-528222FA8255}"/>
              </a:ext>
            </a:extLst>
          </p:cNvPr>
          <p:cNvSpPr>
            <a:spLocks noGrp="1" noChangeArrowheads="1"/>
          </p:cNvSpPr>
          <p:nvPr>
            <p:ph type="title"/>
          </p:nvPr>
        </p:nvSpPr>
        <p:spPr>
          <a:xfrm>
            <a:off x="1981200" y="188914"/>
            <a:ext cx="8229600" cy="561975"/>
          </a:xfrm>
          <a:gradFill rotWithShape="1">
            <a:gsLst>
              <a:gs pos="0">
                <a:schemeClr val="bg1"/>
              </a:gs>
              <a:gs pos="100000">
                <a:srgbClr val="9797DD"/>
              </a:gs>
            </a:gsLst>
            <a:lin ang="5400000" scaled="1"/>
          </a:gradFill>
          <a:effectLst>
            <a:outerShdw dist="107763" dir="2700000" algn="ctr" rotWithShape="0">
              <a:schemeClr val="bg2">
                <a:alpha val="50000"/>
              </a:schemeClr>
            </a:outerShdw>
          </a:effectLst>
        </p:spPr>
        <p:txBody>
          <a:bodyPr>
            <a:normAutofit/>
          </a:bodyPr>
          <a:lstStyle/>
          <a:p>
            <a:pPr>
              <a:defRPr/>
            </a:pPr>
            <a:r>
              <a:rPr lang="en-AU" sz="3200">
                <a:effectLst>
                  <a:outerShdw blurRad="38100" dist="38100" dir="2700000" algn="tl">
                    <a:srgbClr val="FFFFFF"/>
                  </a:outerShdw>
                </a:effectLst>
              </a:rPr>
              <a:t>Comparison of Ancient Writings &amp; N.T.</a:t>
            </a:r>
          </a:p>
        </p:txBody>
      </p:sp>
      <p:graphicFrame>
        <p:nvGraphicFramePr>
          <p:cNvPr id="266580" name="Group 340">
            <a:extLst>
              <a:ext uri="{FF2B5EF4-FFF2-40B4-BE49-F238E27FC236}">
                <a16:creationId xmlns:a16="http://schemas.microsoft.com/office/drawing/2014/main" id="{38897DF1-AC00-9ED2-D009-B69F0A0C35C3}"/>
              </a:ext>
            </a:extLst>
          </p:cNvPr>
          <p:cNvGraphicFramePr>
            <a:graphicFrameLocks noGrp="1"/>
          </p:cNvGraphicFramePr>
          <p:nvPr>
            <p:ph sz="half" idx="2"/>
          </p:nvPr>
        </p:nvGraphicFramePr>
        <p:xfrm>
          <a:off x="2568575" y="836613"/>
          <a:ext cx="7056438" cy="4843463"/>
        </p:xfrm>
        <a:graphic>
          <a:graphicData uri="http://schemas.openxmlformats.org/drawingml/2006/table">
            <a:tbl>
              <a:tblPr/>
              <a:tblGrid>
                <a:gridCol w="2032000">
                  <a:extLst>
                    <a:ext uri="{9D8B030D-6E8A-4147-A177-3AD203B41FA5}">
                      <a16:colId xmlns:a16="http://schemas.microsoft.com/office/drawing/2014/main" val="20000"/>
                    </a:ext>
                  </a:extLst>
                </a:gridCol>
                <a:gridCol w="1668463">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470025">
                  <a:extLst>
                    <a:ext uri="{9D8B030D-6E8A-4147-A177-3AD203B41FA5}">
                      <a16:colId xmlns:a16="http://schemas.microsoft.com/office/drawing/2014/main" val="20003"/>
                    </a:ext>
                  </a:extLst>
                </a:gridCol>
              </a:tblGrid>
              <a:tr h="484251">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dirty="0">
                          <a:ln>
                            <a:noFill/>
                          </a:ln>
                          <a:solidFill>
                            <a:schemeClr val="tx1"/>
                          </a:solidFill>
                          <a:effectLst/>
                          <a:latin typeface="Arial" charset="0"/>
                          <a:ea typeface="Times New Roman" pitchFamily="18" charset="0"/>
                          <a:cs typeface="Arial" charset="0"/>
                        </a:rPr>
                        <a:t>Author</a:t>
                      </a:r>
                      <a:endParaRPr kumimoji="0" lang="en-AU" sz="2000" b="0" i="0" u="none" strike="noStrike" cap="none" normalizeH="0" baseline="0" dirty="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8C8C8C"/>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a:ln>
                            <a:noFill/>
                          </a:ln>
                          <a:solidFill>
                            <a:schemeClr val="tx1"/>
                          </a:solidFill>
                          <a:effectLst/>
                          <a:latin typeface="Arial" charset="0"/>
                          <a:ea typeface="Times New Roman" pitchFamily="18" charset="0"/>
                          <a:cs typeface="Arial" charset="0"/>
                        </a:rPr>
                        <a:t>Written</a:t>
                      </a:r>
                      <a:endParaRPr kumimoji="0" lang="en-AU" sz="2000" b="0" i="0" u="none" strike="noStrike" cap="none" normalizeH="0" baseline="0">
                        <a:ln>
                          <a:noFill/>
                        </a:ln>
                        <a:solidFill>
                          <a:schemeClr val="tx1"/>
                        </a:solidFill>
                        <a:effectLst/>
                        <a:latin typeface="Arial" charset="0"/>
                        <a:ea typeface="Times New Roman" pitchFamily="18" charset="0"/>
                        <a:cs typeface="Arial"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8C8C8C"/>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a:ln>
                            <a:noFill/>
                          </a:ln>
                          <a:solidFill>
                            <a:schemeClr val="tx1"/>
                          </a:solidFill>
                          <a:effectLst/>
                          <a:latin typeface="Arial" charset="0"/>
                          <a:ea typeface="Times New Roman" pitchFamily="18" charset="0"/>
                          <a:cs typeface="Arial" charset="0"/>
                        </a:rPr>
                        <a:t>Earliest Copy</a:t>
                      </a:r>
                      <a:endParaRPr kumimoji="0" lang="en-AU" sz="2000" b="0" i="0" u="none" strike="noStrike" cap="none" normalizeH="0" baseline="0">
                        <a:ln>
                          <a:noFill/>
                        </a:ln>
                        <a:solidFill>
                          <a:schemeClr val="tx1"/>
                        </a:solidFill>
                        <a:effectLst/>
                        <a:latin typeface="Arial" charset="0"/>
                        <a:ea typeface="Times New Roman" pitchFamily="18" charset="0"/>
                        <a:cs typeface="Arial"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8C8C8C"/>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a:ln>
                            <a:noFill/>
                          </a:ln>
                          <a:solidFill>
                            <a:schemeClr val="tx1"/>
                          </a:solidFill>
                          <a:effectLst/>
                          <a:latin typeface="Arial" charset="0"/>
                          <a:ea typeface="Times New Roman" pitchFamily="18" charset="0"/>
                          <a:cs typeface="Arial" charset="0"/>
                        </a:rPr>
                        <a:t>Year Span</a:t>
                      </a:r>
                      <a:endParaRPr kumimoji="0" lang="en-AU" sz="2000" b="0" i="0" u="none" strike="noStrike" cap="none" normalizeH="0" baseline="0">
                        <a:ln>
                          <a:noFill/>
                        </a:ln>
                        <a:solidFill>
                          <a:schemeClr val="tx1"/>
                        </a:solidFill>
                        <a:effectLst/>
                        <a:latin typeface="Arial" charset="0"/>
                        <a:ea typeface="Times New Roman" pitchFamily="18" charset="0"/>
                        <a:cs typeface="Arial" charset="0"/>
                      </a:endParaRPr>
                    </a:p>
                  </a:txBody>
                  <a:tcPr marT="45726" marB="45726"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8C8C8C"/>
                    </a:solidFill>
                  </a:tcPr>
                </a:tc>
                <a:extLst>
                  <a:ext uri="{0D108BD9-81ED-4DB2-BD59-A6C34878D82A}">
                    <a16:rowId xmlns:a16="http://schemas.microsoft.com/office/drawing/2014/main" val="10000"/>
                  </a:ext>
                </a:extLst>
              </a:tr>
              <a:tr h="39629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Homer (Iliad)</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900 BC</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400 BC</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500</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9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1" i="0" u="sng" strike="noStrike" cap="none" normalizeH="0" baseline="0" dirty="0">
                          <a:ln>
                            <a:noFill/>
                          </a:ln>
                          <a:solidFill>
                            <a:schemeClr val="bg1">
                              <a:lumMod val="95000"/>
                              <a:lumOff val="5000"/>
                            </a:schemeClr>
                          </a:solidFill>
                          <a:effectLst/>
                          <a:latin typeface="Times New Roman" pitchFamily="18" charset="0"/>
                          <a:cs typeface="Times New Roman" pitchFamily="18" charset="0"/>
                        </a:rPr>
                        <a:t>New Testament</a:t>
                      </a:r>
                      <a:endParaRPr kumimoji="0" lang="en-AU" sz="2000" b="1" i="0" u="sng" strike="noStrike" cap="none" normalizeH="0" baseline="0" dirty="0">
                        <a:ln>
                          <a:noFill/>
                        </a:ln>
                        <a:solidFill>
                          <a:schemeClr val="bg1">
                            <a:lumMod val="95000"/>
                            <a:lumOff val="5000"/>
                          </a:schemeClr>
                        </a:solidFill>
                        <a:effectLst/>
                        <a:latin typeface="Arial" charset="0"/>
                      </a:endParaRPr>
                    </a:p>
                  </a:txBody>
                  <a:tcPr marT="45726" marB="45726"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1" i="0" u="sng" strike="noStrike" cap="none" normalizeH="0" baseline="0" dirty="0">
                          <a:ln>
                            <a:noFill/>
                          </a:ln>
                          <a:solidFill>
                            <a:schemeClr val="bg1">
                              <a:lumMod val="95000"/>
                              <a:lumOff val="5000"/>
                            </a:schemeClr>
                          </a:solidFill>
                          <a:effectLst/>
                          <a:latin typeface="Times New Roman" pitchFamily="18" charset="0"/>
                          <a:cs typeface="Times New Roman" pitchFamily="18" charset="0"/>
                        </a:rPr>
                        <a:t>40-100 AD</a:t>
                      </a:r>
                      <a:endParaRPr kumimoji="0" lang="en-AU" sz="2000" b="1" i="0" u="sng" strike="noStrike" cap="none" normalizeH="0" baseline="0" dirty="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1" i="1" u="none" strike="noStrike" cap="none" normalizeH="0" baseline="0" dirty="0">
                          <a:ln>
                            <a:noFill/>
                          </a:ln>
                          <a:solidFill>
                            <a:schemeClr val="bg1">
                              <a:lumMod val="95000"/>
                              <a:lumOff val="5000"/>
                            </a:schemeClr>
                          </a:solidFill>
                          <a:effectLst/>
                          <a:latin typeface="Times New Roman" pitchFamily="18" charset="0"/>
                          <a:cs typeface="Times New Roman" pitchFamily="18" charset="0"/>
                        </a:rPr>
                        <a:t>125 AD</a:t>
                      </a:r>
                      <a:endParaRPr kumimoji="0" lang="en-AU" sz="2000" b="1" i="1" u="none" strike="noStrike" cap="none" normalizeH="0" baseline="0" dirty="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1" i="1" u="sng" strike="noStrike" cap="none" normalizeH="0" baseline="0" dirty="0">
                          <a:ln>
                            <a:noFill/>
                          </a:ln>
                          <a:solidFill>
                            <a:schemeClr val="bg1">
                              <a:lumMod val="95000"/>
                              <a:lumOff val="5000"/>
                            </a:schemeClr>
                          </a:solidFill>
                          <a:effectLst/>
                          <a:latin typeface="Times New Roman" pitchFamily="18" charset="0"/>
                          <a:cs typeface="Times New Roman" pitchFamily="18" charset="0"/>
                        </a:rPr>
                        <a:t>25</a:t>
                      </a:r>
                      <a:endParaRPr kumimoji="0" lang="en-AU" sz="2000" b="1" i="1" u="sng" strike="noStrike" cap="none" normalizeH="0" baseline="0" dirty="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39629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Caesar</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100-44 BC</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900 AD</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a:ln>
                            <a:noFill/>
                          </a:ln>
                          <a:solidFill>
                            <a:schemeClr val="bg1">
                              <a:lumMod val="95000"/>
                              <a:lumOff val="5000"/>
                            </a:schemeClr>
                          </a:solidFill>
                          <a:effectLst/>
                          <a:latin typeface="Times New Roman" pitchFamily="18" charset="0"/>
                          <a:cs typeface="Times New Roman" pitchFamily="18" charset="0"/>
                        </a:rPr>
                        <a:t>1000</a:t>
                      </a:r>
                      <a:endParaRPr kumimoji="0" lang="en-AU" sz="2000" b="0" i="0" u="none" strike="noStrike" cap="none" normalizeH="0" baseline="0" dirty="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9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Tacitus</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100 AD</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1100 AD</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a:ln>
                            <a:noFill/>
                          </a:ln>
                          <a:solidFill>
                            <a:schemeClr val="bg1">
                              <a:lumMod val="95000"/>
                              <a:lumOff val="5000"/>
                            </a:schemeClr>
                          </a:solidFill>
                          <a:effectLst/>
                          <a:latin typeface="Times New Roman" pitchFamily="18" charset="0"/>
                          <a:cs typeface="Times New Roman" pitchFamily="18" charset="0"/>
                        </a:rPr>
                        <a:t>1000</a:t>
                      </a:r>
                      <a:endParaRPr kumimoji="0" lang="en-AU" sz="2000" b="0" i="0" u="none" strike="noStrike" cap="none" normalizeH="0" baseline="0" dirty="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39629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Pliny</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61-113 AD</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850 AD</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750</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9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Thucydides</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460-400 BC</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900 AD</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1300</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6"/>
                  </a:ext>
                </a:extLst>
              </a:tr>
              <a:tr h="39629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Suetonius</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75-160 AD</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950 AD</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800</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9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Herodotus</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480-425 BC</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900 AD</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1300</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8"/>
                  </a:ext>
                </a:extLst>
              </a:tr>
              <a:tr h="39629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Demosthenes</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383-322 BC</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1100 AD</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1300</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29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Sophocles</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496-406 BC</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1100 AD</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1400</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10"/>
                  </a:ext>
                </a:extLst>
              </a:tr>
              <a:tr h="39629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Aristotle</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384-322 BC</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a:ln>
                            <a:noFill/>
                          </a:ln>
                          <a:solidFill>
                            <a:schemeClr val="bg1">
                              <a:lumMod val="95000"/>
                              <a:lumOff val="5000"/>
                            </a:schemeClr>
                          </a:solidFill>
                          <a:effectLst/>
                          <a:latin typeface="Times New Roman" pitchFamily="18" charset="0"/>
                          <a:cs typeface="Times New Roman" pitchFamily="18" charset="0"/>
                        </a:rPr>
                        <a:t>1100 AD</a:t>
                      </a:r>
                      <a:endParaRPr kumimoji="0" lang="en-AU" sz="2000" b="0" i="0" u="none" strike="noStrike" cap="none" normalizeH="0" baseline="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a:ln>
                            <a:noFill/>
                          </a:ln>
                          <a:solidFill>
                            <a:schemeClr val="bg1">
                              <a:lumMod val="95000"/>
                              <a:lumOff val="5000"/>
                            </a:schemeClr>
                          </a:solidFill>
                          <a:effectLst/>
                          <a:latin typeface="Times New Roman" pitchFamily="18" charset="0"/>
                          <a:cs typeface="Times New Roman" pitchFamily="18" charset="0"/>
                        </a:rPr>
                        <a:t>1400</a:t>
                      </a:r>
                      <a:endParaRPr kumimoji="0" lang="en-AU" sz="2000" b="0" i="0" u="none" strike="noStrike" cap="none" normalizeH="0" baseline="0" dirty="0">
                        <a:ln>
                          <a:noFill/>
                        </a:ln>
                        <a:solidFill>
                          <a:schemeClr val="bg1">
                            <a:lumMod val="95000"/>
                            <a:lumOff val="5000"/>
                          </a:schemeClr>
                        </a:solidFill>
                        <a:effectLst/>
                        <a:latin typeface="Arial" charset="0"/>
                      </a:endParaRPr>
                    </a:p>
                  </a:txBody>
                  <a:tcPr marT="45726" marB="45726"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31142" name="AutoShape 336">
            <a:extLst>
              <a:ext uri="{FF2B5EF4-FFF2-40B4-BE49-F238E27FC236}">
                <a16:creationId xmlns:a16="http://schemas.microsoft.com/office/drawing/2014/main" id="{48D4CB1C-6A23-F85F-7328-2B6C0ED3DB66}"/>
              </a:ext>
            </a:extLst>
          </p:cNvPr>
          <p:cNvSpPr>
            <a:spLocks noChangeArrowheads="1"/>
          </p:cNvSpPr>
          <p:nvPr/>
        </p:nvSpPr>
        <p:spPr bwMode="auto">
          <a:xfrm>
            <a:off x="2208213" y="5734051"/>
            <a:ext cx="7632700" cy="981075"/>
          </a:xfrm>
          <a:prstGeom prst="roundRect">
            <a:avLst>
              <a:gd name="adj" fmla="val 16667"/>
            </a:avLst>
          </a:prstGeom>
          <a:solidFill>
            <a:srgbClr val="FFFFFF"/>
          </a:solidFill>
          <a:ln w="9525">
            <a:solidFill>
              <a:srgbClr val="000000"/>
            </a:solidFill>
            <a:round/>
            <a:headEnd/>
            <a:tailEnd/>
          </a:ln>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50000"/>
              </a:spcBef>
              <a:buClrTx/>
              <a:buSzTx/>
              <a:buFontTx/>
              <a:buNone/>
            </a:pPr>
            <a:endParaRPr lang="en-US" altLang="en-US" sz="600">
              <a:solidFill>
                <a:schemeClr val="bg2"/>
              </a:solidFill>
              <a:latin typeface="Times New Roman" panose="02020603050405020304" pitchFamily="18" charset="0"/>
            </a:endParaRPr>
          </a:p>
          <a:p>
            <a:pPr algn="ctr" eaLnBrk="1" hangingPunct="1">
              <a:lnSpc>
                <a:spcPct val="75000"/>
              </a:lnSpc>
              <a:spcBef>
                <a:spcPct val="50000"/>
              </a:spcBef>
              <a:buClrTx/>
              <a:buSzTx/>
              <a:buFontTx/>
              <a:buNone/>
            </a:pPr>
            <a:r>
              <a:rPr lang="en-US" altLang="en-US" sz="2000">
                <a:solidFill>
                  <a:schemeClr val="bg2"/>
                </a:solidFill>
                <a:latin typeface="Times New Roman" panose="02020603050405020304" pitchFamily="18" charset="0"/>
              </a:rPr>
              <a:t>So it can be seen that the New Testament texts must be accepted before</a:t>
            </a:r>
            <a:br>
              <a:rPr lang="en-US" altLang="en-US" sz="2000">
                <a:solidFill>
                  <a:schemeClr val="bg2"/>
                </a:solidFill>
                <a:latin typeface="Times New Roman" panose="02020603050405020304" pitchFamily="18" charset="0"/>
              </a:rPr>
            </a:br>
            <a:r>
              <a:rPr lang="en-US" altLang="en-US" sz="2000">
                <a:solidFill>
                  <a:schemeClr val="bg2"/>
                </a:solidFill>
                <a:latin typeface="Times New Roman" panose="02020603050405020304" pitchFamily="18" charset="0"/>
              </a:rPr>
              <a:t>any other ancient document, on the basis of weight of evidence.</a:t>
            </a:r>
          </a:p>
          <a:p>
            <a:pPr algn="ctr" eaLnBrk="1" hangingPunct="1">
              <a:spcBef>
                <a:spcPct val="50000"/>
              </a:spcBef>
              <a:buClrTx/>
              <a:buSzTx/>
              <a:buFontTx/>
              <a:buNone/>
            </a:pPr>
            <a:endParaRPr lang="en-AU" altLang="en-US" sz="2000">
              <a:solidFill>
                <a:schemeClr val="bg2"/>
              </a:solidFill>
              <a:latin typeface="Times New Roman" panose="02020603050405020304" pitchFamily="18" charset="0"/>
            </a:endParaRPr>
          </a:p>
        </p:txBody>
      </p:sp>
    </p:spTree>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58" name="Rectangle 70">
            <a:extLst>
              <a:ext uri="{FF2B5EF4-FFF2-40B4-BE49-F238E27FC236}">
                <a16:creationId xmlns:a16="http://schemas.microsoft.com/office/drawing/2014/main" id="{CA5951F8-2884-A8CF-4518-47BFC5C8889D}"/>
              </a:ext>
            </a:extLst>
          </p:cNvPr>
          <p:cNvSpPr>
            <a:spLocks noGrp="1" noChangeArrowheads="1"/>
          </p:cNvSpPr>
          <p:nvPr>
            <p:ph type="title"/>
          </p:nvPr>
        </p:nvSpPr>
        <p:spPr>
          <a:xfrm>
            <a:off x="1981200" y="333375"/>
            <a:ext cx="8229600" cy="850900"/>
          </a:xfrm>
          <a:gradFill rotWithShape="1">
            <a:gsLst>
              <a:gs pos="0">
                <a:schemeClr val="bg1"/>
              </a:gs>
              <a:gs pos="100000">
                <a:srgbClr val="9797DD"/>
              </a:gs>
            </a:gsLst>
            <a:lin ang="5400000" scaled="1"/>
          </a:gradFill>
          <a:effectLst>
            <a:outerShdw dist="107763" dir="2700000" algn="ctr" rotWithShape="0">
              <a:schemeClr val="bg2">
                <a:alpha val="50000"/>
              </a:schemeClr>
            </a:outerShdw>
          </a:effectLst>
        </p:spPr>
        <p:txBody>
          <a:bodyPr/>
          <a:lstStyle/>
          <a:p>
            <a:pPr>
              <a:defRPr/>
            </a:pPr>
            <a:r>
              <a:rPr lang="en-AU" sz="3600">
                <a:effectLst>
                  <a:outerShdw blurRad="38100" dist="38100" dir="2700000" algn="tl">
                    <a:srgbClr val="FFFFFF"/>
                  </a:outerShdw>
                </a:effectLst>
              </a:rPr>
              <a:t>Surviving New Testament Manuscripts</a:t>
            </a:r>
          </a:p>
        </p:txBody>
      </p:sp>
      <p:graphicFrame>
        <p:nvGraphicFramePr>
          <p:cNvPr id="268458" name="Group 170">
            <a:extLst>
              <a:ext uri="{FF2B5EF4-FFF2-40B4-BE49-F238E27FC236}">
                <a16:creationId xmlns:a16="http://schemas.microsoft.com/office/drawing/2014/main" id="{1CB46CCF-A695-3023-BBB4-FF021F5B47EF}"/>
              </a:ext>
            </a:extLst>
          </p:cNvPr>
          <p:cNvGraphicFramePr>
            <a:graphicFrameLocks noGrp="1"/>
          </p:cNvGraphicFramePr>
          <p:nvPr>
            <p:ph sz="half" idx="1"/>
          </p:nvPr>
        </p:nvGraphicFramePr>
        <p:xfrm>
          <a:off x="3143250" y="1484314"/>
          <a:ext cx="6192838" cy="4054475"/>
        </p:xfrm>
        <a:graphic>
          <a:graphicData uri="http://schemas.openxmlformats.org/drawingml/2006/table">
            <a:tbl>
              <a:tblPr/>
              <a:tblGrid>
                <a:gridCol w="2736850">
                  <a:extLst>
                    <a:ext uri="{9D8B030D-6E8A-4147-A177-3AD203B41FA5}">
                      <a16:colId xmlns:a16="http://schemas.microsoft.com/office/drawing/2014/main" val="20000"/>
                    </a:ext>
                  </a:extLst>
                </a:gridCol>
                <a:gridCol w="3455988">
                  <a:extLst>
                    <a:ext uri="{9D8B030D-6E8A-4147-A177-3AD203B41FA5}">
                      <a16:colId xmlns:a16="http://schemas.microsoft.com/office/drawing/2014/main" val="20001"/>
                    </a:ext>
                  </a:extLst>
                </a:gridCol>
              </a:tblGrid>
              <a:tr h="51824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AU" sz="2800" b="1" i="0" u="none" strike="noStrike" cap="none" normalizeH="0" baseline="0">
                          <a:ln>
                            <a:noFill/>
                          </a:ln>
                          <a:solidFill>
                            <a:schemeClr val="bg1"/>
                          </a:solidFill>
                          <a:effectLst>
                            <a:outerShdw blurRad="38100" dist="38100" dir="2700000" algn="tl">
                              <a:srgbClr val="000000"/>
                            </a:outerShdw>
                          </a:effectLst>
                          <a:latin typeface="Arial" charset="0"/>
                          <a:ea typeface="Times New Roman" pitchFamily="18" charset="0"/>
                          <a:cs typeface="Arial" charset="0"/>
                        </a:rPr>
                        <a:t>Greek</a:t>
                      </a:r>
                      <a:endParaRPr kumimoji="0" lang="en-AU" sz="2800" b="0" i="0" u="none" strike="noStrike" cap="none" normalizeH="0" baseline="0">
                        <a:ln>
                          <a:noFill/>
                        </a:ln>
                        <a:solidFill>
                          <a:schemeClr val="bg1"/>
                        </a:solidFill>
                        <a:effectLst>
                          <a:outerShdw blurRad="38100" dist="38100" dir="2700000" algn="tl">
                            <a:srgbClr val="000000"/>
                          </a:outerShdw>
                        </a:effectLst>
                        <a:latin typeface="Arial" charset="0"/>
                        <a:ea typeface="Times New Roman" pitchFamily="18" charset="0"/>
                        <a:cs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AU" sz="2800" b="1" i="0" u="none" strike="noStrike" cap="none" normalizeH="0" baseline="0">
                          <a:ln>
                            <a:noFill/>
                          </a:ln>
                          <a:solidFill>
                            <a:schemeClr val="bg1"/>
                          </a:solidFill>
                          <a:effectLst>
                            <a:outerShdw blurRad="38100" dist="38100" dir="2700000" algn="tl">
                              <a:srgbClr val="000000"/>
                            </a:outerShdw>
                          </a:effectLst>
                          <a:latin typeface="Arial" charset="0"/>
                          <a:ea typeface="Times New Roman" pitchFamily="18" charset="0"/>
                          <a:cs typeface="Arial" charset="0"/>
                        </a:rPr>
                        <a:t>Other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alpha val="50000"/>
                      </a:srgbClr>
                    </a:solidFill>
                  </a:tcPr>
                </a:tc>
                <a:extLst>
                  <a:ext uri="{0D108BD9-81ED-4DB2-BD59-A6C34878D82A}">
                    <a16:rowId xmlns:a16="http://schemas.microsoft.com/office/drawing/2014/main" val="10000"/>
                  </a:ext>
                </a:extLst>
              </a:tr>
              <a:tr h="3017993">
                <a:tc>
                  <a:txBody>
                    <a:bodyPr/>
                    <a:lstStyle/>
                    <a:p>
                      <a:pPr marL="0" marR="0" lvl="0" indent="0" algn="l" defTabSz="914400" rtl="0" eaLnBrk="0" fontAlgn="base" latinLnBrk="0" hangingPunct="0">
                        <a:lnSpc>
                          <a:spcPct val="100000"/>
                        </a:lnSpc>
                        <a:spcBef>
                          <a:spcPct val="0"/>
                        </a:spcBef>
                        <a:spcAft>
                          <a:spcPct val="0"/>
                        </a:spcAft>
                        <a:buClrTx/>
                        <a:buSzTx/>
                        <a:buFontTx/>
                        <a:buNone/>
                        <a:tabLst>
                          <a:tab pos="1798638" algn="l"/>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Uncials	</a:t>
                      </a:r>
                      <a:r>
                        <a:rPr kumimoji="0" lang="en-US" sz="2400" b="0" i="0" u="none" strike="noStrike" cap="none" normalizeH="0" baseline="0">
                          <a:ln>
                            <a:noFill/>
                          </a:ln>
                          <a:solidFill>
                            <a:srgbClr val="CC0000"/>
                          </a:solidFill>
                          <a:effectLst/>
                          <a:latin typeface="Times New Roman" pitchFamily="18" charset="0"/>
                          <a:cs typeface="Times New Roman" pitchFamily="18" charset="0"/>
                        </a:rPr>
                        <a:t>267</a:t>
                      </a:r>
                    </a:p>
                    <a:p>
                      <a:pPr marL="0" marR="0" lvl="0" indent="0" algn="l" defTabSz="914400" rtl="0" eaLnBrk="0" fontAlgn="base" latinLnBrk="0" hangingPunct="0">
                        <a:lnSpc>
                          <a:spcPct val="100000"/>
                        </a:lnSpc>
                        <a:spcBef>
                          <a:spcPct val="0"/>
                        </a:spcBef>
                        <a:spcAft>
                          <a:spcPct val="0"/>
                        </a:spcAft>
                        <a:buClrTx/>
                        <a:buSzTx/>
                        <a:buFontTx/>
                        <a:buNone/>
                        <a:tabLst>
                          <a:tab pos="1798638" algn="l"/>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Miniscules	</a:t>
                      </a:r>
                      <a:r>
                        <a:rPr kumimoji="0" lang="en-US" sz="2400" b="0" i="0" u="none" strike="noStrike" cap="none" normalizeH="0" baseline="0">
                          <a:ln>
                            <a:noFill/>
                          </a:ln>
                          <a:solidFill>
                            <a:srgbClr val="CC0000"/>
                          </a:solidFill>
                          <a:effectLst/>
                          <a:latin typeface="Times New Roman" pitchFamily="18" charset="0"/>
                          <a:cs typeface="Times New Roman" pitchFamily="18" charset="0"/>
                        </a:rPr>
                        <a:t>2764</a:t>
                      </a:r>
                    </a:p>
                    <a:p>
                      <a:pPr marL="0" marR="0" lvl="0" indent="0" algn="l" defTabSz="914400" rtl="0" eaLnBrk="0" fontAlgn="base" latinLnBrk="0" hangingPunct="0">
                        <a:lnSpc>
                          <a:spcPct val="100000"/>
                        </a:lnSpc>
                        <a:spcBef>
                          <a:spcPct val="0"/>
                        </a:spcBef>
                        <a:spcAft>
                          <a:spcPct val="0"/>
                        </a:spcAft>
                        <a:buClrTx/>
                        <a:buSzTx/>
                        <a:buFontTx/>
                        <a:buNone/>
                        <a:tabLst>
                          <a:tab pos="1798638" algn="l"/>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Lectionaries	</a:t>
                      </a:r>
                      <a:r>
                        <a:rPr kumimoji="0" lang="en-US" sz="2400" b="0" i="0" u="none" strike="noStrike" cap="none" normalizeH="0" baseline="0">
                          <a:ln>
                            <a:noFill/>
                          </a:ln>
                          <a:solidFill>
                            <a:srgbClr val="CC0000"/>
                          </a:solidFill>
                          <a:effectLst/>
                          <a:latin typeface="Times New Roman" pitchFamily="18" charset="0"/>
                          <a:cs typeface="Times New Roman" pitchFamily="18" charset="0"/>
                        </a:rPr>
                        <a:t>2143</a:t>
                      </a:r>
                    </a:p>
                    <a:p>
                      <a:pPr marL="0" marR="0" lvl="0" indent="0" algn="l" defTabSz="914400" rtl="0" eaLnBrk="0" fontAlgn="base" latinLnBrk="0" hangingPunct="0">
                        <a:lnSpc>
                          <a:spcPct val="100000"/>
                        </a:lnSpc>
                        <a:spcBef>
                          <a:spcPct val="0"/>
                        </a:spcBef>
                        <a:spcAft>
                          <a:spcPct val="0"/>
                        </a:spcAft>
                        <a:buClrTx/>
                        <a:buSzTx/>
                        <a:buFontTx/>
                        <a:buNone/>
                        <a:tabLst>
                          <a:tab pos="1798638" algn="l"/>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Papyri	</a:t>
                      </a:r>
                      <a:r>
                        <a:rPr kumimoji="0" lang="en-US" sz="2400" b="0" i="0" u="none" strike="noStrike" cap="none" normalizeH="0" baseline="0">
                          <a:ln>
                            <a:noFill/>
                          </a:ln>
                          <a:solidFill>
                            <a:srgbClr val="CC0000"/>
                          </a:solidFill>
                          <a:effectLst/>
                          <a:latin typeface="Times New Roman" pitchFamily="18" charset="0"/>
                          <a:cs typeface="Times New Roman" pitchFamily="18" charset="0"/>
                        </a:rPr>
                        <a:t>88</a:t>
                      </a:r>
                    </a:p>
                    <a:p>
                      <a:pPr marL="0" marR="0" lvl="0" indent="0" algn="l" defTabSz="914400" rtl="0" eaLnBrk="0" fontAlgn="base" latinLnBrk="0" hangingPunct="0">
                        <a:lnSpc>
                          <a:spcPct val="100000"/>
                        </a:lnSpc>
                        <a:spcBef>
                          <a:spcPct val="0"/>
                        </a:spcBef>
                        <a:spcAft>
                          <a:spcPct val="0"/>
                        </a:spcAft>
                        <a:buClrTx/>
                        <a:buSzTx/>
                        <a:buFontTx/>
                        <a:buNone/>
                        <a:tabLst>
                          <a:tab pos="1798638" algn="l"/>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Recent Finds	</a:t>
                      </a:r>
                      <a:r>
                        <a:rPr kumimoji="0" lang="en-US" sz="2400" b="0" i="0" u="none" strike="noStrike" cap="none" normalizeH="0" baseline="0">
                          <a:ln>
                            <a:noFill/>
                          </a:ln>
                          <a:solidFill>
                            <a:srgbClr val="CC0000"/>
                          </a:solidFill>
                          <a:effectLst/>
                          <a:latin typeface="Times New Roman" pitchFamily="18" charset="0"/>
                          <a:cs typeface="Times New Roman" pitchFamily="18" charset="0"/>
                        </a:rPr>
                        <a:t>47</a:t>
                      </a:r>
                    </a:p>
                    <a:p>
                      <a:pPr marL="0" marR="0" lvl="0" indent="0" algn="l" defTabSz="914400" rtl="0" eaLnBrk="1" fontAlgn="base" latinLnBrk="0" hangingPunct="1">
                        <a:lnSpc>
                          <a:spcPct val="100000"/>
                        </a:lnSpc>
                        <a:spcBef>
                          <a:spcPct val="20000"/>
                        </a:spcBef>
                        <a:spcAft>
                          <a:spcPct val="0"/>
                        </a:spcAft>
                        <a:buClrTx/>
                        <a:buSzTx/>
                        <a:buFontTx/>
                        <a:buNone/>
                        <a:tabLst>
                          <a:tab pos="1798638" algn="l"/>
                        </a:tabLst>
                      </a:pPr>
                      <a:endParaRPr kumimoji="0" lang="en-AU" sz="2400" b="0" i="0" u="none" strike="noStrike" cap="none" normalizeH="0" baseline="0">
                        <a:ln>
                          <a:noFill/>
                        </a:ln>
                        <a:solidFill>
                          <a:schemeClr val="tx1"/>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39963" algn="l"/>
                        </a:tabLst>
                      </a:pPr>
                      <a:r>
                        <a:rPr kumimoji="0" lang="en-AU" sz="2400" b="0" i="0" u="none" strike="noStrike" cap="none" normalizeH="0" baseline="0">
                          <a:ln>
                            <a:noFill/>
                          </a:ln>
                          <a:solidFill>
                            <a:schemeClr val="tx1"/>
                          </a:solidFill>
                          <a:effectLst/>
                          <a:latin typeface="Times New Roman" pitchFamily="18" charset="0"/>
                          <a:cs typeface="Times New Roman" pitchFamily="18" charset="0"/>
                        </a:rPr>
                        <a:t>Latin Vulgate	</a:t>
                      </a:r>
                      <a:r>
                        <a:rPr kumimoji="0" lang="en-AU" sz="2400" b="0" i="0" u="none" strike="noStrike" cap="none" normalizeH="0" baseline="0">
                          <a:ln>
                            <a:noFill/>
                          </a:ln>
                          <a:solidFill>
                            <a:srgbClr val="CC0000"/>
                          </a:solidFill>
                          <a:effectLst/>
                          <a:latin typeface="Times New Roman" pitchFamily="18" charset="0"/>
                          <a:cs typeface="Times New Roman" pitchFamily="18" charset="0"/>
                        </a:rPr>
                        <a:t>10000+</a:t>
                      </a:r>
                      <a:r>
                        <a:rPr kumimoji="0" lang="en-AU" sz="24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39963" algn="l"/>
                        </a:tabLst>
                      </a:pPr>
                      <a:r>
                        <a:rPr kumimoji="0" lang="en-AU" sz="2400" b="0" i="0" u="none" strike="noStrike" cap="none" normalizeH="0" baseline="0">
                          <a:ln>
                            <a:noFill/>
                          </a:ln>
                          <a:solidFill>
                            <a:schemeClr val="tx1"/>
                          </a:solidFill>
                          <a:effectLst/>
                          <a:latin typeface="Times New Roman" pitchFamily="18" charset="0"/>
                          <a:cs typeface="Times New Roman" pitchFamily="18" charset="0"/>
                        </a:rPr>
                        <a:t>Ethiopic	</a:t>
                      </a:r>
                      <a:r>
                        <a:rPr kumimoji="0" lang="en-AU" sz="2400" b="0" i="0" u="none" strike="noStrike" cap="none" normalizeH="0" baseline="0">
                          <a:ln>
                            <a:noFill/>
                          </a:ln>
                          <a:solidFill>
                            <a:srgbClr val="CC0000"/>
                          </a:solidFill>
                          <a:effectLst/>
                          <a:latin typeface="Times New Roman" pitchFamily="18" charset="0"/>
                          <a:cs typeface="Times New Roman" pitchFamily="18" charset="0"/>
                        </a:rPr>
                        <a:t>2000+</a:t>
                      </a:r>
                      <a:endParaRPr kumimoji="0" lang="en-US" sz="2400" b="0" i="0" u="none" strike="noStrike" cap="none" normalizeH="0" baseline="0">
                        <a:ln>
                          <a:noFill/>
                        </a:ln>
                        <a:solidFill>
                          <a:srgbClr val="CC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39963" algn="l"/>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Slavic	</a:t>
                      </a:r>
                      <a:r>
                        <a:rPr kumimoji="0" lang="en-US" sz="2400" b="0" i="0" u="none" strike="noStrike" cap="none" normalizeH="0" baseline="0">
                          <a:ln>
                            <a:noFill/>
                          </a:ln>
                          <a:solidFill>
                            <a:srgbClr val="CC0000"/>
                          </a:solidFill>
                          <a:effectLst/>
                          <a:latin typeface="Times New Roman" pitchFamily="18" charset="0"/>
                          <a:cs typeface="Times New Roman" pitchFamily="18" charset="0"/>
                        </a:rPr>
                        <a:t>4101</a:t>
                      </a:r>
                    </a:p>
                    <a:p>
                      <a:pPr marL="0" marR="0" lvl="0" indent="0" algn="l" defTabSz="914400" rtl="0" eaLnBrk="0" fontAlgn="base" latinLnBrk="0" hangingPunct="0">
                        <a:lnSpc>
                          <a:spcPct val="100000"/>
                        </a:lnSpc>
                        <a:spcBef>
                          <a:spcPct val="0"/>
                        </a:spcBef>
                        <a:spcAft>
                          <a:spcPct val="0"/>
                        </a:spcAft>
                        <a:buClrTx/>
                        <a:buSzTx/>
                        <a:buFontTx/>
                        <a:buNone/>
                        <a:tabLst>
                          <a:tab pos="2239963" algn="l"/>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Armenian	</a:t>
                      </a:r>
                      <a:r>
                        <a:rPr kumimoji="0" lang="en-US" sz="2400" b="0" i="0" u="none" strike="noStrike" cap="none" normalizeH="0" baseline="0">
                          <a:ln>
                            <a:noFill/>
                          </a:ln>
                          <a:solidFill>
                            <a:srgbClr val="CC0000"/>
                          </a:solidFill>
                          <a:effectLst/>
                          <a:latin typeface="Times New Roman" pitchFamily="18" charset="0"/>
                          <a:cs typeface="Times New Roman" pitchFamily="18" charset="0"/>
                        </a:rPr>
                        <a:t>2587</a:t>
                      </a:r>
                    </a:p>
                    <a:p>
                      <a:pPr marL="0" marR="0" lvl="0" indent="0" algn="l" defTabSz="914400" rtl="0" eaLnBrk="0" fontAlgn="base" latinLnBrk="0" hangingPunct="0">
                        <a:lnSpc>
                          <a:spcPct val="100000"/>
                        </a:lnSpc>
                        <a:spcBef>
                          <a:spcPct val="0"/>
                        </a:spcBef>
                        <a:spcAft>
                          <a:spcPct val="0"/>
                        </a:spcAft>
                        <a:buClrTx/>
                        <a:buSzTx/>
                        <a:buFontTx/>
                        <a:buNone/>
                        <a:tabLst>
                          <a:tab pos="2239963" algn="l"/>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Syriac Pashetta	</a:t>
                      </a:r>
                      <a:r>
                        <a:rPr kumimoji="0" lang="en-US" sz="2400" b="0" i="0" u="none" strike="noStrike" cap="none" normalizeH="0" baseline="0">
                          <a:ln>
                            <a:noFill/>
                          </a:ln>
                          <a:solidFill>
                            <a:srgbClr val="CC0000"/>
                          </a:solidFill>
                          <a:effectLst/>
                          <a:latin typeface="Times New Roman" pitchFamily="18" charset="0"/>
                          <a:cs typeface="Times New Roman" pitchFamily="18" charset="0"/>
                        </a:rPr>
                        <a:t>350+</a:t>
                      </a:r>
                    </a:p>
                    <a:p>
                      <a:pPr marL="0" marR="0" lvl="0" indent="0" algn="l" defTabSz="914400" rtl="0" eaLnBrk="0" fontAlgn="base" latinLnBrk="0" hangingPunct="0">
                        <a:lnSpc>
                          <a:spcPct val="100000"/>
                        </a:lnSpc>
                        <a:spcBef>
                          <a:spcPct val="0"/>
                        </a:spcBef>
                        <a:spcAft>
                          <a:spcPct val="0"/>
                        </a:spcAft>
                        <a:buClrTx/>
                        <a:buSzTx/>
                        <a:buFontTx/>
                        <a:buNone/>
                        <a:tabLst>
                          <a:tab pos="2239963" algn="l"/>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Boharic	</a:t>
                      </a:r>
                      <a:r>
                        <a:rPr kumimoji="0" lang="en-US" sz="2400" b="0" i="0" u="none" strike="noStrike" cap="none" normalizeH="0" baseline="0">
                          <a:ln>
                            <a:noFill/>
                          </a:ln>
                          <a:solidFill>
                            <a:srgbClr val="CC0000"/>
                          </a:solidFill>
                          <a:effectLst/>
                          <a:latin typeface="Times New Roman" pitchFamily="18" charset="0"/>
                          <a:cs typeface="Times New Roman" pitchFamily="18" charset="0"/>
                        </a:rPr>
                        <a:t>100</a:t>
                      </a:r>
                    </a:p>
                    <a:p>
                      <a:pPr marL="0" marR="0" lvl="0" indent="0" algn="l" defTabSz="914400" rtl="0" eaLnBrk="0" fontAlgn="base" latinLnBrk="0" hangingPunct="0">
                        <a:lnSpc>
                          <a:spcPct val="100000"/>
                        </a:lnSpc>
                        <a:spcBef>
                          <a:spcPct val="0"/>
                        </a:spcBef>
                        <a:spcAft>
                          <a:spcPct val="0"/>
                        </a:spcAft>
                        <a:buClrTx/>
                        <a:buSzTx/>
                        <a:buFontTx/>
                        <a:buNone/>
                        <a:tabLst>
                          <a:tab pos="2239963" algn="l"/>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Arabic	</a:t>
                      </a:r>
                      <a:r>
                        <a:rPr kumimoji="0" lang="en-US" sz="2400" b="0" i="0" u="none" strike="noStrike" cap="none" normalizeH="0" baseline="0">
                          <a:ln>
                            <a:noFill/>
                          </a:ln>
                          <a:solidFill>
                            <a:srgbClr val="CC0000"/>
                          </a:solidFill>
                          <a:effectLst/>
                          <a:latin typeface="Times New Roman" pitchFamily="18" charset="0"/>
                          <a:cs typeface="Times New Roman" pitchFamily="18" charset="0"/>
                        </a:rPr>
                        <a:t>75</a:t>
                      </a:r>
                    </a:p>
                    <a:p>
                      <a:pPr marL="0" marR="0" lvl="0" indent="0" algn="l" defTabSz="914400" rtl="0" eaLnBrk="0" fontAlgn="base" latinLnBrk="0" hangingPunct="0">
                        <a:lnSpc>
                          <a:spcPct val="100000"/>
                        </a:lnSpc>
                        <a:spcBef>
                          <a:spcPct val="0"/>
                        </a:spcBef>
                        <a:spcAft>
                          <a:spcPct val="0"/>
                        </a:spcAft>
                        <a:buClrTx/>
                        <a:buSzTx/>
                        <a:buFontTx/>
                        <a:buNone/>
                        <a:tabLst>
                          <a:tab pos="2239963" algn="l"/>
                        </a:tabLst>
                      </a:pPr>
                      <a:r>
                        <a:rPr kumimoji="0" lang="en-AU" sz="2400" b="0" i="0" u="none" strike="noStrike" cap="none" normalizeH="0" baseline="0">
                          <a:ln>
                            <a:noFill/>
                          </a:ln>
                          <a:solidFill>
                            <a:schemeClr val="tx1"/>
                          </a:solidFill>
                          <a:effectLst/>
                          <a:latin typeface="Times New Roman" pitchFamily="18" charset="0"/>
                          <a:cs typeface="Times New Roman" pitchFamily="18" charset="0"/>
                        </a:rPr>
                        <a:t>Old Latin	</a:t>
                      </a:r>
                      <a:r>
                        <a:rPr kumimoji="0" lang="en-AU" sz="2400" b="0" i="0" u="none" strike="noStrike" cap="none" normalizeH="0" baseline="0">
                          <a:ln>
                            <a:noFill/>
                          </a:ln>
                          <a:solidFill>
                            <a:srgbClr val="CC0000"/>
                          </a:solidFill>
                          <a:effectLst/>
                          <a:latin typeface="Times New Roman" pitchFamily="18" charset="0"/>
                          <a:cs typeface="Times New Roman" pitchFamily="18" charset="0"/>
                        </a:rPr>
                        <a:t>50</a:t>
                      </a:r>
                      <a:endParaRPr kumimoji="0" lang="en-AU" sz="2400" b="0" i="0" u="none" strike="noStrike" cap="none" normalizeH="0" baseline="0">
                        <a:ln>
                          <a:noFill/>
                        </a:ln>
                        <a:solidFill>
                          <a:srgbClr val="CC0000"/>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41">
                <a:tc>
                  <a:txBody>
                    <a:bodyPr/>
                    <a:lstStyle/>
                    <a:p>
                      <a:pPr marL="0" marR="0" lvl="0" indent="0" algn="l" defTabSz="914400" rtl="0" eaLnBrk="0" fontAlgn="base" latinLnBrk="0" hangingPunct="0">
                        <a:lnSpc>
                          <a:spcPct val="100000"/>
                        </a:lnSpc>
                        <a:spcBef>
                          <a:spcPct val="0"/>
                        </a:spcBef>
                        <a:spcAft>
                          <a:spcPct val="0"/>
                        </a:spcAft>
                        <a:buClrTx/>
                        <a:buSzTx/>
                        <a:buFontTx/>
                        <a:buNone/>
                        <a:tabLst>
                          <a:tab pos="1798638" algn="l"/>
                        </a:tabLst>
                      </a:pPr>
                      <a:r>
                        <a:rPr kumimoji="0" lang="en-US" sz="2800" b="1" i="0" u="none" strike="noStrike" cap="none" normalizeH="0" baseline="0">
                          <a:ln>
                            <a:noFill/>
                          </a:ln>
                          <a:solidFill>
                            <a:schemeClr val="bg1"/>
                          </a:solidFill>
                          <a:effectLst>
                            <a:outerShdw blurRad="38100" dist="38100" dir="2700000" algn="tl">
                              <a:srgbClr val="000000"/>
                            </a:outerShdw>
                          </a:effectLst>
                          <a:latin typeface="Times New Roman" pitchFamily="18" charset="0"/>
                          <a:cs typeface="Times New Roman" pitchFamily="18" charset="0"/>
                        </a:rPr>
                        <a:t>Total	5309</a:t>
                      </a:r>
                      <a:endParaRPr kumimoji="0" lang="en-AU" sz="2800" b="1" i="0" u="none" strike="noStrike" cap="none" normalizeH="0" baseline="0">
                        <a:ln>
                          <a:noFill/>
                        </a:ln>
                        <a:solidFill>
                          <a:schemeClr val="bg1"/>
                        </a:solidFill>
                        <a:effectLst>
                          <a:outerShdw blurRad="38100" dist="38100" dir="2700000" algn="tl">
                            <a:srgbClr val="000000"/>
                          </a:outerShdw>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39963" algn="l"/>
                        </a:tabLst>
                      </a:pPr>
                      <a:r>
                        <a:rPr kumimoji="0" lang="en-AU" sz="2800" b="1" i="0" u="none" strike="noStrike" cap="none" normalizeH="0" baseline="0">
                          <a:ln>
                            <a:noFill/>
                          </a:ln>
                          <a:solidFill>
                            <a:schemeClr val="bg1"/>
                          </a:solidFill>
                          <a:effectLst>
                            <a:outerShdw blurRad="38100" dist="38100" dir="2700000" algn="tl">
                              <a:srgbClr val="000000"/>
                            </a:outerShdw>
                          </a:effectLst>
                          <a:latin typeface="Times New Roman" pitchFamily="18" charset="0"/>
                          <a:cs typeface="Times New Roman" pitchFamily="18" charset="0"/>
                        </a:rPr>
                        <a:t>Total	19263</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2"/>
                  </a:ext>
                </a:extLst>
              </a:tr>
            </a:tbl>
          </a:graphicData>
        </a:graphic>
      </p:graphicFrame>
      <p:sp>
        <p:nvSpPr>
          <p:cNvPr id="133137" name="Text Box 171">
            <a:extLst>
              <a:ext uri="{FF2B5EF4-FFF2-40B4-BE49-F238E27FC236}">
                <a16:creationId xmlns:a16="http://schemas.microsoft.com/office/drawing/2014/main" id="{72E145D7-F686-CC79-9749-638974DC7405}"/>
              </a:ext>
            </a:extLst>
          </p:cNvPr>
          <p:cNvSpPr txBox="1">
            <a:spLocks noChangeArrowheads="1"/>
          </p:cNvSpPr>
          <p:nvPr/>
        </p:nvSpPr>
        <p:spPr bwMode="auto">
          <a:xfrm>
            <a:off x="1774825" y="5734050"/>
            <a:ext cx="8642350" cy="793750"/>
          </a:xfrm>
          <a:prstGeom prst="rect">
            <a:avLst/>
          </a:prstGeom>
          <a:solidFill>
            <a:srgbClr val="6868CE">
              <a:alpha val="3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50000"/>
              </a:spcBef>
              <a:buClrTx/>
              <a:buSzTx/>
              <a:buFontTx/>
              <a:buNone/>
            </a:pPr>
            <a:r>
              <a:rPr lang="en-AU" altLang="en-US" sz="2300">
                <a:solidFill>
                  <a:schemeClr val="bg2"/>
                </a:solidFill>
                <a:latin typeface="Times New Roman" panose="02020603050405020304" pitchFamily="18" charset="0"/>
              </a:rPr>
              <a:t>Uncials are manuscripts written totally in CAPITAL LETTERS &amp; miniscules totally in lower case letters.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Rectangle 4">
            <a:extLst>
              <a:ext uri="{FF2B5EF4-FFF2-40B4-BE49-F238E27FC236}">
                <a16:creationId xmlns:a16="http://schemas.microsoft.com/office/drawing/2014/main" id="{8F828D94-7F4C-B19F-D5B0-9569EAC53084}"/>
              </a:ext>
            </a:extLst>
          </p:cNvPr>
          <p:cNvSpPr>
            <a:spLocks noGrp="1" noChangeArrowheads="1"/>
          </p:cNvSpPr>
          <p:nvPr>
            <p:ph type="title"/>
          </p:nvPr>
        </p:nvSpPr>
        <p:spPr>
          <a:xfrm>
            <a:off x="1981200" y="274639"/>
            <a:ext cx="8229600" cy="777875"/>
          </a:xfrm>
          <a:gradFill rotWithShape="1">
            <a:gsLst>
              <a:gs pos="0">
                <a:schemeClr val="bg1"/>
              </a:gs>
              <a:gs pos="100000">
                <a:srgbClr val="9797DD"/>
              </a:gs>
            </a:gsLst>
            <a:lin ang="5400000" scaled="1"/>
          </a:gradFill>
          <a:effectLst>
            <a:outerShdw dist="107763" dir="2700000" algn="ctr" rotWithShape="0">
              <a:schemeClr val="bg2">
                <a:alpha val="50000"/>
              </a:schemeClr>
            </a:outerShdw>
          </a:effectLst>
        </p:spPr>
        <p:txBody>
          <a:bodyPr/>
          <a:lstStyle/>
          <a:p>
            <a:pPr>
              <a:defRPr/>
            </a:pPr>
            <a:r>
              <a:rPr lang="en-AU" sz="3200">
                <a:effectLst>
                  <a:outerShdw blurRad="38100" dist="38100" dir="2700000" algn="tl">
                    <a:srgbClr val="FFFFFF"/>
                  </a:outerShdw>
                </a:effectLst>
              </a:rPr>
              <a:t>New Testament Quotations by Early Writers</a:t>
            </a:r>
          </a:p>
        </p:txBody>
      </p:sp>
      <p:graphicFrame>
        <p:nvGraphicFramePr>
          <p:cNvPr id="265307" name="Group 91">
            <a:extLst>
              <a:ext uri="{FF2B5EF4-FFF2-40B4-BE49-F238E27FC236}">
                <a16:creationId xmlns:a16="http://schemas.microsoft.com/office/drawing/2014/main" id="{315CC1AE-673C-25C9-2F65-7239F4FB4FC4}"/>
              </a:ext>
            </a:extLst>
          </p:cNvPr>
          <p:cNvGraphicFramePr>
            <a:graphicFrameLocks noGrp="1"/>
          </p:cNvGraphicFramePr>
          <p:nvPr>
            <p:ph type="tbl" idx="1"/>
          </p:nvPr>
        </p:nvGraphicFramePr>
        <p:xfrm>
          <a:off x="1847850" y="1341438"/>
          <a:ext cx="8362950" cy="5040313"/>
        </p:xfrm>
        <a:graphic>
          <a:graphicData uri="http://schemas.openxmlformats.org/drawingml/2006/table">
            <a:tbl>
              <a:tblPr/>
              <a:tblGrid>
                <a:gridCol w="1166813">
                  <a:extLst>
                    <a:ext uri="{9D8B030D-6E8A-4147-A177-3AD203B41FA5}">
                      <a16:colId xmlns:a16="http://schemas.microsoft.com/office/drawing/2014/main" val="20000"/>
                    </a:ext>
                  </a:extLst>
                </a:gridCol>
                <a:gridCol w="7196137">
                  <a:extLst>
                    <a:ext uri="{9D8B030D-6E8A-4147-A177-3AD203B41FA5}">
                      <a16:colId xmlns:a16="http://schemas.microsoft.com/office/drawing/2014/main" val="20001"/>
                    </a:ext>
                  </a:extLst>
                </a:gridCol>
              </a:tblGrid>
              <a:tr h="166052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a:ln>
                            <a:noFill/>
                          </a:ln>
                          <a:solidFill>
                            <a:srgbClr val="FFFFFF"/>
                          </a:solidFill>
                          <a:effectLst/>
                          <a:latin typeface="Arial" charset="0"/>
                          <a:ea typeface="Times New Roman" pitchFamily="18" charset="0"/>
                          <a:cs typeface="Arial" charset="0"/>
                        </a:rPr>
                        <a:t>1</a:t>
                      </a:r>
                      <a:r>
                        <a:rPr kumimoji="0" lang="en-AU" sz="1400" b="1" i="0" u="none" strike="noStrike" cap="none" normalizeH="0" baseline="30000">
                          <a:ln>
                            <a:noFill/>
                          </a:ln>
                          <a:solidFill>
                            <a:srgbClr val="FFFFFF"/>
                          </a:solidFill>
                          <a:effectLst/>
                          <a:latin typeface="Arial" charset="0"/>
                          <a:ea typeface="Times New Roman" pitchFamily="18" charset="0"/>
                          <a:cs typeface="Arial" charset="0"/>
                        </a:rPr>
                        <a:t>st</a:t>
                      </a:r>
                      <a:r>
                        <a:rPr kumimoji="0" lang="en-AU" sz="1400" b="1" i="0" u="none" strike="noStrike" cap="none" normalizeH="0" baseline="0">
                          <a:ln>
                            <a:noFill/>
                          </a:ln>
                          <a:solidFill>
                            <a:srgbClr val="FFFFFF"/>
                          </a:solidFill>
                          <a:effectLst/>
                          <a:latin typeface="Arial" charset="0"/>
                          <a:ea typeface="Times New Roman" pitchFamily="18" charset="0"/>
                          <a:cs typeface="Arial" charset="0"/>
                        </a:rPr>
                        <a:t> Century</a:t>
                      </a:r>
                      <a:endParaRPr kumimoji="0" lang="en-AU" sz="1800" b="0" i="0" u="none" strike="noStrike" cap="none" normalizeH="0" baseline="0">
                        <a:ln>
                          <a:noFill/>
                        </a:ln>
                        <a:solidFill>
                          <a:schemeClr val="tx1"/>
                        </a:solidFill>
                        <a:effectLst/>
                        <a:latin typeface="Arial" charset="0"/>
                        <a:ea typeface="Times New Roman" pitchFamily="18" charset="0"/>
                        <a:cs typeface="Arial" charset="0"/>
                      </a:endParaRPr>
                    </a:p>
                  </a:txBody>
                  <a:tcPr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100" b="1" i="0" u="none" strike="noStrike" cap="none" normalizeH="0" baseline="0">
                          <a:ln>
                            <a:noFill/>
                          </a:ln>
                          <a:solidFill>
                            <a:schemeClr val="tx1"/>
                          </a:solidFill>
                          <a:effectLst/>
                          <a:latin typeface="Arial" charset="0"/>
                          <a:ea typeface="Times New Roman" pitchFamily="18" charset="0"/>
                          <a:cs typeface="Arial" charset="0"/>
                        </a:rPr>
                        <a:t>Ignatius, Bishop of Antioch 70-110 AD, quoted from:-</a:t>
                      </a:r>
                      <a:r>
                        <a:rPr kumimoji="0" lang="en-AU" sz="2100" b="1" i="0" u="none" strike="noStrike" cap="none" normalizeH="0" baseline="0">
                          <a:ln>
                            <a:noFill/>
                          </a:ln>
                          <a:solidFill>
                            <a:schemeClr val="accent2"/>
                          </a:solidFill>
                          <a:effectLst/>
                          <a:latin typeface="Arial" charset="0"/>
                          <a:ea typeface="Times New Roman" pitchFamily="18" charset="0"/>
                          <a:cs typeface="Arial" charset="0"/>
                        </a:rPr>
                        <a:t> Matthew, John, Acts, Romans, 1 Corinthians, Galatians, Ephesians, Philippians, Colossians, fames, 1&amp;2 Thessalonians, 1&amp;2 Timothy, l Peter.</a:t>
                      </a:r>
                      <a:endParaRPr kumimoji="0" lang="en-US" sz="2100" b="1" i="0" u="none" strike="noStrike" cap="none" normalizeH="0" baseline="0">
                        <a:ln>
                          <a:noFill/>
                        </a:ln>
                        <a:solidFill>
                          <a:schemeClr val="accent2"/>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034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a:ln>
                            <a:noFill/>
                          </a:ln>
                          <a:solidFill>
                            <a:srgbClr val="FFFFFF"/>
                          </a:solidFill>
                          <a:effectLst/>
                          <a:latin typeface="Arial" charset="0"/>
                          <a:ea typeface="Times New Roman" pitchFamily="18" charset="0"/>
                          <a:cs typeface="Arial" charset="0"/>
                        </a:rPr>
                        <a:t>2</a:t>
                      </a:r>
                      <a:r>
                        <a:rPr kumimoji="0" lang="en-AU" sz="1400" b="1" i="0" u="none" strike="noStrike" cap="none" normalizeH="0" baseline="30000">
                          <a:ln>
                            <a:noFill/>
                          </a:ln>
                          <a:solidFill>
                            <a:srgbClr val="FFFFFF"/>
                          </a:solidFill>
                          <a:effectLst/>
                          <a:latin typeface="Arial" charset="0"/>
                          <a:ea typeface="Times New Roman" pitchFamily="18" charset="0"/>
                          <a:cs typeface="Arial" charset="0"/>
                        </a:rPr>
                        <a:t>nd</a:t>
                      </a:r>
                      <a:r>
                        <a:rPr kumimoji="0" lang="en-AU" sz="1400" b="1" i="0" u="none" strike="noStrike" cap="none" normalizeH="0" baseline="0">
                          <a:ln>
                            <a:noFill/>
                          </a:ln>
                          <a:solidFill>
                            <a:srgbClr val="FFFFFF"/>
                          </a:solidFill>
                          <a:effectLst/>
                          <a:latin typeface="Arial" charset="0"/>
                          <a:ea typeface="Times New Roman" pitchFamily="18" charset="0"/>
                          <a:cs typeface="Arial" charset="0"/>
                        </a:rPr>
                        <a:t>, 3</a:t>
                      </a:r>
                      <a:r>
                        <a:rPr kumimoji="0" lang="en-AU" sz="1400" b="1" i="0" u="none" strike="noStrike" cap="none" normalizeH="0" baseline="30000">
                          <a:ln>
                            <a:noFill/>
                          </a:ln>
                          <a:solidFill>
                            <a:srgbClr val="FFFFFF"/>
                          </a:solidFill>
                          <a:effectLst/>
                          <a:latin typeface="Arial" charset="0"/>
                          <a:ea typeface="Times New Roman" pitchFamily="18" charset="0"/>
                          <a:cs typeface="Arial" charset="0"/>
                        </a:rPr>
                        <a:t>rd</a:t>
                      </a:r>
                      <a:r>
                        <a:rPr kumimoji="0" lang="en-AU" sz="1400" b="1" i="0" u="none" strike="noStrike" cap="none" normalizeH="0" baseline="0">
                          <a:ln>
                            <a:noFill/>
                          </a:ln>
                          <a:solidFill>
                            <a:srgbClr val="FFFFFF"/>
                          </a:solidFill>
                          <a:effectLst/>
                          <a:latin typeface="Arial" charset="0"/>
                          <a:ea typeface="Times New Roman" pitchFamily="18" charset="0"/>
                          <a:cs typeface="Arial" charset="0"/>
                        </a:rPr>
                        <a:t> &amp; 4</a:t>
                      </a:r>
                      <a:r>
                        <a:rPr kumimoji="0" lang="en-AU" sz="1400" b="1" i="0" u="none" strike="noStrike" cap="none" normalizeH="0" baseline="30000">
                          <a:ln>
                            <a:noFill/>
                          </a:ln>
                          <a:solidFill>
                            <a:srgbClr val="FFFFFF"/>
                          </a:solidFill>
                          <a:effectLst/>
                          <a:latin typeface="Arial" charset="0"/>
                          <a:ea typeface="Times New Roman" pitchFamily="18" charset="0"/>
                          <a:cs typeface="Arial" charset="0"/>
                        </a:rPr>
                        <a:t>th</a:t>
                      </a:r>
                      <a:r>
                        <a:rPr kumimoji="0" lang="en-AU" sz="1400" b="1" i="0" u="none" strike="noStrike" cap="none" normalizeH="0" baseline="0">
                          <a:ln>
                            <a:noFill/>
                          </a:ln>
                          <a:solidFill>
                            <a:srgbClr val="FFFFFF"/>
                          </a:solidFill>
                          <a:effectLst/>
                          <a:latin typeface="Arial" charset="0"/>
                          <a:ea typeface="Times New Roman" pitchFamily="18" charset="0"/>
                          <a:cs typeface="Arial" charset="0"/>
                        </a:rPr>
                        <a:t> Century</a:t>
                      </a:r>
                      <a:endParaRPr kumimoji="0" lang="en-AU" sz="1800" b="0" i="0" u="none" strike="noStrike" cap="none" normalizeH="0" baseline="0">
                        <a:ln>
                          <a:noFill/>
                        </a:ln>
                        <a:solidFill>
                          <a:schemeClr val="tx1"/>
                        </a:solidFill>
                        <a:effectLst/>
                        <a:latin typeface="Arial" charset="0"/>
                        <a:ea typeface="Times New Roman" pitchFamily="18" charset="0"/>
                        <a:cs typeface="Arial" charset="0"/>
                      </a:endParaRPr>
                    </a:p>
                  </a:txBody>
                  <a:tcPr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26"/>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731838" algn="l"/>
                          <a:tab pos="3413125" algn="l"/>
                          <a:tab pos="4846638" algn="r"/>
                        </a:tabLst>
                      </a:pPr>
                      <a:r>
                        <a:rPr kumimoji="0" lang="en-AU" sz="1300" b="0" i="0" u="none" strike="noStrike" cap="none" normalizeH="0" baseline="0">
                          <a:ln>
                            <a:noFill/>
                          </a:ln>
                          <a:solidFill>
                            <a:schemeClr val="tx1"/>
                          </a:solidFill>
                          <a:effectLst/>
                          <a:latin typeface="Arial" charset="0"/>
                          <a:ea typeface="Times New Roman" pitchFamily="18" charset="0"/>
                          <a:cs typeface="Arial" charset="0"/>
                        </a:rPr>
                        <a:t>	</a:t>
                      </a:r>
                      <a:r>
                        <a:rPr kumimoji="0" lang="en-AU" sz="2100" b="1" i="0" u="none" strike="noStrike" cap="none" normalizeH="0" baseline="0">
                          <a:ln>
                            <a:noFill/>
                          </a:ln>
                          <a:solidFill>
                            <a:schemeClr val="tx1"/>
                          </a:solidFill>
                          <a:effectLst/>
                          <a:latin typeface="Arial" charset="0"/>
                          <a:ea typeface="Times New Roman" pitchFamily="18" charset="0"/>
                          <a:cs typeface="Arial" charset="0"/>
                        </a:rPr>
                        <a:t>Justin Martyr	</a:t>
                      </a:r>
                      <a:r>
                        <a:rPr kumimoji="0" lang="en-AU" sz="2100" b="1" i="0" u="none" strike="noStrike" cap="none" normalizeH="0" baseline="0">
                          <a:ln>
                            <a:noFill/>
                          </a:ln>
                          <a:solidFill>
                            <a:srgbClr val="CC0000"/>
                          </a:solidFill>
                          <a:effectLst/>
                          <a:latin typeface="Arial" charset="0"/>
                          <a:ea typeface="Times New Roman" pitchFamily="18" charset="0"/>
                          <a:cs typeface="Arial" charset="0"/>
                        </a:rPr>
                        <a:t>330</a:t>
                      </a:r>
                      <a:endParaRPr kumimoji="0" lang="en-US" sz="2100" b="1" i="0" u="none" strike="noStrike" cap="none" normalizeH="0" baseline="0">
                        <a:ln>
                          <a:noFill/>
                        </a:ln>
                        <a:solidFill>
                          <a:srgbClr val="CC0000"/>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731838" algn="l"/>
                          <a:tab pos="3413125" algn="l"/>
                          <a:tab pos="4846638" algn="r"/>
                        </a:tabLst>
                      </a:pPr>
                      <a:r>
                        <a:rPr kumimoji="0" lang="en-AU" sz="2100" b="1" i="0" u="none" strike="noStrike" cap="none" normalizeH="0" baseline="0">
                          <a:ln>
                            <a:noFill/>
                          </a:ln>
                          <a:solidFill>
                            <a:schemeClr val="tx1"/>
                          </a:solidFill>
                          <a:effectLst/>
                          <a:latin typeface="Arial" charset="0"/>
                          <a:ea typeface="Times New Roman" pitchFamily="18" charset="0"/>
                          <a:cs typeface="Arial" charset="0"/>
                        </a:rPr>
                        <a:t>	Irenaeus	</a:t>
                      </a:r>
                      <a:r>
                        <a:rPr kumimoji="0" lang="en-AU" sz="2100" b="1" i="0" u="none" strike="noStrike" cap="none" normalizeH="0" baseline="0">
                          <a:ln>
                            <a:noFill/>
                          </a:ln>
                          <a:solidFill>
                            <a:srgbClr val="CC0000"/>
                          </a:solidFill>
                          <a:effectLst/>
                          <a:latin typeface="Arial" charset="0"/>
                          <a:ea typeface="Times New Roman" pitchFamily="18" charset="0"/>
                          <a:cs typeface="Arial" charset="0"/>
                        </a:rPr>
                        <a:t>1819</a:t>
                      </a:r>
                      <a:endParaRPr kumimoji="0" lang="en-US" sz="2100" b="1" i="0" u="none" strike="noStrike" cap="none" normalizeH="0" baseline="0">
                        <a:ln>
                          <a:noFill/>
                        </a:ln>
                        <a:solidFill>
                          <a:srgbClr val="CC0000"/>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731838" algn="l"/>
                          <a:tab pos="3413125" algn="l"/>
                          <a:tab pos="4846638" algn="r"/>
                        </a:tabLst>
                      </a:pPr>
                      <a:r>
                        <a:rPr kumimoji="0" lang="en-AU" sz="2100" b="1" i="0" u="none" strike="noStrike" cap="none" normalizeH="0" baseline="0">
                          <a:ln>
                            <a:noFill/>
                          </a:ln>
                          <a:solidFill>
                            <a:schemeClr val="tx1"/>
                          </a:solidFill>
                          <a:effectLst/>
                          <a:latin typeface="Arial" charset="0"/>
                          <a:ea typeface="Times New Roman" pitchFamily="18" charset="0"/>
                          <a:cs typeface="Arial" charset="0"/>
                        </a:rPr>
                        <a:t>	Clement of Alexandria	</a:t>
                      </a:r>
                      <a:r>
                        <a:rPr kumimoji="0" lang="en-AU" sz="2100" b="1" i="0" u="none" strike="noStrike" cap="none" normalizeH="0" baseline="0">
                          <a:ln>
                            <a:noFill/>
                          </a:ln>
                          <a:solidFill>
                            <a:srgbClr val="CC0000"/>
                          </a:solidFill>
                          <a:effectLst/>
                          <a:latin typeface="Arial" charset="0"/>
                          <a:ea typeface="Times New Roman" pitchFamily="18" charset="0"/>
                          <a:cs typeface="Arial" charset="0"/>
                        </a:rPr>
                        <a:t>2406</a:t>
                      </a:r>
                      <a:endParaRPr kumimoji="0" lang="en-US" sz="2100" b="1" i="0" u="none" strike="noStrike" cap="none" normalizeH="0" baseline="0">
                        <a:ln>
                          <a:noFill/>
                        </a:ln>
                        <a:solidFill>
                          <a:srgbClr val="CC0000"/>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731838" algn="l"/>
                          <a:tab pos="3413125" algn="l"/>
                          <a:tab pos="4846638" algn="r"/>
                        </a:tabLst>
                      </a:pPr>
                      <a:r>
                        <a:rPr kumimoji="0" lang="en-AU" sz="2100" b="1" i="0" u="none" strike="noStrike" cap="none" normalizeH="0" baseline="0">
                          <a:ln>
                            <a:noFill/>
                          </a:ln>
                          <a:solidFill>
                            <a:schemeClr val="tx1"/>
                          </a:solidFill>
                          <a:effectLst/>
                          <a:latin typeface="Arial" charset="0"/>
                          <a:ea typeface="Times New Roman" pitchFamily="18" charset="0"/>
                          <a:cs typeface="Arial" charset="0"/>
                        </a:rPr>
                        <a:t>	Origen	</a:t>
                      </a:r>
                      <a:r>
                        <a:rPr kumimoji="0" lang="en-AU" sz="2100" b="1" i="0" u="none" strike="noStrike" cap="none" normalizeH="0" baseline="0">
                          <a:ln>
                            <a:noFill/>
                          </a:ln>
                          <a:solidFill>
                            <a:srgbClr val="CC0000"/>
                          </a:solidFill>
                          <a:effectLst/>
                          <a:latin typeface="Arial" charset="0"/>
                          <a:ea typeface="Times New Roman" pitchFamily="18" charset="0"/>
                          <a:cs typeface="Arial" charset="0"/>
                        </a:rPr>
                        <a:t>17922</a:t>
                      </a:r>
                      <a:endParaRPr kumimoji="0" lang="en-US" sz="2100" b="1" i="0" u="none" strike="noStrike" cap="none" normalizeH="0" baseline="0">
                        <a:ln>
                          <a:noFill/>
                        </a:ln>
                        <a:solidFill>
                          <a:srgbClr val="CC0000"/>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731838" algn="l"/>
                          <a:tab pos="3413125" algn="l"/>
                          <a:tab pos="4846638" algn="r"/>
                        </a:tabLst>
                      </a:pPr>
                      <a:r>
                        <a:rPr kumimoji="0" lang="en-AU" sz="2100" b="1" i="0" u="none" strike="noStrike" cap="none" normalizeH="0" baseline="0">
                          <a:ln>
                            <a:noFill/>
                          </a:ln>
                          <a:solidFill>
                            <a:schemeClr val="tx1"/>
                          </a:solidFill>
                          <a:effectLst/>
                          <a:latin typeface="Arial" charset="0"/>
                          <a:ea typeface="Times New Roman" pitchFamily="18" charset="0"/>
                          <a:cs typeface="Arial" charset="0"/>
                        </a:rPr>
                        <a:t>	Tertullian	</a:t>
                      </a:r>
                      <a:r>
                        <a:rPr kumimoji="0" lang="en-AU" sz="2100" b="1" i="0" u="none" strike="noStrike" cap="none" normalizeH="0" baseline="0">
                          <a:ln>
                            <a:noFill/>
                          </a:ln>
                          <a:solidFill>
                            <a:srgbClr val="CC0000"/>
                          </a:solidFill>
                          <a:effectLst/>
                          <a:latin typeface="Arial" charset="0"/>
                          <a:ea typeface="Times New Roman" pitchFamily="18" charset="0"/>
                          <a:cs typeface="Arial" charset="0"/>
                        </a:rPr>
                        <a:t>7258</a:t>
                      </a:r>
                      <a:endParaRPr kumimoji="0" lang="en-US" sz="2100" b="1" i="0" u="none" strike="noStrike" cap="none" normalizeH="0" baseline="0">
                        <a:ln>
                          <a:noFill/>
                        </a:ln>
                        <a:solidFill>
                          <a:srgbClr val="CC0000"/>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731838" algn="l"/>
                          <a:tab pos="3413125" algn="l"/>
                          <a:tab pos="4846638" algn="r"/>
                        </a:tabLst>
                      </a:pPr>
                      <a:r>
                        <a:rPr kumimoji="0" lang="en-AU" sz="2100" b="1" i="0" u="none" strike="noStrike" cap="none" normalizeH="0" baseline="0">
                          <a:ln>
                            <a:noFill/>
                          </a:ln>
                          <a:solidFill>
                            <a:schemeClr val="tx1"/>
                          </a:solidFill>
                          <a:effectLst/>
                          <a:latin typeface="Arial" charset="0"/>
                          <a:ea typeface="Times New Roman" pitchFamily="18" charset="0"/>
                          <a:cs typeface="Arial" charset="0"/>
                        </a:rPr>
                        <a:t>	Hippolytus	</a:t>
                      </a:r>
                      <a:r>
                        <a:rPr kumimoji="0" lang="en-AU" sz="2100" b="1" i="0" u="none" strike="noStrike" cap="none" normalizeH="0" baseline="0">
                          <a:ln>
                            <a:noFill/>
                          </a:ln>
                          <a:solidFill>
                            <a:srgbClr val="CC0000"/>
                          </a:solidFill>
                          <a:effectLst/>
                          <a:latin typeface="Arial" charset="0"/>
                          <a:ea typeface="Times New Roman" pitchFamily="18" charset="0"/>
                          <a:cs typeface="Arial" charset="0"/>
                        </a:rPr>
                        <a:t>1378</a:t>
                      </a:r>
                      <a:endParaRPr kumimoji="0" lang="en-US" sz="2100" b="1" i="0" u="none" strike="noStrike" cap="none" normalizeH="0" baseline="0">
                        <a:ln>
                          <a:noFill/>
                        </a:ln>
                        <a:solidFill>
                          <a:srgbClr val="CC0000"/>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731838" algn="l"/>
                          <a:tab pos="3413125" algn="l"/>
                          <a:tab pos="4846638" algn="r"/>
                        </a:tabLst>
                      </a:pPr>
                      <a:r>
                        <a:rPr kumimoji="0" lang="en-AU" sz="2100" b="1" i="0" u="none" strike="noStrike" cap="none" normalizeH="0" baseline="0">
                          <a:ln>
                            <a:noFill/>
                          </a:ln>
                          <a:solidFill>
                            <a:schemeClr val="tx1"/>
                          </a:solidFill>
                          <a:effectLst/>
                          <a:latin typeface="Arial" charset="0"/>
                          <a:ea typeface="Times New Roman" pitchFamily="18" charset="0"/>
                          <a:cs typeface="Arial" charset="0"/>
                        </a:rPr>
                        <a:t>	Eusebius	</a:t>
                      </a:r>
                      <a:r>
                        <a:rPr kumimoji="0" lang="en-AU" sz="2100" b="1" i="0" u="none" strike="noStrike" cap="none" normalizeH="0" baseline="0">
                          <a:ln>
                            <a:noFill/>
                          </a:ln>
                          <a:solidFill>
                            <a:srgbClr val="CC0000"/>
                          </a:solidFill>
                          <a:effectLst/>
                          <a:latin typeface="Arial" charset="0"/>
                          <a:ea typeface="Times New Roman" pitchFamily="18" charset="0"/>
                          <a:cs typeface="Arial" charset="0"/>
                        </a:rPr>
                        <a:t>5176</a:t>
                      </a:r>
                      <a:endParaRPr kumimoji="0" lang="en-US" sz="2100" b="1" i="0" u="none" strike="noStrike" cap="none" normalizeH="0" baseline="0">
                        <a:ln>
                          <a:noFill/>
                        </a:ln>
                        <a:solidFill>
                          <a:srgbClr val="CC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6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693988" algn="l"/>
                          <a:tab pos="4846638" algn="r"/>
                        </a:tabLst>
                      </a:pPr>
                      <a:r>
                        <a:rPr kumimoji="0" lang="en-AU" sz="1200" b="1" i="0" u="none" strike="noStrike" cap="none" normalizeH="0" baseline="0">
                          <a:ln>
                            <a:noFill/>
                          </a:ln>
                          <a:solidFill>
                            <a:srgbClr val="FFFFFF"/>
                          </a:solidFill>
                          <a:effectLst/>
                          <a:latin typeface="Arial" charset="0"/>
                          <a:ea typeface="Times New Roman" pitchFamily="18" charset="0"/>
                          <a:cs typeface="Arial" charset="0"/>
                        </a:rPr>
                        <a:t>	</a:t>
                      </a:r>
                      <a:r>
                        <a:rPr kumimoji="0" lang="en-AU" sz="2800" b="1" i="0" u="none" strike="noStrike" cap="none" normalizeH="0" baseline="0">
                          <a:ln>
                            <a:noFill/>
                          </a:ln>
                          <a:solidFill>
                            <a:srgbClr val="FFFFFF"/>
                          </a:solidFill>
                          <a:effectLst/>
                          <a:latin typeface="Arial" charset="0"/>
                          <a:ea typeface="Times New Roman" pitchFamily="18" charset="0"/>
                          <a:cs typeface="Arial" charset="0"/>
                        </a:rPr>
                        <a:t>TOTAL		  36289</a:t>
                      </a:r>
                      <a:endParaRPr kumimoji="0" lang="en-AU" sz="2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2"/>
                  </a:ext>
                </a:extLst>
              </a:tr>
            </a:tbl>
          </a:graphicData>
        </a:graphic>
      </p:graphicFrame>
      <p:pic>
        <p:nvPicPr>
          <p:cNvPr id="135187" name="Picture 99" descr="books">
            <a:extLst>
              <a:ext uri="{FF2B5EF4-FFF2-40B4-BE49-F238E27FC236}">
                <a16:creationId xmlns:a16="http://schemas.microsoft.com/office/drawing/2014/main" id="{651FDDCF-B4D8-E2F4-E4B9-F65E130F0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864" y="3141664"/>
            <a:ext cx="237648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A2FD5825-4625-11E4-E726-02E3BFED6F51}"/>
              </a:ext>
            </a:extLst>
          </p:cNvPr>
          <p:cNvSpPr>
            <a:spLocks noGrp="1" noChangeArrowheads="1"/>
          </p:cNvSpPr>
          <p:nvPr>
            <p:ph type="title"/>
          </p:nvPr>
        </p:nvSpPr>
        <p:spPr>
          <a:xfrm>
            <a:off x="1981200" y="274639"/>
            <a:ext cx="8229600" cy="777875"/>
          </a:xfrm>
          <a:gradFill rotWithShape="1">
            <a:gsLst>
              <a:gs pos="0">
                <a:schemeClr val="bg1"/>
              </a:gs>
              <a:gs pos="100000">
                <a:srgbClr val="9797DD"/>
              </a:gs>
            </a:gsLst>
            <a:lin ang="5400000" scaled="1"/>
          </a:gradFill>
          <a:effectLst>
            <a:outerShdw dist="107763" dir="2700000" algn="ctr" rotWithShape="0">
              <a:schemeClr val="bg2">
                <a:alpha val="50000"/>
              </a:schemeClr>
            </a:outerShdw>
          </a:effectLst>
        </p:spPr>
        <p:txBody>
          <a:bodyPr/>
          <a:lstStyle/>
          <a:p>
            <a:pPr>
              <a:defRPr/>
            </a:pPr>
            <a:r>
              <a:rPr lang="en-AU" sz="3200">
                <a:effectLst>
                  <a:outerShdw blurRad="38100" dist="38100" dir="2700000" algn="tl">
                    <a:srgbClr val="FFFFFF"/>
                  </a:outerShdw>
                </a:effectLst>
              </a:rPr>
              <a:t>Sir David Dalrymple’s Conclusion</a:t>
            </a:r>
          </a:p>
        </p:txBody>
      </p:sp>
      <p:sp>
        <p:nvSpPr>
          <p:cNvPr id="136195" name="Text Box 20">
            <a:extLst>
              <a:ext uri="{FF2B5EF4-FFF2-40B4-BE49-F238E27FC236}">
                <a16:creationId xmlns:a16="http://schemas.microsoft.com/office/drawing/2014/main" id="{A6EFB3D3-56D4-DDDF-E2A6-1D0E1FD09A34}"/>
              </a:ext>
            </a:extLst>
          </p:cNvPr>
          <p:cNvSpPr txBox="1">
            <a:spLocks noChangeArrowheads="1"/>
          </p:cNvSpPr>
          <p:nvPr/>
        </p:nvSpPr>
        <p:spPr bwMode="auto">
          <a:xfrm>
            <a:off x="1847850" y="1457325"/>
            <a:ext cx="55435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50000"/>
              </a:spcBef>
              <a:buClrTx/>
              <a:buSzTx/>
              <a:buFontTx/>
              <a:buNone/>
            </a:pPr>
            <a:r>
              <a:rPr lang="en-AU" altLang="en-US" sz="2300">
                <a:solidFill>
                  <a:schemeClr val="bg2"/>
                </a:solidFill>
                <a:latin typeface="Times New Roman" panose="02020603050405020304" pitchFamily="18" charset="0"/>
              </a:rPr>
              <a:t>So, renowned researcher Sir David Dalrymple said:</a:t>
            </a:r>
            <a:r>
              <a:rPr lang="en-AU" altLang="en-US" sz="2300">
                <a:solidFill>
                  <a:srgbClr val="CC0000"/>
                </a:solidFill>
                <a:latin typeface="Times New Roman" panose="02020603050405020304" pitchFamily="18" charset="0"/>
              </a:rPr>
              <a:t>“As I possessed all the existing works of the Fathers of the 2nd &amp; 3rd Centuries, I commenced to search, and up to this time I have found the entire New Testament except 11 verses."</a:t>
            </a:r>
          </a:p>
        </p:txBody>
      </p:sp>
      <p:pic>
        <p:nvPicPr>
          <p:cNvPr id="136196" name="Picture 22" descr="bible puzzle final">
            <a:extLst>
              <a:ext uri="{FF2B5EF4-FFF2-40B4-BE49-F238E27FC236}">
                <a16:creationId xmlns:a16="http://schemas.microsoft.com/office/drawing/2014/main" id="{15EFBC95-200B-65BD-D086-8336084AF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963" y="1506539"/>
            <a:ext cx="309721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Text Box 23">
            <a:extLst>
              <a:ext uri="{FF2B5EF4-FFF2-40B4-BE49-F238E27FC236}">
                <a16:creationId xmlns:a16="http://schemas.microsoft.com/office/drawing/2014/main" id="{C08C0D10-F242-1943-1A9F-726DF494032A}"/>
              </a:ext>
            </a:extLst>
          </p:cNvPr>
          <p:cNvSpPr txBox="1">
            <a:spLocks noChangeArrowheads="1"/>
          </p:cNvSpPr>
          <p:nvPr/>
        </p:nvSpPr>
        <p:spPr bwMode="auto">
          <a:xfrm>
            <a:off x="1703389" y="4005264"/>
            <a:ext cx="8713787"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50000"/>
              </a:spcBef>
              <a:buClrTx/>
              <a:buSzTx/>
              <a:buFontTx/>
              <a:buNone/>
            </a:pPr>
            <a:r>
              <a:rPr lang="en-AU" altLang="en-US" sz="2300">
                <a:solidFill>
                  <a:schemeClr val="bg2"/>
                </a:solidFill>
                <a:latin typeface="Times New Roman" panose="02020603050405020304" pitchFamily="18" charset="0"/>
              </a:rPr>
              <a:t>So he goes on to say, </a:t>
            </a:r>
          </a:p>
          <a:p>
            <a:pPr algn="ctr" eaLnBrk="1" hangingPunct="1">
              <a:spcBef>
                <a:spcPct val="50000"/>
              </a:spcBef>
              <a:buClrTx/>
              <a:buSzTx/>
              <a:buFontTx/>
              <a:buNone/>
            </a:pPr>
            <a:r>
              <a:rPr lang="en-AU" altLang="en-US" sz="2300" b="1">
                <a:solidFill>
                  <a:srgbClr val="FF0000"/>
                </a:solidFill>
                <a:latin typeface="Times New Roman" panose="02020603050405020304" pitchFamily="18" charset="0"/>
              </a:rPr>
              <a:t>“if all the manuscripts were burnt at one time, </a:t>
            </a:r>
          </a:p>
          <a:p>
            <a:pPr algn="ctr" eaLnBrk="1" hangingPunct="1">
              <a:spcBef>
                <a:spcPct val="50000"/>
              </a:spcBef>
              <a:buClrTx/>
              <a:buSzTx/>
              <a:buFontTx/>
              <a:buNone/>
            </a:pPr>
            <a:r>
              <a:rPr lang="en-AU" altLang="en-US" sz="2300" b="1">
                <a:solidFill>
                  <a:srgbClr val="FF0000"/>
                </a:solidFill>
                <a:latin typeface="Times New Roman" panose="02020603050405020304" pitchFamily="18" charset="0"/>
              </a:rPr>
              <a:t>we would still have been able to piece the New Testament together.”  </a:t>
            </a:r>
            <a:r>
              <a:rPr lang="en-AU" altLang="en-US" sz="2300">
                <a:solidFill>
                  <a:schemeClr val="bg2"/>
                </a:solidFill>
                <a:latin typeface="Times New Roman" panose="02020603050405020304" pitchFamily="18" charset="0"/>
              </a:rPr>
              <a:t>Therefore he drew the following conclusion:</a:t>
            </a:r>
          </a:p>
          <a:p>
            <a:pPr algn="ctr" eaLnBrk="1" hangingPunct="1">
              <a:spcBef>
                <a:spcPct val="50000"/>
              </a:spcBef>
              <a:buClrTx/>
              <a:buSzTx/>
              <a:buFontTx/>
              <a:buNone/>
            </a:pPr>
            <a:r>
              <a:rPr lang="en-AU" altLang="en-US" sz="2300" b="1">
                <a:solidFill>
                  <a:srgbClr val="CC0000"/>
                </a:solidFill>
                <a:latin typeface="Times New Roman" panose="02020603050405020304" pitchFamily="18" charset="0"/>
              </a:rPr>
              <a:t>"If the New Testament were a collection of secular writings, their authenticity would generally be regarded as beyond all doubt."</a:t>
            </a:r>
            <a:endParaRPr lang="en-AU" altLang="en-US" sz="2300" b="1">
              <a:solidFill>
                <a:schemeClr val="bg2"/>
              </a:solidFill>
              <a:latin typeface="Times New Roman" panose="02020603050405020304" pitchFamily="18" charset="0"/>
            </a:endParaRPr>
          </a:p>
        </p:txBody>
      </p:sp>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A0C6-0EBD-FA21-86CE-AE7A62955625}"/>
              </a:ext>
            </a:extLst>
          </p:cNvPr>
          <p:cNvSpPr>
            <a:spLocks noGrp="1"/>
          </p:cNvSpPr>
          <p:nvPr>
            <p:ph type="title"/>
          </p:nvPr>
        </p:nvSpPr>
        <p:spPr>
          <a:xfrm>
            <a:off x="2291220" y="0"/>
            <a:ext cx="10515600" cy="1325563"/>
          </a:xfrm>
        </p:spPr>
        <p:txBody>
          <a:bodyPr/>
          <a:lstStyle/>
          <a:p>
            <a:r>
              <a:rPr lang="en-AU" dirty="0"/>
              <a:t>The Bible - 66 books of unified text</a:t>
            </a:r>
          </a:p>
        </p:txBody>
      </p:sp>
      <p:graphicFrame>
        <p:nvGraphicFramePr>
          <p:cNvPr id="7" name="Content Placeholder 6">
            <a:extLst>
              <a:ext uri="{FF2B5EF4-FFF2-40B4-BE49-F238E27FC236}">
                <a16:creationId xmlns:a16="http://schemas.microsoft.com/office/drawing/2014/main" id="{03E6FF56-59B2-E843-A5B4-76EAD0A3F7BB}"/>
              </a:ext>
            </a:extLst>
          </p:cNvPr>
          <p:cNvGraphicFramePr>
            <a:graphicFrameLocks noGrp="1"/>
          </p:cNvGraphicFramePr>
          <p:nvPr>
            <p:ph idx="1"/>
          </p:nvPr>
        </p:nvGraphicFramePr>
        <p:xfrm>
          <a:off x="158673" y="4384110"/>
          <a:ext cx="11874654" cy="2354893"/>
        </p:xfrm>
        <a:graphic>
          <a:graphicData uri="http://schemas.openxmlformats.org/drawingml/2006/table">
            <a:tbl>
              <a:tblPr>
                <a:tableStyleId>{5C22544A-7EE6-4342-B048-85BDC9FD1C3A}</a:tableStyleId>
              </a:tblPr>
              <a:tblGrid>
                <a:gridCol w="179919">
                  <a:extLst>
                    <a:ext uri="{9D8B030D-6E8A-4147-A177-3AD203B41FA5}">
                      <a16:colId xmlns:a16="http://schemas.microsoft.com/office/drawing/2014/main" val="2913323394"/>
                    </a:ext>
                  </a:extLst>
                </a:gridCol>
                <a:gridCol w="179919">
                  <a:extLst>
                    <a:ext uri="{9D8B030D-6E8A-4147-A177-3AD203B41FA5}">
                      <a16:colId xmlns:a16="http://schemas.microsoft.com/office/drawing/2014/main" val="113294346"/>
                    </a:ext>
                  </a:extLst>
                </a:gridCol>
                <a:gridCol w="179919">
                  <a:extLst>
                    <a:ext uri="{9D8B030D-6E8A-4147-A177-3AD203B41FA5}">
                      <a16:colId xmlns:a16="http://schemas.microsoft.com/office/drawing/2014/main" val="4229260972"/>
                    </a:ext>
                  </a:extLst>
                </a:gridCol>
                <a:gridCol w="179919">
                  <a:extLst>
                    <a:ext uri="{9D8B030D-6E8A-4147-A177-3AD203B41FA5}">
                      <a16:colId xmlns:a16="http://schemas.microsoft.com/office/drawing/2014/main" val="1490978184"/>
                    </a:ext>
                  </a:extLst>
                </a:gridCol>
                <a:gridCol w="179919">
                  <a:extLst>
                    <a:ext uri="{9D8B030D-6E8A-4147-A177-3AD203B41FA5}">
                      <a16:colId xmlns:a16="http://schemas.microsoft.com/office/drawing/2014/main" val="739920773"/>
                    </a:ext>
                  </a:extLst>
                </a:gridCol>
                <a:gridCol w="179919">
                  <a:extLst>
                    <a:ext uri="{9D8B030D-6E8A-4147-A177-3AD203B41FA5}">
                      <a16:colId xmlns:a16="http://schemas.microsoft.com/office/drawing/2014/main" val="479946832"/>
                    </a:ext>
                  </a:extLst>
                </a:gridCol>
                <a:gridCol w="179919">
                  <a:extLst>
                    <a:ext uri="{9D8B030D-6E8A-4147-A177-3AD203B41FA5}">
                      <a16:colId xmlns:a16="http://schemas.microsoft.com/office/drawing/2014/main" val="3708122388"/>
                    </a:ext>
                  </a:extLst>
                </a:gridCol>
                <a:gridCol w="179919">
                  <a:extLst>
                    <a:ext uri="{9D8B030D-6E8A-4147-A177-3AD203B41FA5}">
                      <a16:colId xmlns:a16="http://schemas.microsoft.com/office/drawing/2014/main" val="3253098511"/>
                    </a:ext>
                  </a:extLst>
                </a:gridCol>
                <a:gridCol w="179919">
                  <a:extLst>
                    <a:ext uri="{9D8B030D-6E8A-4147-A177-3AD203B41FA5}">
                      <a16:colId xmlns:a16="http://schemas.microsoft.com/office/drawing/2014/main" val="3718077410"/>
                    </a:ext>
                  </a:extLst>
                </a:gridCol>
                <a:gridCol w="179919">
                  <a:extLst>
                    <a:ext uri="{9D8B030D-6E8A-4147-A177-3AD203B41FA5}">
                      <a16:colId xmlns:a16="http://schemas.microsoft.com/office/drawing/2014/main" val="3029734442"/>
                    </a:ext>
                  </a:extLst>
                </a:gridCol>
                <a:gridCol w="179919">
                  <a:extLst>
                    <a:ext uri="{9D8B030D-6E8A-4147-A177-3AD203B41FA5}">
                      <a16:colId xmlns:a16="http://schemas.microsoft.com/office/drawing/2014/main" val="2286604089"/>
                    </a:ext>
                  </a:extLst>
                </a:gridCol>
                <a:gridCol w="179919">
                  <a:extLst>
                    <a:ext uri="{9D8B030D-6E8A-4147-A177-3AD203B41FA5}">
                      <a16:colId xmlns:a16="http://schemas.microsoft.com/office/drawing/2014/main" val="1494244519"/>
                    </a:ext>
                  </a:extLst>
                </a:gridCol>
                <a:gridCol w="179919">
                  <a:extLst>
                    <a:ext uri="{9D8B030D-6E8A-4147-A177-3AD203B41FA5}">
                      <a16:colId xmlns:a16="http://schemas.microsoft.com/office/drawing/2014/main" val="2906649313"/>
                    </a:ext>
                  </a:extLst>
                </a:gridCol>
                <a:gridCol w="179919">
                  <a:extLst>
                    <a:ext uri="{9D8B030D-6E8A-4147-A177-3AD203B41FA5}">
                      <a16:colId xmlns:a16="http://schemas.microsoft.com/office/drawing/2014/main" val="1191791146"/>
                    </a:ext>
                  </a:extLst>
                </a:gridCol>
                <a:gridCol w="179919">
                  <a:extLst>
                    <a:ext uri="{9D8B030D-6E8A-4147-A177-3AD203B41FA5}">
                      <a16:colId xmlns:a16="http://schemas.microsoft.com/office/drawing/2014/main" val="1392257626"/>
                    </a:ext>
                  </a:extLst>
                </a:gridCol>
                <a:gridCol w="179919">
                  <a:extLst>
                    <a:ext uri="{9D8B030D-6E8A-4147-A177-3AD203B41FA5}">
                      <a16:colId xmlns:a16="http://schemas.microsoft.com/office/drawing/2014/main" val="339439958"/>
                    </a:ext>
                  </a:extLst>
                </a:gridCol>
                <a:gridCol w="179919">
                  <a:extLst>
                    <a:ext uri="{9D8B030D-6E8A-4147-A177-3AD203B41FA5}">
                      <a16:colId xmlns:a16="http://schemas.microsoft.com/office/drawing/2014/main" val="616766714"/>
                    </a:ext>
                  </a:extLst>
                </a:gridCol>
                <a:gridCol w="179919">
                  <a:extLst>
                    <a:ext uri="{9D8B030D-6E8A-4147-A177-3AD203B41FA5}">
                      <a16:colId xmlns:a16="http://schemas.microsoft.com/office/drawing/2014/main" val="2919474376"/>
                    </a:ext>
                  </a:extLst>
                </a:gridCol>
                <a:gridCol w="179919">
                  <a:extLst>
                    <a:ext uri="{9D8B030D-6E8A-4147-A177-3AD203B41FA5}">
                      <a16:colId xmlns:a16="http://schemas.microsoft.com/office/drawing/2014/main" val="2037862563"/>
                    </a:ext>
                  </a:extLst>
                </a:gridCol>
                <a:gridCol w="179919">
                  <a:extLst>
                    <a:ext uri="{9D8B030D-6E8A-4147-A177-3AD203B41FA5}">
                      <a16:colId xmlns:a16="http://schemas.microsoft.com/office/drawing/2014/main" val="316198246"/>
                    </a:ext>
                  </a:extLst>
                </a:gridCol>
                <a:gridCol w="179919">
                  <a:extLst>
                    <a:ext uri="{9D8B030D-6E8A-4147-A177-3AD203B41FA5}">
                      <a16:colId xmlns:a16="http://schemas.microsoft.com/office/drawing/2014/main" val="537500135"/>
                    </a:ext>
                  </a:extLst>
                </a:gridCol>
                <a:gridCol w="179919">
                  <a:extLst>
                    <a:ext uri="{9D8B030D-6E8A-4147-A177-3AD203B41FA5}">
                      <a16:colId xmlns:a16="http://schemas.microsoft.com/office/drawing/2014/main" val="2735748148"/>
                    </a:ext>
                  </a:extLst>
                </a:gridCol>
                <a:gridCol w="179919">
                  <a:extLst>
                    <a:ext uri="{9D8B030D-6E8A-4147-A177-3AD203B41FA5}">
                      <a16:colId xmlns:a16="http://schemas.microsoft.com/office/drawing/2014/main" val="2700085317"/>
                    </a:ext>
                  </a:extLst>
                </a:gridCol>
                <a:gridCol w="179919">
                  <a:extLst>
                    <a:ext uri="{9D8B030D-6E8A-4147-A177-3AD203B41FA5}">
                      <a16:colId xmlns:a16="http://schemas.microsoft.com/office/drawing/2014/main" val="1822555042"/>
                    </a:ext>
                  </a:extLst>
                </a:gridCol>
                <a:gridCol w="179919">
                  <a:extLst>
                    <a:ext uri="{9D8B030D-6E8A-4147-A177-3AD203B41FA5}">
                      <a16:colId xmlns:a16="http://schemas.microsoft.com/office/drawing/2014/main" val="3709718773"/>
                    </a:ext>
                  </a:extLst>
                </a:gridCol>
                <a:gridCol w="179919">
                  <a:extLst>
                    <a:ext uri="{9D8B030D-6E8A-4147-A177-3AD203B41FA5}">
                      <a16:colId xmlns:a16="http://schemas.microsoft.com/office/drawing/2014/main" val="686584253"/>
                    </a:ext>
                  </a:extLst>
                </a:gridCol>
                <a:gridCol w="179919">
                  <a:extLst>
                    <a:ext uri="{9D8B030D-6E8A-4147-A177-3AD203B41FA5}">
                      <a16:colId xmlns:a16="http://schemas.microsoft.com/office/drawing/2014/main" val="53743333"/>
                    </a:ext>
                  </a:extLst>
                </a:gridCol>
                <a:gridCol w="179919">
                  <a:extLst>
                    <a:ext uri="{9D8B030D-6E8A-4147-A177-3AD203B41FA5}">
                      <a16:colId xmlns:a16="http://schemas.microsoft.com/office/drawing/2014/main" val="2474065744"/>
                    </a:ext>
                  </a:extLst>
                </a:gridCol>
                <a:gridCol w="179919">
                  <a:extLst>
                    <a:ext uri="{9D8B030D-6E8A-4147-A177-3AD203B41FA5}">
                      <a16:colId xmlns:a16="http://schemas.microsoft.com/office/drawing/2014/main" val="4187830038"/>
                    </a:ext>
                  </a:extLst>
                </a:gridCol>
                <a:gridCol w="179919">
                  <a:extLst>
                    <a:ext uri="{9D8B030D-6E8A-4147-A177-3AD203B41FA5}">
                      <a16:colId xmlns:a16="http://schemas.microsoft.com/office/drawing/2014/main" val="583041502"/>
                    </a:ext>
                  </a:extLst>
                </a:gridCol>
                <a:gridCol w="179919">
                  <a:extLst>
                    <a:ext uri="{9D8B030D-6E8A-4147-A177-3AD203B41FA5}">
                      <a16:colId xmlns:a16="http://schemas.microsoft.com/office/drawing/2014/main" val="779133135"/>
                    </a:ext>
                  </a:extLst>
                </a:gridCol>
                <a:gridCol w="179919">
                  <a:extLst>
                    <a:ext uri="{9D8B030D-6E8A-4147-A177-3AD203B41FA5}">
                      <a16:colId xmlns:a16="http://schemas.microsoft.com/office/drawing/2014/main" val="452494990"/>
                    </a:ext>
                  </a:extLst>
                </a:gridCol>
                <a:gridCol w="179919">
                  <a:extLst>
                    <a:ext uri="{9D8B030D-6E8A-4147-A177-3AD203B41FA5}">
                      <a16:colId xmlns:a16="http://schemas.microsoft.com/office/drawing/2014/main" val="2650385744"/>
                    </a:ext>
                  </a:extLst>
                </a:gridCol>
                <a:gridCol w="179919">
                  <a:extLst>
                    <a:ext uri="{9D8B030D-6E8A-4147-A177-3AD203B41FA5}">
                      <a16:colId xmlns:a16="http://schemas.microsoft.com/office/drawing/2014/main" val="1649228501"/>
                    </a:ext>
                  </a:extLst>
                </a:gridCol>
                <a:gridCol w="179919">
                  <a:extLst>
                    <a:ext uri="{9D8B030D-6E8A-4147-A177-3AD203B41FA5}">
                      <a16:colId xmlns:a16="http://schemas.microsoft.com/office/drawing/2014/main" val="1898227827"/>
                    </a:ext>
                  </a:extLst>
                </a:gridCol>
                <a:gridCol w="179919">
                  <a:extLst>
                    <a:ext uri="{9D8B030D-6E8A-4147-A177-3AD203B41FA5}">
                      <a16:colId xmlns:a16="http://schemas.microsoft.com/office/drawing/2014/main" val="1344180945"/>
                    </a:ext>
                  </a:extLst>
                </a:gridCol>
                <a:gridCol w="179919">
                  <a:extLst>
                    <a:ext uri="{9D8B030D-6E8A-4147-A177-3AD203B41FA5}">
                      <a16:colId xmlns:a16="http://schemas.microsoft.com/office/drawing/2014/main" val="3852721543"/>
                    </a:ext>
                  </a:extLst>
                </a:gridCol>
                <a:gridCol w="179919">
                  <a:extLst>
                    <a:ext uri="{9D8B030D-6E8A-4147-A177-3AD203B41FA5}">
                      <a16:colId xmlns:a16="http://schemas.microsoft.com/office/drawing/2014/main" val="3153100967"/>
                    </a:ext>
                  </a:extLst>
                </a:gridCol>
                <a:gridCol w="179919">
                  <a:extLst>
                    <a:ext uri="{9D8B030D-6E8A-4147-A177-3AD203B41FA5}">
                      <a16:colId xmlns:a16="http://schemas.microsoft.com/office/drawing/2014/main" val="3063025787"/>
                    </a:ext>
                  </a:extLst>
                </a:gridCol>
                <a:gridCol w="179919">
                  <a:extLst>
                    <a:ext uri="{9D8B030D-6E8A-4147-A177-3AD203B41FA5}">
                      <a16:colId xmlns:a16="http://schemas.microsoft.com/office/drawing/2014/main" val="2644434665"/>
                    </a:ext>
                  </a:extLst>
                </a:gridCol>
                <a:gridCol w="179919">
                  <a:extLst>
                    <a:ext uri="{9D8B030D-6E8A-4147-A177-3AD203B41FA5}">
                      <a16:colId xmlns:a16="http://schemas.microsoft.com/office/drawing/2014/main" val="1438674468"/>
                    </a:ext>
                  </a:extLst>
                </a:gridCol>
                <a:gridCol w="179919">
                  <a:extLst>
                    <a:ext uri="{9D8B030D-6E8A-4147-A177-3AD203B41FA5}">
                      <a16:colId xmlns:a16="http://schemas.microsoft.com/office/drawing/2014/main" val="1090502961"/>
                    </a:ext>
                  </a:extLst>
                </a:gridCol>
                <a:gridCol w="179919">
                  <a:extLst>
                    <a:ext uri="{9D8B030D-6E8A-4147-A177-3AD203B41FA5}">
                      <a16:colId xmlns:a16="http://schemas.microsoft.com/office/drawing/2014/main" val="4073072550"/>
                    </a:ext>
                  </a:extLst>
                </a:gridCol>
                <a:gridCol w="179919">
                  <a:extLst>
                    <a:ext uri="{9D8B030D-6E8A-4147-A177-3AD203B41FA5}">
                      <a16:colId xmlns:a16="http://schemas.microsoft.com/office/drawing/2014/main" val="2704817290"/>
                    </a:ext>
                  </a:extLst>
                </a:gridCol>
                <a:gridCol w="179919">
                  <a:extLst>
                    <a:ext uri="{9D8B030D-6E8A-4147-A177-3AD203B41FA5}">
                      <a16:colId xmlns:a16="http://schemas.microsoft.com/office/drawing/2014/main" val="2602579860"/>
                    </a:ext>
                  </a:extLst>
                </a:gridCol>
                <a:gridCol w="179919">
                  <a:extLst>
                    <a:ext uri="{9D8B030D-6E8A-4147-A177-3AD203B41FA5}">
                      <a16:colId xmlns:a16="http://schemas.microsoft.com/office/drawing/2014/main" val="4639235"/>
                    </a:ext>
                  </a:extLst>
                </a:gridCol>
                <a:gridCol w="179919">
                  <a:extLst>
                    <a:ext uri="{9D8B030D-6E8A-4147-A177-3AD203B41FA5}">
                      <a16:colId xmlns:a16="http://schemas.microsoft.com/office/drawing/2014/main" val="3875702246"/>
                    </a:ext>
                  </a:extLst>
                </a:gridCol>
                <a:gridCol w="179919">
                  <a:extLst>
                    <a:ext uri="{9D8B030D-6E8A-4147-A177-3AD203B41FA5}">
                      <a16:colId xmlns:a16="http://schemas.microsoft.com/office/drawing/2014/main" val="1827397235"/>
                    </a:ext>
                  </a:extLst>
                </a:gridCol>
                <a:gridCol w="179919">
                  <a:extLst>
                    <a:ext uri="{9D8B030D-6E8A-4147-A177-3AD203B41FA5}">
                      <a16:colId xmlns:a16="http://schemas.microsoft.com/office/drawing/2014/main" val="3298843666"/>
                    </a:ext>
                  </a:extLst>
                </a:gridCol>
                <a:gridCol w="179919">
                  <a:extLst>
                    <a:ext uri="{9D8B030D-6E8A-4147-A177-3AD203B41FA5}">
                      <a16:colId xmlns:a16="http://schemas.microsoft.com/office/drawing/2014/main" val="3636241684"/>
                    </a:ext>
                  </a:extLst>
                </a:gridCol>
                <a:gridCol w="179919">
                  <a:extLst>
                    <a:ext uri="{9D8B030D-6E8A-4147-A177-3AD203B41FA5}">
                      <a16:colId xmlns:a16="http://schemas.microsoft.com/office/drawing/2014/main" val="2082459536"/>
                    </a:ext>
                  </a:extLst>
                </a:gridCol>
                <a:gridCol w="179919">
                  <a:extLst>
                    <a:ext uri="{9D8B030D-6E8A-4147-A177-3AD203B41FA5}">
                      <a16:colId xmlns:a16="http://schemas.microsoft.com/office/drawing/2014/main" val="1062507036"/>
                    </a:ext>
                  </a:extLst>
                </a:gridCol>
                <a:gridCol w="179919">
                  <a:extLst>
                    <a:ext uri="{9D8B030D-6E8A-4147-A177-3AD203B41FA5}">
                      <a16:colId xmlns:a16="http://schemas.microsoft.com/office/drawing/2014/main" val="4170236490"/>
                    </a:ext>
                  </a:extLst>
                </a:gridCol>
                <a:gridCol w="179919">
                  <a:extLst>
                    <a:ext uri="{9D8B030D-6E8A-4147-A177-3AD203B41FA5}">
                      <a16:colId xmlns:a16="http://schemas.microsoft.com/office/drawing/2014/main" val="1348278529"/>
                    </a:ext>
                  </a:extLst>
                </a:gridCol>
                <a:gridCol w="179919">
                  <a:extLst>
                    <a:ext uri="{9D8B030D-6E8A-4147-A177-3AD203B41FA5}">
                      <a16:colId xmlns:a16="http://schemas.microsoft.com/office/drawing/2014/main" val="295321860"/>
                    </a:ext>
                  </a:extLst>
                </a:gridCol>
                <a:gridCol w="179919">
                  <a:extLst>
                    <a:ext uri="{9D8B030D-6E8A-4147-A177-3AD203B41FA5}">
                      <a16:colId xmlns:a16="http://schemas.microsoft.com/office/drawing/2014/main" val="2858558572"/>
                    </a:ext>
                  </a:extLst>
                </a:gridCol>
                <a:gridCol w="179919">
                  <a:extLst>
                    <a:ext uri="{9D8B030D-6E8A-4147-A177-3AD203B41FA5}">
                      <a16:colId xmlns:a16="http://schemas.microsoft.com/office/drawing/2014/main" val="374848183"/>
                    </a:ext>
                  </a:extLst>
                </a:gridCol>
                <a:gridCol w="179919">
                  <a:extLst>
                    <a:ext uri="{9D8B030D-6E8A-4147-A177-3AD203B41FA5}">
                      <a16:colId xmlns:a16="http://schemas.microsoft.com/office/drawing/2014/main" val="738823673"/>
                    </a:ext>
                  </a:extLst>
                </a:gridCol>
                <a:gridCol w="179919">
                  <a:extLst>
                    <a:ext uri="{9D8B030D-6E8A-4147-A177-3AD203B41FA5}">
                      <a16:colId xmlns:a16="http://schemas.microsoft.com/office/drawing/2014/main" val="2334792652"/>
                    </a:ext>
                  </a:extLst>
                </a:gridCol>
                <a:gridCol w="179919">
                  <a:extLst>
                    <a:ext uri="{9D8B030D-6E8A-4147-A177-3AD203B41FA5}">
                      <a16:colId xmlns:a16="http://schemas.microsoft.com/office/drawing/2014/main" val="2353396006"/>
                    </a:ext>
                  </a:extLst>
                </a:gridCol>
                <a:gridCol w="179919">
                  <a:extLst>
                    <a:ext uri="{9D8B030D-6E8A-4147-A177-3AD203B41FA5}">
                      <a16:colId xmlns:a16="http://schemas.microsoft.com/office/drawing/2014/main" val="2446691520"/>
                    </a:ext>
                  </a:extLst>
                </a:gridCol>
                <a:gridCol w="179919">
                  <a:extLst>
                    <a:ext uri="{9D8B030D-6E8A-4147-A177-3AD203B41FA5}">
                      <a16:colId xmlns:a16="http://schemas.microsoft.com/office/drawing/2014/main" val="719286605"/>
                    </a:ext>
                  </a:extLst>
                </a:gridCol>
                <a:gridCol w="179919">
                  <a:extLst>
                    <a:ext uri="{9D8B030D-6E8A-4147-A177-3AD203B41FA5}">
                      <a16:colId xmlns:a16="http://schemas.microsoft.com/office/drawing/2014/main" val="2029078400"/>
                    </a:ext>
                  </a:extLst>
                </a:gridCol>
                <a:gridCol w="179919">
                  <a:extLst>
                    <a:ext uri="{9D8B030D-6E8A-4147-A177-3AD203B41FA5}">
                      <a16:colId xmlns:a16="http://schemas.microsoft.com/office/drawing/2014/main" val="2472663029"/>
                    </a:ext>
                  </a:extLst>
                </a:gridCol>
                <a:gridCol w="179919">
                  <a:extLst>
                    <a:ext uri="{9D8B030D-6E8A-4147-A177-3AD203B41FA5}">
                      <a16:colId xmlns:a16="http://schemas.microsoft.com/office/drawing/2014/main" val="1468975795"/>
                    </a:ext>
                  </a:extLst>
                </a:gridCol>
                <a:gridCol w="179919">
                  <a:extLst>
                    <a:ext uri="{9D8B030D-6E8A-4147-A177-3AD203B41FA5}">
                      <a16:colId xmlns:a16="http://schemas.microsoft.com/office/drawing/2014/main" val="1614456218"/>
                    </a:ext>
                  </a:extLst>
                </a:gridCol>
              </a:tblGrid>
              <a:tr h="1716519">
                <a:tc>
                  <a:txBody>
                    <a:bodyPr/>
                    <a:lstStyle/>
                    <a:p>
                      <a:pPr algn="ctr" fontAlgn="b"/>
                      <a:r>
                        <a:rPr lang="en-AU" sz="700" u="none" strike="noStrike">
                          <a:effectLst/>
                        </a:rPr>
                        <a:t>Genesis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Exodus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Leviticus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Numbers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Deuteronomy</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Joshua</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Judges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Ruth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Samuel</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Samuel</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Kings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Kings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Chronicles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Chronicles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Ezra</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Nehemiah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Esther</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Job</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Psalm</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Proverbs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Ecclesiastes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Song of Solomon</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Isaiah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Jeremiah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Lamentations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Ezekiel</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Daniel</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Hosea</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Joel</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Amos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Obadiah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Jonah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Micah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Nahum</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Habakkuk</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Zephaniah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Haggai</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Zechariah</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Malachi</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Matthew</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Mark</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Luke</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John</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Acts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Romans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Corinthians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Corinthians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Galatians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Ephesians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Philippians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Colossians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Thessalonians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Thessalonians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Timothy</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Timothy</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Titus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Philemon</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Hebrews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James</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Peter</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Peter</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1 John</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2 John</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3 John</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Jude</a:t>
                      </a:r>
                      <a:endParaRPr lang="en-AU" sz="700" b="0" i="0" u="none" strike="noStrike">
                        <a:solidFill>
                          <a:srgbClr val="000000"/>
                        </a:solidFill>
                        <a:effectLst/>
                        <a:latin typeface="Aptos Narrow" panose="020B0004020202020204" pitchFamily="34" charset="0"/>
                      </a:endParaRPr>
                    </a:p>
                  </a:txBody>
                  <a:tcPr marL="5690" marR="5690" marT="5690" marB="0" vert="vert270" anchor="b"/>
                </a:tc>
                <a:tc>
                  <a:txBody>
                    <a:bodyPr/>
                    <a:lstStyle/>
                    <a:p>
                      <a:pPr algn="ctr" fontAlgn="b"/>
                      <a:r>
                        <a:rPr lang="en-AU" sz="700" u="none" strike="noStrike">
                          <a:effectLst/>
                        </a:rPr>
                        <a:t>Revelation</a:t>
                      </a:r>
                      <a:endParaRPr lang="en-AU" sz="700" b="0" i="0" u="none" strike="noStrike">
                        <a:solidFill>
                          <a:srgbClr val="000000"/>
                        </a:solidFill>
                        <a:effectLst/>
                        <a:latin typeface="Aptos Narrow" panose="020B0004020202020204" pitchFamily="34" charset="0"/>
                      </a:endParaRPr>
                    </a:p>
                  </a:txBody>
                  <a:tcPr marL="5690" marR="5690" marT="5690" marB="0" vert="vert270" anchor="b"/>
                </a:tc>
                <a:extLst>
                  <a:ext uri="{0D108BD9-81ED-4DB2-BD59-A6C34878D82A}">
                    <a16:rowId xmlns:a16="http://schemas.microsoft.com/office/drawing/2014/main" val="1660030649"/>
                  </a:ext>
                </a:extLst>
              </a:tr>
              <a:tr h="638374">
                <a:tc>
                  <a:txBody>
                    <a:bodyPr/>
                    <a:lstStyle/>
                    <a:p>
                      <a:pPr algn="ctr" fontAlgn="b"/>
                      <a:r>
                        <a:rPr lang="en-AU" sz="1000" u="none" strike="noStrike">
                          <a:effectLst/>
                        </a:rPr>
                        <a:t>1</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6</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7</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8</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9</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10</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11</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12</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13</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14</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15</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16</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17</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18</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19</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20</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21</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22</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23</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24</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25</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26</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27</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28</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29</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30</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31</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32</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33</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34</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35</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36</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37</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38</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39</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40</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41</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42</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43</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44</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45</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46</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47</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48</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49</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50</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51</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52</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53</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54</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55</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56</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57</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58</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59</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60</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61</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62</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63</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64</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a:effectLst/>
                        </a:rPr>
                        <a:t>65</a:t>
                      </a:r>
                      <a:endParaRPr lang="en-AU" sz="1000" b="0" i="0" u="none" strike="noStrike">
                        <a:solidFill>
                          <a:srgbClr val="000000"/>
                        </a:solidFill>
                        <a:effectLst/>
                        <a:latin typeface="Aptos Narrow" panose="020B0004020202020204" pitchFamily="34" charset="0"/>
                      </a:endParaRPr>
                    </a:p>
                  </a:txBody>
                  <a:tcPr marL="5690" marR="5690" marT="5690" marB="0" vert="wordArtVert" anchor="b"/>
                </a:tc>
                <a:tc>
                  <a:txBody>
                    <a:bodyPr/>
                    <a:lstStyle/>
                    <a:p>
                      <a:pPr algn="ctr" fontAlgn="b"/>
                      <a:r>
                        <a:rPr lang="en-AU" sz="1000" u="none" strike="noStrike" dirty="0">
                          <a:effectLst/>
                        </a:rPr>
                        <a:t>66</a:t>
                      </a:r>
                      <a:endParaRPr lang="en-AU" sz="1000" b="0" i="0" u="none" strike="noStrike" dirty="0">
                        <a:solidFill>
                          <a:srgbClr val="000000"/>
                        </a:solidFill>
                        <a:effectLst/>
                        <a:latin typeface="Aptos Narrow" panose="020B0004020202020204" pitchFamily="34" charset="0"/>
                      </a:endParaRPr>
                    </a:p>
                  </a:txBody>
                  <a:tcPr marL="5690" marR="5690" marT="5690" marB="0" vert="wordArtVert" anchor="b"/>
                </a:tc>
                <a:extLst>
                  <a:ext uri="{0D108BD9-81ED-4DB2-BD59-A6C34878D82A}">
                    <a16:rowId xmlns:a16="http://schemas.microsoft.com/office/drawing/2014/main" val="3749702244"/>
                  </a:ext>
                </a:extLst>
              </a:tr>
            </a:tbl>
          </a:graphicData>
        </a:graphic>
      </p:graphicFrame>
      <p:sp>
        <p:nvSpPr>
          <p:cNvPr id="9" name="TextBox 8">
            <a:extLst>
              <a:ext uri="{FF2B5EF4-FFF2-40B4-BE49-F238E27FC236}">
                <a16:creationId xmlns:a16="http://schemas.microsoft.com/office/drawing/2014/main" id="{65F2BA28-DD9F-26B5-5011-B7134E74DEC1}"/>
              </a:ext>
            </a:extLst>
          </p:cNvPr>
          <p:cNvSpPr txBox="1"/>
          <p:nvPr/>
        </p:nvSpPr>
        <p:spPr>
          <a:xfrm>
            <a:off x="250521" y="1027906"/>
            <a:ext cx="11373633" cy="3268587"/>
          </a:xfrm>
          <a:prstGeom prst="rect">
            <a:avLst/>
          </a:prstGeom>
          <a:noFill/>
        </p:spPr>
        <p:txBody>
          <a:bodyPr wrap="square">
            <a:spAutoFit/>
          </a:bodyPr>
          <a:lstStyle/>
          <a:p>
            <a:pPr eaLnBrk="1" hangingPunct="1">
              <a:lnSpc>
                <a:spcPct val="75000"/>
              </a:lnSpc>
              <a:spcBef>
                <a:spcPct val="20000"/>
              </a:spcBef>
              <a:defRPr/>
            </a:pPr>
            <a:r>
              <a:rPr lang="en-GB" sz="3200" b="1" dirty="0">
                <a:effectLst>
                  <a:outerShdw blurRad="38100" dist="38100" dir="2700000" algn="tl">
                    <a:srgbClr val="000000"/>
                  </a:outerShdw>
                </a:effectLst>
                <a:latin typeface="Arial Narrow" panose="020B0606020202030204" pitchFamily="34" charset="0"/>
              </a:rPr>
              <a:t>66 books</a:t>
            </a:r>
            <a:r>
              <a:rPr lang="en-GB" sz="3200" dirty="0">
                <a:latin typeface="Arial Narrow" panose="020B0606020202030204" pitchFamily="34" charset="0"/>
              </a:rPr>
              <a:t>, written over </a:t>
            </a:r>
          </a:p>
          <a:p>
            <a:pPr eaLnBrk="1" hangingPunct="1">
              <a:lnSpc>
                <a:spcPct val="75000"/>
              </a:lnSpc>
              <a:spcBef>
                <a:spcPct val="20000"/>
              </a:spcBef>
              <a:defRPr/>
            </a:pPr>
            <a:r>
              <a:rPr lang="en-GB" sz="3200" b="1" dirty="0">
                <a:effectLst>
                  <a:outerShdw blurRad="38100" dist="38100" dir="2700000" algn="tl">
                    <a:srgbClr val="000000"/>
                  </a:outerShdw>
                </a:effectLst>
                <a:latin typeface="Arial Narrow" panose="020B0606020202030204" pitchFamily="34" charset="0"/>
              </a:rPr>
              <a:t>&gt;1,600</a:t>
            </a:r>
            <a:r>
              <a:rPr lang="en-GB" sz="3200" dirty="0">
                <a:latin typeface="Arial Narrow" panose="020B0606020202030204" pitchFamily="34" charset="0"/>
              </a:rPr>
              <a:t> years, </a:t>
            </a:r>
          </a:p>
          <a:p>
            <a:pPr eaLnBrk="1" hangingPunct="1">
              <a:lnSpc>
                <a:spcPct val="75000"/>
              </a:lnSpc>
              <a:spcBef>
                <a:spcPct val="20000"/>
              </a:spcBef>
              <a:defRPr/>
            </a:pPr>
            <a:r>
              <a:rPr lang="en-AU" altLang="en-US" sz="3200" dirty="0">
                <a:latin typeface="Arial Narrow" panose="020B0606020202030204" pitchFamily="34" charset="0"/>
              </a:rPr>
              <a:t>40 independent authors</a:t>
            </a:r>
          </a:p>
          <a:p>
            <a:pPr eaLnBrk="1" hangingPunct="1">
              <a:lnSpc>
                <a:spcPct val="75000"/>
              </a:lnSpc>
              <a:spcBef>
                <a:spcPct val="20000"/>
              </a:spcBef>
              <a:defRPr/>
            </a:pPr>
            <a:r>
              <a:rPr lang="en-AU" altLang="en-US" sz="3200" dirty="0">
                <a:latin typeface="Arial Narrow" panose="020B0606020202030204" pitchFamily="34" charset="0"/>
              </a:rPr>
              <a:t>20 different occupations</a:t>
            </a:r>
          </a:p>
          <a:p>
            <a:pPr eaLnBrk="1" hangingPunct="1">
              <a:lnSpc>
                <a:spcPct val="75000"/>
              </a:lnSpc>
              <a:spcBef>
                <a:spcPct val="20000"/>
              </a:spcBef>
              <a:defRPr/>
            </a:pPr>
            <a:r>
              <a:rPr lang="en-AU" altLang="en-US" sz="3200" dirty="0">
                <a:latin typeface="Arial Narrow" panose="020B0606020202030204" pitchFamily="34" charset="0"/>
              </a:rPr>
              <a:t>10 different countries</a:t>
            </a:r>
          </a:p>
          <a:p>
            <a:pPr eaLnBrk="1" hangingPunct="1">
              <a:lnSpc>
                <a:spcPct val="75000"/>
              </a:lnSpc>
              <a:spcBef>
                <a:spcPct val="20000"/>
              </a:spcBef>
              <a:defRPr/>
            </a:pPr>
            <a:r>
              <a:rPr lang="en-AU" altLang="en-US" sz="3200" dirty="0">
                <a:latin typeface="Arial Narrow" panose="020B0606020202030204" pitchFamily="34" charset="0"/>
              </a:rPr>
              <a:t>3 different languages</a:t>
            </a:r>
          </a:p>
          <a:p>
            <a:pPr eaLnBrk="1" hangingPunct="1">
              <a:lnSpc>
                <a:spcPct val="75000"/>
              </a:lnSpc>
              <a:spcBef>
                <a:spcPct val="20000"/>
              </a:spcBef>
              <a:defRPr/>
            </a:pPr>
            <a:r>
              <a:rPr lang="en-AU" altLang="en-US" sz="3200" dirty="0">
                <a:latin typeface="Arial Narrow" panose="020B0606020202030204" pitchFamily="34" charset="0"/>
              </a:rPr>
              <a:t>Incorporating a cast of 2,930 characters</a:t>
            </a:r>
            <a:endParaRPr lang="en-GB" sz="3200" dirty="0">
              <a:latin typeface="Arial Narrow" panose="020B0606020202030204" pitchFamily="34" charset="0"/>
            </a:endParaRPr>
          </a:p>
        </p:txBody>
      </p:sp>
    </p:spTree>
    <p:extLst>
      <p:ext uri="{BB962C8B-B14F-4D97-AF65-F5344CB8AC3E}">
        <p14:creationId xmlns:p14="http://schemas.microsoft.com/office/powerpoint/2010/main" val="386569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7858B-704F-A354-A536-380B0CF8B79B}"/>
              </a:ext>
            </a:extLst>
          </p:cNvPr>
          <p:cNvSpPr>
            <a:spLocks noGrp="1"/>
          </p:cNvSpPr>
          <p:nvPr>
            <p:ph type="title"/>
          </p:nvPr>
        </p:nvSpPr>
        <p:spPr/>
        <p:txBody>
          <a:bodyPr/>
          <a:lstStyle/>
          <a:p>
            <a:r>
              <a:rPr lang="en-AU" dirty="0"/>
              <a:t>Write a story about your school life</a:t>
            </a:r>
          </a:p>
        </p:txBody>
      </p:sp>
      <p:sp>
        <p:nvSpPr>
          <p:cNvPr id="3" name="Content Placeholder 2">
            <a:extLst>
              <a:ext uri="{FF2B5EF4-FFF2-40B4-BE49-F238E27FC236}">
                <a16:creationId xmlns:a16="http://schemas.microsoft.com/office/drawing/2014/main" id="{F4086AC4-87D2-0701-9E98-245DE7380734}"/>
              </a:ext>
            </a:extLst>
          </p:cNvPr>
          <p:cNvSpPr>
            <a:spLocks noGrp="1"/>
          </p:cNvSpPr>
          <p:nvPr>
            <p:ph idx="1"/>
          </p:nvPr>
        </p:nvSpPr>
        <p:spPr/>
        <p:txBody>
          <a:bodyPr/>
          <a:lstStyle/>
          <a:p>
            <a:endParaRPr lang="en-AU"/>
          </a:p>
        </p:txBody>
      </p:sp>
      <p:pic>
        <p:nvPicPr>
          <p:cNvPr id="8194" name="Picture 2" descr="Little Lunch : ABC iview">
            <a:extLst>
              <a:ext uri="{FF2B5EF4-FFF2-40B4-BE49-F238E27FC236}">
                <a16:creationId xmlns:a16="http://schemas.microsoft.com/office/drawing/2014/main" id="{EF602944-868C-2D5D-10D9-D7A5E1127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4313"/>
            <a:ext cx="114300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17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D1D7-47CA-E623-07C8-3E2C8954CBE8}"/>
              </a:ext>
            </a:extLst>
          </p:cNvPr>
          <p:cNvSpPr>
            <a:spLocks noGrp="1"/>
          </p:cNvSpPr>
          <p:nvPr>
            <p:ph type="title"/>
          </p:nvPr>
        </p:nvSpPr>
        <p:spPr>
          <a:xfrm>
            <a:off x="5297762" y="329184"/>
            <a:ext cx="6251110" cy="1783080"/>
          </a:xfrm>
        </p:spPr>
        <p:txBody>
          <a:bodyPr anchor="b">
            <a:normAutofit/>
          </a:bodyPr>
          <a:lstStyle/>
          <a:p>
            <a:r>
              <a:rPr lang="en-AU" sz="5400"/>
              <a:t>Biblical cross references</a:t>
            </a:r>
          </a:p>
        </p:txBody>
      </p:sp>
      <p:pic>
        <p:nvPicPr>
          <p:cNvPr id="15" name="Picture 14" descr="Railroad tracks intersecting">
            <a:extLst>
              <a:ext uri="{FF2B5EF4-FFF2-40B4-BE49-F238E27FC236}">
                <a16:creationId xmlns:a16="http://schemas.microsoft.com/office/drawing/2014/main" id="{DF4330FB-CB85-D200-E9E7-ECC395D2A7CF}"/>
              </a:ext>
            </a:extLst>
          </p:cNvPr>
          <p:cNvPicPr>
            <a:picLocks noChangeAspect="1"/>
          </p:cNvPicPr>
          <p:nvPr/>
        </p:nvPicPr>
        <p:blipFill rotWithShape="1">
          <a:blip r:embed="rId2"/>
          <a:srcRect l="17099" r="1499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2BDA4105-9A9A-4B83-01E2-64BFD3F4D250}"/>
              </a:ext>
            </a:extLst>
          </p:cNvPr>
          <p:cNvSpPr>
            <a:spLocks noGrp="1"/>
          </p:cNvSpPr>
          <p:nvPr>
            <p:ph idx="1"/>
          </p:nvPr>
        </p:nvSpPr>
        <p:spPr>
          <a:xfrm>
            <a:off x="5297762" y="2706624"/>
            <a:ext cx="6251110" cy="858012"/>
          </a:xfrm>
        </p:spPr>
        <p:txBody>
          <a:bodyPr>
            <a:normAutofit/>
          </a:bodyPr>
          <a:lstStyle/>
          <a:p>
            <a:r>
              <a:rPr lang="en-AU" sz="2200" dirty="0"/>
              <a:t>What are they?</a:t>
            </a:r>
          </a:p>
        </p:txBody>
      </p:sp>
      <p:pic>
        <p:nvPicPr>
          <p:cNvPr id="5122" name="Picture 2" descr="Echo — Steemit">
            <a:extLst>
              <a:ext uri="{FF2B5EF4-FFF2-40B4-BE49-F238E27FC236}">
                <a16:creationId xmlns:a16="http://schemas.microsoft.com/office/drawing/2014/main" id="{0FAFA5A4-D27E-9D37-FCE4-096EDAAFB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67" y="3639692"/>
            <a:ext cx="291465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33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DC7D-F983-75D1-2D8E-C588BE94D132}"/>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42E2FEE0-2379-5E55-4DF2-034884223F7D}"/>
              </a:ext>
            </a:extLst>
          </p:cNvPr>
          <p:cNvSpPr>
            <a:spLocks noGrp="1"/>
          </p:cNvSpPr>
          <p:nvPr>
            <p:ph idx="1"/>
          </p:nvPr>
        </p:nvSpPr>
        <p:spPr/>
        <p:txBody>
          <a:bodyPr/>
          <a:lstStyle/>
          <a:p>
            <a:endParaRPr lang="en-AU" dirty="0"/>
          </a:p>
        </p:txBody>
      </p:sp>
      <p:pic>
        <p:nvPicPr>
          <p:cNvPr id="2050" name="Picture 2" descr="Two-column Bible with cross-references in center margin between them">
            <a:extLst>
              <a:ext uri="{FF2B5EF4-FFF2-40B4-BE49-F238E27FC236}">
                <a16:creationId xmlns:a16="http://schemas.microsoft.com/office/drawing/2014/main" id="{29670A58-FB4F-1A2C-3847-8F50E5823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431" y="0"/>
            <a:ext cx="5646738" cy="6877335"/>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1ECC89BA-5253-5E0A-627E-E05237F3D5FB}"/>
              </a:ext>
            </a:extLst>
          </p:cNvPr>
          <p:cNvSpPr/>
          <p:nvPr/>
        </p:nvSpPr>
        <p:spPr>
          <a:xfrm>
            <a:off x="4988719" y="-19336"/>
            <a:ext cx="1866900" cy="64770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9914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D4E38E12-EE42-81FC-267B-0984982FEA7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C5C9DE2-6424-2A5E-93EA-CE9342C37B0B}"/>
              </a:ext>
            </a:extLst>
          </p:cNvPr>
          <p:cNvSpPr>
            <a:spLocks noGrp="1"/>
          </p:cNvSpPr>
          <p:nvPr>
            <p:ph type="title"/>
          </p:nvPr>
        </p:nvSpPr>
        <p:spPr/>
        <p:txBody>
          <a:bodyPr/>
          <a:lstStyle/>
          <a:p>
            <a:pPr>
              <a:defRPr/>
            </a:pPr>
            <a:r>
              <a:rPr lang="en-AU"/>
              <a:t>                 Coincidences?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DF22-1A20-D0D6-0975-E2AABD8CC651}"/>
              </a:ext>
            </a:extLst>
          </p:cNvPr>
          <p:cNvSpPr>
            <a:spLocks noGrp="1"/>
          </p:cNvSpPr>
          <p:nvPr>
            <p:ph type="title"/>
          </p:nvPr>
        </p:nvSpPr>
        <p:spPr/>
        <p:txBody>
          <a:bodyPr/>
          <a:lstStyle/>
          <a:p>
            <a:r>
              <a:rPr lang="en-AU" dirty="0"/>
              <a:t>Biblical cross references</a:t>
            </a:r>
          </a:p>
        </p:txBody>
      </p:sp>
      <p:sp>
        <p:nvSpPr>
          <p:cNvPr id="3" name="Content Placeholder 2">
            <a:extLst>
              <a:ext uri="{FF2B5EF4-FFF2-40B4-BE49-F238E27FC236}">
                <a16:creationId xmlns:a16="http://schemas.microsoft.com/office/drawing/2014/main" id="{EBA6476E-2BC4-844F-5B6E-7D7EE4D8806F}"/>
              </a:ext>
            </a:extLst>
          </p:cNvPr>
          <p:cNvSpPr>
            <a:spLocks noGrp="1"/>
          </p:cNvSpPr>
          <p:nvPr>
            <p:ph idx="1"/>
          </p:nvPr>
        </p:nvSpPr>
        <p:spPr/>
        <p:txBody>
          <a:bodyPr/>
          <a:lstStyle/>
          <a:p>
            <a:endParaRPr lang="en-AU"/>
          </a:p>
        </p:txBody>
      </p:sp>
      <p:pic>
        <p:nvPicPr>
          <p:cNvPr id="5" name="Picture 4">
            <a:hlinkClick r:id="rId2"/>
            <a:extLst>
              <a:ext uri="{FF2B5EF4-FFF2-40B4-BE49-F238E27FC236}">
                <a16:creationId xmlns:a16="http://schemas.microsoft.com/office/drawing/2014/main" id="{2714BDC6-EA69-B2B2-D7FB-8A497EFBF3BD}"/>
              </a:ext>
            </a:extLst>
          </p:cNvPr>
          <p:cNvPicPr>
            <a:picLocks noChangeAspect="1"/>
          </p:cNvPicPr>
          <p:nvPr/>
        </p:nvPicPr>
        <p:blipFill>
          <a:blip r:embed="rId3"/>
          <a:stretch>
            <a:fillRect/>
          </a:stretch>
        </p:blipFill>
        <p:spPr>
          <a:xfrm>
            <a:off x="381000" y="1697047"/>
            <a:ext cx="10820400" cy="3835842"/>
          </a:xfrm>
          <a:prstGeom prst="rect">
            <a:avLst/>
          </a:prstGeom>
        </p:spPr>
      </p:pic>
    </p:spTree>
    <p:extLst>
      <p:ext uri="{BB962C8B-B14F-4D97-AF65-F5344CB8AC3E}">
        <p14:creationId xmlns:p14="http://schemas.microsoft.com/office/powerpoint/2010/main" val="760100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2056-D5AC-2D6A-EA64-AEED1EB5ED0A}"/>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8BDA9913-2CB1-4434-0719-49D819A92E22}"/>
              </a:ext>
            </a:extLst>
          </p:cNvPr>
          <p:cNvSpPr>
            <a:spLocks noGrp="1"/>
          </p:cNvSpPr>
          <p:nvPr>
            <p:ph idx="1"/>
          </p:nvPr>
        </p:nvSpPr>
        <p:spPr/>
        <p:txBody>
          <a:bodyPr/>
          <a:lstStyle/>
          <a:p>
            <a:endParaRPr lang="en-AU"/>
          </a:p>
        </p:txBody>
      </p:sp>
      <p:pic>
        <p:nvPicPr>
          <p:cNvPr id="7170" name="Picture 2">
            <a:extLst>
              <a:ext uri="{FF2B5EF4-FFF2-40B4-BE49-F238E27FC236}">
                <a16:creationId xmlns:a16="http://schemas.microsoft.com/office/drawing/2014/main" id="{C24F1852-C92B-B427-00D8-336C8C3A9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 y="0"/>
            <a:ext cx="116586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919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2170</Words>
  <Application>Microsoft Office PowerPoint</Application>
  <PresentationFormat>Widescreen</PresentationFormat>
  <Paragraphs>423</Paragraphs>
  <Slides>25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Aptos Display</vt:lpstr>
      <vt:lpstr>Aptos Narrow</vt:lpstr>
      <vt:lpstr>Arial</vt:lpstr>
      <vt:lpstr>Arial Narrow</vt:lpstr>
      <vt:lpstr>Söhne</vt:lpstr>
      <vt:lpstr>Times New Roman</vt:lpstr>
      <vt:lpstr>Office Theme</vt:lpstr>
      <vt:lpstr>Consistency</vt:lpstr>
      <vt:lpstr>The Bible - 66 books of unified text</vt:lpstr>
      <vt:lpstr>The Bible - 66 books of unified text</vt:lpstr>
      <vt:lpstr>Write a story about your school life</vt:lpstr>
      <vt:lpstr>Biblical cross references</vt:lpstr>
      <vt:lpstr>PowerPoint Presentation</vt:lpstr>
      <vt:lpstr>                 Coincidences?</vt:lpstr>
      <vt:lpstr>Biblical cross 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Dead Sea Scrolls a witness to the reliability of the Old Testament Scriptures</vt:lpstr>
      <vt:lpstr>Copying the Old Testament Scriptures</vt:lpstr>
      <vt:lpstr> The Jewish Scribes Accuracy</vt:lpstr>
      <vt:lpstr>The New Testament Manuscripts</vt:lpstr>
      <vt:lpstr>Bibliographical Test of the N.T. Manuscripts</vt:lpstr>
      <vt:lpstr>Comparison of Ancient Writings &amp; N.T.</vt:lpstr>
      <vt:lpstr>Surviving New Testament Manuscripts</vt:lpstr>
      <vt:lpstr>New Testament Quotations by Early Writers</vt:lpstr>
      <vt:lpstr>Sir David Dalrymple’s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Crispin</dc:creator>
  <cp:lastModifiedBy>Daniel Crispin</cp:lastModifiedBy>
  <cp:revision>1</cp:revision>
  <dcterms:created xsi:type="dcterms:W3CDTF">2024-07-29T23:51:20Z</dcterms:created>
  <dcterms:modified xsi:type="dcterms:W3CDTF">2024-07-29T23:51:53Z</dcterms:modified>
</cp:coreProperties>
</file>